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gif" ContentType="image/gif"/>
  <Default Extension="png" ContentType="image/png"/>
  <Default Extension="emf" ContentType="image/x-emf"/>
  <Default Extension="wmf" ContentType="image/x-w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30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2.svg" ContentType="image/svg+xml"/>
  <Override PartName="/ppt/media/image27.svg" ContentType="image/svg+xml"/>
  <Override PartName="/ppt/media/image29.svg" ContentType="image/svg+xml"/>
  <Override PartName="/ppt/media/image3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  <p:sldMasterId id="2147483685" r:id="rId5"/>
    <p:sldMasterId id="2147483697" r:id="rId6"/>
    <p:sldMasterId id="2147483710" r:id="rId7"/>
  </p:sldMasterIdLst>
  <p:notesMasterIdLst>
    <p:notesMasterId r:id="rId12"/>
  </p:notesMasterIdLst>
  <p:sldIdLst>
    <p:sldId id="283" r:id="rId8"/>
    <p:sldId id="285" r:id="rId9"/>
    <p:sldId id="264" r:id="rId10"/>
    <p:sldId id="273" r:id="rId11"/>
    <p:sldId id="275" r:id="rId13"/>
    <p:sldId id="289" r:id="rId14"/>
    <p:sldId id="290" r:id="rId15"/>
    <p:sldId id="276" r:id="rId16"/>
    <p:sldId id="279" r:id="rId17"/>
    <p:sldId id="280" r:id="rId18"/>
    <p:sldId id="286" r:id="rId19"/>
    <p:sldId id="287" r:id="rId20"/>
    <p:sldId id="288" r:id="rId21"/>
    <p:sldId id="291" r:id="rId22"/>
    <p:sldId id="270" r:id="rId23"/>
    <p:sldId id="271" r:id="rId24"/>
  </p:sldIdLst>
  <p:sldSz cx="18288000" cy="10287000"/>
  <p:notesSz cx="6858000" cy="9144000"/>
  <p:embeddedFontLst>
    <p:embeddedFont>
      <p:font typeface=".VnTime" panose="020B7200000000000000" pitchFamily="3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Tw Cen MT" panose="020B0602020104020603" pitchFamily="34" charset="0"/>
      <p:regular r:id="rId34"/>
      <p:bold r:id="rId35"/>
      <p:italic r:id="rId36"/>
      <p:bold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.VnBahamasBH" panose="020BE200000000000000"/>
      <p:bold r:id="rId46"/>
    </p:embeddedFont>
    <p:embeddedFont>
      <p:font typeface=".VnArial Narrow" panose="020B7200000000000000" pitchFamily="34" charset="0"/>
      <p:regular r:id="rId47"/>
      <p:bold r:id="rId48"/>
      <p:italic r:id="rId49"/>
    </p:embeddedFont>
    <p:embeddedFont>
      <p:font typeface=".VnArial" panose="020B7200000000000000" pitchFamily="34" charset="0"/>
      <p:regular r:id="rId50"/>
      <p:bold r:id="rId51"/>
      <p:italic r:id="rId52"/>
      <p:boldItalic r:id="rId53"/>
    </p:embeddedFont>
    <p:embeddedFont>
      <p:font typeface="Calibri" panose="020F0502020204030204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8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 showGuides="1">
      <p:cViewPr>
        <p:scale>
          <a:sx n="50" d="100"/>
          <a:sy n="50" d="100"/>
        </p:scale>
        <p:origin x="-444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7" Type="http://schemas.openxmlformats.org/officeDocument/2006/relationships/font" Target="fonts/font30.fntdata"/><Relationship Id="rId56" Type="http://schemas.openxmlformats.org/officeDocument/2006/relationships/font" Target="fonts/font29.fntdata"/><Relationship Id="rId55" Type="http://schemas.openxmlformats.org/officeDocument/2006/relationships/font" Target="fonts/font28.fntdata"/><Relationship Id="rId54" Type="http://schemas.openxmlformats.org/officeDocument/2006/relationships/font" Target="fonts/font27.fntdata"/><Relationship Id="rId53" Type="http://schemas.openxmlformats.org/officeDocument/2006/relationships/font" Target="fonts/font26.fntdata"/><Relationship Id="rId52" Type="http://schemas.openxmlformats.org/officeDocument/2006/relationships/font" Target="fonts/font25.fntdata"/><Relationship Id="rId51" Type="http://schemas.openxmlformats.org/officeDocument/2006/relationships/font" Target="fonts/font24.fntdata"/><Relationship Id="rId50" Type="http://schemas.openxmlformats.org/officeDocument/2006/relationships/font" Target="fonts/font23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22.fntdata"/><Relationship Id="rId48" Type="http://schemas.openxmlformats.org/officeDocument/2006/relationships/font" Target="fonts/font21.fntdata"/><Relationship Id="rId47" Type="http://schemas.openxmlformats.org/officeDocument/2006/relationships/font" Target="fonts/font20.fntdata"/><Relationship Id="rId46" Type="http://schemas.openxmlformats.org/officeDocument/2006/relationships/font" Target="fonts/font19.fntdata"/><Relationship Id="rId45" Type="http://schemas.openxmlformats.org/officeDocument/2006/relationships/font" Target="fonts/font18.fntdata"/><Relationship Id="rId44" Type="http://schemas.openxmlformats.org/officeDocument/2006/relationships/font" Target="fonts/font17.fntdata"/><Relationship Id="rId43" Type="http://schemas.openxmlformats.org/officeDocument/2006/relationships/font" Target="fonts/font16.fntdata"/><Relationship Id="rId42" Type="http://schemas.openxmlformats.org/officeDocument/2006/relationships/font" Target="fonts/font15.fntdata"/><Relationship Id="rId41" Type="http://schemas.openxmlformats.org/officeDocument/2006/relationships/font" Target="fonts/font14.fntdata"/><Relationship Id="rId40" Type="http://schemas.openxmlformats.org/officeDocument/2006/relationships/font" Target="fonts/font13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2.fntdata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D4FA6-987E-4570-BE2C-CA48EFDBB56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8B7C4-0435-432A-9299-59C6AC2E5F7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44A728-1D64-48F0-A4F7-59E0B94B4689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44A728-1D64-48F0-A4F7-59E0B94B4689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44A728-1D64-48F0-A4F7-59E0B94B4689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44A728-1D64-48F0-A4F7-59E0B94B4689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44A728-1D64-48F0-A4F7-59E0B94B4689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107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4300"/>
            </a:lvl1pPr>
            <a:lvl2pPr marL="816610" indent="0" algn="ctr">
              <a:buNone/>
              <a:defRPr sz="3600"/>
            </a:lvl2pPr>
            <a:lvl3pPr marL="1632585" indent="0" algn="ctr">
              <a:buNone/>
              <a:defRPr sz="3200"/>
            </a:lvl3pPr>
            <a:lvl4pPr marL="2449195" indent="0" algn="ctr">
              <a:buNone/>
              <a:defRPr sz="2900"/>
            </a:lvl4pPr>
            <a:lvl5pPr marL="3265170" indent="0" algn="ctr">
              <a:buNone/>
              <a:defRPr sz="2900"/>
            </a:lvl5pPr>
            <a:lvl6pPr marL="4081780" indent="0" algn="ctr">
              <a:buNone/>
              <a:defRPr sz="2900"/>
            </a:lvl6pPr>
            <a:lvl7pPr marL="4897755" indent="0" algn="ctr">
              <a:buNone/>
              <a:defRPr sz="2900"/>
            </a:lvl7pPr>
            <a:lvl8pPr marL="5714365" indent="0" algn="ctr">
              <a:buNone/>
              <a:defRPr sz="2900"/>
            </a:lvl8pPr>
            <a:lvl9pPr marL="6530340" indent="0" algn="ctr">
              <a:buNone/>
              <a:defRPr sz="2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8943E-0A0A-473B-8181-858BF9FB572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1A0E0-59D5-4331-813F-26C8C77C3E9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35"/>
            <a:ext cx="15773400" cy="4279106"/>
          </a:xfrm>
        </p:spPr>
        <p:txBody>
          <a:bodyPr anchor="b"/>
          <a:lstStyle>
            <a:lvl1pPr>
              <a:defRPr sz="107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222"/>
            <a:ext cx="15773400" cy="2250281"/>
          </a:xfrm>
        </p:spPr>
        <p:txBody>
          <a:bodyPr/>
          <a:lstStyle>
            <a:lvl1pPr marL="0" indent="0">
              <a:buNone/>
              <a:defRPr sz="4300"/>
            </a:lvl1pPr>
            <a:lvl2pPr marL="816610" indent="0">
              <a:buNone/>
              <a:defRPr sz="3600"/>
            </a:lvl2pPr>
            <a:lvl3pPr marL="1632585" indent="0">
              <a:buNone/>
              <a:defRPr sz="3200"/>
            </a:lvl3pPr>
            <a:lvl4pPr marL="2449195" indent="0">
              <a:buNone/>
              <a:defRPr sz="2900"/>
            </a:lvl4pPr>
            <a:lvl5pPr marL="3265170" indent="0">
              <a:buNone/>
              <a:defRPr sz="2900"/>
            </a:lvl5pPr>
            <a:lvl6pPr marL="4081780" indent="0">
              <a:buNone/>
              <a:defRPr sz="2900"/>
            </a:lvl6pPr>
            <a:lvl7pPr marL="4897755" indent="0">
              <a:buNone/>
              <a:defRPr sz="2900"/>
            </a:lvl7pPr>
            <a:lvl8pPr marL="5714365" indent="0">
              <a:buNone/>
              <a:defRPr sz="2900"/>
            </a:lvl8pPr>
            <a:lvl9pPr marL="6530340" indent="0">
              <a:buNone/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A1ABC-6C18-484D-A1D5-FA5C8129FE5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28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28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CF994-69FF-41DD-87E4-4AF398814CA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513" y="2521745"/>
            <a:ext cx="7737474" cy="1235868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170" indent="0">
              <a:buNone/>
              <a:defRPr sz="2900" b="1"/>
            </a:lvl5pPr>
            <a:lvl6pPr marL="4081780" indent="0">
              <a:buNone/>
              <a:defRPr sz="2900" b="1"/>
            </a:lvl6pPr>
            <a:lvl7pPr marL="4897755" indent="0">
              <a:buNone/>
              <a:defRPr sz="2900" b="1"/>
            </a:lvl7pPr>
            <a:lvl8pPr marL="5714365" indent="0">
              <a:buNone/>
              <a:defRPr sz="2900" b="1"/>
            </a:lvl8pPr>
            <a:lvl9pPr marL="6530340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513" y="3757613"/>
            <a:ext cx="7737474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170" indent="0">
              <a:buNone/>
              <a:defRPr sz="2900" b="1"/>
            </a:lvl5pPr>
            <a:lvl6pPr marL="4081780" indent="0">
              <a:buNone/>
              <a:defRPr sz="2900" b="1"/>
            </a:lvl6pPr>
            <a:lvl7pPr marL="4897755" indent="0">
              <a:buNone/>
              <a:defRPr sz="2900" b="1"/>
            </a:lvl7pPr>
            <a:lvl8pPr marL="5714365" indent="0">
              <a:buNone/>
              <a:defRPr sz="2900" b="1"/>
            </a:lvl8pPr>
            <a:lvl9pPr marL="6530340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1F7D1-BAF8-4157-8AC9-99CC1D4F18E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A8EB6-8C64-4176-B7F9-8E336983D07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394EE-1D39-4445-8EA3-2EDB8ED6A37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513" y="685800"/>
            <a:ext cx="5899150" cy="24003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65"/>
            <a:ext cx="9258300" cy="7310438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513" y="3086100"/>
            <a:ext cx="5899150" cy="5717382"/>
          </a:xfrm>
        </p:spPr>
        <p:txBody>
          <a:bodyPr/>
          <a:lstStyle>
            <a:lvl1pPr marL="0" indent="0">
              <a:buNone/>
              <a:defRPr sz="2900"/>
            </a:lvl1pPr>
            <a:lvl2pPr marL="816610" indent="0">
              <a:buNone/>
              <a:defRPr sz="2500"/>
            </a:lvl2pPr>
            <a:lvl3pPr marL="1632585" indent="0">
              <a:buNone/>
              <a:defRPr sz="2100"/>
            </a:lvl3pPr>
            <a:lvl4pPr marL="2449195" indent="0">
              <a:buNone/>
              <a:defRPr sz="1800"/>
            </a:lvl4pPr>
            <a:lvl5pPr marL="3265170" indent="0">
              <a:buNone/>
              <a:defRPr sz="1800"/>
            </a:lvl5pPr>
            <a:lvl6pPr marL="4081780" indent="0">
              <a:buNone/>
              <a:defRPr sz="1800"/>
            </a:lvl6pPr>
            <a:lvl7pPr marL="4897755" indent="0">
              <a:buNone/>
              <a:defRPr sz="1800"/>
            </a:lvl7pPr>
            <a:lvl8pPr marL="5714365" indent="0">
              <a:buNone/>
              <a:defRPr sz="1800"/>
            </a:lvl8pPr>
            <a:lvl9pPr marL="653034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E1458-1182-417C-A6C9-BD65267AF78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513" y="685800"/>
            <a:ext cx="5899150" cy="24003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65"/>
            <a:ext cx="9258300" cy="7310438"/>
          </a:xfrm>
        </p:spPr>
        <p:txBody>
          <a:bodyPr/>
          <a:lstStyle>
            <a:lvl1pPr marL="0" indent="0">
              <a:buNone/>
              <a:defRPr sz="5700"/>
            </a:lvl1pPr>
            <a:lvl2pPr marL="816610" indent="0">
              <a:buNone/>
              <a:defRPr sz="5000"/>
            </a:lvl2pPr>
            <a:lvl3pPr marL="1632585" indent="0">
              <a:buNone/>
              <a:defRPr sz="4300"/>
            </a:lvl3pPr>
            <a:lvl4pPr marL="2449195" indent="0">
              <a:buNone/>
              <a:defRPr sz="3600"/>
            </a:lvl4pPr>
            <a:lvl5pPr marL="3265170" indent="0">
              <a:buNone/>
              <a:defRPr sz="3600"/>
            </a:lvl5pPr>
            <a:lvl6pPr marL="4081780" indent="0">
              <a:buNone/>
              <a:defRPr sz="3600"/>
            </a:lvl6pPr>
            <a:lvl7pPr marL="4897755" indent="0">
              <a:buNone/>
              <a:defRPr sz="3600"/>
            </a:lvl7pPr>
            <a:lvl8pPr marL="5714365" indent="0">
              <a:buNone/>
              <a:defRPr sz="3600"/>
            </a:lvl8pPr>
            <a:lvl9pPr marL="6530340" indent="0">
              <a:buNone/>
              <a:defRPr sz="36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513" y="3086100"/>
            <a:ext cx="5899150" cy="5717382"/>
          </a:xfrm>
        </p:spPr>
        <p:txBody>
          <a:bodyPr/>
          <a:lstStyle>
            <a:lvl1pPr marL="0" indent="0">
              <a:buNone/>
              <a:defRPr sz="2900"/>
            </a:lvl1pPr>
            <a:lvl2pPr marL="816610" indent="0">
              <a:buNone/>
              <a:defRPr sz="2500"/>
            </a:lvl2pPr>
            <a:lvl3pPr marL="1632585" indent="0">
              <a:buNone/>
              <a:defRPr sz="2100"/>
            </a:lvl3pPr>
            <a:lvl4pPr marL="2449195" indent="0">
              <a:buNone/>
              <a:defRPr sz="1800"/>
            </a:lvl4pPr>
            <a:lvl5pPr marL="3265170" indent="0">
              <a:buNone/>
              <a:defRPr sz="1800"/>
            </a:lvl5pPr>
            <a:lvl6pPr marL="4081780" indent="0">
              <a:buNone/>
              <a:defRPr sz="1800"/>
            </a:lvl6pPr>
            <a:lvl7pPr marL="4897755" indent="0">
              <a:buNone/>
              <a:defRPr sz="1800"/>
            </a:lvl7pPr>
            <a:lvl8pPr marL="5714365" indent="0">
              <a:buNone/>
              <a:defRPr sz="1800"/>
            </a:lvl8pPr>
            <a:lvl9pPr marL="653034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02451-58B6-4851-B0BB-2F796EDA23D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097D8-7523-4B1A-B3C3-C5D936F3C73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85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85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DAF39A-A8AF-4D18-8E6C-221197AB71F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2514600"/>
            <a:ext cx="15544800" cy="274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A8C7-0182-4C7F-B4DF-E99254FF78E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62B1-F20C-43DC-9263-57304EEE87D7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73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91"/>
            <a:ext cx="15544800" cy="2250281"/>
          </a:xfrm>
        </p:spPr>
        <p:txBody>
          <a:bodyPr anchor="b"/>
          <a:lstStyle>
            <a:lvl1pPr marL="0" indent="0">
              <a:buNone/>
              <a:defRPr sz="3600"/>
            </a:lvl1pPr>
            <a:lvl2pPr marL="816610" indent="0">
              <a:buNone/>
              <a:defRPr sz="3200"/>
            </a:lvl2pPr>
            <a:lvl3pPr marL="1632585" indent="0">
              <a:buNone/>
              <a:defRPr sz="2900"/>
            </a:lvl3pPr>
            <a:lvl4pPr marL="2449195" indent="0">
              <a:buNone/>
              <a:defRPr sz="2500"/>
            </a:lvl4pPr>
            <a:lvl5pPr marL="3265170" indent="0">
              <a:buNone/>
              <a:defRPr sz="2500"/>
            </a:lvl5pPr>
            <a:lvl6pPr marL="4081780" indent="0">
              <a:buNone/>
              <a:defRPr sz="2500"/>
            </a:lvl6pPr>
            <a:lvl7pPr marL="4897755" indent="0">
              <a:buNone/>
              <a:defRPr sz="2500"/>
            </a:lvl7pPr>
            <a:lvl8pPr marL="5714365" indent="0">
              <a:buNone/>
              <a:defRPr sz="2500"/>
            </a:lvl8pPr>
            <a:lvl9pPr marL="6530340" indent="0">
              <a:buNone/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4D632-B520-46DC-87DA-0E026BAE51DD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971800"/>
            <a:ext cx="8077200" cy="6172200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971800"/>
            <a:ext cx="8077200" cy="6172200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C787F-C580-45D1-ADE6-40F0117949C5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91"/>
            <a:ext cx="8080376" cy="959645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170" indent="0">
              <a:buNone/>
              <a:defRPr sz="2900" b="1"/>
            </a:lvl5pPr>
            <a:lvl6pPr marL="4081780" indent="0">
              <a:buNone/>
              <a:defRPr sz="2900" b="1"/>
            </a:lvl6pPr>
            <a:lvl7pPr marL="4897755" indent="0">
              <a:buNone/>
              <a:defRPr sz="2900" b="1"/>
            </a:lvl7pPr>
            <a:lvl8pPr marL="5714365" indent="0">
              <a:buNone/>
              <a:defRPr sz="2900" b="1"/>
            </a:lvl8pPr>
            <a:lvl9pPr marL="6530340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67" y="2302691"/>
            <a:ext cx="8083550" cy="959645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170" indent="0">
              <a:buNone/>
              <a:defRPr sz="2900" b="1"/>
            </a:lvl5pPr>
            <a:lvl6pPr marL="4081780" indent="0">
              <a:buNone/>
              <a:defRPr sz="2900" b="1"/>
            </a:lvl6pPr>
            <a:lvl7pPr marL="4897755" indent="0">
              <a:buNone/>
              <a:defRPr sz="2900" b="1"/>
            </a:lvl7pPr>
            <a:lvl8pPr marL="5714365" indent="0">
              <a:buNone/>
              <a:defRPr sz="2900" b="1"/>
            </a:lvl8pPr>
            <a:lvl9pPr marL="6530340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67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13B72-AE72-4C13-BF8D-D06FDEC9C80B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803D0-B166-48A0-AF1D-B8373F18DBDC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B2B18-6247-4513-B27E-BA44A8924A62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1" y="409595"/>
            <a:ext cx="6016626" cy="174307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600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31" y="2152656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610" indent="0">
              <a:buNone/>
              <a:defRPr sz="2100"/>
            </a:lvl2pPr>
            <a:lvl3pPr marL="1632585" indent="0">
              <a:buNone/>
              <a:defRPr sz="1800"/>
            </a:lvl3pPr>
            <a:lvl4pPr marL="2449195" indent="0">
              <a:buNone/>
              <a:defRPr sz="1600"/>
            </a:lvl4pPr>
            <a:lvl5pPr marL="3265170" indent="0">
              <a:buNone/>
              <a:defRPr sz="1600"/>
            </a:lvl5pPr>
            <a:lvl6pPr marL="4081780" indent="0">
              <a:buNone/>
              <a:defRPr sz="1600"/>
            </a:lvl6pPr>
            <a:lvl7pPr marL="4897755" indent="0">
              <a:buNone/>
              <a:defRPr sz="1600"/>
            </a:lvl7pPr>
            <a:lvl8pPr marL="5714365" indent="0">
              <a:buNone/>
              <a:defRPr sz="1600"/>
            </a:lvl8pPr>
            <a:lvl9pPr marL="653034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11AAF-1BB5-4938-8A1A-F7A85E4397D5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22"/>
            <a:ext cx="10972800" cy="850109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610" indent="0">
              <a:buNone/>
              <a:defRPr sz="5000"/>
            </a:lvl2pPr>
            <a:lvl3pPr marL="1632585" indent="0">
              <a:buNone/>
              <a:defRPr sz="4300"/>
            </a:lvl3pPr>
            <a:lvl4pPr marL="2449195" indent="0">
              <a:buNone/>
              <a:defRPr sz="3600"/>
            </a:lvl4pPr>
            <a:lvl5pPr marL="3265170" indent="0">
              <a:buNone/>
              <a:defRPr sz="3600"/>
            </a:lvl5pPr>
            <a:lvl6pPr marL="4081780" indent="0">
              <a:buNone/>
              <a:defRPr sz="3600"/>
            </a:lvl6pPr>
            <a:lvl7pPr marL="4897755" indent="0">
              <a:buNone/>
              <a:defRPr sz="3600"/>
            </a:lvl7pPr>
            <a:lvl8pPr marL="5714365" indent="0">
              <a:buNone/>
              <a:defRPr sz="3600"/>
            </a:lvl8pPr>
            <a:lvl9pPr marL="6530340" indent="0">
              <a:buNone/>
              <a:defRPr sz="36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29"/>
            <a:ext cx="10972800" cy="1207295"/>
          </a:xfrm>
        </p:spPr>
        <p:txBody>
          <a:bodyPr/>
          <a:lstStyle>
            <a:lvl1pPr marL="0" indent="0">
              <a:buNone/>
              <a:defRPr sz="2500"/>
            </a:lvl1pPr>
            <a:lvl2pPr marL="816610" indent="0">
              <a:buNone/>
              <a:defRPr sz="2100"/>
            </a:lvl2pPr>
            <a:lvl3pPr marL="1632585" indent="0">
              <a:buNone/>
              <a:defRPr sz="1800"/>
            </a:lvl3pPr>
            <a:lvl4pPr marL="2449195" indent="0">
              <a:buNone/>
              <a:defRPr sz="1600"/>
            </a:lvl4pPr>
            <a:lvl5pPr marL="3265170" indent="0">
              <a:buNone/>
              <a:defRPr sz="1600"/>
            </a:lvl5pPr>
            <a:lvl6pPr marL="4081780" indent="0">
              <a:buNone/>
              <a:defRPr sz="1600"/>
            </a:lvl6pPr>
            <a:lvl7pPr marL="4897755" indent="0">
              <a:buNone/>
              <a:defRPr sz="1600"/>
            </a:lvl7pPr>
            <a:lvl8pPr marL="5714365" indent="0">
              <a:buNone/>
              <a:defRPr sz="1600"/>
            </a:lvl8pPr>
            <a:lvl9pPr marL="653034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C007B-5D8B-4020-89CF-3CCF44A48ACD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4808F-4D6B-4F15-A968-6C44AF73591A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571500"/>
            <a:ext cx="411480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71500"/>
            <a:ext cx="1203960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64629-3DE5-4CE9-9E32-61698FA8C045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571500"/>
            <a:ext cx="16459200" cy="8572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19DD4-4A7F-485A-BC6D-902AA1C0E2B2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816610" indent="0" algn="ctr">
              <a:buNone/>
              <a:defRPr/>
            </a:lvl2pPr>
            <a:lvl3pPr marL="1632585" indent="0" algn="ctr">
              <a:buNone/>
              <a:defRPr/>
            </a:lvl3pPr>
            <a:lvl4pPr marL="2449195" indent="0" algn="ctr">
              <a:buNone/>
              <a:defRPr/>
            </a:lvl4pPr>
            <a:lvl5pPr marL="3265805" indent="0" algn="ctr">
              <a:buNone/>
              <a:defRPr/>
            </a:lvl5pPr>
            <a:lvl6pPr marL="4081780" indent="0" algn="ctr">
              <a:buNone/>
              <a:defRPr/>
            </a:lvl6pPr>
            <a:lvl7pPr marL="4898390" indent="0" algn="ctr">
              <a:buNone/>
              <a:defRPr/>
            </a:lvl7pPr>
            <a:lvl8pPr marL="5715000" indent="0" algn="ctr">
              <a:buNone/>
              <a:defRPr/>
            </a:lvl8pPr>
            <a:lvl9pPr marL="653097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AC380-303D-4BAB-B96B-B3BBDDD7C04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CFAA8-0286-4191-B1F6-472C315D1E1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5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5"/>
            <a:ext cx="15544800" cy="2250281"/>
          </a:xfrm>
        </p:spPr>
        <p:txBody>
          <a:bodyPr anchor="b"/>
          <a:lstStyle>
            <a:lvl1pPr marL="0" indent="0">
              <a:buNone/>
              <a:defRPr sz="3600"/>
            </a:lvl1pPr>
            <a:lvl2pPr marL="816610" indent="0">
              <a:buNone/>
              <a:defRPr sz="3200"/>
            </a:lvl2pPr>
            <a:lvl3pPr marL="1632585" indent="0">
              <a:buNone/>
              <a:defRPr sz="2900"/>
            </a:lvl3pPr>
            <a:lvl4pPr marL="2449195" indent="0">
              <a:buNone/>
              <a:defRPr sz="2500"/>
            </a:lvl4pPr>
            <a:lvl5pPr marL="3265805" indent="0">
              <a:buNone/>
              <a:defRPr sz="2500"/>
            </a:lvl5pPr>
            <a:lvl6pPr marL="4081780" indent="0">
              <a:buNone/>
              <a:defRPr sz="2500"/>
            </a:lvl6pPr>
            <a:lvl7pPr marL="4898390" indent="0">
              <a:buNone/>
              <a:defRPr sz="2500"/>
            </a:lvl7pPr>
            <a:lvl8pPr marL="5715000" indent="0">
              <a:buNone/>
              <a:defRPr sz="2500"/>
            </a:lvl8pPr>
            <a:lvl9pPr marL="6530975" indent="0">
              <a:buNone/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6B581-1269-4D89-B1BA-8B605FC0924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5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5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29BBA-2E6A-4AEF-B674-4A0D2391AED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805" indent="0">
              <a:buNone/>
              <a:defRPr sz="2900" b="1"/>
            </a:lvl5pPr>
            <a:lvl6pPr marL="4081780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5000" indent="0">
              <a:buNone/>
              <a:defRPr sz="2900" b="1"/>
            </a:lvl8pPr>
            <a:lvl9pPr marL="6530975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7" y="2302671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805" indent="0">
              <a:buNone/>
              <a:defRPr sz="2900" b="1"/>
            </a:lvl5pPr>
            <a:lvl6pPr marL="4081780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5000" indent="0">
              <a:buNone/>
              <a:defRPr sz="2900" b="1"/>
            </a:lvl8pPr>
            <a:lvl9pPr marL="6530975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7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76B55-3A5F-49A5-A219-7C5846A324B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BA3AA-B59D-43C4-AABF-D5AF64096DB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82A71-F069-4E29-A8CB-632399E12C1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7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7" y="2152655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610" indent="0">
              <a:buNone/>
              <a:defRPr sz="2100"/>
            </a:lvl2pPr>
            <a:lvl3pPr marL="1632585" indent="0">
              <a:buNone/>
              <a:defRPr sz="1800"/>
            </a:lvl3pPr>
            <a:lvl4pPr marL="2449195" indent="0">
              <a:buNone/>
              <a:defRPr sz="1600"/>
            </a:lvl4pPr>
            <a:lvl5pPr marL="3265805" indent="0">
              <a:buNone/>
              <a:defRPr sz="1600"/>
            </a:lvl5pPr>
            <a:lvl6pPr marL="4081780" indent="0">
              <a:buNone/>
              <a:defRPr sz="1600"/>
            </a:lvl6pPr>
            <a:lvl7pPr marL="4898390" indent="0">
              <a:buNone/>
              <a:defRPr sz="1600"/>
            </a:lvl7pPr>
            <a:lvl8pPr marL="5715000" indent="0">
              <a:buNone/>
              <a:defRPr sz="1600"/>
            </a:lvl8pPr>
            <a:lvl9pPr marL="653097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84BDF-B2A8-4496-8528-4576169ADE8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610" indent="0">
              <a:buNone/>
              <a:defRPr sz="5000"/>
            </a:lvl2pPr>
            <a:lvl3pPr marL="1632585" indent="0">
              <a:buNone/>
              <a:defRPr sz="4300"/>
            </a:lvl3pPr>
            <a:lvl4pPr marL="2449195" indent="0">
              <a:buNone/>
              <a:defRPr sz="3600"/>
            </a:lvl4pPr>
            <a:lvl5pPr marL="3265805" indent="0">
              <a:buNone/>
              <a:defRPr sz="3600"/>
            </a:lvl5pPr>
            <a:lvl6pPr marL="4081780" indent="0">
              <a:buNone/>
              <a:defRPr sz="3600"/>
            </a:lvl6pPr>
            <a:lvl7pPr marL="4898390" indent="0">
              <a:buNone/>
              <a:defRPr sz="3600"/>
            </a:lvl7pPr>
            <a:lvl8pPr marL="5715000" indent="0">
              <a:buNone/>
              <a:defRPr sz="3600"/>
            </a:lvl8pPr>
            <a:lvl9pPr marL="6530975" indent="0">
              <a:buNone/>
              <a:defRPr sz="36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610" indent="0">
              <a:buNone/>
              <a:defRPr sz="2100"/>
            </a:lvl2pPr>
            <a:lvl3pPr marL="1632585" indent="0">
              <a:buNone/>
              <a:defRPr sz="1800"/>
            </a:lvl3pPr>
            <a:lvl4pPr marL="2449195" indent="0">
              <a:buNone/>
              <a:defRPr sz="1600"/>
            </a:lvl4pPr>
            <a:lvl5pPr marL="3265805" indent="0">
              <a:buNone/>
              <a:defRPr sz="1600"/>
            </a:lvl5pPr>
            <a:lvl6pPr marL="4081780" indent="0">
              <a:buNone/>
              <a:defRPr sz="1600"/>
            </a:lvl6pPr>
            <a:lvl7pPr marL="4898390" indent="0">
              <a:buNone/>
              <a:defRPr sz="1600"/>
            </a:lvl7pPr>
            <a:lvl8pPr marL="5715000" indent="0">
              <a:buNone/>
              <a:defRPr sz="1600"/>
            </a:lvl8pPr>
            <a:lvl9pPr marL="653097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A0EBB-FB44-4B19-B3B8-28F4146333A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E4C56-503C-477B-B44A-65E82B9C2AE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2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2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94AEA-4819-4A25-ADA3-06DB88DCE76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107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4300"/>
            </a:lvl1pPr>
            <a:lvl2pPr marL="816610" indent="0" algn="ctr">
              <a:buNone/>
              <a:defRPr sz="3600"/>
            </a:lvl2pPr>
            <a:lvl3pPr marL="1632585" indent="0" algn="ctr">
              <a:buNone/>
              <a:defRPr sz="3200"/>
            </a:lvl3pPr>
            <a:lvl4pPr marL="2449195" indent="0" algn="ctr">
              <a:buNone/>
              <a:defRPr sz="2900"/>
            </a:lvl4pPr>
            <a:lvl5pPr marL="3265805" indent="0" algn="ctr">
              <a:buNone/>
              <a:defRPr sz="2900"/>
            </a:lvl5pPr>
            <a:lvl6pPr marL="4082415" indent="0" algn="ctr">
              <a:buNone/>
              <a:defRPr sz="2900"/>
            </a:lvl6pPr>
            <a:lvl7pPr marL="4898390" indent="0" algn="ctr">
              <a:buNone/>
              <a:defRPr sz="2900"/>
            </a:lvl7pPr>
            <a:lvl8pPr marL="5715000" indent="0" algn="ctr">
              <a:buNone/>
              <a:defRPr sz="2900"/>
            </a:lvl8pPr>
            <a:lvl9pPr marL="6531610" indent="0" algn="ctr">
              <a:buNone/>
              <a:defRPr sz="29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05D38-0B83-439C-A1A7-9CBA6FFE367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05FD6-9B7A-4288-B0E0-A2FD788523D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107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4300"/>
            </a:lvl1pPr>
            <a:lvl2pPr marL="816610" indent="0">
              <a:buNone/>
              <a:defRPr sz="3600"/>
            </a:lvl2pPr>
            <a:lvl3pPr marL="1632585" indent="0">
              <a:buNone/>
              <a:defRPr sz="3200"/>
            </a:lvl3pPr>
            <a:lvl4pPr marL="2449195" indent="0">
              <a:buNone/>
              <a:defRPr sz="2900"/>
            </a:lvl4pPr>
            <a:lvl5pPr marL="3265805" indent="0">
              <a:buNone/>
              <a:defRPr sz="2900"/>
            </a:lvl5pPr>
            <a:lvl6pPr marL="4082415" indent="0">
              <a:buNone/>
              <a:defRPr sz="2900"/>
            </a:lvl6pPr>
            <a:lvl7pPr marL="4898390" indent="0">
              <a:buNone/>
              <a:defRPr sz="2900"/>
            </a:lvl7pPr>
            <a:lvl8pPr marL="5715000" indent="0">
              <a:buNone/>
              <a:defRPr sz="2900"/>
            </a:lvl8pPr>
            <a:lvl9pPr marL="6531610" indent="0">
              <a:buNone/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9B36A-B223-44C0-B2E2-D7685C8DF9B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B7C0B-1E09-4F59-8C24-475FBC2C8D1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805" indent="0">
              <a:buNone/>
              <a:defRPr sz="2900" b="1"/>
            </a:lvl5pPr>
            <a:lvl6pPr marL="4082415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5000" indent="0">
              <a:buNone/>
              <a:defRPr sz="2900" b="1"/>
            </a:lvl8pPr>
            <a:lvl9pPr marL="6531610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805" indent="0">
              <a:buNone/>
              <a:defRPr sz="2900" b="1"/>
            </a:lvl5pPr>
            <a:lvl6pPr marL="4082415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5000" indent="0">
              <a:buNone/>
              <a:defRPr sz="2900" b="1"/>
            </a:lvl8pPr>
            <a:lvl9pPr marL="6531610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914B0-3ED5-4A59-9050-C5A2E835389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CC016-B080-4B8F-A2FB-9FBDD74F146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44C72-90FD-4ECC-9341-8F58216232A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900"/>
            </a:lvl1pPr>
            <a:lvl2pPr marL="816610" indent="0">
              <a:buNone/>
              <a:defRPr sz="2500"/>
            </a:lvl2pPr>
            <a:lvl3pPr marL="1632585" indent="0">
              <a:buNone/>
              <a:defRPr sz="2100"/>
            </a:lvl3pPr>
            <a:lvl4pPr marL="2449195" indent="0">
              <a:buNone/>
              <a:defRPr sz="1800"/>
            </a:lvl4pPr>
            <a:lvl5pPr marL="3265805" indent="0">
              <a:buNone/>
              <a:defRPr sz="1800"/>
            </a:lvl5pPr>
            <a:lvl6pPr marL="4082415" indent="0">
              <a:buNone/>
              <a:defRPr sz="1800"/>
            </a:lvl6pPr>
            <a:lvl7pPr marL="4898390" indent="0">
              <a:buNone/>
              <a:defRPr sz="1800"/>
            </a:lvl7pPr>
            <a:lvl8pPr marL="5715000" indent="0">
              <a:buNone/>
              <a:defRPr sz="1800"/>
            </a:lvl8pPr>
            <a:lvl9pPr marL="653161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AE6F6-B588-4BEC-927D-E1503FDBABB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5700"/>
            </a:lvl1pPr>
            <a:lvl2pPr marL="816610" indent="0">
              <a:buNone/>
              <a:defRPr sz="5000"/>
            </a:lvl2pPr>
            <a:lvl3pPr marL="1632585" indent="0">
              <a:buNone/>
              <a:defRPr sz="4300"/>
            </a:lvl3pPr>
            <a:lvl4pPr marL="2449195" indent="0">
              <a:buNone/>
              <a:defRPr sz="3600"/>
            </a:lvl4pPr>
            <a:lvl5pPr marL="3265805" indent="0">
              <a:buNone/>
              <a:defRPr sz="3600"/>
            </a:lvl5pPr>
            <a:lvl6pPr marL="4082415" indent="0">
              <a:buNone/>
              <a:defRPr sz="3600"/>
            </a:lvl6pPr>
            <a:lvl7pPr marL="4898390" indent="0">
              <a:buNone/>
              <a:defRPr sz="3600"/>
            </a:lvl7pPr>
            <a:lvl8pPr marL="5715000" indent="0">
              <a:buNone/>
              <a:defRPr sz="3600"/>
            </a:lvl8pPr>
            <a:lvl9pPr marL="6531610" indent="0">
              <a:buNone/>
              <a:defRPr sz="36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900"/>
            </a:lvl1pPr>
            <a:lvl2pPr marL="816610" indent="0">
              <a:buNone/>
              <a:defRPr sz="2500"/>
            </a:lvl2pPr>
            <a:lvl3pPr marL="1632585" indent="0">
              <a:buNone/>
              <a:defRPr sz="2100"/>
            </a:lvl3pPr>
            <a:lvl4pPr marL="2449195" indent="0">
              <a:buNone/>
              <a:defRPr sz="1800"/>
            </a:lvl4pPr>
            <a:lvl5pPr marL="3265805" indent="0">
              <a:buNone/>
              <a:defRPr sz="1800"/>
            </a:lvl5pPr>
            <a:lvl6pPr marL="4082415" indent="0">
              <a:buNone/>
              <a:defRPr sz="1800"/>
            </a:lvl6pPr>
            <a:lvl7pPr marL="4898390" indent="0">
              <a:buNone/>
              <a:defRPr sz="1800"/>
            </a:lvl7pPr>
            <a:lvl8pPr marL="5715000" indent="0">
              <a:buNone/>
              <a:defRPr sz="1800"/>
            </a:lvl8pPr>
            <a:lvl9pPr marL="653161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8F229-514D-47E6-8ED9-E25DFB7CB03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E2724-C61E-4F31-B0A6-40EEE357897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9140F-07AF-446B-BD6D-5EB1217EC6F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91652-4368-499A-85ED-EDF2CC52EF0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Title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6518" y="1951180"/>
            <a:ext cx="13034964" cy="3763820"/>
          </a:xfrm>
        </p:spPr>
        <p:txBody>
          <a:bodyPr anchor="b"/>
          <a:lstStyle>
            <a:lvl1pPr algn="ctr">
              <a:defRPr sz="8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6518" y="5829302"/>
            <a:ext cx="13034964" cy="2057399"/>
          </a:xfrm>
        </p:spPr>
        <p:txBody>
          <a:bodyPr/>
          <a:lstStyle>
            <a:lvl1pPr marL="0" indent="0" algn="ctr">
              <a:buNone/>
              <a:defRPr sz="3900">
                <a:solidFill>
                  <a:schemeClr val="bg1">
                    <a:lumMod val="50000"/>
                  </a:schemeClr>
                </a:solidFill>
              </a:defRPr>
            </a:lvl1pPr>
            <a:lvl2pPr marL="816610" indent="0" algn="ctr">
              <a:buNone/>
              <a:defRPr sz="3600"/>
            </a:lvl2pPr>
            <a:lvl3pPr marL="1632585" indent="0" algn="ctr">
              <a:buNone/>
              <a:defRPr sz="3200"/>
            </a:lvl3pPr>
            <a:lvl4pPr marL="2449195" indent="0" algn="ctr">
              <a:buNone/>
              <a:defRPr sz="2900"/>
            </a:lvl4pPr>
            <a:lvl5pPr marL="3265805" indent="0" algn="ctr">
              <a:buNone/>
              <a:defRPr sz="2900"/>
            </a:lvl5pPr>
            <a:lvl6pPr marL="4082415" indent="0" algn="ctr">
              <a:buNone/>
              <a:defRPr sz="2900"/>
            </a:lvl6pPr>
            <a:lvl7pPr marL="4898390" indent="0" algn="ctr">
              <a:buNone/>
              <a:defRPr sz="2900"/>
            </a:lvl7pPr>
            <a:lvl8pPr marL="5715000" indent="0" algn="ctr">
              <a:buNone/>
              <a:defRPr sz="2900"/>
            </a:lvl8pPr>
            <a:lvl9pPr marL="6531610" indent="0" algn="ctr">
              <a:buNone/>
              <a:defRPr sz="2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12F17-1DD3-46C7-A8DF-63C61B0855A3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0" y="3550640"/>
            <a:ext cx="15545740" cy="5136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4C845B8-CDF5-4271-9850-45EDE91DCAAE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2" y="1242847"/>
            <a:ext cx="15527628" cy="4105229"/>
          </a:xfrm>
        </p:spPr>
        <p:txBody>
          <a:bodyPr anchor="b"/>
          <a:lstStyle>
            <a:lvl1pPr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62" y="5486188"/>
            <a:ext cx="15527628" cy="2052275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 marL="81661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63258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4919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4pPr>
            <a:lvl5pPr marL="326580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5pPr>
            <a:lvl6pPr marL="408241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6pPr>
            <a:lvl7pPr marL="489839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7pPr>
            <a:lvl8pPr marL="571500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8pPr>
            <a:lvl9pPr marL="653161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B0A2A-5091-4458-BB98-424A10C6646B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0664" y="927778"/>
            <a:ext cx="15546676" cy="23942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0" y="3550640"/>
            <a:ext cx="7659040" cy="5136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9258300" y="3550640"/>
            <a:ext cx="7658100" cy="5136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53DBBC7-B286-43C7-9F20-375F690990A8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0664" y="927778"/>
            <a:ext cx="15546676" cy="23942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492" y="3556527"/>
            <a:ext cx="7310212" cy="1019991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4600" b="0">
                <a:solidFill>
                  <a:schemeClr val="tx1"/>
                </a:solidFill>
              </a:defRPr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805" indent="0">
              <a:buNone/>
              <a:defRPr sz="2900" b="1"/>
            </a:lvl5pPr>
            <a:lvl6pPr marL="4082415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5000" indent="0">
              <a:buNone/>
              <a:defRPr sz="2900" b="1"/>
            </a:lvl8pPr>
            <a:lvl9pPr marL="6531610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370662" y="4576520"/>
            <a:ext cx="7659040" cy="411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594635" y="3556527"/>
            <a:ext cx="7322706" cy="1019991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4600" b="0">
                <a:solidFill>
                  <a:schemeClr val="tx1"/>
                </a:solidFill>
              </a:defRPr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805" indent="0">
              <a:buNone/>
              <a:defRPr sz="2900" b="1"/>
            </a:lvl5pPr>
            <a:lvl6pPr marL="4082415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5000" indent="0">
              <a:buNone/>
              <a:defRPr sz="2900" b="1"/>
            </a:lvl8pPr>
            <a:lvl9pPr marL="6531610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9258301" y="4576520"/>
            <a:ext cx="7658102" cy="411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95A8C8B-108F-47DA-95CA-E62F6CF3BD2D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0F7E5-105C-43DD-829C-2678FD3A2AF5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0AB09-F58A-4F81-BB10-4BC0941B0E41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2" y="914400"/>
            <a:ext cx="5903532" cy="3034878"/>
          </a:xfrm>
        </p:spPr>
        <p:txBody>
          <a:bodyPr anchor="b"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617094" y="914402"/>
            <a:ext cx="9300244" cy="7772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3" y="3949278"/>
            <a:ext cx="5903534" cy="4737522"/>
          </a:xfrm>
        </p:spPr>
        <p:txBody>
          <a:bodyPr/>
          <a:lstStyle>
            <a:lvl1pPr marL="0" indent="0" algn="ctr">
              <a:buNone/>
              <a:defRPr sz="2900"/>
            </a:lvl1pPr>
            <a:lvl2pPr marL="816610" indent="0">
              <a:buNone/>
              <a:defRPr sz="2500"/>
            </a:lvl2pPr>
            <a:lvl3pPr marL="1632585" indent="0">
              <a:buNone/>
              <a:defRPr sz="2100"/>
            </a:lvl3pPr>
            <a:lvl4pPr marL="2449195" indent="0">
              <a:buNone/>
              <a:defRPr sz="1800"/>
            </a:lvl4pPr>
            <a:lvl5pPr marL="3265805" indent="0">
              <a:buNone/>
              <a:defRPr sz="1800"/>
            </a:lvl5pPr>
            <a:lvl6pPr marL="4082415" indent="0">
              <a:buNone/>
              <a:defRPr sz="1800"/>
            </a:lvl6pPr>
            <a:lvl7pPr marL="4898390" indent="0">
              <a:buNone/>
              <a:defRPr sz="1800"/>
            </a:lvl7pPr>
            <a:lvl8pPr marL="5715000" indent="0">
              <a:buNone/>
              <a:defRPr sz="1800"/>
            </a:lvl8pPr>
            <a:lvl9pPr marL="653161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3076D97-CF8D-4F61-A633-EA27C222332A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4" y="914400"/>
            <a:ext cx="8259236" cy="3034881"/>
          </a:xfrm>
        </p:spPr>
        <p:txBody>
          <a:bodyPr anchor="b"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008541" y="914402"/>
            <a:ext cx="6011702" cy="77724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5700"/>
            </a:lvl1pPr>
            <a:lvl2pPr marL="816610" indent="0">
              <a:buNone/>
              <a:defRPr sz="5000"/>
            </a:lvl2pPr>
            <a:lvl3pPr marL="1632585" indent="0">
              <a:buNone/>
              <a:defRPr sz="4300"/>
            </a:lvl3pPr>
            <a:lvl4pPr marL="2449195" indent="0">
              <a:buNone/>
              <a:defRPr sz="3600"/>
            </a:lvl4pPr>
            <a:lvl5pPr marL="3265805" indent="0">
              <a:buNone/>
              <a:defRPr sz="3600"/>
            </a:lvl5pPr>
            <a:lvl6pPr marL="4082415" indent="0">
              <a:buNone/>
              <a:defRPr sz="3600"/>
            </a:lvl6pPr>
            <a:lvl7pPr marL="4898390" indent="0">
              <a:buNone/>
              <a:defRPr sz="3600"/>
            </a:lvl7pPr>
            <a:lvl8pPr marL="5715000" indent="0">
              <a:buNone/>
              <a:defRPr sz="3600"/>
            </a:lvl8pPr>
            <a:lvl9pPr marL="6531610" indent="0">
              <a:buNone/>
              <a:defRPr sz="3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2" y="3949280"/>
            <a:ext cx="8259208" cy="4737521"/>
          </a:xfrm>
        </p:spPr>
        <p:txBody>
          <a:bodyPr/>
          <a:lstStyle>
            <a:lvl1pPr marL="0" indent="0" algn="ctr">
              <a:buNone/>
              <a:defRPr sz="2900"/>
            </a:lvl1pPr>
            <a:lvl2pPr marL="816610" indent="0">
              <a:buNone/>
              <a:defRPr sz="2500"/>
            </a:lvl2pPr>
            <a:lvl3pPr marL="1632585" indent="0">
              <a:buNone/>
              <a:defRPr sz="2100"/>
            </a:lvl3pPr>
            <a:lvl4pPr marL="2449195" indent="0">
              <a:buNone/>
              <a:defRPr sz="1800"/>
            </a:lvl4pPr>
            <a:lvl5pPr marL="3265805" indent="0">
              <a:buNone/>
              <a:defRPr sz="1800"/>
            </a:lvl5pPr>
            <a:lvl6pPr marL="4082415" indent="0">
              <a:buNone/>
              <a:defRPr sz="1800"/>
            </a:lvl6pPr>
            <a:lvl7pPr marL="4898390" indent="0">
              <a:buNone/>
              <a:defRPr sz="1800"/>
            </a:lvl7pPr>
            <a:lvl8pPr marL="5715000" indent="0">
              <a:buNone/>
              <a:defRPr sz="1800"/>
            </a:lvl8pPr>
            <a:lvl9pPr marL="653161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6B8B-D54E-45A3-8E53-BE844BB2FC01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2" y="6434061"/>
            <a:ext cx="15546648" cy="1217415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77117" y="1047392"/>
            <a:ext cx="14733798" cy="4821204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5700"/>
            </a:lvl1pPr>
            <a:lvl2pPr marL="816610" indent="0">
              <a:buNone/>
              <a:defRPr sz="5000"/>
            </a:lvl2pPr>
            <a:lvl3pPr marL="1632585" indent="0">
              <a:buNone/>
              <a:defRPr sz="4300"/>
            </a:lvl3pPr>
            <a:lvl4pPr marL="2449195" indent="0">
              <a:buNone/>
              <a:defRPr sz="3600"/>
            </a:lvl4pPr>
            <a:lvl5pPr marL="3265805" indent="0">
              <a:buNone/>
              <a:defRPr sz="3600"/>
            </a:lvl5pPr>
            <a:lvl6pPr marL="4082415" indent="0">
              <a:buNone/>
              <a:defRPr sz="3600"/>
            </a:lvl6pPr>
            <a:lvl7pPr marL="4898390" indent="0">
              <a:buNone/>
              <a:defRPr sz="3600"/>
            </a:lvl7pPr>
            <a:lvl8pPr marL="5715000" indent="0">
              <a:buNone/>
              <a:defRPr sz="3600"/>
            </a:lvl8pPr>
            <a:lvl9pPr marL="6531610" indent="0">
              <a:buNone/>
              <a:defRPr sz="3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3" y="7663092"/>
            <a:ext cx="15546678" cy="1023708"/>
          </a:xfrm>
        </p:spPr>
        <p:txBody>
          <a:bodyPr/>
          <a:lstStyle>
            <a:lvl1pPr marL="0" indent="0" algn="ctr">
              <a:buNone/>
              <a:defRPr sz="2900"/>
            </a:lvl1pPr>
            <a:lvl2pPr marL="816610" indent="0">
              <a:buNone/>
              <a:defRPr sz="2500"/>
            </a:lvl2pPr>
            <a:lvl3pPr marL="1632585" indent="0">
              <a:buNone/>
              <a:defRPr sz="2100"/>
            </a:lvl3pPr>
            <a:lvl4pPr marL="2449195" indent="0">
              <a:buNone/>
              <a:defRPr sz="1800"/>
            </a:lvl4pPr>
            <a:lvl5pPr marL="3265805" indent="0">
              <a:buNone/>
              <a:defRPr sz="1800"/>
            </a:lvl5pPr>
            <a:lvl6pPr marL="4082415" indent="0">
              <a:buNone/>
              <a:defRPr sz="1800"/>
            </a:lvl6pPr>
            <a:lvl7pPr marL="4898390" indent="0">
              <a:buNone/>
              <a:defRPr sz="1800"/>
            </a:lvl7pPr>
            <a:lvl8pPr marL="5715000" indent="0">
              <a:buNone/>
              <a:defRPr sz="1800"/>
            </a:lvl8pPr>
            <a:lvl9pPr marL="653161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8673E-A6C0-4AE6-B92F-01073FFC9D05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3" y="914400"/>
            <a:ext cx="15546678" cy="5140868"/>
          </a:xfrm>
        </p:spPr>
        <p:txBody>
          <a:bodyPr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3" y="6307232"/>
            <a:ext cx="15546678" cy="2379570"/>
          </a:xfrm>
        </p:spPr>
        <p:txBody>
          <a:bodyPr anchor="ctr"/>
          <a:lstStyle>
            <a:lvl1pPr marL="0" indent="0" algn="ctr">
              <a:buNone/>
              <a:defRPr sz="2900"/>
            </a:lvl1pPr>
            <a:lvl2pPr marL="816610" indent="0">
              <a:buNone/>
              <a:defRPr sz="2500"/>
            </a:lvl2pPr>
            <a:lvl3pPr marL="1632585" indent="0">
              <a:buNone/>
              <a:defRPr sz="2100"/>
            </a:lvl3pPr>
            <a:lvl4pPr marL="2449195" indent="0">
              <a:buNone/>
              <a:defRPr sz="1800"/>
            </a:lvl4pPr>
            <a:lvl5pPr marL="3265805" indent="0">
              <a:buNone/>
              <a:defRPr sz="1800"/>
            </a:lvl5pPr>
            <a:lvl6pPr marL="4082415" indent="0">
              <a:buNone/>
              <a:defRPr sz="1800"/>
            </a:lvl6pPr>
            <a:lvl7pPr marL="4898390" indent="0">
              <a:buNone/>
              <a:defRPr sz="1800"/>
            </a:lvl7pPr>
            <a:lvl8pPr marL="5715000" indent="0">
              <a:buNone/>
              <a:defRPr sz="1800"/>
            </a:lvl8pPr>
            <a:lvl9pPr marL="653161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1FC9A-3934-420C-A5BD-D9A092F8C798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6376" y="1331120"/>
            <a:ext cx="1092200" cy="878681"/>
          </a:xfrm>
          <a:prstGeom prst="rect">
            <a:avLst/>
          </a:prstGeom>
        </p:spPr>
        <p:txBody>
          <a:bodyPr lIns="163284" tIns="81642" rIns="163284" bIns="81642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816610">
              <a:defRPr/>
            </a:pPr>
            <a:r>
              <a:rPr lang="en-US" sz="14300" dirty="0">
                <a:solidFill>
                  <a:prstClr val="black"/>
                </a:solidFill>
                <a:effectLst/>
              </a:rPr>
              <a:t>“</a:t>
            </a:r>
            <a:endParaRPr lang="en-US" sz="14300" dirty="0">
              <a:solidFill>
                <a:prstClr val="black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00377" y="4679158"/>
            <a:ext cx="1108074" cy="878681"/>
          </a:xfrm>
          <a:prstGeom prst="rect">
            <a:avLst/>
          </a:prstGeom>
        </p:spPr>
        <p:txBody>
          <a:bodyPr lIns="163284" tIns="81642" rIns="163284" bIns="81642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816610">
              <a:defRPr/>
            </a:pPr>
            <a:r>
              <a:rPr lang="en-US" sz="14300" dirty="0">
                <a:solidFill>
                  <a:prstClr val="black"/>
                </a:solidFill>
                <a:effectLst/>
              </a:rPr>
              <a:t>”</a:t>
            </a:r>
            <a:endParaRPr lang="en-US" sz="14300" dirty="0">
              <a:solidFill>
                <a:prstClr val="black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1308883"/>
            <a:ext cx="13954128" cy="4094873"/>
          </a:xfrm>
        </p:spPr>
        <p:txBody>
          <a:bodyPr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8" y="5415048"/>
            <a:ext cx="13128448" cy="892182"/>
          </a:xfrm>
        </p:spPr>
        <p:txBody>
          <a:bodyPr anchor="t"/>
          <a:lstStyle>
            <a:lvl1pPr marL="0" indent="0">
              <a:buNone/>
              <a:defRPr sz="2500"/>
            </a:lvl1pPr>
            <a:lvl2pPr marL="816610" indent="0">
              <a:buNone/>
              <a:defRPr sz="2500"/>
            </a:lvl2pPr>
            <a:lvl3pPr marL="1632585" indent="0">
              <a:buNone/>
              <a:defRPr sz="2100"/>
            </a:lvl3pPr>
            <a:lvl4pPr marL="2449195" indent="0">
              <a:buNone/>
              <a:defRPr sz="1800"/>
            </a:lvl4pPr>
            <a:lvl5pPr marL="3265805" indent="0">
              <a:buNone/>
              <a:defRPr sz="1800"/>
            </a:lvl5pPr>
            <a:lvl6pPr marL="4082415" indent="0">
              <a:buNone/>
              <a:defRPr sz="1800"/>
            </a:lvl6pPr>
            <a:lvl7pPr marL="4898390" indent="0">
              <a:buNone/>
              <a:defRPr sz="1800"/>
            </a:lvl7pPr>
            <a:lvl8pPr marL="5715000" indent="0">
              <a:buNone/>
              <a:defRPr sz="1800"/>
            </a:lvl8pPr>
            <a:lvl9pPr marL="653161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3" y="6559196"/>
            <a:ext cx="15546678" cy="2131580"/>
          </a:xfrm>
        </p:spPr>
        <p:txBody>
          <a:bodyPr anchor="ctr"/>
          <a:lstStyle>
            <a:lvl1pPr marL="0" indent="0" algn="ctr">
              <a:buNone/>
              <a:defRPr sz="2900"/>
            </a:lvl1pPr>
            <a:lvl2pPr marL="816610" indent="0">
              <a:buNone/>
              <a:defRPr sz="2500"/>
            </a:lvl2pPr>
            <a:lvl3pPr marL="1632585" indent="0">
              <a:buNone/>
              <a:defRPr sz="2100"/>
            </a:lvl3pPr>
            <a:lvl4pPr marL="2449195" indent="0">
              <a:buNone/>
              <a:defRPr sz="1800"/>
            </a:lvl4pPr>
            <a:lvl5pPr marL="3265805" indent="0">
              <a:buNone/>
              <a:defRPr sz="1800"/>
            </a:lvl5pPr>
            <a:lvl6pPr marL="4082415" indent="0">
              <a:buNone/>
              <a:defRPr sz="1800"/>
            </a:lvl6pPr>
            <a:lvl7pPr marL="4898390" indent="0">
              <a:buNone/>
              <a:defRPr sz="1800"/>
            </a:lvl7pPr>
            <a:lvl8pPr marL="5715000" indent="0">
              <a:buNone/>
              <a:defRPr sz="1800"/>
            </a:lvl8pPr>
            <a:lvl9pPr marL="653161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A081618-B553-4964-85E9-9133DCB0AEC7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3" y="3208084"/>
            <a:ext cx="15546678" cy="3767753"/>
          </a:xfrm>
        </p:spPr>
        <p:txBody>
          <a:bodyPr anchor="b"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3" y="6993503"/>
            <a:ext cx="15546678" cy="1710966"/>
          </a:xfrm>
        </p:spPr>
        <p:txBody>
          <a:bodyPr anchor="t"/>
          <a:lstStyle>
            <a:lvl1pPr marL="0" indent="0" algn="ctr">
              <a:buNone/>
              <a:defRPr sz="2900"/>
            </a:lvl1pPr>
            <a:lvl2pPr marL="816610" indent="0">
              <a:buNone/>
              <a:defRPr sz="2500"/>
            </a:lvl2pPr>
            <a:lvl3pPr marL="1632585" indent="0">
              <a:buNone/>
              <a:defRPr sz="2100"/>
            </a:lvl3pPr>
            <a:lvl4pPr marL="2449195" indent="0">
              <a:buNone/>
              <a:defRPr sz="1800"/>
            </a:lvl4pPr>
            <a:lvl5pPr marL="3265805" indent="0">
              <a:buNone/>
              <a:defRPr sz="1800"/>
            </a:lvl5pPr>
            <a:lvl6pPr marL="4082415" indent="0">
              <a:buNone/>
              <a:defRPr sz="1800"/>
            </a:lvl6pPr>
            <a:lvl7pPr marL="4898390" indent="0">
              <a:buNone/>
              <a:defRPr sz="1800"/>
            </a:lvl7pPr>
            <a:lvl8pPr marL="5715000" indent="0">
              <a:buNone/>
              <a:defRPr sz="1800"/>
            </a:lvl8pPr>
            <a:lvl9pPr marL="653161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DBBE8-2129-4D8F-822D-4E6B303848DA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70663" y="914400"/>
            <a:ext cx="15546678" cy="24076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0662" y="3550640"/>
            <a:ext cx="4948464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4300" b="0">
                <a:solidFill>
                  <a:schemeClr val="tx1"/>
                </a:solidFill>
              </a:defRPr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805" indent="0">
              <a:buNone/>
              <a:defRPr sz="2900" b="1"/>
            </a:lvl5pPr>
            <a:lvl6pPr marL="4082415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5000" indent="0">
              <a:buNone/>
              <a:defRPr sz="2900" b="1"/>
            </a:lvl8pPr>
            <a:lvl9pPr marL="6531610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0662" y="4415035"/>
            <a:ext cx="4948464" cy="4271768"/>
          </a:xfrm>
        </p:spPr>
        <p:txBody>
          <a:bodyPr anchor="t"/>
          <a:lstStyle>
            <a:lvl1pPr marL="0" indent="0" algn="ctr">
              <a:buNone/>
              <a:defRPr sz="2500"/>
            </a:lvl1pPr>
            <a:lvl2pPr marL="816610" indent="0">
              <a:buNone/>
              <a:defRPr sz="2100"/>
            </a:lvl2pPr>
            <a:lvl3pPr marL="1632585" indent="0">
              <a:buNone/>
              <a:defRPr sz="1800"/>
            </a:lvl3pPr>
            <a:lvl4pPr marL="2449195" indent="0">
              <a:buNone/>
              <a:defRPr sz="1600"/>
            </a:lvl4pPr>
            <a:lvl5pPr marL="3265805" indent="0">
              <a:buNone/>
              <a:defRPr sz="1600"/>
            </a:lvl5pPr>
            <a:lvl6pPr marL="4082415" indent="0">
              <a:buNone/>
              <a:defRPr sz="1600"/>
            </a:lvl6pPr>
            <a:lvl7pPr marL="4898390" indent="0">
              <a:buNone/>
              <a:defRPr sz="1600"/>
            </a:lvl7pPr>
            <a:lvl8pPr marL="5715000" indent="0">
              <a:buNone/>
              <a:defRPr sz="1600"/>
            </a:lvl8pPr>
            <a:lvl9pPr marL="653161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8585" y="3550640"/>
            <a:ext cx="493728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4300" b="0">
                <a:solidFill>
                  <a:schemeClr val="tx1"/>
                </a:solidFill>
              </a:defRPr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805" indent="0">
              <a:buNone/>
              <a:defRPr sz="2900" b="1"/>
            </a:lvl5pPr>
            <a:lvl6pPr marL="4082415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5000" indent="0">
              <a:buNone/>
              <a:defRPr sz="2900" b="1"/>
            </a:lvl8pPr>
            <a:lvl9pPr marL="6531610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662025" y="4415035"/>
            <a:ext cx="4955026" cy="4271768"/>
          </a:xfrm>
        </p:spPr>
        <p:txBody>
          <a:bodyPr anchor="t"/>
          <a:lstStyle>
            <a:lvl1pPr marL="0" indent="0" algn="ctr">
              <a:buNone/>
              <a:defRPr sz="2500"/>
            </a:lvl1pPr>
            <a:lvl2pPr marL="816610" indent="0">
              <a:buNone/>
              <a:defRPr sz="2100"/>
            </a:lvl2pPr>
            <a:lvl3pPr marL="1632585" indent="0">
              <a:buNone/>
              <a:defRPr sz="1800"/>
            </a:lvl3pPr>
            <a:lvl4pPr marL="2449195" indent="0">
              <a:buNone/>
              <a:defRPr sz="1600"/>
            </a:lvl4pPr>
            <a:lvl5pPr marL="3265805" indent="0">
              <a:buNone/>
              <a:defRPr sz="1600"/>
            </a:lvl5pPr>
            <a:lvl6pPr marL="4082415" indent="0">
              <a:buNone/>
              <a:defRPr sz="1600"/>
            </a:lvl6pPr>
            <a:lvl7pPr marL="4898390" indent="0">
              <a:buNone/>
              <a:defRPr sz="1600"/>
            </a:lvl7pPr>
            <a:lvl8pPr marL="5715000" indent="0">
              <a:buNone/>
              <a:defRPr sz="1600"/>
            </a:lvl8pPr>
            <a:lvl9pPr marL="653161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8" y="3550640"/>
            <a:ext cx="49573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4300" b="0">
                <a:solidFill>
                  <a:schemeClr val="tx1"/>
                </a:solidFill>
              </a:defRPr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805" indent="0">
              <a:buNone/>
              <a:defRPr sz="2900" b="1"/>
            </a:lvl5pPr>
            <a:lvl6pPr marL="4082415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5000" indent="0">
              <a:buNone/>
              <a:defRPr sz="2900" b="1"/>
            </a:lvl8pPr>
            <a:lvl9pPr marL="6531610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959948" y="4415035"/>
            <a:ext cx="4957392" cy="4271768"/>
          </a:xfrm>
        </p:spPr>
        <p:txBody>
          <a:bodyPr anchor="t"/>
          <a:lstStyle>
            <a:lvl1pPr marL="0" indent="0" algn="ctr">
              <a:buNone/>
              <a:defRPr sz="2500"/>
            </a:lvl1pPr>
            <a:lvl2pPr marL="816610" indent="0">
              <a:buNone/>
              <a:defRPr sz="2100"/>
            </a:lvl2pPr>
            <a:lvl3pPr marL="1632585" indent="0">
              <a:buNone/>
              <a:defRPr sz="1800"/>
            </a:lvl3pPr>
            <a:lvl4pPr marL="2449195" indent="0">
              <a:buNone/>
              <a:defRPr sz="1600"/>
            </a:lvl4pPr>
            <a:lvl5pPr marL="3265805" indent="0">
              <a:buNone/>
              <a:defRPr sz="1600"/>
            </a:lvl5pPr>
            <a:lvl6pPr marL="4082415" indent="0">
              <a:buNone/>
              <a:defRPr sz="1600"/>
            </a:lvl6pPr>
            <a:lvl7pPr marL="4898390" indent="0">
              <a:buNone/>
              <a:defRPr sz="1600"/>
            </a:lvl7pPr>
            <a:lvl8pPr marL="5715000" indent="0">
              <a:buNone/>
              <a:defRPr sz="1600"/>
            </a:lvl8pPr>
            <a:lvl9pPr marL="653161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26EDB349-D5AE-4F1A-AF24-2A3BA39EF203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70663" y="916158"/>
            <a:ext cx="15546678" cy="24058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0663" y="6307230"/>
            <a:ext cx="4944614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3900" b="0">
                <a:solidFill>
                  <a:schemeClr val="tx1"/>
                </a:solidFill>
              </a:defRPr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805" indent="0">
              <a:buNone/>
              <a:defRPr sz="2900" b="1"/>
            </a:lvl5pPr>
            <a:lvl6pPr marL="4082415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5000" indent="0">
              <a:buNone/>
              <a:defRPr sz="2900" b="1"/>
            </a:lvl8pPr>
            <a:lvl9pPr marL="6531610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70663" y="3550640"/>
            <a:ext cx="4944614" cy="2286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900"/>
            </a:lvl1pPr>
            <a:lvl2pPr marL="816610" indent="0">
              <a:buNone/>
              <a:defRPr sz="2900"/>
            </a:lvl2pPr>
            <a:lvl3pPr marL="1632585" indent="0">
              <a:buNone/>
              <a:defRPr sz="2900"/>
            </a:lvl3pPr>
            <a:lvl4pPr marL="2449195" indent="0">
              <a:buNone/>
              <a:defRPr sz="2900"/>
            </a:lvl4pPr>
            <a:lvl5pPr marL="3265805" indent="0">
              <a:buNone/>
              <a:defRPr sz="2900"/>
            </a:lvl5pPr>
            <a:lvl6pPr marL="4082415" indent="0">
              <a:buNone/>
              <a:defRPr sz="2900"/>
            </a:lvl6pPr>
            <a:lvl7pPr marL="4898390" indent="0">
              <a:buNone/>
              <a:defRPr sz="2900"/>
            </a:lvl7pPr>
            <a:lvl8pPr marL="5715000" indent="0">
              <a:buNone/>
              <a:defRPr sz="2900"/>
            </a:lvl8pPr>
            <a:lvl9pPr marL="6531610" indent="0">
              <a:buNone/>
              <a:defRPr sz="29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0663" y="7171623"/>
            <a:ext cx="4944614" cy="1515177"/>
          </a:xfrm>
        </p:spPr>
        <p:txBody>
          <a:bodyPr anchor="t"/>
          <a:lstStyle>
            <a:lvl1pPr marL="0" indent="0" algn="ctr">
              <a:buNone/>
              <a:defRPr sz="2500"/>
            </a:lvl1pPr>
            <a:lvl2pPr marL="816610" indent="0">
              <a:buNone/>
              <a:defRPr sz="2100"/>
            </a:lvl2pPr>
            <a:lvl3pPr marL="1632585" indent="0">
              <a:buNone/>
              <a:defRPr sz="1800"/>
            </a:lvl3pPr>
            <a:lvl4pPr marL="2449195" indent="0">
              <a:buNone/>
              <a:defRPr sz="1600"/>
            </a:lvl4pPr>
            <a:lvl5pPr marL="3265805" indent="0">
              <a:buNone/>
              <a:defRPr sz="1600"/>
            </a:lvl5pPr>
            <a:lvl6pPr marL="4082415" indent="0">
              <a:buNone/>
              <a:defRPr sz="1600"/>
            </a:lvl6pPr>
            <a:lvl7pPr marL="4898390" indent="0">
              <a:buNone/>
              <a:defRPr sz="1600"/>
            </a:lvl7pPr>
            <a:lvl8pPr marL="5715000" indent="0">
              <a:buNone/>
              <a:defRPr sz="1600"/>
            </a:lvl8pPr>
            <a:lvl9pPr marL="653161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4139" y="6307230"/>
            <a:ext cx="495274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3900" b="0">
                <a:solidFill>
                  <a:schemeClr val="tx1"/>
                </a:solidFill>
              </a:defRPr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805" indent="0">
              <a:buNone/>
              <a:defRPr sz="2900" b="1"/>
            </a:lvl5pPr>
            <a:lvl6pPr marL="4082415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5000" indent="0">
              <a:buNone/>
              <a:defRPr sz="2900" b="1"/>
            </a:lvl8pPr>
            <a:lvl9pPr marL="6531610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662022" y="3550640"/>
            <a:ext cx="4955028" cy="2286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900"/>
            </a:lvl1pPr>
            <a:lvl2pPr marL="816610" indent="0">
              <a:buNone/>
              <a:defRPr sz="2900"/>
            </a:lvl2pPr>
            <a:lvl3pPr marL="1632585" indent="0">
              <a:buNone/>
              <a:defRPr sz="2900"/>
            </a:lvl3pPr>
            <a:lvl4pPr marL="2449195" indent="0">
              <a:buNone/>
              <a:defRPr sz="2900"/>
            </a:lvl4pPr>
            <a:lvl5pPr marL="3265805" indent="0">
              <a:buNone/>
              <a:defRPr sz="2900"/>
            </a:lvl5pPr>
            <a:lvl6pPr marL="4082415" indent="0">
              <a:buNone/>
              <a:defRPr sz="2900"/>
            </a:lvl6pPr>
            <a:lvl7pPr marL="4898390" indent="0">
              <a:buNone/>
              <a:defRPr sz="2900"/>
            </a:lvl7pPr>
            <a:lvl8pPr marL="5715000" indent="0">
              <a:buNone/>
              <a:defRPr sz="2900"/>
            </a:lvl8pPr>
            <a:lvl9pPr marL="6531610" indent="0">
              <a:buNone/>
              <a:defRPr sz="29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62022" y="7171622"/>
            <a:ext cx="4955028" cy="1515179"/>
          </a:xfrm>
        </p:spPr>
        <p:txBody>
          <a:bodyPr anchor="t"/>
          <a:lstStyle>
            <a:lvl1pPr marL="0" indent="0" algn="ctr">
              <a:buNone/>
              <a:defRPr sz="2500"/>
            </a:lvl1pPr>
            <a:lvl2pPr marL="816610" indent="0">
              <a:buNone/>
              <a:defRPr sz="2100"/>
            </a:lvl2pPr>
            <a:lvl3pPr marL="1632585" indent="0">
              <a:buNone/>
              <a:defRPr sz="1800"/>
            </a:lvl3pPr>
            <a:lvl4pPr marL="2449195" indent="0">
              <a:buNone/>
              <a:defRPr sz="1600"/>
            </a:lvl4pPr>
            <a:lvl5pPr marL="3265805" indent="0">
              <a:buNone/>
              <a:defRPr sz="1600"/>
            </a:lvl5pPr>
            <a:lvl6pPr marL="4082415" indent="0">
              <a:buNone/>
              <a:defRPr sz="1600"/>
            </a:lvl6pPr>
            <a:lvl7pPr marL="4898390" indent="0">
              <a:buNone/>
              <a:defRPr sz="1600"/>
            </a:lvl7pPr>
            <a:lvl8pPr marL="5715000" indent="0">
              <a:buNone/>
              <a:defRPr sz="1600"/>
            </a:lvl8pPr>
            <a:lvl9pPr marL="653161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9" y="6307230"/>
            <a:ext cx="495102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3900" b="0">
                <a:solidFill>
                  <a:schemeClr val="tx1"/>
                </a:solidFill>
              </a:defRPr>
            </a:lvl1pPr>
            <a:lvl2pPr marL="816610" indent="0">
              <a:buNone/>
              <a:defRPr sz="3600" b="1"/>
            </a:lvl2pPr>
            <a:lvl3pPr marL="1632585" indent="0">
              <a:buNone/>
              <a:defRPr sz="3200" b="1"/>
            </a:lvl3pPr>
            <a:lvl4pPr marL="2449195" indent="0">
              <a:buNone/>
              <a:defRPr sz="2900" b="1"/>
            </a:lvl4pPr>
            <a:lvl5pPr marL="3265805" indent="0">
              <a:buNone/>
              <a:defRPr sz="2900" b="1"/>
            </a:lvl5pPr>
            <a:lvl6pPr marL="4082415" indent="0">
              <a:buNone/>
              <a:defRPr sz="2900" b="1"/>
            </a:lvl6pPr>
            <a:lvl7pPr marL="4898390" indent="0">
              <a:buNone/>
              <a:defRPr sz="2900" b="1"/>
            </a:lvl7pPr>
            <a:lvl8pPr marL="5715000" indent="0">
              <a:buNone/>
              <a:defRPr sz="2900" b="1"/>
            </a:lvl8pPr>
            <a:lvl9pPr marL="6531610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959948" y="3550640"/>
            <a:ext cx="4957392" cy="2286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900"/>
            </a:lvl1pPr>
            <a:lvl2pPr marL="816610" indent="0">
              <a:buNone/>
              <a:defRPr sz="2900"/>
            </a:lvl2pPr>
            <a:lvl3pPr marL="1632585" indent="0">
              <a:buNone/>
              <a:defRPr sz="2900"/>
            </a:lvl3pPr>
            <a:lvl4pPr marL="2449195" indent="0">
              <a:buNone/>
              <a:defRPr sz="2900"/>
            </a:lvl4pPr>
            <a:lvl5pPr marL="3265805" indent="0">
              <a:buNone/>
              <a:defRPr sz="2900"/>
            </a:lvl5pPr>
            <a:lvl6pPr marL="4082415" indent="0">
              <a:buNone/>
              <a:defRPr sz="2900"/>
            </a:lvl6pPr>
            <a:lvl7pPr marL="4898390" indent="0">
              <a:buNone/>
              <a:defRPr sz="2900"/>
            </a:lvl7pPr>
            <a:lvl8pPr marL="5715000" indent="0">
              <a:buNone/>
              <a:defRPr sz="2900"/>
            </a:lvl8pPr>
            <a:lvl9pPr marL="6531610" indent="0">
              <a:buNone/>
              <a:defRPr sz="29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959760" y="7171619"/>
            <a:ext cx="4957580" cy="1515182"/>
          </a:xfrm>
        </p:spPr>
        <p:txBody>
          <a:bodyPr anchor="t"/>
          <a:lstStyle>
            <a:lvl1pPr marL="0" indent="0" algn="ctr">
              <a:buNone/>
              <a:defRPr sz="2500"/>
            </a:lvl1pPr>
            <a:lvl2pPr marL="816610" indent="0">
              <a:buNone/>
              <a:defRPr sz="2100"/>
            </a:lvl2pPr>
            <a:lvl3pPr marL="1632585" indent="0">
              <a:buNone/>
              <a:defRPr sz="1800"/>
            </a:lvl3pPr>
            <a:lvl4pPr marL="2449195" indent="0">
              <a:buNone/>
              <a:defRPr sz="1600"/>
            </a:lvl4pPr>
            <a:lvl5pPr marL="3265805" indent="0">
              <a:buNone/>
              <a:defRPr sz="1600"/>
            </a:lvl5pPr>
            <a:lvl6pPr marL="4082415" indent="0">
              <a:buNone/>
              <a:defRPr sz="1600"/>
            </a:lvl6pPr>
            <a:lvl7pPr marL="4898390" indent="0">
              <a:buNone/>
              <a:defRPr sz="1600"/>
            </a:lvl7pPr>
            <a:lvl8pPr marL="5715000" indent="0">
              <a:buNone/>
              <a:defRPr sz="1600"/>
            </a:lvl8pPr>
            <a:lvl9pPr marL="653161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111D1D0D-8030-4CA0-BB29-EE59C26BC60A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370663" y="3550642"/>
            <a:ext cx="15546678" cy="51361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30598B0-B67B-4F44-B098-F468FCDAEF10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914404"/>
            <a:ext cx="3829990" cy="7772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370663" y="914404"/>
            <a:ext cx="11488086" cy="77723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92274CD-8A0D-4AFB-94AD-F8CFA55AC9E7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A5B56-9398-4E0E-A0FC-E4D57EC0BF03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85" y="27307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27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400" indent="0">
              <a:buNone/>
              <a:defRPr sz="23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4" Type="http://schemas.openxmlformats.org/officeDocument/2006/relationships/theme" Target="../theme/theme5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0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9" Type="http://schemas.openxmlformats.org/officeDocument/2006/relationships/image" Target="../media/image4.png"/><Relationship Id="rId18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9" tIns="45719" rIns="91439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39" tIns="45719" rIns="91439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267" tIns="81642" rIns="163267" bIns="81642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28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267" tIns="81642" rIns="163267" bIns="81642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9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267" tIns="81642" rIns="163267" bIns="81642" numCol="1" anchor="t" anchorCtr="0" compatLnSpc="1"/>
          <a:lstStyle>
            <a:lvl1pPr eaLnBrk="1" hangingPunct="1">
              <a:defRPr sz="2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9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267" tIns="81642" rIns="163267" bIns="81642" numCol="1" anchor="t" anchorCtr="0" compatLnSpc="1"/>
          <a:lstStyle>
            <a:lvl1pPr algn="ctr" eaLnBrk="1" hangingPunct="1">
              <a:defRPr sz="2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9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267" tIns="81642" rIns="163267" bIns="81642" numCol="1" anchor="t" anchorCtr="0" compatLnSpc="1"/>
          <a:lstStyle>
            <a:lvl1pPr algn="r" eaLnBrk="1" hangingPunct="1">
              <a:defRPr sz="2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5258B3-5239-4AE4-A9DB-A96D65A14504}" type="slidenum">
              <a:rPr lang="en-US" smtClean="0">
                <a:solidFill>
                  <a:srgbClr val="000000"/>
                </a:solidFill>
              </a:rPr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79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5pPr>
      <a:lvl6pPr marL="816610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6pPr>
      <a:lvl7pPr marL="1632585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7pPr>
      <a:lvl8pPr marL="2449195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8pPr>
      <a:lvl9pPr marL="3265170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612140" indent="-612140" algn="l" rtl="0" eaLnBrk="0" fontAlgn="base" hangingPunct="0">
        <a:spcBef>
          <a:spcPct val="20000"/>
        </a:spcBef>
        <a:spcAft>
          <a:spcPct val="0"/>
        </a:spcAft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515" indent="-509905" algn="l" rtl="0" eaLnBrk="0" fontAlgn="base" hangingPunct="0">
        <a:spcBef>
          <a:spcPct val="20000"/>
        </a:spcBef>
        <a:spcAft>
          <a:spcPct val="0"/>
        </a:spcAft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890" indent="-408305" algn="l" rtl="0" eaLnBrk="0" fontAlgn="base" hangingPunct="0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6865" indent="-408305" algn="l" rtl="0" eaLnBrk="0" fontAlgn="base" hangingPunct="0">
        <a:spcBef>
          <a:spcPct val="20000"/>
        </a:spcBef>
        <a:spcAft>
          <a:spcPct val="0"/>
        </a:spcAft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475" indent="-408305" algn="l" rtl="0" eaLnBrk="0" fontAlgn="base" hangingPunct="0">
        <a:spcBef>
          <a:spcPct val="20000"/>
        </a:spcBef>
        <a:spcAft>
          <a:spcPct val="0"/>
        </a:spcAft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9450" indent="-408305" algn="l" defTabSz="1632585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060" indent="-408305" algn="l" defTabSz="1632585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035" indent="-408305" algn="l" defTabSz="1632585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38645" indent="-408305" algn="l" defTabSz="1632585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61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58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9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17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78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775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36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034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66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71500"/>
            <a:ext cx="16459200" cy="2057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63267" tIns="81642" rIns="163267" bIns="81642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971800"/>
            <a:ext cx="16459200" cy="6172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63267" tIns="81642" rIns="163267" bIns="81642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2698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9"/>
            <a:ext cx="4267200" cy="714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63267" tIns="81642" rIns="163267" bIns="81642" numCol="1" anchor="b" anchorCtr="0" compatLnSpc="1"/>
          <a:lstStyle>
            <a:lvl1pPr eaLnBrk="1" hangingPunct="1">
              <a:spcBef>
                <a:spcPct val="0"/>
              </a:spcBef>
              <a:defRPr sz="2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698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9"/>
            <a:ext cx="5791200" cy="714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63267" tIns="81642" rIns="163267" bIns="81642" numCol="1" anchor="b" anchorCtr="0" compatLnSpc="1"/>
          <a:lstStyle>
            <a:lvl1pPr algn="ctr" eaLnBrk="1" hangingPunct="1">
              <a:spcBef>
                <a:spcPct val="0"/>
              </a:spcBef>
              <a:defRPr sz="2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698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9"/>
            <a:ext cx="4267200" cy="714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63267" tIns="81642" rIns="163267" bIns="81642" numCol="1" anchor="b" anchorCtr="0" compatLnSpc="1"/>
          <a:lstStyle>
            <a:lvl1pPr algn="r" eaLnBrk="1" hangingPunct="1">
              <a:spcBef>
                <a:spcPct val="0"/>
              </a:spcBef>
              <a:defRPr sz="2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59D2814E-CE4F-4C90-8BA3-FAB22062ACEE}" type="slidenum">
              <a:rPr lang="en-US" smtClean="0"/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816610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1632585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2449195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3265170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612140" indent="-61214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5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326515" indent="-50990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5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2040890" indent="-4083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4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2856865" indent="-40830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3673475" indent="-4083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4490085" indent="-40830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5306060" indent="-40830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6122670" indent="-40830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6938645" indent="-40830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61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58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9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17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78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775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36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034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279" tIns="81642" rIns="163279" bIns="81642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5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279" tIns="81642" rIns="163279" bIns="81642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9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279" tIns="81642" rIns="163279" bIns="81642" numCol="1" anchor="t" anchorCtr="0" compatLnSpc="1"/>
          <a:lstStyle>
            <a:lvl1pPr algn="l">
              <a:defRPr sz="2500" b="0"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9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279" tIns="81642" rIns="163279" bIns="81642" numCol="1" anchor="t" anchorCtr="0" compatLnSpc="1"/>
          <a:lstStyle>
            <a:lvl1pPr>
              <a:defRPr sz="2500" b="0">
                <a:latin typeface="Arial" panose="020B0604020202020204" pitchFamily="34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9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279" tIns="81642" rIns="163279" bIns="81642" numCol="1" anchor="t" anchorCtr="0" compatLnSpc="1"/>
          <a:lstStyle>
            <a:lvl1pPr algn="r">
              <a:defRPr sz="2500" b="0"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EA32927-B2FF-46FE-9280-86B48559916D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5pPr>
      <a:lvl6pPr marL="816610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6pPr>
      <a:lvl7pPr marL="1632585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7pPr>
      <a:lvl8pPr marL="2449195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8pPr>
      <a:lvl9pPr marL="3265805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612140" indent="-612140" algn="l" rtl="0" eaLnBrk="0" fontAlgn="base" hangingPunct="0">
        <a:spcBef>
          <a:spcPct val="20000"/>
        </a:spcBef>
        <a:spcAft>
          <a:spcPct val="0"/>
        </a:spcAft>
        <a:buChar char="•"/>
        <a:defRPr sz="5700">
          <a:solidFill>
            <a:schemeClr val="tx1"/>
          </a:solidFill>
          <a:latin typeface="+mn-lt"/>
          <a:ea typeface="+mn-ea"/>
          <a:cs typeface="+mn-cs"/>
        </a:defRPr>
      </a:lvl1pPr>
      <a:lvl2pPr marL="1326515" indent="-510540" algn="l" rtl="0" eaLnBrk="0" fontAlgn="base" hangingPunct="0">
        <a:spcBef>
          <a:spcPct val="20000"/>
        </a:spcBef>
        <a:spcAft>
          <a:spcPct val="0"/>
        </a:spcAft>
        <a:buChar char="–"/>
        <a:defRPr sz="5000">
          <a:solidFill>
            <a:schemeClr val="tx1"/>
          </a:solidFill>
          <a:latin typeface="+mn-lt"/>
        </a:defRPr>
      </a:lvl2pPr>
      <a:lvl3pPr marL="2040890" indent="-408305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</a:defRPr>
      </a:lvl3pPr>
      <a:lvl4pPr marL="2857500" indent="-408305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4pPr>
      <a:lvl5pPr marL="3674110" indent="-408305" algn="l" rtl="0" eaLnBrk="0" fontAlgn="base" hangingPunct="0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5pPr>
      <a:lvl6pPr marL="4490085" indent="-408305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6pPr>
      <a:lvl7pPr marL="5306695" indent="-408305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7pPr>
      <a:lvl8pPr marL="6123305" indent="-408305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8pPr>
      <a:lvl9pPr marL="6939280" indent="-408305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61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58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9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80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78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39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00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097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3284" tIns="81642" rIns="163284" bIns="81642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3284" tIns="81642" rIns="163284" bIns="81642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63284" tIns="81642" rIns="163284" bIns="81642" numCol="1" anchor="t" anchorCtr="0" compatLnSpc="1"/>
          <a:lstStyle>
            <a:lvl1pPr eaLnBrk="1" hangingPunct="1">
              <a:defRPr sz="2500"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63284" tIns="81642" rIns="163284" bIns="81642" numCol="1" anchor="t" anchorCtr="0" compatLnSpc="1"/>
          <a:lstStyle>
            <a:lvl1pPr algn="ctr" eaLnBrk="1" hangingPunct="1">
              <a:defRPr sz="2500"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63284" tIns="81642" rIns="163284" bIns="81642" numCol="1" anchor="t" anchorCtr="0" compatLnSpc="1"/>
          <a:lstStyle>
            <a:lvl1pPr algn="r" eaLnBrk="1" hangingPunct="1">
              <a:defRPr sz="25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BFFBE87-7565-4CB4-AA11-62559117728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79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5pPr>
      <a:lvl6pPr marL="816610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6pPr>
      <a:lvl7pPr marL="1632585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7pPr>
      <a:lvl8pPr marL="2449195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8pPr>
      <a:lvl9pPr marL="3265805" algn="ctr" rtl="0" fontAlgn="base">
        <a:spcBef>
          <a:spcPct val="0"/>
        </a:spcBef>
        <a:spcAft>
          <a:spcPct val="0"/>
        </a:spcAft>
        <a:defRPr sz="7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612140" indent="-612140" algn="l" rtl="0" eaLnBrk="0" fontAlgn="base" hangingPunct="0">
        <a:spcBef>
          <a:spcPct val="20000"/>
        </a:spcBef>
        <a:spcAft>
          <a:spcPct val="0"/>
        </a:spcAft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515" indent="-510540" algn="l" rtl="0" eaLnBrk="0" fontAlgn="base" hangingPunct="0">
        <a:spcBef>
          <a:spcPct val="20000"/>
        </a:spcBef>
        <a:spcAft>
          <a:spcPct val="0"/>
        </a:spcAft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890" indent="-408305" algn="l" rtl="0" eaLnBrk="0" fontAlgn="base" hangingPunct="0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500" indent="-408305" algn="l" rtl="0" eaLnBrk="0" fontAlgn="base" hangingPunct="0">
        <a:spcBef>
          <a:spcPct val="20000"/>
        </a:spcBef>
        <a:spcAft>
          <a:spcPct val="0"/>
        </a:spcAft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4110" indent="-408305" algn="l" rtl="0" eaLnBrk="0" fontAlgn="base" hangingPunct="0">
        <a:spcBef>
          <a:spcPct val="20000"/>
        </a:spcBef>
        <a:spcAft>
          <a:spcPct val="0"/>
        </a:spcAft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85" indent="-408305" algn="l" defTabSz="1632585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695" indent="-408305" algn="l" defTabSz="1632585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305" indent="-408305" algn="l" defTabSz="1632585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280" indent="-408305" algn="l" defTabSz="1632585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61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58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9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80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41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39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00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61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B8B8B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928688"/>
            <a:ext cx="15544800" cy="2393157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550445"/>
            <a:ext cx="15544800" cy="5136356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18900" y="8824913"/>
            <a:ext cx="41148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defTabSz="81661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8824913"/>
            <a:ext cx="100076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defTabSz="81661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70227" y="8824913"/>
            <a:ext cx="1146174" cy="547688"/>
          </a:xfrm>
          <a:prstGeom prst="rect">
            <a:avLst/>
          </a:prstGeom>
        </p:spPr>
        <p:txBody>
          <a:bodyPr vert="horz" wrap="square" lIns="163284" tIns="81642" rIns="163284" bIns="81642" numCol="1" anchor="ctr" anchorCtr="0" compatLnSpc="1"/>
          <a:lstStyle>
            <a:lvl1pPr algn="r" eaLnBrk="1" hangingPunct="1">
              <a:defRPr sz="1800"/>
            </a:lvl1pPr>
          </a:lstStyle>
          <a:p>
            <a:pPr defTabSz="816610" fontAlgn="base">
              <a:spcBef>
                <a:spcPct val="0"/>
              </a:spcBef>
              <a:spcAft>
                <a:spcPct val="0"/>
              </a:spcAft>
            </a:pPr>
            <a:fld id="{E7F1C45F-682C-49F6-8F8F-0686E4587BD2}" type="slidenum">
              <a:rPr lang="en-US" altLang="en-US" smtClean="0">
                <a:solidFill>
                  <a:prstClr val="black"/>
                </a:solidFill>
              </a:rPr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Tw Cen MT" panose="020B0602020104020603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Tw Cen MT" panose="020B0602020104020603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Tw Cen MT" panose="020B0602020104020603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Tw Cen MT" panose="020B0602020104020603" pitchFamily="34" charset="0"/>
        </a:defRPr>
      </a:lvl5pPr>
      <a:lvl6pPr marL="816610" algn="ctr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Tw Cen MT" panose="020B0602020104020603" pitchFamily="34" charset="0"/>
        </a:defRPr>
      </a:lvl6pPr>
      <a:lvl7pPr marL="1632585" algn="ctr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Tw Cen MT" panose="020B0602020104020603" pitchFamily="34" charset="0"/>
        </a:defRPr>
      </a:lvl7pPr>
      <a:lvl8pPr marL="2449195" algn="ctr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Tw Cen MT" panose="020B0602020104020603" pitchFamily="34" charset="0"/>
        </a:defRPr>
      </a:lvl8pPr>
      <a:lvl9pPr marL="3265805" algn="ctr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408305" indent="-408305" algn="l" rtl="0" eaLnBrk="0" fontAlgn="base" hangingPunct="0">
        <a:lnSpc>
          <a:spcPct val="120000"/>
        </a:lnSpc>
        <a:spcBef>
          <a:spcPts val="178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6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1224915" indent="-408305" algn="l" rtl="0" eaLnBrk="0" fontAlgn="base" hangingPunct="0">
        <a:lnSpc>
          <a:spcPct val="120000"/>
        </a:lnSpc>
        <a:spcBef>
          <a:spcPts val="89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2040890" indent="-408305" algn="l" rtl="0" eaLnBrk="0" fontAlgn="base" hangingPunct="0">
        <a:lnSpc>
          <a:spcPct val="120000"/>
        </a:lnSpc>
        <a:spcBef>
          <a:spcPts val="89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9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2857500" indent="-408305" algn="l" rtl="0" eaLnBrk="0" fontAlgn="base" hangingPunct="0">
        <a:lnSpc>
          <a:spcPct val="120000"/>
        </a:lnSpc>
        <a:spcBef>
          <a:spcPts val="89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5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3674110" indent="-408305" algn="l" rtl="0" eaLnBrk="0" fontAlgn="base" hangingPunct="0">
        <a:lnSpc>
          <a:spcPct val="120000"/>
        </a:lnSpc>
        <a:spcBef>
          <a:spcPts val="89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5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4490085" indent="-408305" algn="l" defTabSz="1632585" rtl="0" eaLnBrk="1" latinLnBrk="0" hangingPunct="1">
        <a:lnSpc>
          <a:spcPct val="120000"/>
        </a:lnSpc>
        <a:spcBef>
          <a:spcPts val="895"/>
        </a:spcBef>
        <a:buClr>
          <a:schemeClr val="tx1"/>
        </a:buClr>
        <a:buFont typeface="Arial" panose="020B0604020202020204" pitchFamily="34" charset="0"/>
        <a:buChar char="•"/>
        <a:defRPr sz="2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5306695" indent="-408305" algn="l" defTabSz="1632585" rtl="0" eaLnBrk="1" latinLnBrk="0" hangingPunct="1">
        <a:lnSpc>
          <a:spcPct val="120000"/>
        </a:lnSpc>
        <a:spcBef>
          <a:spcPts val="895"/>
        </a:spcBef>
        <a:buClr>
          <a:schemeClr val="tx1"/>
        </a:buClr>
        <a:buFont typeface="Arial" panose="020B0604020202020204" pitchFamily="34" charset="0"/>
        <a:buChar char="•"/>
        <a:defRPr sz="2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6123305" indent="-408305" algn="l" defTabSz="1632585" rtl="0" eaLnBrk="1" latinLnBrk="0" hangingPunct="1">
        <a:lnSpc>
          <a:spcPct val="120000"/>
        </a:lnSpc>
        <a:spcBef>
          <a:spcPts val="895"/>
        </a:spcBef>
        <a:buClr>
          <a:schemeClr val="tx1"/>
        </a:buClr>
        <a:buFont typeface="Arial" panose="020B0604020202020204" pitchFamily="34" charset="0"/>
        <a:buChar char="•"/>
        <a:defRPr sz="2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6939280" indent="-408305" algn="l" defTabSz="1632585" rtl="0" eaLnBrk="1" latinLnBrk="0" hangingPunct="1">
        <a:lnSpc>
          <a:spcPct val="120000"/>
        </a:lnSpc>
        <a:spcBef>
          <a:spcPts val="895"/>
        </a:spcBef>
        <a:buClr>
          <a:schemeClr val="tx1"/>
        </a:buClr>
        <a:buFont typeface="Arial" panose="020B0604020202020204" pitchFamily="34" charset="0"/>
        <a:buChar char="•"/>
        <a:defRPr sz="2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61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58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9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80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415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39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00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610" algn="l" defTabSz="163258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1.GIF"/><Relationship Id="rId7" Type="http://schemas.openxmlformats.org/officeDocument/2006/relationships/image" Target="../media/image10.GIF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3" Type="http://schemas.openxmlformats.org/officeDocument/2006/relationships/image" Target="../media/image6.wmf"/><Relationship Id="rId2" Type="http://schemas.openxmlformats.org/officeDocument/2006/relationships/image" Target="../media/image5.emf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29.xml"/><Relationship Id="rId11" Type="http://schemas.openxmlformats.org/officeDocument/2006/relationships/image" Target="../media/image14.GIF"/><Relationship Id="rId10" Type="http://schemas.openxmlformats.org/officeDocument/2006/relationships/image" Target="../media/image13.GIF"/><Relationship Id="rId1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microsoft.com/office/2007/relationships/media" Target="../media/media4.mp4"/><Relationship Id="rId7" Type="http://schemas.openxmlformats.org/officeDocument/2006/relationships/video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3" Type="http://schemas.openxmlformats.org/officeDocument/2006/relationships/image" Target="../media/image36.png"/><Relationship Id="rId2" Type="http://schemas.openxmlformats.org/officeDocument/2006/relationships/image" Target="../media/image29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3" Type="http://schemas.openxmlformats.org/officeDocument/2006/relationships/image" Target="../media/image39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jpeg"/><Relationship Id="rId3" Type="http://schemas.openxmlformats.org/officeDocument/2006/relationships/image" Target="../media/image39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2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3" Type="http://schemas.openxmlformats.org/officeDocument/2006/relationships/slideLayout" Target="../slideLayouts/slideLayout35.xml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1.jpeg"/><Relationship Id="rId3" Type="http://schemas.openxmlformats.org/officeDocument/2006/relationships/image" Target="../media/image23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2.jpeg"/><Relationship Id="rId3" Type="http://schemas.openxmlformats.org/officeDocument/2006/relationships/image" Target="../media/image33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35.png"/><Relationship Id="rId7" Type="http://schemas.microsoft.com/office/2007/relationships/media" Target="../media/media3.mp4"/><Relationship Id="rId6" Type="http://schemas.openxmlformats.org/officeDocument/2006/relationships/video" Target="../media/media3.mp4"/><Relationship Id="rId5" Type="http://schemas.openxmlformats.org/officeDocument/2006/relationships/image" Target="../media/image34.png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tx1">
                <a:lumMod val="95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4572000" y="2643211"/>
            <a:ext cx="9601200" cy="3529013"/>
          </a:xfrm>
          <a:prstGeom prst="rect">
            <a:avLst/>
          </a:prstGeom>
        </p:spPr>
        <p:txBody>
          <a:bodyPr spcFirstLastPara="1" wrap="none" lIns="163267" tIns="81642" rIns="163267" bIns="81642" fromWordArt="1">
            <a:prstTxWarp prst="textArchUp">
              <a:avLst>
                <a:gd name="adj" fmla="val 11243812"/>
              </a:avLst>
            </a:prstTxWarp>
          </a:bodyPr>
          <a:lstStyle/>
          <a:p>
            <a:pPr algn="ctr" defTabSz="1632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b="1" kern="10">
              <a:ln w="9525">
                <a:solidFill>
                  <a:srgbClr val="0000FF"/>
                </a:solidFill>
                <a:round/>
              </a:ln>
              <a:solidFill>
                <a:srgbClr val="0000FF"/>
              </a:solidFill>
              <a:latin typeface="Arial" panose="020B0604020202020204"/>
              <a:cs typeface="Arial" panose="020B0604020202020204"/>
            </a:endParaRPr>
          </a:p>
        </p:txBody>
      </p:sp>
      <p:graphicFrame>
        <p:nvGraphicFramePr>
          <p:cNvPr id="31747" name="Object 8"/>
          <p:cNvGraphicFramePr>
            <a:graphicFrameLocks noChangeAspect="1"/>
          </p:cNvGraphicFramePr>
          <p:nvPr/>
        </p:nvGraphicFramePr>
        <p:xfrm>
          <a:off x="4724400" y="6858000"/>
          <a:ext cx="99060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CorelDRAW" r:id="rId1" imgW="4718685" imgH="3544570" progId="CorelDRAW.Graphic.12">
                  <p:embed/>
                </p:oleObj>
              </mc:Choice>
              <mc:Fallback>
                <p:oleObj name="CorelDRAW" r:id="rId1" imgW="4718685" imgH="3544570" progId="CorelDRAW.Graphic.12">
                  <p:embed/>
                  <p:pic>
                    <p:nvPicPr>
                      <p:cNvPr id="0" name="Picture 2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6858000"/>
                        <a:ext cx="99060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7" name="WordArt 5"/>
          <p:cNvSpPr>
            <a:spLocks noChangeArrowheads="1" noChangeShapeType="1" noTextEdit="1"/>
          </p:cNvSpPr>
          <p:nvPr/>
        </p:nvSpPr>
        <p:spPr bwMode="auto">
          <a:xfrm>
            <a:off x="5638800" y="457200"/>
            <a:ext cx="7772400" cy="457200"/>
          </a:xfrm>
          <a:prstGeom prst="rect">
            <a:avLst/>
          </a:prstGeom>
        </p:spPr>
        <p:txBody>
          <a:bodyPr wrap="none" lIns="163267" tIns="81642" rIns="163267" bIns="8164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32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40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en-US" sz="640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</a:rPr>
              <a:t>9</a:t>
            </a:r>
            <a:endParaRPr lang="vi-VN" sz="6400" b="1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1750" name="Picture 6" descr="BOO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067050"/>
            <a:ext cx="472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solclef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00100"/>
            <a:ext cx="1574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Oval 8"/>
          <p:cNvSpPr>
            <a:spLocks noChangeArrowheads="1"/>
          </p:cNvSpPr>
          <p:nvPr/>
        </p:nvSpPr>
        <p:spPr bwMode="auto">
          <a:xfrm>
            <a:off x="304800" y="228600"/>
            <a:ext cx="4724400" cy="3469482"/>
          </a:xfrm>
          <a:prstGeom prst="ellipse">
            <a:avLst/>
          </a:prstGeom>
          <a:gradFill rotWithShape="1">
            <a:gsLst>
              <a:gs pos="0">
                <a:srgbClr val="66FFCC"/>
              </a:gs>
              <a:gs pos="50000">
                <a:srgbClr val="FFFFFF"/>
              </a:gs>
              <a:gs pos="100000">
                <a:srgbClr val="66FFCC"/>
              </a:gs>
            </a:gsLst>
            <a:lin ang="5400000" scaled="1"/>
          </a:gradFill>
          <a:ln w="9525">
            <a:solidFill>
              <a:srgbClr val="000000"/>
            </a:solidFill>
            <a:round/>
          </a:ln>
        </p:spPr>
        <p:txBody>
          <a:bodyPr lIns="163267" tIns="81642" rIns="163267" bIns="81642"/>
          <a:lstStyle/>
          <a:p>
            <a:pPr defTabSz="1632585" fontAlgn="base">
              <a:spcBef>
                <a:spcPct val="0"/>
              </a:spcBef>
              <a:spcAft>
                <a:spcPct val="0"/>
              </a:spcAft>
            </a:pPr>
            <a:endParaRPr lang="vi-VN" sz="430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1753" name="Group 9"/>
          <p:cNvGrpSpPr/>
          <p:nvPr/>
        </p:nvGrpSpPr>
        <p:grpSpPr bwMode="auto">
          <a:xfrm>
            <a:off x="1152526" y="842963"/>
            <a:ext cx="3086100" cy="2286000"/>
            <a:chOff x="6468" y="2640"/>
            <a:chExt cx="972" cy="960"/>
          </a:xfrm>
        </p:grpSpPr>
        <p:sp>
          <p:nvSpPr>
            <p:cNvPr id="31820" name="Oval 10"/>
            <p:cNvSpPr>
              <a:spLocks noChangeArrowheads="1"/>
            </p:cNvSpPr>
            <p:nvPr/>
          </p:nvSpPr>
          <p:spPr bwMode="auto">
            <a:xfrm>
              <a:off x="6468" y="2640"/>
              <a:ext cx="969" cy="9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632585" fontAlgn="base">
                <a:spcBef>
                  <a:spcPct val="0"/>
                </a:spcBef>
                <a:spcAft>
                  <a:spcPct val="0"/>
                </a:spcAft>
              </a:pPr>
              <a:endParaRPr lang="vi-VN" sz="430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821" name="Freeform 11"/>
            <p:cNvSpPr/>
            <p:nvPr/>
          </p:nvSpPr>
          <p:spPr bwMode="auto">
            <a:xfrm>
              <a:off x="6600" y="2776"/>
              <a:ext cx="708" cy="66"/>
            </a:xfrm>
            <a:custGeom>
              <a:avLst/>
              <a:gdLst>
                <a:gd name="T0" fmla="*/ 0 w 1440"/>
                <a:gd name="T1" fmla="*/ 0 h 128"/>
                <a:gd name="T2" fmla="*/ 2 w 1440"/>
                <a:gd name="T3" fmla="*/ 1 h 128"/>
                <a:gd name="T4" fmla="*/ 6 w 1440"/>
                <a:gd name="T5" fmla="*/ 2 h 128"/>
                <a:gd name="T6" fmla="*/ 10 w 1440"/>
                <a:gd name="T7" fmla="*/ 3 h 128"/>
                <a:gd name="T8" fmla="*/ 14 w 1440"/>
                <a:gd name="T9" fmla="*/ 2 h 128"/>
                <a:gd name="T10" fmla="*/ 17 w 1440"/>
                <a:gd name="T11" fmla="*/ 1 h 128"/>
                <a:gd name="T12" fmla="*/ 20 w 1440"/>
                <a:gd name="T13" fmla="*/ 1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0" h="128">
                  <a:moveTo>
                    <a:pt x="0" y="0"/>
                  </a:moveTo>
                  <a:lnTo>
                    <a:pt x="162" y="44"/>
                  </a:lnTo>
                  <a:lnTo>
                    <a:pt x="408" y="95"/>
                  </a:lnTo>
                  <a:lnTo>
                    <a:pt x="687" y="128"/>
                  </a:lnTo>
                  <a:lnTo>
                    <a:pt x="975" y="103"/>
                  </a:lnTo>
                  <a:lnTo>
                    <a:pt x="1204" y="61"/>
                  </a:lnTo>
                  <a:lnTo>
                    <a:pt x="1440" y="1"/>
                  </a:ln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632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822" name="Freeform 12"/>
            <p:cNvSpPr/>
            <p:nvPr/>
          </p:nvSpPr>
          <p:spPr bwMode="auto">
            <a:xfrm rot="10800000">
              <a:off x="6592" y="3360"/>
              <a:ext cx="710" cy="66"/>
            </a:xfrm>
            <a:custGeom>
              <a:avLst/>
              <a:gdLst>
                <a:gd name="T0" fmla="*/ 0 w 1440"/>
                <a:gd name="T1" fmla="*/ 0 h 128"/>
                <a:gd name="T2" fmla="*/ 2 w 1440"/>
                <a:gd name="T3" fmla="*/ 1 h 128"/>
                <a:gd name="T4" fmla="*/ 6 w 1440"/>
                <a:gd name="T5" fmla="*/ 2 h 128"/>
                <a:gd name="T6" fmla="*/ 10 w 1440"/>
                <a:gd name="T7" fmla="*/ 3 h 128"/>
                <a:gd name="T8" fmla="*/ 14 w 1440"/>
                <a:gd name="T9" fmla="*/ 2 h 128"/>
                <a:gd name="T10" fmla="*/ 17 w 1440"/>
                <a:gd name="T11" fmla="*/ 1 h 128"/>
                <a:gd name="T12" fmla="*/ 21 w 1440"/>
                <a:gd name="T13" fmla="*/ 1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0" h="128">
                  <a:moveTo>
                    <a:pt x="0" y="0"/>
                  </a:moveTo>
                  <a:lnTo>
                    <a:pt x="162" y="44"/>
                  </a:lnTo>
                  <a:lnTo>
                    <a:pt x="408" y="95"/>
                  </a:lnTo>
                  <a:lnTo>
                    <a:pt x="687" y="128"/>
                  </a:lnTo>
                  <a:lnTo>
                    <a:pt x="975" y="103"/>
                  </a:lnTo>
                  <a:lnTo>
                    <a:pt x="1204" y="61"/>
                  </a:lnTo>
                  <a:lnTo>
                    <a:pt x="1440" y="1"/>
                  </a:ln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632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823" name="Line 13"/>
            <p:cNvSpPr>
              <a:spLocks noChangeShapeType="1"/>
            </p:cNvSpPr>
            <p:nvPr/>
          </p:nvSpPr>
          <p:spPr bwMode="auto">
            <a:xfrm>
              <a:off x="6472" y="3132"/>
              <a:ext cx="968" cy="1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632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824" name="Line 14"/>
            <p:cNvSpPr>
              <a:spLocks noChangeShapeType="1"/>
            </p:cNvSpPr>
            <p:nvPr/>
          </p:nvSpPr>
          <p:spPr bwMode="auto">
            <a:xfrm>
              <a:off x="6973" y="2649"/>
              <a:ext cx="1" cy="935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632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1825" name="Picture 15" descr="BOOKANI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2" y="3111"/>
              <a:ext cx="494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6" name="Picture 16" descr="TORCH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8" y="2688"/>
              <a:ext cx="384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1377952" y="3067050"/>
            <a:ext cx="2276476" cy="59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3267" tIns="81642" rIns="163267" bIns="8164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632585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UBND HUYỆN </a:t>
            </a:r>
            <a:r>
              <a:rPr lang="en-US" sz="1400" b="1">
                <a:solidFill>
                  <a:srgbClr val="0000FF"/>
                </a:solidFill>
                <a:cs typeface="Arial" panose="020B0604020202020204" pitchFamily="34" charset="0"/>
              </a:rPr>
              <a:t> PHÙ CÁT</a:t>
            </a:r>
            <a:endParaRPr lang="en-US" sz="14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69650" name="CurvedRibbon3"/>
          <p:cNvSpPr>
            <a:spLocks noEditPoints="1" noChangeArrowheads="1"/>
          </p:cNvSpPr>
          <p:nvPr/>
        </p:nvSpPr>
        <p:spPr bwMode="auto">
          <a:xfrm>
            <a:off x="381000" y="285773"/>
            <a:ext cx="4572000" cy="34147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163 w 21600"/>
              <a:gd name="T13" fmla="*/ 3163 h 21600"/>
              <a:gd name="T14" fmla="*/ 18437 w 21600"/>
              <a:gd name="T15" fmla="*/ 184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8331" y="18556"/>
                </a:moveTo>
                <a:lnTo>
                  <a:pt x="4254" y="17411"/>
                </a:lnTo>
                <a:lnTo>
                  <a:pt x="7624" y="20773"/>
                </a:lnTo>
                <a:cubicBezTo>
                  <a:pt x="4425" y="19755"/>
                  <a:pt x="1908" y="17263"/>
                  <a:pt x="858" y="14073"/>
                </a:cubicBezTo>
                <a:lnTo>
                  <a:pt x="541" y="14178"/>
                </a:lnTo>
                <a:cubicBezTo>
                  <a:pt x="182" y="13087"/>
                  <a:pt x="0" y="11947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947"/>
                  <a:pt x="21417" y="13087"/>
                  <a:pt x="21058" y="14178"/>
                </a:cubicBezTo>
                <a:lnTo>
                  <a:pt x="20741" y="14073"/>
                </a:lnTo>
                <a:cubicBezTo>
                  <a:pt x="19691" y="17263"/>
                  <a:pt x="17174" y="19755"/>
                  <a:pt x="13975" y="20773"/>
                </a:cubicBezTo>
                <a:lnTo>
                  <a:pt x="17346" y="17411"/>
                </a:lnTo>
                <a:lnTo>
                  <a:pt x="13269" y="18556"/>
                </a:lnTo>
                <a:cubicBezTo>
                  <a:pt x="16646" y="17481"/>
                  <a:pt x="18940" y="14344"/>
                  <a:pt x="18940" y="10800"/>
                </a:cubicBezTo>
                <a:cubicBezTo>
                  <a:pt x="18940" y="10381"/>
                  <a:pt x="18907" y="9963"/>
                  <a:pt x="18843" y="9550"/>
                </a:cubicBezTo>
                <a:lnTo>
                  <a:pt x="19172" y="9499"/>
                </a:lnTo>
                <a:cubicBezTo>
                  <a:pt x="18531" y="5371"/>
                  <a:pt x="14977" y="2327"/>
                  <a:pt x="10800" y="2327"/>
                </a:cubicBezTo>
                <a:cubicBezTo>
                  <a:pt x="6622" y="2326"/>
                  <a:pt x="3068" y="5371"/>
                  <a:pt x="2427" y="9499"/>
                </a:cubicBezTo>
                <a:lnTo>
                  <a:pt x="2756" y="9550"/>
                </a:lnTo>
                <a:cubicBezTo>
                  <a:pt x="2692" y="9963"/>
                  <a:pt x="2660" y="10381"/>
                  <a:pt x="2660" y="10799"/>
                </a:cubicBezTo>
                <a:cubicBezTo>
                  <a:pt x="2659" y="14344"/>
                  <a:pt x="4953" y="17481"/>
                  <a:pt x="8330" y="18556"/>
                </a:cubicBezTo>
                <a:lnTo>
                  <a:pt x="8331" y="18556"/>
                </a:lnTo>
                <a:close/>
              </a:path>
              <a:path w="21600" h="21600" fill="none" extrusionOk="0">
                <a:moveTo>
                  <a:pt x="858" y="14074"/>
                </a:moveTo>
                <a:lnTo>
                  <a:pt x="2752" y="13449"/>
                </a:lnTo>
                <a:cubicBezTo>
                  <a:pt x="2470" y="12594"/>
                  <a:pt x="2327" y="11700"/>
                  <a:pt x="2327" y="10800"/>
                </a:cubicBezTo>
                <a:cubicBezTo>
                  <a:pt x="2326" y="10364"/>
                  <a:pt x="2360" y="9929"/>
                  <a:pt x="2427" y="9499"/>
                </a:cubicBezTo>
              </a:path>
              <a:path w="21600" h="21600" fill="none" extrusionOk="0">
                <a:moveTo>
                  <a:pt x="2752" y="13450"/>
                </a:moveTo>
                <a:lnTo>
                  <a:pt x="2756" y="9550"/>
                </a:lnTo>
              </a:path>
              <a:path w="21600" h="21600" fill="none" extrusionOk="0">
                <a:moveTo>
                  <a:pt x="20742" y="14074"/>
                </a:moveTo>
                <a:lnTo>
                  <a:pt x="18847" y="13449"/>
                </a:lnTo>
                <a:cubicBezTo>
                  <a:pt x="19129" y="12594"/>
                  <a:pt x="19273" y="11700"/>
                  <a:pt x="19273" y="10800"/>
                </a:cubicBezTo>
                <a:cubicBezTo>
                  <a:pt x="19273" y="10364"/>
                  <a:pt x="19239" y="9929"/>
                  <a:pt x="19172" y="9499"/>
                </a:cubicBezTo>
              </a:path>
              <a:path w="21600" h="21600" fill="none" extrusionOk="0">
                <a:moveTo>
                  <a:pt x="18848" y="13450"/>
                </a:moveTo>
                <a:lnTo>
                  <a:pt x="18844" y="9550"/>
                </a:lnTo>
              </a:path>
            </a:pathLst>
          </a:custGeom>
          <a:gradFill rotWithShape="1">
            <a:gsLst>
              <a:gs pos="0">
                <a:srgbClr val="A603AB"/>
              </a:gs>
              <a:gs pos="10501">
                <a:srgbClr val="0819FB"/>
              </a:gs>
              <a:gs pos="17500">
                <a:srgbClr val="1A8D48"/>
              </a:gs>
              <a:gs pos="25999">
                <a:srgbClr val="FFFF00"/>
              </a:gs>
              <a:gs pos="36501">
                <a:srgbClr val="EE3F17"/>
              </a:gs>
              <a:gs pos="44000">
                <a:srgbClr val="E81766"/>
              </a:gs>
              <a:gs pos="50000">
                <a:srgbClr val="A603AB"/>
              </a:gs>
              <a:gs pos="56000">
                <a:srgbClr val="E81766"/>
              </a:gs>
              <a:gs pos="63499">
                <a:srgbClr val="EE3F17"/>
              </a:gs>
              <a:gs pos="74001">
                <a:srgbClr val="FFFF00"/>
              </a:gs>
              <a:gs pos="82500">
                <a:srgbClr val="1A8D48"/>
              </a:gs>
              <a:gs pos="89500">
                <a:srgbClr val="0819FB"/>
              </a:gs>
              <a:gs pos="100000">
                <a:srgbClr val="A603AB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640267"/>
            </a:prst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67" tIns="81642" rIns="163267" bIns="81642"/>
          <a:lstStyle/>
          <a:p>
            <a:pPr defTabSz="1632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9651" name="WordArt 19"/>
          <p:cNvSpPr>
            <a:spLocks noChangeArrowheads="1" noChangeShapeType="1" noTextEdit="1"/>
          </p:cNvSpPr>
          <p:nvPr/>
        </p:nvSpPr>
        <p:spPr bwMode="auto">
          <a:xfrm>
            <a:off x="609600" y="457200"/>
            <a:ext cx="4114800" cy="3048000"/>
          </a:xfrm>
          <a:prstGeom prst="rect">
            <a:avLst/>
          </a:prstGeom>
        </p:spPr>
        <p:txBody>
          <a:bodyPr spcFirstLastPara="1" wrap="none" lIns="163267" tIns="81642" rIns="163267" bIns="81642" fromWordArt="1">
            <a:prstTxWarp prst="textCircle">
              <a:avLst>
                <a:gd name="adj" fmla="val 11022584"/>
              </a:avLst>
            </a:prstTxWarp>
          </a:bodyPr>
          <a:lstStyle/>
          <a:p>
            <a:pPr algn="ctr" defTabSz="1632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6400" b="1" kern="10">
                <a:ln w="12700">
                  <a:solidFill>
                    <a:srgbClr val="FF0000"/>
                  </a:solidFill>
                  <a:round/>
                </a:ln>
                <a:solidFill>
                  <a:srgbClr val="FFFF00">
                    <a:alpha val="98822"/>
                  </a:srgbClr>
                </a:solidFill>
                <a:latin typeface="Times New Roman" panose="02020603050405020304"/>
                <a:cs typeface="Times New Roman" panose="02020603050405020304"/>
              </a:rPr>
              <a:t>      </a:t>
            </a:r>
            <a:r>
              <a:rPr lang="en-US" sz="6400" b="1" kern="10">
                <a:ln w="12700">
                  <a:solidFill>
                    <a:srgbClr val="FF0000"/>
                  </a:solidFill>
                  <a:round/>
                </a:ln>
                <a:solidFill>
                  <a:srgbClr val="FFFF00">
                    <a:alpha val="98822"/>
                  </a:srgbClr>
                </a:solidFill>
                <a:latin typeface="Times New Roman" panose="02020603050405020304"/>
                <a:cs typeface="Times New Roman" panose="02020603050405020304"/>
              </a:rPr>
              <a:t>UBND HUYỆN </a:t>
            </a:r>
            <a:r>
              <a:rPr lang="vi-VN" sz="6400" b="1" kern="10">
                <a:ln w="12700">
                  <a:solidFill>
                    <a:srgbClr val="FF0000"/>
                  </a:solidFill>
                  <a:round/>
                </a:ln>
                <a:solidFill>
                  <a:srgbClr val="FFFF00">
                    <a:alpha val="98822"/>
                  </a:srgbClr>
                </a:solidFill>
                <a:latin typeface="Times New Roman" panose="02020603050405020304"/>
                <a:cs typeface="Times New Roman" panose="02020603050405020304"/>
              </a:rPr>
              <a:t> PHÙ CÁT *    TRƯỜNG THCS CÁT THẮNG</a:t>
            </a:r>
            <a:endParaRPr lang="en-US" sz="6400" b="1" kern="10">
              <a:ln w="12700">
                <a:solidFill>
                  <a:srgbClr val="FF0000"/>
                </a:solidFill>
                <a:round/>
              </a:ln>
              <a:solidFill>
                <a:srgbClr val="FFFF00">
                  <a:alpha val="98822"/>
                </a:srgb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9652" name="WordArt 20"/>
          <p:cNvSpPr>
            <a:spLocks noChangeArrowheads="1" noChangeShapeType="1" noTextEdit="1"/>
          </p:cNvSpPr>
          <p:nvPr/>
        </p:nvSpPr>
        <p:spPr bwMode="auto">
          <a:xfrm>
            <a:off x="304800" y="3200423"/>
            <a:ext cx="17983200" cy="10608470"/>
          </a:xfrm>
          <a:prstGeom prst="rect">
            <a:avLst/>
          </a:prstGeom>
        </p:spPr>
        <p:txBody>
          <a:bodyPr spcFirstLastPara="1" wrap="none" lIns="163267" tIns="81642" rIns="163267" bIns="81642" fromWordArt="1">
            <a:prstTxWarp prst="textArchUp">
              <a:avLst>
                <a:gd name="adj" fmla="val 11726722"/>
              </a:avLst>
            </a:prstTxWarp>
          </a:bodyPr>
          <a:lstStyle/>
          <a:p>
            <a:pPr algn="ctr" defTabSz="1632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Arial" panose="020B0604020202020204" pitchFamily="34" charset="0"/>
              </a:rPr>
              <a:t>CHÀO </a:t>
            </a:r>
            <a:r>
              <a:rPr lang="vi-VN" sz="9600" b="1" kern="1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Arial" panose="020B0604020202020204" pitchFamily="34" charset="0"/>
              </a:rPr>
              <a:t>MỪNG </a:t>
            </a:r>
            <a:r>
              <a:rPr lang="en-US" sz="9600" b="1" kern="1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Arial" panose="020B0604020202020204" pitchFamily="34" charset="0"/>
              </a:rPr>
              <a:t>CÁC </a:t>
            </a:r>
            <a:r>
              <a:rPr lang="vi-VN" sz="9600" b="1" kern="1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sz="9600" b="1" kern="1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96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Arial" panose="020B0604020202020204" pitchFamily="34" charset="0"/>
              </a:rPr>
              <a:t>HỌC SINH</a:t>
            </a:r>
            <a:r>
              <a:rPr lang="vi-VN" sz="96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Arial" panose="020B0604020202020204" pitchFamily="34" charset="0"/>
              </a:rPr>
              <a:t> ĐẾN TIẾT HỌC ÂM NHẠC.</a:t>
            </a:r>
            <a:endParaRPr lang="vi-VN" sz="9600" b="1" kern="1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9653" name="WordArt 21"/>
          <p:cNvSpPr>
            <a:spLocks noChangeArrowheads="1" noChangeShapeType="1" noTextEdit="1"/>
          </p:cNvSpPr>
          <p:nvPr/>
        </p:nvSpPr>
        <p:spPr bwMode="auto">
          <a:xfrm>
            <a:off x="5486431" y="4800600"/>
            <a:ext cx="8553450" cy="800100"/>
          </a:xfrm>
          <a:prstGeom prst="rect">
            <a:avLst/>
          </a:prstGeom>
        </p:spPr>
        <p:txBody>
          <a:bodyPr wrap="none" lIns="163267" tIns="81642" rIns="163267" bIns="8164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32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700" b="1" kern="10">
                <a:ln w="12700">
                  <a:solidFill>
                    <a:srgbClr val="CC0000"/>
                  </a:solidFill>
                  <a:round/>
                </a:ln>
                <a:gradFill rotWithShape="1">
                  <a:gsLst>
                    <a:gs pos="0">
                      <a:srgbClr val="003366"/>
                    </a:gs>
                    <a:gs pos="50000">
                      <a:srgbClr val="9400ED"/>
                    </a:gs>
                    <a:gs pos="100000">
                      <a:srgbClr val="003366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LỚP </a:t>
            </a:r>
            <a:r>
              <a:rPr lang="en-US" sz="5700" b="1" kern="10" smtClean="0">
                <a:ln w="12700">
                  <a:solidFill>
                    <a:srgbClr val="CC0000"/>
                  </a:solidFill>
                  <a:round/>
                </a:ln>
                <a:gradFill rotWithShape="1">
                  <a:gsLst>
                    <a:gs pos="0">
                      <a:srgbClr val="003366"/>
                    </a:gs>
                    <a:gs pos="50000">
                      <a:srgbClr val="9400ED"/>
                    </a:gs>
                    <a:gs pos="100000">
                      <a:srgbClr val="003366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9</a:t>
            </a:r>
            <a:endParaRPr lang="en-US" sz="5700" b="1" kern="10">
              <a:ln w="12700">
                <a:solidFill>
                  <a:srgbClr val="CC0000"/>
                </a:solidFill>
                <a:round/>
              </a:ln>
              <a:gradFill rotWithShape="1">
                <a:gsLst>
                  <a:gs pos="0">
                    <a:srgbClr val="003366"/>
                  </a:gs>
                  <a:gs pos="50000">
                    <a:srgbClr val="9400ED"/>
                  </a:gs>
                  <a:gs pos="100000">
                    <a:srgbClr val="003366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pic>
        <p:nvPicPr>
          <p:cNvPr id="31760" name="Picture 23" descr="musi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5257800"/>
            <a:ext cx="133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24" descr="musi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2578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25" descr="musi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800100"/>
            <a:ext cx="133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63" name="Group 26"/>
          <p:cNvGrpSpPr/>
          <p:nvPr/>
        </p:nvGrpSpPr>
        <p:grpSpPr bwMode="auto">
          <a:xfrm>
            <a:off x="21" y="8229623"/>
            <a:ext cx="5797550" cy="1271588"/>
            <a:chOff x="2350" y="1008"/>
            <a:chExt cx="1826" cy="534"/>
          </a:xfrm>
        </p:grpSpPr>
        <p:pic>
          <p:nvPicPr>
            <p:cNvPr id="31816" name="Picture 27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17" name="Picture 28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18" name="Picture 29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19" name="Picture 30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4" name="Group 31"/>
          <p:cNvGrpSpPr/>
          <p:nvPr/>
        </p:nvGrpSpPr>
        <p:grpSpPr bwMode="auto">
          <a:xfrm>
            <a:off x="11582431" y="8343923"/>
            <a:ext cx="5797550" cy="1271588"/>
            <a:chOff x="2350" y="1008"/>
            <a:chExt cx="1826" cy="534"/>
          </a:xfrm>
        </p:grpSpPr>
        <p:pic>
          <p:nvPicPr>
            <p:cNvPr id="31812" name="Picture 32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13" name="Picture 33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14" name="Picture 34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15" name="Picture 35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5" name="Group 36"/>
          <p:cNvGrpSpPr/>
          <p:nvPr/>
        </p:nvGrpSpPr>
        <p:grpSpPr bwMode="auto">
          <a:xfrm>
            <a:off x="1066800" y="1257321"/>
            <a:ext cx="6400800" cy="1271588"/>
            <a:chOff x="2350" y="1008"/>
            <a:chExt cx="1826" cy="534"/>
          </a:xfrm>
        </p:grpSpPr>
        <p:pic>
          <p:nvPicPr>
            <p:cNvPr id="31808" name="Picture 37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9" name="Picture 38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10" name="Picture 39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11" name="Picture 40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6" name="Group 46"/>
          <p:cNvGrpSpPr/>
          <p:nvPr/>
        </p:nvGrpSpPr>
        <p:grpSpPr bwMode="auto">
          <a:xfrm>
            <a:off x="457229" y="4686311"/>
            <a:ext cx="6407150" cy="1271588"/>
            <a:chOff x="2350" y="1008"/>
            <a:chExt cx="1826" cy="534"/>
          </a:xfrm>
        </p:grpSpPr>
        <p:pic>
          <p:nvPicPr>
            <p:cNvPr id="31804" name="Picture 47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5" name="Picture 48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6" name="Picture 49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7" name="Picture 50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7" name="Group 51"/>
          <p:cNvGrpSpPr/>
          <p:nvPr/>
        </p:nvGrpSpPr>
        <p:grpSpPr bwMode="auto">
          <a:xfrm>
            <a:off x="10820400" y="4800608"/>
            <a:ext cx="6248400" cy="1271588"/>
            <a:chOff x="2350" y="1008"/>
            <a:chExt cx="1826" cy="534"/>
          </a:xfrm>
        </p:grpSpPr>
        <p:pic>
          <p:nvPicPr>
            <p:cNvPr id="31800" name="Picture 52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1" name="Picture 53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2" name="Picture 54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3" name="Picture 55" descr="SPARKLES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68" name="Picture 56" descr="!dk8_1l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8917782"/>
            <a:ext cx="2743200" cy="136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57" descr="!dk8_1l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0" y="8193882"/>
            <a:ext cx="1981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58" descr="!dk8_1l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8381" y="7067550"/>
            <a:ext cx="1009650" cy="143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59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7612880"/>
            <a:ext cx="10668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2" name="Picture 60" descr="!dk8_1l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2635">
            <a:off x="14669325" y="8954318"/>
            <a:ext cx="757238" cy="190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762000" y="4457700"/>
            <a:ext cx="3048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163267" tIns="81642" rIns="163267" bIns="81642" anchor="ctr"/>
          <a:lstStyle/>
          <a:p>
            <a:pPr defTabSz="1632585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6306800" y="2857500"/>
            <a:ext cx="152400" cy="1143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163267" tIns="81642" rIns="163267" bIns="81642" anchor="ctr"/>
          <a:lstStyle/>
          <a:p>
            <a:pPr defTabSz="1632585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16611600" y="6057900"/>
            <a:ext cx="304800" cy="2286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67" tIns="81642" rIns="163267" bIns="81642" anchor="ctr"/>
          <a:lstStyle/>
          <a:p>
            <a:pPr defTabSz="1632585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6764000" y="7772400"/>
            <a:ext cx="1524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163267" tIns="81642" rIns="163267" bIns="81642" anchor="ctr"/>
          <a:lstStyle/>
          <a:p>
            <a:pPr defTabSz="1632585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304800" y="5486400"/>
            <a:ext cx="152400" cy="1143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67" tIns="81642" rIns="163267" bIns="81642" anchor="ctr"/>
          <a:lstStyle/>
          <a:p>
            <a:pPr defTabSz="1632585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3352800" y="571500"/>
            <a:ext cx="304800" cy="1143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67" tIns="81642" rIns="163267" bIns="81642" anchor="ctr"/>
          <a:lstStyle/>
          <a:p>
            <a:pPr defTabSz="1632585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12954000" y="6286500"/>
            <a:ext cx="152400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67" tIns="81642" rIns="163267" bIns="81642" anchor="ctr"/>
          <a:lstStyle/>
          <a:p>
            <a:pPr defTabSz="1632585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25"/>
          <p:cNvSpPr>
            <a:spLocks noChangeArrowheads="1"/>
          </p:cNvSpPr>
          <p:nvPr/>
        </p:nvSpPr>
        <p:spPr bwMode="auto">
          <a:xfrm>
            <a:off x="339741" y="8267700"/>
            <a:ext cx="269874" cy="1905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163267" tIns="81642" rIns="163267" bIns="81642" anchor="ctr"/>
          <a:lstStyle/>
          <a:p>
            <a:pPr defTabSz="1632585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16602076" y="785817"/>
            <a:ext cx="314324" cy="242888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163267" tIns="81642" rIns="163267" bIns="81642" anchor="ctr"/>
          <a:lstStyle/>
          <a:p>
            <a:pPr defTabSz="1632585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AutoShape 28"/>
          <p:cNvSpPr>
            <a:spLocks noChangeArrowheads="1"/>
          </p:cNvSpPr>
          <p:nvPr/>
        </p:nvSpPr>
        <p:spPr bwMode="auto">
          <a:xfrm>
            <a:off x="15087600" y="685800"/>
            <a:ext cx="152400" cy="228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67" tIns="81642" rIns="163267" bIns="81642" anchor="ctr"/>
          <a:lstStyle/>
          <a:p>
            <a:pPr defTabSz="1632585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utoShape 29"/>
          <p:cNvSpPr>
            <a:spLocks noChangeArrowheads="1"/>
          </p:cNvSpPr>
          <p:nvPr/>
        </p:nvSpPr>
        <p:spPr bwMode="auto">
          <a:xfrm>
            <a:off x="13563600" y="30861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163267" tIns="81642" rIns="163267" bIns="81642" anchor="ctr"/>
          <a:lstStyle/>
          <a:p>
            <a:pPr defTabSz="1632585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AutoShape 30"/>
          <p:cNvSpPr>
            <a:spLocks noChangeArrowheads="1"/>
          </p:cNvSpPr>
          <p:nvPr/>
        </p:nvSpPr>
        <p:spPr bwMode="auto">
          <a:xfrm>
            <a:off x="11877676" y="557236"/>
            <a:ext cx="161924" cy="128588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67" tIns="81642" rIns="163267" bIns="81642" anchor="ctr"/>
          <a:lstStyle/>
          <a:p>
            <a:pPr defTabSz="1632585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AutoShape 31"/>
          <p:cNvSpPr>
            <a:spLocks noChangeArrowheads="1"/>
          </p:cNvSpPr>
          <p:nvPr/>
        </p:nvSpPr>
        <p:spPr bwMode="auto">
          <a:xfrm>
            <a:off x="6696076" y="1014436"/>
            <a:ext cx="314324" cy="242888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67" tIns="81642" rIns="163267" bIns="81642" anchor="ctr"/>
          <a:lstStyle/>
          <a:p>
            <a:pPr defTabSz="1632585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utoShape 32"/>
          <p:cNvSpPr>
            <a:spLocks noChangeArrowheads="1"/>
          </p:cNvSpPr>
          <p:nvPr/>
        </p:nvSpPr>
        <p:spPr bwMode="auto">
          <a:xfrm>
            <a:off x="17526031" y="3771900"/>
            <a:ext cx="161926" cy="8810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163267" tIns="81642" rIns="163267" bIns="81642" anchor="ctr"/>
          <a:lstStyle/>
          <a:p>
            <a:pPr defTabSz="1632585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AutoShape 33"/>
          <p:cNvSpPr>
            <a:spLocks noChangeArrowheads="1"/>
          </p:cNvSpPr>
          <p:nvPr/>
        </p:nvSpPr>
        <p:spPr bwMode="auto">
          <a:xfrm>
            <a:off x="17211676" y="6272220"/>
            <a:ext cx="466724" cy="242888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67" tIns="81642" rIns="163267" bIns="81642" anchor="ctr"/>
          <a:lstStyle/>
          <a:p>
            <a:pPr defTabSz="1632585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34"/>
          <p:cNvSpPr>
            <a:spLocks noChangeArrowheads="1"/>
          </p:cNvSpPr>
          <p:nvPr/>
        </p:nvSpPr>
        <p:spPr bwMode="auto">
          <a:xfrm>
            <a:off x="17364076" y="7986736"/>
            <a:ext cx="314324" cy="24288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163267" tIns="81642" rIns="163267" bIns="81642" anchor="ctr"/>
          <a:lstStyle/>
          <a:p>
            <a:pPr defTabSz="1632585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AutoShape 10"/>
          <p:cNvSpPr>
            <a:spLocks noChangeArrowheads="1"/>
          </p:cNvSpPr>
          <p:nvPr/>
        </p:nvSpPr>
        <p:spPr bwMode="auto">
          <a:xfrm>
            <a:off x="8077200" y="9258300"/>
            <a:ext cx="304800" cy="2286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67" tIns="81642" rIns="163267" bIns="81642" anchor="ctr"/>
          <a:lstStyle/>
          <a:p>
            <a:pPr defTabSz="1632585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5486400" y="9258300"/>
            <a:ext cx="152400" cy="1143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67" tIns="81642" rIns="163267" bIns="81642" anchor="ctr"/>
          <a:lstStyle/>
          <a:p>
            <a:pPr defTabSz="1632585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12192000" y="9144000"/>
            <a:ext cx="152400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67" tIns="81642" rIns="163267" bIns="81642" anchor="ctr"/>
          <a:lstStyle/>
          <a:p>
            <a:pPr defTabSz="1632585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792" name="Picture 80" descr="star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543300"/>
            <a:ext cx="676276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8"/>
          <p:cNvSpPr>
            <a:spLocks noChangeArrowheads="1"/>
          </p:cNvSpPr>
          <p:nvPr/>
        </p:nvSpPr>
        <p:spPr bwMode="auto">
          <a:xfrm>
            <a:off x="4267200" y="6972300"/>
            <a:ext cx="304800" cy="2286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163267" tIns="81642" rIns="163267" bIns="81642" anchor="ctr"/>
          <a:lstStyle/>
          <a:p>
            <a:pPr defTabSz="1632585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1794" name="Picture 83" descr="star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00714"/>
            <a:ext cx="1371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5" name="Picture 84" descr="star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200900"/>
            <a:ext cx="12192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6" name="Picture 85" descr="star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71705"/>
            <a:ext cx="1371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7" name="Picture 87" descr="star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7543812"/>
            <a:ext cx="1371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8" name="Picture 88" descr="star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8115300"/>
            <a:ext cx="12192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9" name="Picture 89" descr="star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57923"/>
            <a:ext cx="1371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1" presetClass="entr" presetSubtype="4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6" dur="5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 animBg="1"/>
      <p:bldP spid="69640" grpId="0" animBg="1"/>
      <p:bldP spid="69649" grpId="0"/>
      <p:bldP spid="69650" grpId="0" animBg="1"/>
      <p:bldP spid="69651" grpId="0" animBg="1"/>
      <p:bldP spid="69652" grpId="0" animBg="1"/>
      <p:bldP spid="69653" grpId="0" animBg="1"/>
      <p:bldP spid="12" grpId="0" animBg="1"/>
      <p:bldP spid="15" grpId="0" animBg="1"/>
      <p:bldP spid="16" grpId="0" animBg="1"/>
      <p:bldP spid="21" grpId="0" animBg="1"/>
      <p:bldP spid="30" grpId="0" animBg="1"/>
      <p:bldP spid="32" grpId="0" animBg="1"/>
      <p:bldP spid="33" grpId="0" animBg="1"/>
      <p:bldP spid="35" grpId="0" animBg="1"/>
      <p:bldP spid="2" grpId="0" animBg="1"/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/>
          <p:nvPr/>
        </p:nvSpPr>
        <p:spPr bwMode="auto">
          <a:xfrm>
            <a:off x="457200" y="2209828"/>
            <a:ext cx="12344400" cy="8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67" tIns="81642" rIns="163267" bIns="8164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</a:rPr>
              <a:t>1. Học bài hát: 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Bảy sắc cầu vồng</a:t>
            </a:r>
            <a:endParaRPr lang="en-US" sz="3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7" name="Rectangle 17"/>
          <p:cNvSpPr/>
          <p:nvPr/>
        </p:nvSpPr>
        <p:spPr bwMode="auto">
          <a:xfrm>
            <a:off x="2667000" y="1181106"/>
            <a:ext cx="14782800" cy="102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67" tIns="81642" rIns="163267" bIns="8164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333399"/>
                </a:solidFill>
                <a:latin typeface="Times New Roman" panose="02020603050405020304" pitchFamily="18" charset="0"/>
              </a:rPr>
              <a:t>   </a:t>
            </a:r>
            <a:r>
              <a:rPr lang="en-US" sz="4800" b="1">
                <a:solidFill>
                  <a:srgbClr val="FFC000"/>
                </a:solidFill>
                <a:latin typeface="Times New Roman" panose="02020603050405020304" pitchFamily="18" charset="0"/>
              </a:rPr>
              <a:t>HOẠT ĐỘNG HÌNH THÀNH KIẾN THỨC MỚI</a:t>
            </a:r>
            <a:endParaRPr lang="en-US" sz="4800" b="1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1105" y="12"/>
            <a:ext cx="2906706" cy="1943102"/>
          </a:xfrm>
          <a:prstGeom prst="rect">
            <a:avLst/>
          </a:prstGeom>
        </p:spPr>
      </p:pic>
      <p:pic>
        <p:nvPicPr>
          <p:cNvPr id="19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52969" y="21"/>
            <a:ext cx="2335066" cy="1596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386" y="3022497"/>
            <a:ext cx="8229600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Dạy hát từng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câu, đoạn :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3607270"/>
            <a:ext cx="15925800" cy="632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Cầu vồng bảy sắc bảy sắc cầu vồng</a:t>
            </a:r>
            <a:b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</a:br>
            <a: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Nhịp cầu chung bắc đi tới chân trời.</a:t>
            </a:r>
            <a:b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</a:br>
            <a: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Tình bạn thân thiết cùng hòa tiếng hát</a:t>
            </a:r>
            <a:b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</a:br>
            <a: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Cầu vồng bảy sắc như bảy nốt nhạc.</a:t>
            </a:r>
            <a:b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</a:br>
            <a: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Sáng những giấc mơ hồng chan chứa yêu thương</a:t>
            </a:r>
            <a:b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</a:br>
            <a: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Thế giới muôn màu có tiếng quê hương gọi chúng ta lên đường</a:t>
            </a:r>
            <a:b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</a:br>
            <a: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Đồ rê mi pha son, Rê mi pha son la, son la si đô.</a:t>
            </a:r>
            <a:b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</a:br>
            <a:r>
              <a:rPr lang="en-US" sz="4400">
                <a:solidFill>
                  <a:srgbClr val="333333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Cầu vồng đua bảy sắc, đẹp từng trang sách mới cùng nhau đi tới</a:t>
            </a:r>
            <a:endParaRPr lang="en-US" sz="4400"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952969" y="21"/>
            <a:ext cx="2335066" cy="159660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79432" y="1382616"/>
            <a:ext cx="6929136" cy="1219200"/>
            <a:chOff x="5679432" y="2171700"/>
            <a:chExt cx="6929136" cy="1219200"/>
          </a:xfrm>
        </p:grpSpPr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679432" y="2171700"/>
              <a:ext cx="6929136" cy="1219200"/>
            </a:xfrm>
            <a:prstGeom prst="rect">
              <a:avLst/>
            </a:prstGeom>
          </p:spPr>
        </p:pic>
        <p:sp>
          <p:nvSpPr>
            <p:cNvPr id="8" name="TextBox 10"/>
            <p:cNvSpPr txBox="1"/>
            <p:nvPr/>
          </p:nvSpPr>
          <p:spPr>
            <a:xfrm>
              <a:off x="6807820" y="2628900"/>
              <a:ext cx="4672360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39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3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lang="en-US" sz="3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24" y="428661"/>
            <a:ext cx="1478438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5837">
            <a:off x="161333" y="157027"/>
            <a:ext cx="2335214" cy="159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9236">
            <a:off x="9409" y="8349977"/>
            <a:ext cx="2335214" cy="159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969" y="8349976"/>
            <a:ext cx="2335214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ảy sắc cầu vồng karaoke lớp 9. Kết nối tri thức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017" y="3086100"/>
            <a:ext cx="15510784" cy="548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952969" y="21"/>
            <a:ext cx="2335066" cy="159660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5837">
            <a:off x="161333" y="157027"/>
            <a:ext cx="2335214" cy="159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9236">
            <a:off x="9409" y="8349977"/>
            <a:ext cx="2335214" cy="159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969" y="8349976"/>
            <a:ext cx="2335214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19600" y="1648763"/>
            <a:ext cx="8229600" cy="78482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4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theo các hình thức .</a:t>
            </a:r>
            <a:endParaRPr lang="en-US" sz="45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0" y="955540"/>
            <a:ext cx="11887200" cy="6932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3238500"/>
            <a:ext cx="14554200" cy="388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fr-FR" sz="4800" spc="-30" smtClean="0">
                <a:solidFill>
                  <a:srgbClr val="000000"/>
                </a:solidFill>
                <a:latin typeface="Times New Roman" panose="02020603050405020304"/>
              </a:rPr>
              <a:t>+ Song </a:t>
            </a:r>
            <a:r>
              <a:rPr lang="fr-FR" sz="4800" spc="-30">
                <a:solidFill>
                  <a:srgbClr val="000000"/>
                </a:solidFill>
                <a:latin typeface="Times New Roman" panose="02020603050405020304"/>
              </a:rPr>
              <a:t>ca nam nữ : </a:t>
            </a:r>
            <a:r>
              <a:rPr lang="fr-FR" sz="4800" i="1" spc="-30">
                <a:solidFill>
                  <a:srgbClr val="000000"/>
                </a:solidFill>
                <a:latin typeface="Times New Roman" panose="02020603050405020304"/>
              </a:rPr>
              <a:t>Cầu vồng bảy sắc…bảy nốt nhạc</a:t>
            </a:r>
            <a:r>
              <a:rPr lang="fr-FR" sz="4800" i="1">
                <a:solidFill>
                  <a:srgbClr val="000000"/>
                </a:solidFill>
                <a:latin typeface="Times New Roman" panose="02020603050405020304"/>
              </a:rPr>
              <a:t>.</a:t>
            </a:r>
            <a:endParaRPr lang="en-US" sz="4800"/>
          </a:p>
          <a:p>
            <a:pPr algn="just">
              <a:spcAft>
                <a:spcPts val="0"/>
              </a:spcAft>
            </a:pPr>
            <a:r>
              <a:rPr lang="fr-FR" sz="4800" i="1" spc="-30">
                <a:solidFill>
                  <a:srgbClr val="000000"/>
                </a:solidFill>
                <a:latin typeface="Times New Roman" panose="02020603050405020304"/>
              </a:rPr>
              <a:t>+ </a:t>
            </a:r>
            <a:r>
              <a:rPr lang="fr-FR" sz="4800" spc="-30">
                <a:solidFill>
                  <a:srgbClr val="000000"/>
                </a:solidFill>
                <a:latin typeface="Times New Roman" panose="02020603050405020304"/>
              </a:rPr>
              <a:t>Hòa giọng : </a:t>
            </a:r>
            <a:r>
              <a:rPr lang="fr-FR" sz="4800" i="1" spc="-30">
                <a:solidFill>
                  <a:srgbClr val="000000"/>
                </a:solidFill>
                <a:latin typeface="Times New Roman" panose="02020603050405020304"/>
              </a:rPr>
              <a:t>Sáng những giấc mơ…cùng nhau ta đi tới.</a:t>
            </a:r>
            <a:endParaRPr lang="en-US" sz="4800">
              <a:effectLst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952969" y="21"/>
            <a:ext cx="2335066" cy="159660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5837">
            <a:off x="161333" y="157027"/>
            <a:ext cx="2335214" cy="159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9236">
            <a:off x="9409" y="8349977"/>
            <a:ext cx="2335214" cy="159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969" y="8349976"/>
            <a:ext cx="2335214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06434" y="2095500"/>
            <a:ext cx="11971566" cy="147732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4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hát bè các câu hát sau trong bài hát Bảy sắc cầu vồng.</a:t>
            </a:r>
            <a:endParaRPr lang="en-US" sz="45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0652" y="1257300"/>
            <a:ext cx="10896600" cy="586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434" y="3572824"/>
            <a:ext cx="12428766" cy="557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952969" y="21"/>
            <a:ext cx="2335066" cy="159660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5837">
            <a:off x="161333" y="157027"/>
            <a:ext cx="2335214" cy="159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9236">
            <a:off x="9409" y="8349977"/>
            <a:ext cx="2335214" cy="159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969" y="8349976"/>
            <a:ext cx="2335214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06434" y="1648766"/>
            <a:ext cx="11971566" cy="216982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4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5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bài </a:t>
            </a:r>
            <a:r>
              <a:rPr lang="en-US" sz="4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Bảy sắc </a:t>
            </a:r>
            <a:r>
              <a:rPr lang="en-US" sz="4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</a:t>
            </a:r>
            <a:r>
              <a:rPr lang="en-US" sz="4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 có bè.</a:t>
            </a:r>
            <a:endParaRPr lang="en-US" sz="45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0652" y="1257300"/>
            <a:ext cx="10896600" cy="586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Administrator\Downloads\hq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05174"/>
            <a:ext cx="12981169" cy="584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81600" y="1138601"/>
            <a:ext cx="792480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croll: Horizontal 4"/>
          <p:cNvSpPr/>
          <p:nvPr/>
        </p:nvSpPr>
        <p:spPr>
          <a:xfrm>
            <a:off x="3927764" y="2628900"/>
            <a:ext cx="10363200" cy="3429000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hát nhuần nhuyễn bài </a:t>
            </a:r>
            <a:r>
              <a:rPr lang="pt-BR" sz="3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vi-VN" sz="32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Bảy sắc cầu 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croll: Horizontal 5"/>
          <p:cNvSpPr/>
          <p:nvPr/>
        </p:nvSpPr>
        <p:spPr>
          <a:xfrm>
            <a:off x="3962400" y="6057900"/>
            <a:ext cx="10363200" cy="3429000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 bị </a:t>
            </a:r>
            <a:r>
              <a:rPr lang="pt-BR" sz="3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học tiếp theo của </a:t>
            </a:r>
            <a:r>
              <a:rPr lang="pt-BR" sz="32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pt-BR" sz="32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pt-BR" sz="3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pt-BR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NHẠC: THỜI THANH NIÊN SÔI NỔI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18"/>
          <p:cNvPicPr>
            <a:picLocks noChangeAspect="1"/>
          </p:cNvPicPr>
          <p:nvPr/>
        </p:nvPicPr>
        <p:blipFill>
          <a:blip r:embed="rId1"/>
          <a:srcRect l="2710" r="2710"/>
          <a:stretch>
            <a:fillRect/>
          </a:stretch>
        </p:blipFill>
        <p:spPr>
          <a:xfrm>
            <a:off x="-19050" y="28"/>
            <a:ext cx="3449688" cy="265957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248">
            <a:off x="15350933" y="199480"/>
            <a:ext cx="2936126" cy="198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/>
          <p:nvPr/>
        </p:nvSpPr>
        <p:spPr>
          <a:xfrm>
            <a:off x="1175861" y="1880668"/>
            <a:ext cx="15964058" cy="273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en-US" sz="7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</a:t>
            </a:r>
            <a:r>
              <a:rPr lang="en-US" sz="71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7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endParaRPr lang="en-US" sz="7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LÀ KẾT THÚC!</a:t>
            </a:r>
            <a:endParaRPr lang="en-US" sz="7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4964" y="4650266"/>
            <a:ext cx="8305800" cy="110799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66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HẸN GẶP LẠI</a:t>
            </a:r>
            <a:endParaRPr lang="en-US" sz="66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8"/>
          <p:cNvPicPr>
            <a:picLocks noChangeAspect="1"/>
          </p:cNvPicPr>
          <p:nvPr/>
        </p:nvPicPr>
        <p:blipFill>
          <a:blip r:embed="rId1"/>
          <a:srcRect l="2710" r="2710"/>
          <a:stretch>
            <a:fillRect/>
          </a:stretch>
        </p:blipFill>
        <p:spPr>
          <a:xfrm>
            <a:off x="-19050" y="28"/>
            <a:ext cx="3449688" cy="2659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3177">
            <a:off x="14921095" y="195849"/>
            <a:ext cx="3402662" cy="244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210300"/>
            <a:ext cx="16992600" cy="3733800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609600" y="342900"/>
            <a:ext cx="17068800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277" tIns="81642" rIns="163277" bIns="81642" anchor="ctr"/>
          <a:lstStyle/>
          <a:p>
            <a:pPr algn="ctr" defTabSz="1632585"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pic>
        <p:nvPicPr>
          <p:cNvPr id="16387" name="Picture 3" descr="an30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478632"/>
            <a:ext cx="2895600" cy="192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71700"/>
            <a:ext cx="169164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5638800" y="821532"/>
            <a:ext cx="10363200" cy="914400"/>
          </a:xfrm>
          <a:prstGeom prst="rect">
            <a:avLst/>
          </a:prstGeom>
        </p:spPr>
        <p:txBody>
          <a:bodyPr wrap="none" lIns="163277" tIns="81642" rIns="163277" bIns="8164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>
              <a:lnSpc>
                <a:spcPts val="7500"/>
              </a:lnSpc>
            </a:pPr>
            <a:r>
              <a:rPr lang="en-US" sz="4800" b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  <a:r>
              <a:rPr lang="en-US" sz="640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/>
              </a:rPr>
              <a:t>  </a:t>
            </a:r>
            <a:endParaRPr lang="en-US" sz="6400" b="1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/>
            </a:endParaRPr>
          </a:p>
        </p:txBody>
      </p:sp>
      <p:grpSp>
        <p:nvGrpSpPr>
          <p:cNvPr id="16390" name="Group 6"/>
          <p:cNvGrpSpPr/>
          <p:nvPr/>
        </p:nvGrpSpPr>
        <p:grpSpPr bwMode="auto">
          <a:xfrm>
            <a:off x="14325600" y="9029684"/>
            <a:ext cx="2336800" cy="892969"/>
            <a:chOff x="4512" y="3792"/>
            <a:chExt cx="736" cy="375"/>
          </a:xfrm>
        </p:grpSpPr>
        <p:pic>
          <p:nvPicPr>
            <p:cNvPr id="16433" name="Picture 7" descr="ani3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34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632585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>
                  <a:solidFill>
                    <a:srgbClr val="000000"/>
                  </a:solidFill>
                  <a:latin typeface=".VnArial Narrow" panose="020B7200000000000000" pitchFamily="34" charset="0"/>
                </a:rPr>
                <a:t>Home</a:t>
              </a:r>
              <a:endParaRPr lang="en-US" sz="3600">
                <a:solidFill>
                  <a:srgbClr val="000000"/>
                </a:solidFill>
                <a:latin typeface=".VnArial Narrow" panose="020B7200000000000000" pitchFamily="34" charset="0"/>
              </a:endParaRPr>
            </a:p>
          </p:txBody>
        </p:sp>
      </p:grpSp>
      <p:sp>
        <p:nvSpPr>
          <p:cNvPr id="16391" name="AutoShape 9"/>
          <p:cNvSpPr>
            <a:spLocks noChangeArrowheads="1"/>
          </p:cNvSpPr>
          <p:nvPr/>
        </p:nvSpPr>
        <p:spPr bwMode="auto">
          <a:xfrm>
            <a:off x="7620000" y="2407451"/>
            <a:ext cx="3352800" cy="65960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277" tIns="81642" rIns="163277" bIns="81642" anchor="ctr"/>
          <a:lstStyle/>
          <a:p>
            <a:pPr algn="ctr" defTabSz="1632585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6392" name="AutoShape 10"/>
          <p:cNvSpPr>
            <a:spLocks noChangeArrowheads="1"/>
          </p:cNvSpPr>
          <p:nvPr/>
        </p:nvSpPr>
        <p:spPr bwMode="auto">
          <a:xfrm>
            <a:off x="7766050" y="2483645"/>
            <a:ext cx="3073400" cy="51196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277" tIns="81642" rIns="163277" bIns="81642" anchor="ctr"/>
          <a:lstStyle/>
          <a:p>
            <a:pPr algn="ctr" defTabSz="1632585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7689850" y="2459836"/>
            <a:ext cx="3225800" cy="44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77" tIns="81642" rIns="163277" bIns="8164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632585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endParaRPr lang="en-US" b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4" name="Picture 12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00" y="12573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WordArt 13"/>
          <p:cNvSpPr>
            <a:spLocks noChangeArrowheads="1" noChangeShapeType="1" noTextEdit="1"/>
          </p:cNvSpPr>
          <p:nvPr/>
        </p:nvSpPr>
        <p:spPr bwMode="auto">
          <a:xfrm>
            <a:off x="4724400" y="2528892"/>
            <a:ext cx="2590800" cy="3286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63277" tIns="81642" rIns="163277" bIns="8164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32585" fontAlgn="base">
              <a:spcBef>
                <a:spcPct val="0"/>
              </a:spcBef>
              <a:spcAft>
                <a:spcPct val="0"/>
              </a:spcAft>
            </a:pPr>
            <a:r>
              <a:rPr lang="en-US" sz="6400" b="1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ÂM NHẠC</a:t>
            </a:r>
            <a:endParaRPr lang="en-US" sz="6400" b="1" kern="1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6398" name="WordArt 14"/>
          <p:cNvSpPr>
            <a:spLocks noChangeArrowheads="1" noChangeShapeType="1" noTextEdit="1"/>
          </p:cNvSpPr>
          <p:nvPr/>
        </p:nvSpPr>
        <p:spPr bwMode="auto">
          <a:xfrm>
            <a:off x="11277600" y="2514607"/>
            <a:ext cx="2590800" cy="3286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63277" tIns="81642" rIns="163277" bIns="8164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32585" fontAlgn="base">
              <a:spcBef>
                <a:spcPct val="0"/>
              </a:spcBef>
              <a:spcAft>
                <a:spcPct val="0"/>
              </a:spcAft>
            </a:pPr>
            <a:r>
              <a:rPr lang="en-US" sz="6400" b="1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ÂM NHẠC</a:t>
            </a:r>
            <a:endParaRPr lang="en-US" sz="6400" b="1" kern="1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924800"/>
            <a:ext cx="1943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2413000" y="3200402"/>
            <a:ext cx="16002000" cy="93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77" tIns="81642" rIns="163277" bIns="8164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632585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bài hát và cho biết đây là tên bài hát nào?</a:t>
            </a:r>
            <a:endParaRPr lang="en-US" sz="5000" b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1" name="AutoShape 17"/>
          <p:cNvSpPr>
            <a:spLocks noChangeArrowheads="1"/>
          </p:cNvSpPr>
          <p:nvPr/>
        </p:nvSpPr>
        <p:spPr bwMode="auto">
          <a:xfrm>
            <a:off x="4962531" y="6172200"/>
            <a:ext cx="9363074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277" tIns="81642" rIns="163277" bIns="81642" anchor="ctr"/>
          <a:lstStyle/>
          <a:p>
            <a:pPr algn="ctr" defTabSz="1632585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4849813" y="4010031"/>
            <a:ext cx="8905874" cy="42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3277" tIns="81642" rIns="163277" bIns="81642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632585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lphaUcPeriod"/>
            </a:pPr>
            <a:r>
              <a:rPr lang="en-US" sz="4600">
                <a:solidFill>
                  <a:srgbClr val="000000"/>
                </a:solidFill>
              </a:rPr>
              <a:t> </a:t>
            </a:r>
            <a:r>
              <a:rPr lang="en-US" sz="4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ca trường sơn</a:t>
            </a:r>
            <a:endParaRPr lang="en-US" sz="4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632585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lphaUcPeriod"/>
            </a:pPr>
            <a:r>
              <a:rPr lang="en-US" sz="4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ca hy vọng</a:t>
            </a:r>
            <a:endParaRPr lang="en-US" sz="4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632585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lphaUcPeriod"/>
            </a:pPr>
            <a:r>
              <a:rPr lang="en-US" sz="4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ca xây dựng</a:t>
            </a:r>
            <a:endParaRPr lang="en-US" sz="4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632585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lphaUcPeriod"/>
            </a:pPr>
            <a:r>
              <a:rPr lang="en-US" sz="4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ca tháng năm học trò</a:t>
            </a:r>
            <a:endParaRPr lang="en-US" sz="4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3625857" y="9196393"/>
            <a:ext cx="1099184" cy="441877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lIns="163277" tIns="81642" rIns="163277" bIns="81642">
            <a:spAutoFit/>
            <a:flatTx/>
          </a:bodyPr>
          <a:lstStyle/>
          <a:p>
            <a:pPr defTabSz="1632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anose="020B7200000000000000" pitchFamily="34" charset="0"/>
              </a:rPr>
              <a:t>§¸p ¸n</a:t>
            </a: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.VnArial" panose="020B7200000000000000" pitchFamily="34" charset="0"/>
            </a:endParaRPr>
          </a:p>
        </p:txBody>
      </p:sp>
      <p:grpSp>
        <p:nvGrpSpPr>
          <p:cNvPr id="16464" name="Group 80"/>
          <p:cNvGrpSpPr/>
          <p:nvPr/>
        </p:nvGrpSpPr>
        <p:grpSpPr bwMode="auto">
          <a:xfrm>
            <a:off x="15700376" y="7772400"/>
            <a:ext cx="2740024" cy="1943100"/>
            <a:chOff x="4574" y="3342"/>
            <a:chExt cx="960" cy="912"/>
          </a:xfrm>
        </p:grpSpPr>
        <p:sp>
          <p:nvSpPr>
            <p:cNvPr id="16431" name="AutoShape 8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632585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6432" name="Text Box 8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50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632585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6400">
                  <a:solidFill>
                    <a:srgbClr val="FFFFFF"/>
                  </a:solidFill>
                  <a:latin typeface=".VnTime" panose="020B7200000000000000" pitchFamily="34" charset="0"/>
                </a:rPr>
                <a:t>1</a:t>
              </a:r>
              <a:endParaRPr lang="en-US" sz="6400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6467" name="Group 83"/>
          <p:cNvGrpSpPr/>
          <p:nvPr/>
        </p:nvGrpSpPr>
        <p:grpSpPr bwMode="auto">
          <a:xfrm>
            <a:off x="15700376" y="7772400"/>
            <a:ext cx="2740024" cy="1943100"/>
            <a:chOff x="4574" y="3342"/>
            <a:chExt cx="960" cy="912"/>
          </a:xfrm>
        </p:grpSpPr>
        <p:sp>
          <p:nvSpPr>
            <p:cNvPr id="16429" name="AutoShape 8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632585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6430" name="Text Box 8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50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632585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6400">
                  <a:solidFill>
                    <a:srgbClr val="FFFFFF"/>
                  </a:solidFill>
                  <a:latin typeface=".VnTime" panose="020B7200000000000000" pitchFamily="34" charset="0"/>
                </a:rPr>
                <a:t>2</a:t>
              </a:r>
              <a:endParaRPr lang="en-US" sz="6400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6470" name="Group 86"/>
          <p:cNvGrpSpPr/>
          <p:nvPr/>
        </p:nvGrpSpPr>
        <p:grpSpPr bwMode="auto">
          <a:xfrm>
            <a:off x="15700376" y="7772400"/>
            <a:ext cx="2740024" cy="1943100"/>
            <a:chOff x="4574" y="3342"/>
            <a:chExt cx="960" cy="912"/>
          </a:xfrm>
        </p:grpSpPr>
        <p:sp>
          <p:nvSpPr>
            <p:cNvPr id="16427" name="AutoShape 8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632585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6428" name="Text Box 8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50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632585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6400">
                  <a:solidFill>
                    <a:srgbClr val="FFFFFF"/>
                  </a:solidFill>
                  <a:latin typeface=".VnTime" panose="020B7200000000000000" pitchFamily="34" charset="0"/>
                </a:rPr>
                <a:t>3</a:t>
              </a:r>
              <a:endParaRPr lang="en-US" sz="6400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6473" name="Group 89"/>
          <p:cNvGrpSpPr/>
          <p:nvPr/>
        </p:nvGrpSpPr>
        <p:grpSpPr bwMode="auto">
          <a:xfrm>
            <a:off x="15700376" y="7772400"/>
            <a:ext cx="2740024" cy="1943100"/>
            <a:chOff x="4574" y="3342"/>
            <a:chExt cx="960" cy="912"/>
          </a:xfrm>
        </p:grpSpPr>
        <p:sp>
          <p:nvSpPr>
            <p:cNvPr id="16425" name="AutoShape 9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632585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6426" name="Text Box 9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50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632585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6400">
                  <a:solidFill>
                    <a:srgbClr val="FFFFFF"/>
                  </a:solidFill>
                  <a:latin typeface=".VnTime" panose="020B7200000000000000" pitchFamily="34" charset="0"/>
                </a:rPr>
                <a:t>4</a:t>
              </a:r>
              <a:endParaRPr lang="en-US" sz="6400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6476" name="Group 92"/>
          <p:cNvGrpSpPr/>
          <p:nvPr/>
        </p:nvGrpSpPr>
        <p:grpSpPr bwMode="auto">
          <a:xfrm>
            <a:off x="15700376" y="7772400"/>
            <a:ext cx="2740024" cy="1943100"/>
            <a:chOff x="4574" y="3342"/>
            <a:chExt cx="960" cy="912"/>
          </a:xfrm>
        </p:grpSpPr>
        <p:sp>
          <p:nvSpPr>
            <p:cNvPr id="16423" name="AutoShape 9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632585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6424" name="Text Box 9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50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632585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6400">
                  <a:solidFill>
                    <a:srgbClr val="FFFFFF"/>
                  </a:solidFill>
                  <a:latin typeface=".VnTime" panose="020B7200000000000000" pitchFamily="34" charset="0"/>
                </a:rPr>
                <a:t>5</a:t>
              </a:r>
              <a:endParaRPr lang="en-US" sz="6400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6479" name="Group 95"/>
          <p:cNvGrpSpPr/>
          <p:nvPr/>
        </p:nvGrpSpPr>
        <p:grpSpPr bwMode="auto">
          <a:xfrm>
            <a:off x="15700376" y="7772400"/>
            <a:ext cx="2740024" cy="1943100"/>
            <a:chOff x="4574" y="3342"/>
            <a:chExt cx="960" cy="912"/>
          </a:xfrm>
        </p:grpSpPr>
        <p:sp>
          <p:nvSpPr>
            <p:cNvPr id="16421" name="AutoShape 9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632585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6422" name="Text Box 9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50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632585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6400">
                  <a:solidFill>
                    <a:srgbClr val="FFFFFF"/>
                  </a:solidFill>
                  <a:latin typeface=".VnTime" panose="020B7200000000000000" pitchFamily="34" charset="0"/>
                </a:rPr>
                <a:t>6</a:t>
              </a:r>
              <a:endParaRPr lang="en-US" sz="6400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6482" name="Group 98"/>
          <p:cNvGrpSpPr/>
          <p:nvPr/>
        </p:nvGrpSpPr>
        <p:grpSpPr bwMode="auto">
          <a:xfrm>
            <a:off x="15700376" y="7772400"/>
            <a:ext cx="2740024" cy="1943100"/>
            <a:chOff x="4574" y="3342"/>
            <a:chExt cx="960" cy="912"/>
          </a:xfrm>
        </p:grpSpPr>
        <p:sp>
          <p:nvSpPr>
            <p:cNvPr id="16419" name="AutoShape 9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632585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6420" name="Text Box 10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50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632585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6400">
                  <a:solidFill>
                    <a:srgbClr val="FFFFFF"/>
                  </a:solidFill>
                  <a:latin typeface=".VnTime" panose="020B7200000000000000" pitchFamily="34" charset="0"/>
                </a:rPr>
                <a:t>7</a:t>
              </a:r>
              <a:endParaRPr lang="en-US" sz="6400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6485" name="Group 101"/>
          <p:cNvGrpSpPr/>
          <p:nvPr/>
        </p:nvGrpSpPr>
        <p:grpSpPr bwMode="auto">
          <a:xfrm>
            <a:off x="15700376" y="7772400"/>
            <a:ext cx="2740024" cy="1943100"/>
            <a:chOff x="4574" y="3342"/>
            <a:chExt cx="960" cy="912"/>
          </a:xfrm>
        </p:grpSpPr>
        <p:sp>
          <p:nvSpPr>
            <p:cNvPr id="16417" name="AutoShape 10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632585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6418" name="Text Box 10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50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632585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6400">
                  <a:solidFill>
                    <a:srgbClr val="FFFFFF"/>
                  </a:solidFill>
                  <a:latin typeface=".VnTime" panose="020B7200000000000000" pitchFamily="34" charset="0"/>
                </a:rPr>
                <a:t>8</a:t>
              </a:r>
              <a:endParaRPr lang="en-US" sz="6400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6488" name="Group 104"/>
          <p:cNvGrpSpPr/>
          <p:nvPr/>
        </p:nvGrpSpPr>
        <p:grpSpPr bwMode="auto">
          <a:xfrm>
            <a:off x="15700376" y="7772400"/>
            <a:ext cx="2740024" cy="1943100"/>
            <a:chOff x="4574" y="3342"/>
            <a:chExt cx="960" cy="912"/>
          </a:xfrm>
        </p:grpSpPr>
        <p:sp>
          <p:nvSpPr>
            <p:cNvPr id="16415" name="AutoShape 10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632585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6416" name="Text Box 10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50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632585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6400">
                  <a:solidFill>
                    <a:srgbClr val="FFFFFF"/>
                  </a:solidFill>
                  <a:latin typeface=".VnTime" panose="020B7200000000000000" pitchFamily="34" charset="0"/>
                </a:rPr>
                <a:t>9</a:t>
              </a:r>
              <a:endParaRPr lang="en-US" sz="6400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6491" name="Group 107"/>
          <p:cNvGrpSpPr/>
          <p:nvPr/>
        </p:nvGrpSpPr>
        <p:grpSpPr bwMode="auto">
          <a:xfrm>
            <a:off x="15697200" y="7770020"/>
            <a:ext cx="2743200" cy="1943100"/>
            <a:chOff x="4574" y="3342"/>
            <a:chExt cx="960" cy="912"/>
          </a:xfrm>
        </p:grpSpPr>
        <p:sp>
          <p:nvSpPr>
            <p:cNvPr id="16413" name="AutoShape 10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632585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6414" name="Text Box 10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563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632585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>
                  <a:solidFill>
                    <a:srgbClr val="FFFFFF"/>
                  </a:solidFill>
                  <a:latin typeface=".VnTime" panose="020B7200000000000000" pitchFamily="34" charset="0"/>
                </a:rPr>
                <a:t>HÕt giê</a:t>
              </a:r>
              <a:endParaRPr lang="en-US" sz="3600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16494" name="Text Box 110"/>
          <p:cNvSpPr txBox="1">
            <a:spLocks noChangeArrowheads="1"/>
          </p:cNvSpPr>
          <p:nvPr/>
        </p:nvSpPr>
        <p:spPr bwMode="auto">
          <a:xfrm>
            <a:off x="10414000" y="8686805"/>
            <a:ext cx="2017706" cy="138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277" tIns="81642" rIns="163277" bIns="8164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63258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7900">
                <a:solidFill>
                  <a:srgbClr val="000000"/>
                </a:solidFill>
              </a:rPr>
              <a:t>10s</a:t>
            </a:r>
            <a:endParaRPr lang="en-US" sz="7900">
              <a:solidFill>
                <a:srgbClr val="000000"/>
              </a:solidFill>
            </a:endParaRPr>
          </a:p>
        </p:txBody>
      </p:sp>
      <p:pic>
        <p:nvPicPr>
          <p:cNvPr id="4" name="Bài Ca Xây Dựng - Trọng Tấ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46087" y="468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9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150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150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50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8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9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397" grpId="0" animBg="1"/>
      <p:bldP spid="16398" grpId="0" animBg="1"/>
      <p:bldP spid="16401" grpId="0" animBg="1"/>
      <p:bldP spid="16401" grpId="1" animBg="1"/>
      <p:bldP spid="16403" grpId="0" animBg="1"/>
      <p:bldP spid="164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9050" y="7259305"/>
            <a:ext cx="5459104" cy="3142022"/>
          </a:xfrm>
          <a:prstGeom prst="rect">
            <a:avLst/>
          </a:prstGeom>
        </p:spPr>
      </p:pic>
      <p:pic>
        <p:nvPicPr>
          <p:cNvPr id="3" name="Picture 18"/>
          <p:cNvPicPr>
            <a:picLocks noChangeAspect="1"/>
          </p:cNvPicPr>
          <p:nvPr/>
        </p:nvPicPr>
        <p:blipFill>
          <a:blip r:embed="rId3"/>
          <a:srcRect l="2710" r="2710"/>
          <a:stretch>
            <a:fillRect/>
          </a:stretch>
        </p:blipFill>
        <p:spPr>
          <a:xfrm>
            <a:off x="-19050" y="28"/>
            <a:ext cx="3449688" cy="2659571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4917062" y="2659599"/>
            <a:ext cx="10287000" cy="268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9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9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b="1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HỌC </a:t>
            </a:r>
            <a:r>
              <a:rPr lang="vi-VN" sz="2900" b="1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HÁT:</a:t>
            </a:r>
            <a:r>
              <a:rPr lang="en-US" sz="2900" b="1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vi-VN" sz="3200" b="1" i="1" smtClean="0">
                <a:latin typeface="Times New Roman" panose="02020603050405020304"/>
                <a:ea typeface="Times New Roman" panose="02020603050405020304"/>
              </a:rPr>
              <a:t>BẢY </a:t>
            </a:r>
            <a:r>
              <a:rPr lang="vi-VN" sz="3200" b="1" i="1">
                <a:latin typeface="Times New Roman" panose="02020603050405020304"/>
                <a:ea typeface="Times New Roman" panose="02020603050405020304"/>
              </a:rPr>
              <a:t>SẮC CẦU VỒNG</a:t>
            </a:r>
            <a:r>
              <a:rPr lang="vi-VN" sz="2900" b="1" spc="-20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endParaRPr lang="en-US" sz="2900">
              <a:ea typeface="Calibri" panose="020F0502020204030204"/>
              <a:cs typeface="Times New Roman" panose="02020603050405020304"/>
            </a:endParaRPr>
          </a:p>
          <a:p>
            <a:pPr algn="ctr"/>
            <a:r>
              <a:rPr lang="en-US" sz="2900" b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                     </a:t>
            </a:r>
            <a:r>
              <a:rPr lang="en-US" sz="2900" b="1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      </a:t>
            </a:r>
            <a:r>
              <a:rPr lang="en-US" sz="2900" b="1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NGHE NHẠC </a:t>
            </a:r>
            <a:r>
              <a:rPr lang="vi-VN" sz="2900" b="1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r>
              <a:rPr lang="vi-VN" sz="2900" b="1" spc="-5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900" b="1" i="1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THỜI THANH NIÊN SÔI NỔI</a:t>
            </a:r>
            <a:endParaRPr lang="en-US" sz="2900">
              <a:ea typeface="Calibri" panose="020F0502020204030204"/>
              <a:cs typeface="Times New Roman" panose="02020603050405020304"/>
            </a:endParaRPr>
          </a:p>
          <a:p>
            <a:pPr algn="ctr">
              <a:lnSpc>
                <a:spcPts val="9500"/>
              </a:lnSpc>
            </a:pPr>
            <a:r>
              <a:rPr lang="en-US" sz="6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0590">
            <a:off x="14147177" y="189255"/>
            <a:ext cx="4206938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521" y="7136539"/>
            <a:ext cx="4519486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6"/>
          <p:cNvSpPr txBox="1"/>
          <p:nvPr/>
        </p:nvSpPr>
        <p:spPr>
          <a:xfrm>
            <a:off x="3810002" y="1326344"/>
            <a:ext cx="11658600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00"/>
              </a:lnSpc>
            </a:pPr>
            <a:r>
              <a:rPr lang="en-US" sz="6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61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 VỌNG TUỔI TRẺ</a:t>
            </a:r>
            <a:r>
              <a:rPr lang="vi-VN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6"/>
          <p:cNvSpPr txBox="1"/>
          <p:nvPr/>
        </p:nvSpPr>
        <p:spPr>
          <a:xfrm>
            <a:off x="1822256" y="4998798"/>
            <a:ext cx="13381806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00"/>
              </a:lnSpc>
            </a:pP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Học hát bài: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sắc cầu vồng</a:t>
            </a:r>
            <a:r>
              <a:rPr lang="vi-VN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4288227" y="5993942"/>
            <a:ext cx="11761058" cy="8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29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Hoàng Vân</a:t>
            </a:r>
            <a:endParaRPr lang="en-US" sz="2900" b="1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9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Lời: Phỏng thơ Như Mai</a:t>
            </a:r>
            <a:r>
              <a:rPr lang="vi-VN" sz="29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/>
          <p:nvPr/>
        </p:nvSpPr>
        <p:spPr bwMode="auto">
          <a:xfrm>
            <a:off x="457200" y="2209828"/>
            <a:ext cx="12344400" cy="8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67" tIns="81642" rIns="163267" bIns="8164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</a:rPr>
              <a:t>1. Học bài hát: 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Bảy sắc cầu vồng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endParaRPr lang="en-US" sz="3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7" name="Rectangle 17"/>
          <p:cNvSpPr/>
          <p:nvPr/>
        </p:nvSpPr>
        <p:spPr bwMode="auto">
          <a:xfrm>
            <a:off x="2667000" y="1181106"/>
            <a:ext cx="14782800" cy="102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67" tIns="81642" rIns="163267" bIns="8164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333399"/>
                </a:solidFill>
                <a:latin typeface="Times New Roman" panose="02020603050405020304" pitchFamily="18" charset="0"/>
              </a:rPr>
              <a:t>   </a:t>
            </a:r>
            <a:r>
              <a:rPr lang="en-US" sz="4800" b="1">
                <a:solidFill>
                  <a:srgbClr val="FFC000"/>
                </a:solidFill>
                <a:latin typeface="Times New Roman" panose="02020603050405020304" pitchFamily="18" charset="0"/>
              </a:rPr>
              <a:t>HOẠT ĐỘNG HÌNH THÀNH KIẾN THỨC MỚI</a:t>
            </a:r>
            <a:endParaRPr lang="en-US" sz="4800" b="1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1105" y="12"/>
            <a:ext cx="2906706" cy="1943102"/>
          </a:xfrm>
          <a:prstGeom prst="rect">
            <a:avLst/>
          </a:prstGeom>
        </p:spPr>
      </p:pic>
      <p:pic>
        <p:nvPicPr>
          <p:cNvPr id="19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52969" y="21"/>
            <a:ext cx="2335066" cy="1596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386" y="3022497"/>
            <a:ext cx="8229600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Nghe hát mẫu, cảm thụ âm nhạc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ảy sắc cầu vồng - Hát mẫu- Âm nhạc 9 - Kết nối tri thức - Hà Lực -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4000500"/>
            <a:ext cx="15163799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/>
          <p:nvPr/>
        </p:nvSpPr>
        <p:spPr bwMode="auto">
          <a:xfrm>
            <a:off x="512040" y="2222402"/>
            <a:ext cx="12344400" cy="8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67" tIns="81642" rIns="163267" bIns="8164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</a:rPr>
              <a:t>1. Học bài hát: 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Bảy sắc cầu vồng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endParaRPr lang="en-US" sz="3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7" name="Rectangle 17"/>
          <p:cNvSpPr/>
          <p:nvPr/>
        </p:nvSpPr>
        <p:spPr bwMode="auto">
          <a:xfrm>
            <a:off x="2667000" y="1181106"/>
            <a:ext cx="14782800" cy="102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67" tIns="81642" rIns="163267" bIns="8164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333399"/>
                </a:solidFill>
                <a:latin typeface="Times New Roman" panose="02020603050405020304" pitchFamily="18" charset="0"/>
              </a:rPr>
              <a:t>   </a:t>
            </a:r>
            <a:r>
              <a:rPr lang="en-US" sz="4800" b="1">
                <a:solidFill>
                  <a:srgbClr val="FFC000"/>
                </a:solidFill>
                <a:latin typeface="Times New Roman" panose="02020603050405020304" pitchFamily="18" charset="0"/>
              </a:rPr>
              <a:t>HOẠT ĐỘNG HÌNH THÀNH KIẾN THỨC MỚI</a:t>
            </a:r>
            <a:endParaRPr lang="en-US" sz="4800" b="1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1105" y="12"/>
            <a:ext cx="2906706" cy="19431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064" y="2877572"/>
            <a:ext cx="11680536" cy="118493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Giới thiệu tác giả: ( Thảo luận</a:t>
            </a:r>
            <a:r>
              <a:rPr lang="en-US" sz="39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vài nét về tác giả </a:t>
            </a:r>
            <a:r>
              <a:rPr lang="en-US" sz="32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Vân</a:t>
            </a:r>
            <a:r>
              <a:rPr lang="en-US" sz="32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biết và sưu tầm được? </a:t>
            </a:r>
            <a:endParaRPr lang="en-US" sz="32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8"/>
          <p:cNvPicPr>
            <a:picLocks noChangeAspect="1"/>
          </p:cNvPicPr>
          <p:nvPr/>
        </p:nvPicPr>
        <p:blipFill>
          <a:blip r:embed="rId3"/>
          <a:srcRect l="2710" r="2710"/>
          <a:stretch>
            <a:fillRect/>
          </a:stretch>
        </p:blipFill>
        <p:spPr>
          <a:xfrm rot="1988778">
            <a:off x="15263073" y="152013"/>
            <a:ext cx="2977018" cy="1897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20800" y="3314867"/>
            <a:ext cx="3733800" cy="3693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52763" y="4413555"/>
            <a:ext cx="8834242" cy="683262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just">
              <a:lnSpc>
                <a:spcPct val="120000"/>
              </a:lnSpc>
              <a:spcBef>
                <a:spcPct val="55000"/>
              </a:spcBef>
            </a:pPr>
            <a:r>
              <a:rPr lang="en-US" sz="2900" b="1">
                <a:latin typeface=".VnArial Narrow" panose="020B7200000000000000" pitchFamily="34" charset="0"/>
              </a:rPr>
              <a:t>- </a:t>
            </a:r>
            <a:r>
              <a:rPr lang="en-US" sz="3200" b="1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Tên thật là Lê Văn Ngọ (1930 – 2018). </a:t>
            </a:r>
            <a:r>
              <a:rPr lang="en-US" sz="2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42248" y="4991102"/>
            <a:ext cx="10597352" cy="1865124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lvl="0" algn="just">
              <a:lnSpc>
                <a:spcPct val="120000"/>
              </a:lnSpc>
              <a:spcBef>
                <a:spcPct val="55000"/>
              </a:spcBef>
              <a:buFontTx/>
              <a:buChar char="-"/>
            </a:pPr>
            <a:r>
              <a:rPr lang="en-US" sz="29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tác giả của nhiều ca khúc nổi tiếng </a:t>
            </a:r>
            <a:r>
              <a:rPr lang="en-US" sz="29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như: </a:t>
            </a:r>
            <a:r>
              <a:rPr lang="en-US" sz="32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Bài ca xây dựng", "Hò kéo pháo", "Người chiến sĩ ấy", "Quảng Bình quê ta ơi", "Tôi là người </a:t>
            </a:r>
            <a:r>
              <a:rPr lang="en-US" sz="32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thợ </a:t>
            </a:r>
            <a:r>
              <a:rPr lang="en-US" sz="320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lò“….</a:t>
            </a:r>
            <a:endParaRPr lang="en-US" sz="29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23854" y="6841774"/>
            <a:ext cx="10602608" cy="1077216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 panose="02020603050405020304"/>
              </a:rPr>
              <a:t>- Năm </a:t>
            </a:r>
            <a:r>
              <a:rPr lang="en-US" sz="3200">
                <a:solidFill>
                  <a:srgbClr val="000000"/>
                </a:solidFill>
                <a:latin typeface="Times New Roman" panose="02020603050405020304"/>
              </a:rPr>
              <a:t>2000 ông được nhà nước trao tặng giải thưởng Hồ Chí Minh về Văn học – Nghệ </a:t>
            </a:r>
            <a:r>
              <a:rPr lang="en-US" sz="3200">
                <a:solidFill>
                  <a:srgbClr val="000000"/>
                </a:solidFill>
                <a:latin typeface="Times New Roman" panose="02020603050405020304"/>
              </a:rPr>
              <a:t>thuật</a:t>
            </a:r>
            <a:r>
              <a:rPr lang="en-US" sz="3200" smtClean="0">
                <a:solidFill>
                  <a:srgbClr val="000000"/>
                </a:solidFill>
                <a:latin typeface="Times New Roman" panose="02020603050405020304"/>
              </a:rPr>
              <a:t>.</a:t>
            </a:r>
            <a:endParaRPr lang="en-US" sz="3200"/>
          </a:p>
        </p:txBody>
      </p:sp>
      <p:pic>
        <p:nvPicPr>
          <p:cNvPr id="3074" name="Picture 2" descr="C:\Users\Administrator\Downloads\Hoàng_Vâ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3022501"/>
            <a:ext cx="4114800" cy="570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0" y="0"/>
            <a:ext cx="18288000" cy="10287000"/>
          </a:xfrm>
          <a:prstGeom prst="rect">
            <a:avLst/>
          </a:prstGeom>
          <a:noFill/>
          <a:ln w="57150" cmpd="thinThick" algn="ctr">
            <a:solidFill>
              <a:srgbClr val="3333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3283" tIns="81642" rIns="163283" bIns="81642" anchor="ctr"/>
          <a:lstStyle/>
          <a:p>
            <a:pPr defTabSz="1632585"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sp>
        <p:nvSpPr>
          <p:cNvPr id="229386" name="Text Box 10"/>
          <p:cNvSpPr txBox="1">
            <a:spLocks noChangeArrowheads="1"/>
          </p:cNvSpPr>
          <p:nvPr/>
        </p:nvSpPr>
        <p:spPr bwMode="auto">
          <a:xfrm>
            <a:off x="177800" y="495301"/>
            <a:ext cx="12598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3" tIns="81642" rIns="163283" bIns="81642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632585" fontAlgn="base">
              <a:spcBef>
                <a:spcPct val="0"/>
              </a:spcBef>
              <a:spcAft>
                <a:spcPct val="0"/>
              </a:spcAft>
            </a:pPr>
            <a:r>
              <a:rPr lang="en-US" sz="43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 MỚI</a:t>
            </a:r>
            <a:endParaRPr lang="en-US" sz="43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389" name="Rectangle 13"/>
          <p:cNvSpPr>
            <a:spLocks noChangeArrowheads="1"/>
          </p:cNvSpPr>
          <p:nvPr/>
        </p:nvSpPr>
        <p:spPr bwMode="auto">
          <a:xfrm>
            <a:off x="304800" y="3162300"/>
            <a:ext cx="6858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3" tIns="81642" rIns="163283" bIns="81642" anchor="ctr"/>
          <a:lstStyle/>
          <a:p>
            <a:pPr algn="just">
              <a:spcAft>
                <a:spcPts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>
                <a:solidFill>
                  <a:srgbClr val="000000"/>
                </a:solidFill>
                <a:latin typeface="Times New Roman" panose="02020603050405020304"/>
              </a:rPr>
              <a:t>Nêu tính chất âm nhạc của bài hát?</a:t>
            </a:r>
            <a:r>
              <a:rPr lang="en-GB" sz="3600" i="1">
                <a:solidFill>
                  <a:srgbClr val="000000"/>
                </a:solidFill>
                <a:latin typeface="Times New Roman" panose="02020603050405020304"/>
              </a:rPr>
              <a:t> Bài hát có giai điệu vui tươi, trong </a:t>
            </a:r>
            <a:r>
              <a:rPr lang="en-GB" sz="3600" i="1">
                <a:solidFill>
                  <a:srgbClr val="000000"/>
                </a:solidFill>
                <a:latin typeface="Times New Roman" panose="02020603050405020304"/>
              </a:rPr>
              <a:t>sáng</a:t>
            </a:r>
            <a:r>
              <a:rPr lang="en-GB" sz="3600" i="1" smtClean="0">
                <a:solidFill>
                  <a:srgbClr val="000000"/>
                </a:solidFill>
                <a:latin typeface="Times New Roman" panose="02020603050405020304"/>
              </a:rPr>
              <a:t>.</a:t>
            </a:r>
            <a:endParaRPr lang="en-US" sz="3600"/>
          </a:p>
        </p:txBody>
      </p:sp>
      <p:sp>
        <p:nvSpPr>
          <p:cNvPr id="229391" name="Text Box 15"/>
          <p:cNvSpPr txBox="1">
            <a:spLocks noChangeArrowheads="1"/>
          </p:cNvSpPr>
          <p:nvPr/>
        </p:nvSpPr>
        <p:spPr bwMode="auto">
          <a:xfrm>
            <a:off x="304800" y="4572002"/>
            <a:ext cx="6858000" cy="11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3" tIns="81642" rIns="163283" bIns="8164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63258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4300" b="1">
                <a:solidFill>
                  <a:srgbClr val="000000"/>
                </a:solidFill>
                <a:latin typeface=".VnArial Narrow" panose="020B7200000000000000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viết ở nhịp 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2/4,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nối, dấu 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lại, dấu lặng đơn, đảo phách.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479262"/>
            <a:ext cx="5963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</a:rPr>
              <a:t>1. Học bài hát: 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Bảy sắc cầu vồng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endParaRPr lang="en-US" sz="3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2196525"/>
            <a:ext cx="3402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 hát: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Administrator\Downloads\hq72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1771649"/>
            <a:ext cx="9067800" cy="741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8000" y="2628900"/>
            <a:ext cx="3048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954000" y="2895600"/>
            <a:ext cx="533400" cy="2667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868400" y="3695700"/>
            <a:ext cx="3048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887200" y="5720227"/>
            <a:ext cx="1333500" cy="3376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630400" y="77343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9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9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2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6" grpId="0"/>
      <p:bldP spid="229389" grpId="0"/>
      <p:bldP spid="229391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8288000" cy="10287000"/>
          </a:xfrm>
          <a:prstGeom prst="rect">
            <a:avLst/>
          </a:prstGeom>
          <a:noFill/>
          <a:ln w="57150" cmpd="thinThick" algn="ctr">
            <a:solidFill>
              <a:srgbClr val="3333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3283" tIns="81642" rIns="163283" bIns="81642" anchor="ctr"/>
          <a:lstStyle/>
          <a:p>
            <a:pPr defTabSz="816610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prstClr val="black"/>
              </a:solidFill>
            </a:endParaRPr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0" y="631033"/>
            <a:ext cx="102108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3" tIns="81642" rIns="163283" bIns="81642">
            <a:spAutoFit/>
          </a:bodyPr>
          <a:lstStyle>
            <a:lvl1pPr marL="457200" indent="-457200" defTabSz="457200"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defTabSz="457200"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defTabSz="457200"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defTabSz="457200"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3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Cấu trúc bài hát:</a:t>
            </a:r>
            <a:endParaRPr lang="en-US" altLang="en-US" sz="43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-466725" y="2050258"/>
            <a:ext cx="8229602" cy="148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3" tIns="81642" rIns="163283" bIns="81642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defTabSz="457200"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defTabSz="457200"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defTabSz="457200"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300" b="1">
                <a:solidFill>
                  <a:srgbClr val="009900"/>
                </a:solidFill>
                <a:latin typeface=".VnArial Narrow" panose="020B7200000000000000" pitchFamily="34" charset="0"/>
              </a:rPr>
              <a:t>* </a:t>
            </a:r>
            <a:r>
              <a:rPr lang="en-US" altLang="en-US" sz="43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viết theo cấu trúc: </a:t>
            </a:r>
            <a:endParaRPr lang="en-US" altLang="en-US" sz="43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3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b – </a:t>
            </a:r>
            <a:r>
              <a:rPr lang="en-US" altLang="en-US" sz="4300" b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43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442" name="Text Box 18"/>
          <p:cNvSpPr txBox="1">
            <a:spLocks noChangeArrowheads="1"/>
          </p:cNvSpPr>
          <p:nvPr/>
        </p:nvSpPr>
        <p:spPr bwMode="auto">
          <a:xfrm>
            <a:off x="0" y="3488532"/>
            <a:ext cx="7620000" cy="151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3" tIns="81642" rIns="163283" bIns="81642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defTabSz="457200"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defTabSz="457200"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defTabSz="457200"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3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Đoạn </a:t>
            </a:r>
            <a:r>
              <a:rPr lang="en-US" altLang="en-US" sz="43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GB" sz="4400" spc="-4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Câu </a:t>
            </a:r>
            <a:r>
              <a:rPr lang="en-GB" sz="4400" spc="-4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1 + 2: </a:t>
            </a:r>
            <a:r>
              <a:rPr lang="en-GB" sz="4400" i="1" spc="-4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Cầu vồng…nốt nhạc</a:t>
            </a:r>
            <a:r>
              <a:rPr lang="en-GB" sz="4400" i="1" spc="-4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. </a:t>
            </a:r>
            <a:endParaRPr lang="en-US" altLang="en-US" sz="4300" b="1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443" name="Text Box 19"/>
          <p:cNvSpPr txBox="1">
            <a:spLocks noChangeArrowheads="1"/>
          </p:cNvSpPr>
          <p:nvPr/>
        </p:nvSpPr>
        <p:spPr bwMode="auto">
          <a:xfrm>
            <a:off x="-66675" y="5422108"/>
            <a:ext cx="7772402" cy="151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3" tIns="81642" rIns="163283" bIns="81642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defTabSz="457200"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defTabSz="457200"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defTabSz="457200"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en-US" altLang="en-US" sz="43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Đoạn b:</a:t>
            </a:r>
            <a:r>
              <a:rPr lang="en-GB" sz="4400" spc="-30" smtClean="0">
                <a:solidFill>
                  <a:srgbClr val="000000"/>
                </a:solidFill>
                <a:latin typeface="Times New Roman" panose="02020603050405020304"/>
              </a:rPr>
              <a:t>Câu </a:t>
            </a:r>
            <a:r>
              <a:rPr lang="en-GB" sz="4400" spc="-30">
                <a:solidFill>
                  <a:srgbClr val="000000"/>
                </a:solidFill>
                <a:latin typeface="Times New Roman" panose="02020603050405020304"/>
              </a:rPr>
              <a:t>3 + 4: </a:t>
            </a:r>
            <a:r>
              <a:rPr lang="en-GB" sz="4400" i="1" spc="-30">
                <a:solidFill>
                  <a:srgbClr val="000000"/>
                </a:solidFill>
                <a:latin typeface="Times New Roman" panose="02020603050405020304"/>
              </a:rPr>
              <a:t>Sáng những giấc mơ…lên </a:t>
            </a:r>
            <a:r>
              <a:rPr lang="en-GB" sz="4400" i="1" spc="-30">
                <a:solidFill>
                  <a:srgbClr val="000000"/>
                </a:solidFill>
                <a:latin typeface="Times New Roman" panose="02020603050405020304"/>
              </a:rPr>
              <a:t>đường</a:t>
            </a:r>
            <a:r>
              <a:rPr lang="en-GB" sz="4400" i="1" spc="-30" smtClean="0">
                <a:solidFill>
                  <a:srgbClr val="000000"/>
                </a:solidFill>
                <a:latin typeface="Times New Roman" panose="02020603050405020304"/>
              </a:rPr>
              <a:t>.</a:t>
            </a:r>
            <a:endParaRPr lang="en-US" sz="4400"/>
          </a:p>
        </p:txBody>
      </p:sp>
      <p:sp>
        <p:nvSpPr>
          <p:cNvPr id="231444" name="Text Box 20"/>
          <p:cNvSpPr txBox="1">
            <a:spLocks noChangeArrowheads="1"/>
          </p:cNvSpPr>
          <p:nvPr/>
        </p:nvSpPr>
        <p:spPr bwMode="auto">
          <a:xfrm>
            <a:off x="-50800" y="7355683"/>
            <a:ext cx="8204200" cy="151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3" tIns="81642" rIns="163283" bIns="81642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defTabSz="457200"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defTabSz="457200"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defTabSz="457200"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defTabSz="457200" eaLnBrk="0" fontAlgn="base" hangingPunct="0"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en-US" altLang="en-US" sz="43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Đoạn </a:t>
            </a:r>
            <a:r>
              <a:rPr lang="en-US" altLang="en-US" sz="43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GB" sz="4400" spc="-30" smtClean="0">
                <a:solidFill>
                  <a:srgbClr val="000000"/>
                </a:solidFill>
                <a:latin typeface="Times New Roman" panose="02020603050405020304"/>
              </a:rPr>
              <a:t>Phần </a:t>
            </a:r>
            <a:r>
              <a:rPr lang="en-GB" sz="4400" spc="-30">
                <a:solidFill>
                  <a:srgbClr val="000000"/>
                </a:solidFill>
                <a:latin typeface="Times New Roman" panose="02020603050405020304"/>
              </a:rPr>
              <a:t>kết: </a:t>
            </a:r>
            <a:r>
              <a:rPr lang="en-GB" sz="4400" i="1" spc="-30">
                <a:solidFill>
                  <a:srgbClr val="000000"/>
                </a:solidFill>
                <a:latin typeface="Times New Roman" panose="02020603050405020304"/>
              </a:rPr>
              <a:t>Đồ </a:t>
            </a:r>
            <a:r>
              <a:rPr lang="en-GB" sz="4400" i="1" spc="-30" smtClean="0">
                <a:solidFill>
                  <a:srgbClr val="000000"/>
                </a:solidFill>
                <a:latin typeface="Times New Roman" panose="02020603050405020304"/>
              </a:rPr>
              <a:t>rê mi … cùng </a:t>
            </a:r>
            <a:r>
              <a:rPr lang="en-GB" sz="4400" i="1" spc="-30">
                <a:solidFill>
                  <a:srgbClr val="000000"/>
                </a:solidFill>
                <a:latin typeface="Times New Roman" panose="02020603050405020304"/>
              </a:rPr>
              <a:t>nhau đi </a:t>
            </a:r>
            <a:r>
              <a:rPr lang="en-GB" sz="4400" i="1" spc="-30">
                <a:solidFill>
                  <a:srgbClr val="000000"/>
                </a:solidFill>
                <a:latin typeface="Times New Roman" panose="02020603050405020304"/>
              </a:rPr>
              <a:t>tới</a:t>
            </a:r>
            <a:r>
              <a:rPr lang="en-GB" sz="4400" i="1" spc="-30" smtClean="0">
                <a:solidFill>
                  <a:srgbClr val="000000"/>
                </a:solidFill>
                <a:latin typeface="Times New Roman" panose="02020603050405020304"/>
              </a:rPr>
              <a:t>.</a:t>
            </a:r>
            <a:endParaRPr lang="en-US" sz="4400"/>
          </a:p>
        </p:txBody>
      </p:sp>
      <p:pic>
        <p:nvPicPr>
          <p:cNvPr id="5122" name="Picture 2" descr="C:\Users\Administrator\Downloads\hq72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876300"/>
            <a:ext cx="8991600" cy="79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3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41" grpId="0"/>
      <p:bldP spid="231442" grpId="0"/>
      <p:bldP spid="231443" grpId="0"/>
      <p:bldP spid="2314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/>
          <p:nvPr/>
        </p:nvSpPr>
        <p:spPr bwMode="auto">
          <a:xfrm>
            <a:off x="457200" y="2209828"/>
            <a:ext cx="12344400" cy="8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67" tIns="81642" rIns="163267" bIns="8164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</a:rPr>
              <a:t>1. Học bài hát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: Nối vong tay lớn </a:t>
            </a:r>
            <a:endParaRPr lang="en-US" sz="3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7" name="Rectangle 17"/>
          <p:cNvSpPr/>
          <p:nvPr/>
        </p:nvSpPr>
        <p:spPr bwMode="auto">
          <a:xfrm>
            <a:off x="2667000" y="1181106"/>
            <a:ext cx="14782800" cy="102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67" tIns="81642" rIns="163267" bIns="8164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333399"/>
                </a:solidFill>
                <a:latin typeface="Times New Roman" panose="02020603050405020304" pitchFamily="18" charset="0"/>
              </a:rPr>
              <a:t>   </a:t>
            </a:r>
            <a:r>
              <a:rPr lang="en-US" sz="4800" b="1">
                <a:solidFill>
                  <a:srgbClr val="FFC000"/>
                </a:solidFill>
                <a:latin typeface="Times New Roman" panose="02020603050405020304" pitchFamily="18" charset="0"/>
              </a:rPr>
              <a:t>HOẠT ĐỘNG HÌNH THÀNH KIẾN THỨC MỚI</a:t>
            </a:r>
            <a:endParaRPr lang="en-US" sz="4800" b="1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1105" y="12"/>
            <a:ext cx="2906706" cy="19431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386" y="3022497"/>
            <a:ext cx="8229600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Nội dung bài hát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8496300"/>
            <a:ext cx="29083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3724" y="3848100"/>
            <a:ext cx="703247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en-US" sz="4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</a:t>
            </a:r>
            <a:r>
              <a:rPr lang="en-US" altLang="en-US" sz="40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altLang="en-US" sz="4000">
                <a:solidFill>
                  <a:srgbClr val="00B0F0"/>
                </a:solidFill>
                <a:latin typeface="Times New Roman" panose="02020603050405020304"/>
              </a:rPr>
              <a:t>t</a:t>
            </a:r>
            <a:r>
              <a:rPr lang="en-US" sz="4000" smtClean="0">
                <a:solidFill>
                  <a:srgbClr val="00B0F0"/>
                </a:solidFill>
                <a:latin typeface="Times New Roman" panose="02020603050405020304"/>
                <a:ea typeface="Times New Roman" panose="02020603050405020304"/>
              </a:rPr>
              <a:t>hể </a:t>
            </a:r>
            <a:r>
              <a:rPr lang="en-US" sz="4000">
                <a:solidFill>
                  <a:srgbClr val="00B0F0"/>
                </a:solidFill>
                <a:latin typeface="Times New Roman" panose="02020603050405020304"/>
                <a:ea typeface="Times New Roman" panose="02020603050405020304"/>
              </a:rPr>
              <a:t>hiện sự đoàn kết, khát vọng, xây dựng tương lai tươi sáng và tình yêu quê hương đất nước luôn trong tim thế hệ trẻ.</a:t>
            </a:r>
            <a:endParaRPr lang="en-US" sz="4000">
              <a:solidFill>
                <a:srgbClr val="00B0F0"/>
              </a:solidFill>
            </a:endParaRPr>
          </a:p>
          <a:p>
            <a:pPr lvl="0" algn="just" defTabSz="457200"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>
              <a:solidFill>
                <a:srgbClr val="3333FF"/>
              </a:solidFill>
              <a:latin typeface=".VnArial Narrow" panose="020B7200000000000000" pitchFamily="34" charset="0"/>
            </a:endParaRPr>
          </a:p>
        </p:txBody>
      </p:sp>
      <p:pic>
        <p:nvPicPr>
          <p:cNvPr id="6146" name="Picture 2" descr="C:\Users\Administrator\Downloads\hq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009927"/>
            <a:ext cx="7848600" cy="678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/>
          <p:nvPr/>
        </p:nvSpPr>
        <p:spPr bwMode="auto">
          <a:xfrm>
            <a:off x="457200" y="2209828"/>
            <a:ext cx="12344400" cy="8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67" tIns="81642" rIns="163267" bIns="8164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</a:rPr>
              <a:t>1. Học bài hát: 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Nối vòng tay lớn </a:t>
            </a:r>
            <a:endParaRPr lang="en-US" sz="3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7" name="Rectangle 17"/>
          <p:cNvSpPr/>
          <p:nvPr/>
        </p:nvSpPr>
        <p:spPr bwMode="auto">
          <a:xfrm>
            <a:off x="2667000" y="1181106"/>
            <a:ext cx="14782800" cy="102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67" tIns="81642" rIns="163267" bIns="8164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333399"/>
                </a:solidFill>
                <a:latin typeface="Times New Roman" panose="02020603050405020304" pitchFamily="18" charset="0"/>
              </a:rPr>
              <a:t>   </a:t>
            </a:r>
            <a:r>
              <a:rPr lang="en-US" sz="4800">
                <a:solidFill>
                  <a:srgbClr val="FFC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4800" b="1">
                <a:solidFill>
                  <a:srgbClr val="FFC000"/>
                </a:solidFill>
                <a:latin typeface="Times New Roman" panose="02020603050405020304" pitchFamily="18" charset="0"/>
              </a:rPr>
              <a:t> ĐỘNG HÌNH THÀNH KIẾN THỨC MỚI</a:t>
            </a:r>
            <a:endParaRPr lang="en-US" sz="4800" b="1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947" y="57246"/>
            <a:ext cx="2906706" cy="1943102"/>
          </a:xfrm>
          <a:prstGeom prst="rect">
            <a:avLst/>
          </a:prstGeom>
        </p:spPr>
      </p:pic>
      <p:pic>
        <p:nvPicPr>
          <p:cNvPr id="19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52961" y="45125"/>
            <a:ext cx="2335066" cy="1596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386" y="3022497"/>
            <a:ext cx="8229600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Khởi động giọng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1883;p35"/>
          <p:cNvSpPr txBox="1"/>
          <p:nvPr/>
        </p:nvSpPr>
        <p:spPr>
          <a:xfrm>
            <a:off x="567460" y="3607255"/>
            <a:ext cx="8236528" cy="914400"/>
          </a:xfrm>
          <a:prstGeom prst="rect">
            <a:avLst/>
          </a:prstGeom>
        </p:spPr>
        <p:txBody>
          <a:bodyPr spcFirstLastPara="1" wrap="square" lIns="182825" tIns="182825" rIns="182825" bIns="1828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828800">
              <a:spcAft>
                <a:spcPts val="3200"/>
              </a:spcAft>
              <a:defRPr/>
            </a:pPr>
            <a:r>
              <a:rPr lang="vi-VN" sz="3600" b="1" kern="0">
                <a:solidFill>
                  <a:srgbClr val="004D61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giọng theo mẫu âm sau</a:t>
            </a:r>
            <a:r>
              <a:rPr lang="en-US" sz="3600" b="1" kern="0">
                <a:solidFill>
                  <a:srgbClr val="004D61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kern="0" dirty="0">
              <a:solidFill>
                <a:srgbClr val="004D61">
                  <a:lumMod val="90000"/>
                  <a:lumOff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E6F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21676"/>
            <a:ext cx="7772400" cy="247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au-luyen-thanh-chu-de-1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084394"/>
            <a:ext cx="9348068" cy="3697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6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ET19LOP7DASUA">
  <a:themeElements>
    <a:clrScheme name="TIET19LOP7DASU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IET19LOP7DASU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TIET19LOP7DASU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ET19LOP7DASU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ET19LOP7DASU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ET19LOP7DASU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ET19LOP7DASU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ET19LOP7DASU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ET19LOP7DASU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ET19LOP7DASU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 to Science Class Pastel Stars Powerpoint Presentation </Template>
  <TotalTime>0</TotalTime>
  <Words>2799</Words>
  <Application>WPS Presentation</Application>
  <PresentationFormat>Custom</PresentationFormat>
  <Paragraphs>157</Paragraphs>
  <Slides>16</Slides>
  <Notes>5</Notes>
  <HiddenSlides>0</HiddenSlides>
  <MMClips>4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6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42" baseType="lpstr">
      <vt:lpstr>Arial</vt:lpstr>
      <vt:lpstr>SimSun</vt:lpstr>
      <vt:lpstr>Wingdings</vt:lpstr>
      <vt:lpstr>.VnTime</vt:lpstr>
      <vt:lpstr>Tahoma</vt:lpstr>
      <vt:lpstr>Tw Cen MT</vt:lpstr>
      <vt:lpstr>Arial</vt:lpstr>
      <vt:lpstr>Times New Roman</vt:lpstr>
      <vt:lpstr>Times New Roman</vt:lpstr>
      <vt:lpstr>Verdana</vt:lpstr>
      <vt:lpstr>.VnRevueH</vt:lpstr>
      <vt:lpstr>.VnTifani Heavy</vt:lpstr>
      <vt:lpstr>Calibri</vt:lpstr>
      <vt:lpstr>.VnBahamasBH</vt:lpstr>
      <vt:lpstr>.VnArial Narrow</vt:lpstr>
      <vt:lpstr>.VnArial</vt:lpstr>
      <vt:lpstr>Calibri</vt:lpstr>
      <vt:lpstr>Microsoft YaHei</vt:lpstr>
      <vt:lpstr>Arial Unicode MS</vt:lpstr>
      <vt:lpstr>Office Theme</vt:lpstr>
      <vt:lpstr>Default Design</vt:lpstr>
      <vt:lpstr>TIET19LOP7DASUA</vt:lpstr>
      <vt:lpstr>2_Default Design</vt:lpstr>
      <vt:lpstr>1_Default Design</vt:lpstr>
      <vt:lpstr>Droplet</vt:lpstr>
      <vt:lpstr>CorelDRAW.Graphic.12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Techsi.vn</cp:lastModifiedBy>
  <cp:revision>128</cp:revision>
  <dcterms:created xsi:type="dcterms:W3CDTF">2021-09-07T03:24:00Z</dcterms:created>
  <dcterms:modified xsi:type="dcterms:W3CDTF">2024-10-16T03:35:13Z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DEA9C1573F964454AA30096B2E268FD8_13</vt:lpwstr>
  </property>
  <property fmtid="{D5CDD505-2E9C-101B-9397-08002B2CF9AE}" pid="3" name="KSOProductBuildVer">
    <vt:lpwstr>1033-12.2.0.18283</vt:lpwstr>
  </property>
</Properties>
</file>