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65" r:id="rId2"/>
    <p:sldId id="366" r:id="rId3"/>
    <p:sldId id="364" r:id="rId4"/>
    <p:sldId id="279" r:id="rId5"/>
    <p:sldId id="363" r:id="rId6"/>
    <p:sldId id="256" r:id="rId7"/>
    <p:sldId id="367" r:id="rId8"/>
    <p:sldId id="257" r:id="rId9"/>
    <p:sldId id="368" r:id="rId10"/>
    <p:sldId id="258" r:id="rId11"/>
    <p:sldId id="259" r:id="rId12"/>
    <p:sldId id="263" r:id="rId13"/>
    <p:sldId id="260" r:id="rId14"/>
    <p:sldId id="261" r:id="rId15"/>
    <p:sldId id="262" r:id="rId16"/>
    <p:sldId id="267" r:id="rId17"/>
  </p:sldIdLst>
  <p:sldSz cx="18288000" cy="10287000"/>
  <p:notesSz cx="6858000" cy="9144000"/>
  <p:embeddedFontLst>
    <p:embeddedFont>
      <p:font typeface="Amasis MT Pro Medium" panose="020F0502020204030204" pitchFamily="18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ootlight MT Light" panose="0204060206030A020304" pitchFamily="18" charset="0"/>
      <p:regular r:id="rId25"/>
    </p:embeddedFont>
    <p:embeddedFont>
      <p:font typeface="Lucida Sans Unicode" panose="020B0602030504020204" pitchFamily="34" charset="0"/>
      <p:regular r:id="rId26"/>
    </p:embeddedFont>
    <p:embeddedFont>
      <p:font typeface="Modern Love" panose="04090805081005020601" pitchFamily="82" charset="0"/>
      <p:regular r:id="rId27"/>
    </p:embeddedFont>
    <p:embeddedFont>
      <p:font typeface="TAN Ashford" panose="020B0604020202020204" charset="0"/>
      <p:regular r:id="rId28"/>
    </p:embeddedFont>
    <p:embeddedFont>
      <p:font typeface="TAN Garlan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DC7"/>
    <a:srgbClr val="FBFDB9"/>
    <a:srgbClr val="FAF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7DC2DA-6516-4196-AA0B-EC95D0A45E16}" v="20" dt="2023-07-08T07:42:02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2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5D7DC2DA-6516-4196-AA0B-EC95D0A45E16}"/>
    <pc:docChg chg="custSel delSld modSld sldOrd">
      <pc:chgData name="Duyên Lương" userId="3a9e482f-ceb4-484a-8eab-f708ff3e9a36" providerId="ADAL" clId="{5D7DC2DA-6516-4196-AA0B-EC95D0A45E16}" dt="2023-07-08T07:42:02.223" v="338"/>
      <pc:docMkLst>
        <pc:docMk/>
      </pc:docMkLst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56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57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58"/>
        </pc:sldMkLst>
      </pc:sldChg>
      <pc:sldChg chg="delSp modSp mod 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59"/>
        </pc:sldMkLst>
        <pc:spChg chg="mod">
          <ac:chgData name="Duyên Lương" userId="3a9e482f-ceb4-484a-8eab-f708ff3e9a36" providerId="ADAL" clId="{5D7DC2DA-6516-4196-AA0B-EC95D0A45E16}" dt="2023-07-08T07:30:38.160" v="60" actId="1076"/>
          <ac:spMkLst>
            <pc:docMk/>
            <pc:sldMk cId="0" sldId="259"/>
            <ac:spMk id="3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0:15.274" v="54" actId="14100"/>
          <ac:spMkLst>
            <pc:docMk/>
            <pc:sldMk cId="0" sldId="259"/>
            <ac:spMk id="4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0:17.579" v="55" actId="1076"/>
          <ac:spMkLst>
            <pc:docMk/>
            <pc:sldMk cId="0" sldId="259"/>
            <ac:spMk id="5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26:47.395" v="13" actId="478"/>
          <ac:spMkLst>
            <pc:docMk/>
            <pc:sldMk cId="0" sldId="259"/>
            <ac:spMk id="6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26:14.302" v="10" actId="1076"/>
          <ac:spMkLst>
            <pc:docMk/>
            <pc:sldMk cId="0" sldId="259"/>
            <ac:spMk id="7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0:04.533" v="51" actId="207"/>
          <ac:spMkLst>
            <pc:docMk/>
            <pc:sldMk cId="0" sldId="259"/>
            <ac:spMk id="8" creationId="{F18E2ECF-AABB-1490-E990-BEB4B4982833}"/>
          </ac:spMkLst>
        </pc:spChg>
        <pc:spChg chg="mod">
          <ac:chgData name="Duyên Lương" userId="3a9e482f-ceb4-484a-8eab-f708ff3e9a36" providerId="ADAL" clId="{5D7DC2DA-6516-4196-AA0B-EC95D0A45E16}" dt="2023-07-08T07:28:36.918" v="24" actId="1076"/>
          <ac:spMkLst>
            <pc:docMk/>
            <pc:sldMk cId="0" sldId="259"/>
            <ac:spMk id="9" creationId="{10D45B56-90FD-A0B3-1076-6E295EDED26F}"/>
          </ac:spMkLst>
        </pc:spChg>
        <pc:spChg chg="mod">
          <ac:chgData name="Duyên Lương" userId="3a9e482f-ceb4-484a-8eab-f708ff3e9a36" providerId="ADAL" clId="{5D7DC2DA-6516-4196-AA0B-EC95D0A45E16}" dt="2023-07-08T07:29:01.680" v="29" actId="1076"/>
          <ac:spMkLst>
            <pc:docMk/>
            <pc:sldMk cId="0" sldId="259"/>
            <ac:spMk id="10" creationId="{3399D106-3637-0B84-8A63-AA14B484C6C1}"/>
          </ac:spMkLst>
        </pc:spChg>
        <pc:spChg chg="mod">
          <ac:chgData name="Duyên Lương" userId="3a9e482f-ceb4-484a-8eab-f708ff3e9a36" providerId="ADAL" clId="{5D7DC2DA-6516-4196-AA0B-EC95D0A45E16}" dt="2023-07-08T07:30:29.020" v="58" actId="1076"/>
          <ac:spMkLst>
            <pc:docMk/>
            <pc:sldMk cId="0" sldId="259"/>
            <ac:spMk id="11" creationId="{91516F1D-8F10-148E-3E61-817B8DCB6F04}"/>
          </ac:spMkLst>
        </pc:spChg>
        <pc:spChg chg="mod">
          <ac:chgData name="Duyên Lương" userId="3a9e482f-ceb4-484a-8eab-f708ff3e9a36" providerId="ADAL" clId="{5D7DC2DA-6516-4196-AA0B-EC95D0A45E16}" dt="2023-07-08T07:30:26.538" v="57" actId="1076"/>
          <ac:spMkLst>
            <pc:docMk/>
            <pc:sldMk cId="0" sldId="259"/>
            <ac:spMk id="12" creationId="{C4C423A9-E6E8-92B0-E2D9-0F5044A53139}"/>
          </ac:spMkLst>
        </pc:spChg>
        <pc:spChg chg="mod">
          <ac:chgData name="Duyên Lương" userId="3a9e482f-ceb4-484a-8eab-f708ff3e9a36" providerId="ADAL" clId="{5D7DC2DA-6516-4196-AA0B-EC95D0A45E16}" dt="2023-07-08T07:30:21.766" v="56" actId="1076"/>
          <ac:spMkLst>
            <pc:docMk/>
            <pc:sldMk cId="0" sldId="259"/>
            <ac:spMk id="13" creationId="{6094A4AF-5746-9408-A0F2-8FF1D5C2D8D3}"/>
          </ac:spMkLst>
        </pc:spChg>
        <pc:spChg chg="mod">
          <ac:chgData name="Duyên Lương" userId="3a9e482f-ceb4-484a-8eab-f708ff3e9a36" providerId="ADAL" clId="{5D7DC2DA-6516-4196-AA0B-EC95D0A45E16}" dt="2023-07-08T07:28:31.098" v="21" actId="14100"/>
          <ac:spMkLst>
            <pc:docMk/>
            <pc:sldMk cId="0" sldId="259"/>
            <ac:spMk id="14" creationId="{93B050FE-F2F2-8D30-68AD-7ECF44AAC28A}"/>
          </ac:spMkLst>
        </pc:spChg>
      </pc:sldChg>
      <pc:sldChg chg="addSp delSp modSp mod modTransition modAnim">
        <pc:chgData name="Duyên Lương" userId="3a9e482f-ceb4-484a-8eab-f708ff3e9a36" providerId="ADAL" clId="{5D7DC2DA-6516-4196-AA0B-EC95D0A45E16}" dt="2023-07-08T07:42:02.223" v="338"/>
        <pc:sldMkLst>
          <pc:docMk/>
          <pc:sldMk cId="0" sldId="260"/>
        </pc:sldMkLst>
        <pc:spChg chg="mod">
          <ac:chgData name="Duyên Lương" userId="3a9e482f-ceb4-484a-8eab-f708ff3e9a36" providerId="ADAL" clId="{5D7DC2DA-6516-4196-AA0B-EC95D0A45E16}" dt="2023-07-08T07:32:15.231" v="131" actId="14100"/>
          <ac:spMkLst>
            <pc:docMk/>
            <pc:sldMk cId="0" sldId="260"/>
            <ac:spMk id="4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26:43.876" v="12" actId="478"/>
          <ac:spMkLst>
            <pc:docMk/>
            <pc:sldMk cId="0" sldId="260"/>
            <ac:spMk id="5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1:20.206" v="111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40:09.219" v="307" actId="1076"/>
          <ac:spMkLst>
            <pc:docMk/>
            <pc:sldMk cId="0" sldId="260"/>
            <ac:spMk id="7" creationId="{D439EB54-8B93-4CA9-8188-CB87E3771701}"/>
          </ac:spMkLst>
        </pc:spChg>
        <pc:spChg chg="del">
          <ac:chgData name="Duyên Lương" userId="3a9e482f-ceb4-484a-8eab-f708ff3e9a36" providerId="ADAL" clId="{5D7DC2DA-6516-4196-AA0B-EC95D0A45E16}" dt="2023-07-08T07:31:22.266" v="112" actId="478"/>
          <ac:spMkLst>
            <pc:docMk/>
            <pc:sldMk cId="0" sldId="260"/>
            <ac:spMk id="10" creationId="{8ABC53EF-BF2E-FD05-2869-F8985B3FB03F}"/>
          </ac:spMkLst>
        </pc:spChg>
        <pc:spChg chg="mod">
          <ac:chgData name="Duyên Lương" userId="3a9e482f-ceb4-484a-8eab-f708ff3e9a36" providerId="ADAL" clId="{5D7DC2DA-6516-4196-AA0B-EC95D0A45E16}" dt="2023-07-08T07:32:32.963" v="142" actId="20577"/>
          <ac:spMkLst>
            <pc:docMk/>
            <pc:sldMk cId="0" sldId="260"/>
            <ac:spMk id="11" creationId="{1CD7DB54-E37B-913F-846F-F30482C7AA1A}"/>
          </ac:spMkLst>
        </pc:spChg>
        <pc:spChg chg="add mod ord">
          <ac:chgData name="Duyên Lương" userId="3a9e482f-ceb4-484a-8eab-f708ff3e9a36" providerId="ADAL" clId="{5D7DC2DA-6516-4196-AA0B-EC95D0A45E16}" dt="2023-07-08T07:39:57.122" v="304" actId="167"/>
          <ac:spMkLst>
            <pc:docMk/>
            <pc:sldMk cId="0" sldId="260"/>
            <ac:spMk id="15" creationId="{7D5F0C64-D034-8A52-1191-130B1D324CEF}"/>
          </ac:spMkLst>
        </pc:spChg>
        <pc:spChg chg="add mod ord">
          <ac:chgData name="Duyên Lương" userId="3a9e482f-ceb4-484a-8eab-f708ff3e9a36" providerId="ADAL" clId="{5D7DC2DA-6516-4196-AA0B-EC95D0A45E16}" dt="2023-07-08T07:40:18.668" v="311" actId="167"/>
          <ac:spMkLst>
            <pc:docMk/>
            <pc:sldMk cId="0" sldId="260"/>
            <ac:spMk id="16" creationId="{5C3C430E-D664-1ED0-6C55-F53745826428}"/>
          </ac:spMkLst>
        </pc:spChg>
        <pc:spChg chg="add mod ord">
          <ac:chgData name="Duyên Lương" userId="3a9e482f-ceb4-484a-8eab-f708ff3e9a36" providerId="ADAL" clId="{5D7DC2DA-6516-4196-AA0B-EC95D0A45E16}" dt="2023-07-08T07:40:29.111" v="316" actId="167"/>
          <ac:spMkLst>
            <pc:docMk/>
            <pc:sldMk cId="0" sldId="260"/>
            <ac:spMk id="17" creationId="{AC32C536-97B6-0E41-145E-A27AD60A82FC}"/>
          </ac:spMkLst>
        </pc:spChg>
        <pc:spChg chg="add mod ord">
          <ac:chgData name="Duyên Lương" userId="3a9e482f-ceb4-484a-8eab-f708ff3e9a36" providerId="ADAL" clId="{5D7DC2DA-6516-4196-AA0B-EC95D0A45E16}" dt="2023-07-08T07:40:38.838" v="319" actId="167"/>
          <ac:spMkLst>
            <pc:docMk/>
            <pc:sldMk cId="0" sldId="260"/>
            <ac:spMk id="18" creationId="{90196CD9-BF8F-3C31-827C-3E1A428E44C9}"/>
          </ac:spMkLst>
        </pc:spChg>
        <pc:spChg chg="add mod ord">
          <ac:chgData name="Duyên Lương" userId="3a9e482f-ceb4-484a-8eab-f708ff3e9a36" providerId="ADAL" clId="{5D7DC2DA-6516-4196-AA0B-EC95D0A45E16}" dt="2023-07-08T07:40:47.613" v="323" actId="167"/>
          <ac:spMkLst>
            <pc:docMk/>
            <pc:sldMk cId="0" sldId="260"/>
            <ac:spMk id="19" creationId="{13FAF3E8-B5F4-BD05-F493-2536D6796909}"/>
          </ac:spMkLst>
        </pc:spChg>
        <pc:picChg chg="mod">
          <ac:chgData name="Duyên Lương" userId="3a9e482f-ceb4-484a-8eab-f708ff3e9a36" providerId="ADAL" clId="{5D7DC2DA-6516-4196-AA0B-EC95D0A45E16}" dt="2023-07-08T07:33:41.971" v="147" actId="1076"/>
          <ac:picMkLst>
            <pc:docMk/>
            <pc:sldMk cId="0" sldId="260"/>
            <ac:picMk id="8" creationId="{38992787-2780-00FA-A102-6E68136E62CB}"/>
          </ac:picMkLst>
        </pc:picChg>
        <pc:picChg chg="mod">
          <ac:chgData name="Duyên Lương" userId="3a9e482f-ceb4-484a-8eab-f708ff3e9a36" providerId="ADAL" clId="{5D7DC2DA-6516-4196-AA0B-EC95D0A45E16}" dt="2023-07-08T07:33:48.187" v="149" actId="1076"/>
          <ac:picMkLst>
            <pc:docMk/>
            <pc:sldMk cId="0" sldId="260"/>
            <ac:picMk id="9" creationId="{52EEB8FF-D4AD-E109-7917-D596420948E3}"/>
          </ac:picMkLst>
        </pc:picChg>
        <pc:picChg chg="mod">
          <ac:chgData name="Duyên Lương" userId="3a9e482f-ceb4-484a-8eab-f708ff3e9a36" providerId="ADAL" clId="{5D7DC2DA-6516-4196-AA0B-EC95D0A45E16}" dt="2023-07-08T07:34:01.753" v="150" actId="1076"/>
          <ac:picMkLst>
            <pc:docMk/>
            <pc:sldMk cId="0" sldId="260"/>
            <ac:picMk id="12" creationId="{047641CC-8ACB-6DBC-DC68-8DEE7DEDC0D4}"/>
          </ac:picMkLst>
        </pc:picChg>
        <pc:picChg chg="mod">
          <ac:chgData name="Duyên Lương" userId="3a9e482f-ceb4-484a-8eab-f708ff3e9a36" providerId="ADAL" clId="{5D7DC2DA-6516-4196-AA0B-EC95D0A45E16}" dt="2023-07-08T07:34:04.355" v="151" actId="1076"/>
          <ac:picMkLst>
            <pc:docMk/>
            <pc:sldMk cId="0" sldId="260"/>
            <ac:picMk id="13" creationId="{53BF5755-7697-B8F0-16A5-3B92AB3EC8AF}"/>
          </ac:picMkLst>
        </pc:picChg>
        <pc:picChg chg="mod">
          <ac:chgData name="Duyên Lương" userId="3a9e482f-ceb4-484a-8eab-f708ff3e9a36" providerId="ADAL" clId="{5D7DC2DA-6516-4196-AA0B-EC95D0A45E16}" dt="2023-07-08T07:34:06.742" v="152" actId="1076"/>
          <ac:picMkLst>
            <pc:docMk/>
            <pc:sldMk cId="0" sldId="260"/>
            <ac:picMk id="14" creationId="{2C22A0C6-7F95-C8BB-3D59-D1B09D599686}"/>
          </ac:picMkLst>
        </pc:picChg>
      </pc:sldChg>
      <pc:sldChg chg="delSp modSp mod 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61"/>
        </pc:sldMkLst>
        <pc:spChg chg="mod">
          <ac:chgData name="Duyên Lương" userId="3a9e482f-ceb4-484a-8eab-f708ff3e9a36" providerId="ADAL" clId="{5D7DC2DA-6516-4196-AA0B-EC95D0A45E16}" dt="2023-07-08T07:35:15.683" v="225" actId="14100"/>
          <ac:spMkLst>
            <pc:docMk/>
            <pc:sldMk cId="0" sldId="261"/>
            <ac:spMk id="2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5:18.908" v="226" actId="14100"/>
          <ac:spMkLst>
            <pc:docMk/>
            <pc:sldMk cId="0" sldId="261"/>
            <ac:spMk id="3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5:22.217" v="227" actId="14100"/>
          <ac:spMkLst>
            <pc:docMk/>
            <pc:sldMk cId="0" sldId="261"/>
            <ac:spMk id="4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5:26.834" v="228" actId="14100"/>
          <ac:spMkLst>
            <pc:docMk/>
            <pc:sldMk cId="0" sldId="261"/>
            <ac:spMk id="5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5:58.494" v="234" actId="1076"/>
          <ac:spMkLst>
            <pc:docMk/>
            <pc:sldMk cId="0" sldId="261"/>
            <ac:spMk id="6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34:47.493" v="220" actId="478"/>
          <ac:spMkLst>
            <pc:docMk/>
            <pc:sldMk cId="0" sldId="261"/>
            <ac:spMk id="7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4:41.128" v="218" actId="1076"/>
          <ac:spMkLst>
            <pc:docMk/>
            <pc:sldMk cId="0" sldId="261"/>
            <ac:spMk id="8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5:02.337" v="223" actId="14100"/>
          <ac:spMkLst>
            <pc:docMk/>
            <pc:sldMk cId="0" sldId="261"/>
            <ac:spMk id="9" creationId="{E795DDD6-BB2F-64BC-B255-2E003206932A}"/>
          </ac:spMkLst>
        </pc:spChg>
        <pc:spChg chg="del">
          <ac:chgData name="Duyên Lương" userId="3a9e482f-ceb4-484a-8eab-f708ff3e9a36" providerId="ADAL" clId="{5D7DC2DA-6516-4196-AA0B-EC95D0A45E16}" dt="2023-07-08T07:34:43.786" v="219" actId="478"/>
          <ac:spMkLst>
            <pc:docMk/>
            <pc:sldMk cId="0" sldId="261"/>
            <ac:spMk id="12" creationId="{BD1AE032-3CE9-5D41-5863-9BDCEE6E037C}"/>
          </ac:spMkLst>
        </pc:spChg>
        <pc:spChg chg="mod">
          <ac:chgData name="Duyên Lương" userId="3a9e482f-ceb4-484a-8eab-f708ff3e9a36" providerId="ADAL" clId="{5D7DC2DA-6516-4196-AA0B-EC95D0A45E16}" dt="2023-07-08T07:36:04.876" v="236" actId="1035"/>
          <ac:spMkLst>
            <pc:docMk/>
            <pc:sldMk cId="0" sldId="261"/>
            <ac:spMk id="13" creationId="{6B0A79F8-5F8C-4F0F-1646-96E702CBA0DB}"/>
          </ac:spMkLst>
        </pc:spChg>
        <pc:cxnChg chg="mod">
          <ac:chgData name="Duyên Lương" userId="3a9e482f-ceb4-484a-8eab-f708ff3e9a36" providerId="ADAL" clId="{5D7DC2DA-6516-4196-AA0B-EC95D0A45E16}" dt="2023-07-08T07:36:36.077" v="241" actId="1036"/>
          <ac:cxnSpMkLst>
            <pc:docMk/>
            <pc:sldMk cId="0" sldId="261"/>
            <ac:cxnSpMk id="10" creationId="{4AF56691-4C1A-A1FD-4011-8A3734F4FB9C}"/>
          </ac:cxnSpMkLst>
        </pc:cxnChg>
        <pc:cxnChg chg="mod">
          <ac:chgData name="Duyên Lương" userId="3a9e482f-ceb4-484a-8eab-f708ff3e9a36" providerId="ADAL" clId="{5D7DC2DA-6516-4196-AA0B-EC95D0A45E16}" dt="2023-07-08T07:36:36.077" v="241" actId="1036"/>
          <ac:cxnSpMkLst>
            <pc:docMk/>
            <pc:sldMk cId="0" sldId="261"/>
            <ac:cxnSpMk id="11" creationId="{1AA6D21C-7E13-785D-E23A-4EC16CA8B974}"/>
          </ac:cxnSpMkLst>
        </pc:cxnChg>
        <pc:cxnChg chg="mod">
          <ac:chgData name="Duyên Lương" userId="3a9e482f-ceb4-484a-8eab-f708ff3e9a36" providerId="ADAL" clId="{5D7DC2DA-6516-4196-AA0B-EC95D0A45E16}" dt="2023-07-08T07:36:36.077" v="241" actId="1036"/>
          <ac:cxnSpMkLst>
            <pc:docMk/>
            <pc:sldMk cId="0" sldId="261"/>
            <ac:cxnSpMk id="14" creationId="{FB6CA0CA-2AE5-8DDC-7385-4FA49E5BCB81}"/>
          </ac:cxnSpMkLst>
        </pc:cxnChg>
        <pc:cxnChg chg="mod">
          <ac:chgData name="Duyên Lương" userId="3a9e482f-ceb4-484a-8eab-f708ff3e9a36" providerId="ADAL" clId="{5D7DC2DA-6516-4196-AA0B-EC95D0A45E16}" dt="2023-07-08T07:36:36.077" v="241" actId="1036"/>
          <ac:cxnSpMkLst>
            <pc:docMk/>
            <pc:sldMk cId="0" sldId="261"/>
            <ac:cxnSpMk id="15" creationId="{E796DEA8-79B3-2C50-2F51-A4DEBC9BEC83}"/>
          </ac:cxnSpMkLst>
        </pc:cxnChg>
        <pc:cxnChg chg="mod">
          <ac:chgData name="Duyên Lương" userId="3a9e482f-ceb4-484a-8eab-f708ff3e9a36" providerId="ADAL" clId="{5D7DC2DA-6516-4196-AA0B-EC95D0A45E16}" dt="2023-07-08T07:36:36.077" v="241" actId="1036"/>
          <ac:cxnSpMkLst>
            <pc:docMk/>
            <pc:sldMk cId="0" sldId="261"/>
            <ac:cxnSpMk id="16" creationId="{73D2FBC4-96CD-E0A9-3CC1-A98B762864EE}"/>
          </ac:cxnSpMkLst>
        </pc:cxnChg>
      </pc:sldChg>
      <pc:sldChg chg="delSp modSp mod 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62"/>
        </pc:sldMkLst>
        <pc:spChg chg="mod">
          <ac:chgData name="Duyên Lương" userId="3a9e482f-ceb4-484a-8eab-f708ff3e9a36" providerId="ADAL" clId="{5D7DC2DA-6516-4196-AA0B-EC95D0A45E16}" dt="2023-07-08T07:37:30.763" v="261" actId="1076"/>
          <ac:spMkLst>
            <pc:docMk/>
            <pc:sldMk cId="0" sldId="262"/>
            <ac:spMk id="4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37:00.043" v="253" actId="478"/>
          <ac:spMkLst>
            <pc:docMk/>
            <pc:sldMk cId="0" sldId="262"/>
            <ac:spMk id="5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6:56.402" v="252" actId="20577"/>
          <ac:spMkLst>
            <pc:docMk/>
            <pc:sldMk cId="0" sldId="262"/>
            <ac:spMk id="6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36:47.759" v="242" actId="478"/>
          <ac:spMkLst>
            <pc:docMk/>
            <pc:sldMk cId="0" sldId="262"/>
            <ac:spMk id="7" creationId="{5570DBCF-E9CF-1D76-2F61-F27C8EB54262}"/>
          </ac:spMkLst>
        </pc:spChg>
        <pc:spChg chg="mod">
          <ac:chgData name="Duyên Lương" userId="3a9e482f-ceb4-484a-8eab-f708ff3e9a36" providerId="ADAL" clId="{5D7DC2DA-6516-4196-AA0B-EC95D0A45E16}" dt="2023-07-08T07:37:32.430" v="262" actId="1076"/>
          <ac:spMkLst>
            <pc:docMk/>
            <pc:sldMk cId="0" sldId="262"/>
            <ac:spMk id="8" creationId="{292B7F94-7B2F-F2D1-2635-E8D47967D920}"/>
          </ac:spMkLst>
        </pc:spChg>
      </pc:sldChg>
      <pc:sldChg chg="addSp delSp modSp mod ord 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63"/>
        </pc:sldMkLst>
        <pc:spChg chg="del">
          <ac:chgData name="Duyên Lương" userId="3a9e482f-ceb4-484a-8eab-f708ff3e9a36" providerId="ADAL" clId="{5D7DC2DA-6516-4196-AA0B-EC95D0A45E16}" dt="2023-07-08T07:41:48.586" v="336" actId="478"/>
          <ac:spMkLst>
            <pc:docMk/>
            <pc:sldMk cId="0" sldId="263"/>
            <ac:spMk id="2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38:22.004" v="272" actId="478"/>
          <ac:spMkLst>
            <pc:docMk/>
            <pc:sldMk cId="0" sldId="263"/>
            <ac:spMk id="3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8:25.649" v="273" actId="1076"/>
          <ac:spMkLst>
            <pc:docMk/>
            <pc:sldMk cId="0" sldId="263"/>
            <ac:spMk id="4" creationId="{00000000-0000-0000-0000-000000000000}"/>
          </ac:spMkLst>
        </pc:spChg>
        <pc:spChg chg="add mod">
          <ac:chgData name="Duyên Lương" userId="3a9e482f-ceb4-484a-8eab-f708ff3e9a36" providerId="ADAL" clId="{5D7DC2DA-6516-4196-AA0B-EC95D0A45E16}" dt="2023-07-08T07:41:49.425" v="337"/>
          <ac:spMkLst>
            <pc:docMk/>
            <pc:sldMk cId="0" sldId="263"/>
            <ac:spMk id="31" creationId="{603980A1-6909-D4E8-CA6B-40DC43D3077F}"/>
          </ac:spMkLst>
        </pc:spChg>
      </pc:sldChg>
      <pc:sldChg chg="delSp del mod">
        <pc:chgData name="Duyên Lương" userId="3a9e482f-ceb4-484a-8eab-f708ff3e9a36" providerId="ADAL" clId="{5D7DC2DA-6516-4196-AA0B-EC95D0A45E16}" dt="2023-07-08T07:41:46.511" v="335" actId="47"/>
        <pc:sldMkLst>
          <pc:docMk/>
          <pc:sldMk cId="0" sldId="264"/>
        </pc:sldMkLst>
        <pc:spChg chg="del">
          <ac:chgData name="Duyên Lương" userId="3a9e482f-ceb4-484a-8eab-f708ff3e9a36" providerId="ADAL" clId="{5D7DC2DA-6516-4196-AA0B-EC95D0A45E16}" dt="2023-07-08T07:41:45.374" v="334" actId="21"/>
          <ac:spMkLst>
            <pc:docMk/>
            <pc:sldMk cId="0" sldId="264"/>
            <ac:spMk id="5" creationId="{00000000-0000-0000-0000-000000000000}"/>
          </ac:spMkLst>
        </pc:spChg>
      </pc:sldChg>
      <pc:sldChg chg="del">
        <pc:chgData name="Duyên Lương" userId="3a9e482f-ceb4-484a-8eab-f708ff3e9a36" providerId="ADAL" clId="{5D7DC2DA-6516-4196-AA0B-EC95D0A45E16}" dt="2023-07-08T07:41:23.203" v="329" actId="47"/>
        <pc:sldMkLst>
          <pc:docMk/>
          <pc:sldMk cId="0" sldId="265"/>
        </pc:sldMkLst>
      </pc:sldChg>
      <pc:sldChg chg="delSp del mod">
        <pc:chgData name="Duyên Lương" userId="3a9e482f-ceb4-484a-8eab-f708ff3e9a36" providerId="ADAL" clId="{5D7DC2DA-6516-4196-AA0B-EC95D0A45E16}" dt="2023-07-08T07:41:42.913" v="333" actId="47"/>
        <pc:sldMkLst>
          <pc:docMk/>
          <pc:sldMk cId="0" sldId="266"/>
        </pc:sldMkLst>
        <pc:spChg chg="del">
          <ac:chgData name="Duyên Lương" userId="3a9e482f-ceb4-484a-8eab-f708ff3e9a36" providerId="ADAL" clId="{5D7DC2DA-6516-4196-AA0B-EC95D0A45E16}" dt="2023-07-08T07:41:34.241" v="330" actId="21"/>
          <ac:spMkLst>
            <pc:docMk/>
            <pc:sldMk cId="0" sldId="266"/>
            <ac:spMk id="4" creationId="{00000000-0000-0000-0000-000000000000}"/>
          </ac:spMkLst>
        </pc:spChg>
      </pc:sldChg>
      <pc:sldChg chg="ord 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67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3404845292" sldId="279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417601551" sldId="363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1908214758" sldId="364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365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3840981991" sldId="366"/>
        </pc:sldMkLst>
      </pc:sldChg>
      <pc:sldChg chg="modSp mod modTransition">
        <pc:chgData name="Duyên Lương" userId="3a9e482f-ceb4-484a-8eab-f708ff3e9a36" providerId="ADAL" clId="{5D7DC2DA-6516-4196-AA0B-EC95D0A45E16}" dt="2023-07-08T07:42:02.223" v="338"/>
        <pc:sldMkLst>
          <pc:docMk/>
          <pc:sldMk cId="1151142884" sldId="367"/>
        </pc:sldMkLst>
        <pc:spChg chg="mod">
          <ac:chgData name="Duyên Lương" userId="3a9e482f-ceb4-484a-8eab-f708ff3e9a36" providerId="ADAL" clId="{5D7DC2DA-6516-4196-AA0B-EC95D0A45E16}" dt="2023-07-08T07:38:37.757" v="286" actId="20577"/>
          <ac:spMkLst>
            <pc:docMk/>
            <pc:sldMk cId="1151142884" sldId="367"/>
            <ac:spMk id="4" creationId="{00000000-0000-0000-0000-000000000000}"/>
          </ac:spMkLst>
        </pc:spChg>
      </pc:sldChg>
      <pc:sldChg chg="addSp delSp modSp mod modTransition">
        <pc:chgData name="Duyên Lương" userId="3a9e482f-ceb4-484a-8eab-f708ff3e9a36" providerId="ADAL" clId="{5D7DC2DA-6516-4196-AA0B-EC95D0A45E16}" dt="2023-07-08T07:42:02.223" v="338"/>
        <pc:sldMkLst>
          <pc:docMk/>
          <pc:sldMk cId="2888356832" sldId="368"/>
        </pc:sldMkLst>
        <pc:spChg chg="del">
          <ac:chgData name="Duyên Lương" userId="3a9e482f-ceb4-484a-8eab-f708ff3e9a36" providerId="ADAL" clId="{5D7DC2DA-6516-4196-AA0B-EC95D0A45E16}" dt="2023-07-08T07:41:38.804" v="331" actId="478"/>
          <ac:spMkLst>
            <pc:docMk/>
            <pc:sldMk cId="2888356832" sldId="368"/>
            <ac:spMk id="2" creationId="{00000000-0000-0000-0000-000000000000}"/>
          </ac:spMkLst>
        </pc:spChg>
        <pc:spChg chg="add mod">
          <ac:chgData name="Duyên Lương" userId="3a9e482f-ceb4-484a-8eab-f708ff3e9a36" providerId="ADAL" clId="{5D7DC2DA-6516-4196-AA0B-EC95D0A45E16}" dt="2023-07-08T07:41:39.079" v="332"/>
          <ac:spMkLst>
            <pc:docMk/>
            <pc:sldMk cId="2888356832" sldId="368"/>
            <ac:spMk id="3" creationId="{4462B068-55E3-2ADE-796B-DEBB7A8EDF7D}"/>
          </ac:spMkLst>
        </pc:spChg>
        <pc:spChg chg="mod">
          <ac:chgData name="Duyên Lương" userId="3a9e482f-ceb4-484a-8eab-f708ff3e9a36" providerId="ADAL" clId="{5D7DC2DA-6516-4196-AA0B-EC95D0A45E16}" dt="2023-07-08T07:38:46.034" v="296" actId="20577"/>
          <ac:spMkLst>
            <pc:docMk/>
            <pc:sldMk cId="2888356832" sldId="368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E8255-6314-49AB-A110-43A78B5EBF05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D6D72-1F69-4DFE-B3CA-436024059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24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38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548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D6D72-1F69-4DFE-B3CA-436024059A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3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380" t="6978" r="4992" b="173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303308" y="6975620"/>
            <a:ext cx="6819417" cy="1415029"/>
          </a:xfrm>
          <a:custGeom>
            <a:avLst/>
            <a:gdLst/>
            <a:ahLst/>
            <a:cxnLst/>
            <a:rect l="l" t="t" r="r" b="b"/>
            <a:pathLst>
              <a:path w="6819417" h="1415029">
                <a:moveTo>
                  <a:pt x="0" y="0"/>
                </a:moveTo>
                <a:lnTo>
                  <a:pt x="6819417" y="0"/>
                </a:lnTo>
                <a:lnTo>
                  <a:pt x="6819417" y="1415029"/>
                </a:lnTo>
                <a:lnTo>
                  <a:pt x="0" y="1415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212298" y="6172200"/>
            <a:ext cx="7087743" cy="8229600"/>
          </a:xfrm>
          <a:custGeom>
            <a:avLst/>
            <a:gdLst/>
            <a:ahLst/>
            <a:cxnLst/>
            <a:rect l="l" t="t" r="r" b="b"/>
            <a:pathLst>
              <a:path w="7087743" h="8229600">
                <a:moveTo>
                  <a:pt x="0" y="0"/>
                </a:moveTo>
                <a:lnTo>
                  <a:pt x="7087743" y="0"/>
                </a:lnTo>
                <a:lnTo>
                  <a:pt x="70877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6754925">
            <a:off x="15334046" y="-1894547"/>
            <a:ext cx="5035294" cy="5846495"/>
          </a:xfrm>
          <a:custGeom>
            <a:avLst/>
            <a:gdLst/>
            <a:ahLst/>
            <a:cxnLst/>
            <a:rect l="l" t="t" r="r" b="b"/>
            <a:pathLst>
              <a:path w="5035294" h="5846495">
                <a:moveTo>
                  <a:pt x="0" y="0"/>
                </a:moveTo>
                <a:lnTo>
                  <a:pt x="5035293" y="0"/>
                </a:lnTo>
                <a:lnTo>
                  <a:pt x="5035293" y="5846494"/>
                </a:lnTo>
                <a:lnTo>
                  <a:pt x="0" y="58464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370371" y="6928969"/>
            <a:ext cx="3641786" cy="3358031"/>
          </a:xfrm>
          <a:custGeom>
            <a:avLst/>
            <a:gdLst/>
            <a:ahLst/>
            <a:cxnLst/>
            <a:rect l="l" t="t" r="r" b="b"/>
            <a:pathLst>
              <a:path w="3641786" h="3358031">
                <a:moveTo>
                  <a:pt x="0" y="0"/>
                </a:moveTo>
                <a:lnTo>
                  <a:pt x="3641786" y="0"/>
                </a:lnTo>
                <a:lnTo>
                  <a:pt x="3641786" y="3358031"/>
                </a:lnTo>
                <a:lnTo>
                  <a:pt x="0" y="33580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319365">
            <a:off x="-745377" y="8813768"/>
            <a:ext cx="2111385" cy="2157227"/>
          </a:xfrm>
          <a:custGeom>
            <a:avLst/>
            <a:gdLst/>
            <a:ahLst/>
            <a:cxnLst/>
            <a:rect l="l" t="t" r="r" b="b"/>
            <a:pathLst>
              <a:path w="2111385" h="2157227">
                <a:moveTo>
                  <a:pt x="0" y="0"/>
                </a:moveTo>
                <a:lnTo>
                  <a:pt x="2111386" y="0"/>
                </a:lnTo>
                <a:lnTo>
                  <a:pt x="2111386" y="2157226"/>
                </a:lnTo>
                <a:lnTo>
                  <a:pt x="0" y="2157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28195">
            <a:off x="-748062" y="-869927"/>
            <a:ext cx="4447101" cy="4840382"/>
          </a:xfrm>
          <a:custGeom>
            <a:avLst/>
            <a:gdLst/>
            <a:ahLst/>
            <a:cxnLst/>
            <a:rect l="l" t="t" r="r" b="b"/>
            <a:pathLst>
              <a:path w="4447101" h="4840382">
                <a:moveTo>
                  <a:pt x="0" y="0"/>
                </a:moveTo>
                <a:lnTo>
                  <a:pt x="4447101" y="0"/>
                </a:lnTo>
                <a:lnTo>
                  <a:pt x="4447101" y="4840382"/>
                </a:lnTo>
                <a:lnTo>
                  <a:pt x="0" y="48403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372765" y="2221154"/>
            <a:ext cx="14706599" cy="4424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228" dirty="0">
                <a:solidFill>
                  <a:srgbClr val="DA3F5E"/>
                </a:solidFill>
                <a:latin typeface="Footlight MT Light" panose="0204060206030A020304" pitchFamily="18" charset="0"/>
              </a:rPr>
              <a:t>WELCOME TO OUR CLASS</a:t>
            </a:r>
            <a:endParaRPr kumimoji="0" lang="en-US" sz="17228" b="0" i="0" u="none" strike="noStrike" kern="1200" cap="none" spc="0" normalizeH="0" baseline="0" noProof="0" dirty="0">
              <a:ln>
                <a:noFill/>
              </a:ln>
              <a:solidFill>
                <a:srgbClr val="DA3F5E"/>
              </a:solidFill>
              <a:effectLst/>
              <a:uLnTx/>
              <a:uFillTx/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C04AE3C-4550-2004-DFC2-9ACC419A170A}"/>
              </a:ext>
            </a:extLst>
          </p:cNvPr>
          <p:cNvSpPr/>
          <p:nvPr/>
        </p:nvSpPr>
        <p:spPr>
          <a:xfrm>
            <a:off x="5996976" y="8731725"/>
            <a:ext cx="2156424" cy="8406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3F2D71-3FE5-0232-8098-5E003E244CCE}"/>
              </a:ext>
            </a:extLst>
          </p:cNvPr>
          <p:cNvSpPr/>
          <p:nvPr/>
        </p:nvSpPr>
        <p:spPr>
          <a:xfrm>
            <a:off x="7514833" y="6913854"/>
            <a:ext cx="4368577" cy="8406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1C8CDF-0445-9648-5959-BC6F32F3D197}"/>
              </a:ext>
            </a:extLst>
          </p:cNvPr>
          <p:cNvSpPr/>
          <p:nvPr/>
        </p:nvSpPr>
        <p:spPr>
          <a:xfrm>
            <a:off x="5996976" y="5164280"/>
            <a:ext cx="1783986" cy="8406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55ABDE4-B17D-47D2-A07D-95C63C3B193E}"/>
              </a:ext>
            </a:extLst>
          </p:cNvPr>
          <p:cNvSpPr/>
          <p:nvPr/>
        </p:nvSpPr>
        <p:spPr>
          <a:xfrm>
            <a:off x="1908696" y="3444485"/>
            <a:ext cx="3044304" cy="8406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E9C9FB-555E-5E6D-85EC-AE259AF6D9BA}"/>
              </a:ext>
            </a:extLst>
          </p:cNvPr>
          <p:cNvSpPr/>
          <p:nvPr/>
        </p:nvSpPr>
        <p:spPr>
          <a:xfrm>
            <a:off x="1416447" y="1499192"/>
            <a:ext cx="717153" cy="8406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5047525" y="5157"/>
            <a:ext cx="9062953" cy="10543007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620" y="-158007"/>
            <a:ext cx="16514159" cy="1176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00"/>
              </a:lnSpc>
              <a:spcBef>
                <a:spcPct val="0"/>
              </a:spcBef>
            </a:pPr>
            <a:r>
              <a:rPr lang="en-US" sz="4000" dirty="0">
                <a:solidFill>
                  <a:srgbClr val="992800"/>
                </a:solidFill>
                <a:latin typeface="TAN Ashford"/>
              </a:rPr>
              <a:t>2. Choose the correct answer A, B or C. </a:t>
            </a: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628F86BC-99EE-7E01-256C-F85A5E7E7EC8}"/>
              </a:ext>
            </a:extLst>
          </p:cNvPr>
          <p:cNvSpPr txBox="1"/>
          <p:nvPr/>
        </p:nvSpPr>
        <p:spPr>
          <a:xfrm>
            <a:off x="203594" y="1530131"/>
            <a:ext cx="17819851" cy="3858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7941E"/>
                </a:solidFill>
                <a:latin typeface="TAN Garland" panose="020B0604020202020204" charset="0"/>
              </a:rPr>
              <a:t>1.</a:t>
            </a:r>
            <a:r>
              <a:rPr lang="en-US" sz="3600" dirty="0">
                <a:latin typeface="TAN Garland" panose="020B0604020202020204" charset="0"/>
              </a:rPr>
              <a:t> Mi is ______ gardening in her free time.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	A.</a:t>
            </a:r>
            <a:r>
              <a:rPr lang="en-US" sz="3600" dirty="0">
                <a:latin typeface="TAN Garland" panose="020B0604020202020204" charset="0"/>
              </a:rPr>
              <a:t> in 				</a:t>
            </a: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B. </a:t>
            </a:r>
            <a:r>
              <a:rPr lang="en-US" sz="3600" dirty="0">
                <a:latin typeface="TAN Garland" panose="020B0604020202020204" charset="0"/>
              </a:rPr>
              <a:t>into 				</a:t>
            </a: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C.</a:t>
            </a:r>
            <a:r>
              <a:rPr lang="en-US" sz="3600" dirty="0">
                <a:latin typeface="TAN Garland" panose="020B0604020202020204" charset="0"/>
              </a:rPr>
              <a:t> to</a:t>
            </a:r>
          </a:p>
          <a:p>
            <a:pPr>
              <a:lnSpc>
                <a:spcPct val="150000"/>
              </a:lnSpc>
            </a:pPr>
            <a:endParaRPr lang="en-US" sz="1000" dirty="0">
              <a:latin typeface="TAN Garlan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7941E"/>
                </a:solidFill>
                <a:latin typeface="TAN Garland" panose="020B0604020202020204" charset="0"/>
              </a:rPr>
              <a:t>2.</a:t>
            </a:r>
            <a:r>
              <a:rPr lang="en-US" sz="3600" dirty="0">
                <a:latin typeface="TAN Garland" panose="020B0604020202020204" charset="0"/>
              </a:rPr>
              <a:t> Mai is interested ______ building websites for her friends.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	A.</a:t>
            </a:r>
            <a:r>
              <a:rPr lang="en-US" sz="3600" dirty="0">
                <a:latin typeface="TAN Garland" panose="020B0604020202020204" charset="0"/>
              </a:rPr>
              <a:t> of 				</a:t>
            </a: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B.</a:t>
            </a:r>
            <a:r>
              <a:rPr lang="en-US" sz="3600" dirty="0">
                <a:latin typeface="TAN Garland" panose="020B0604020202020204" charset="0"/>
              </a:rPr>
              <a:t> with 			</a:t>
            </a: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C.</a:t>
            </a:r>
            <a:r>
              <a:rPr lang="en-US" sz="3600" dirty="0">
                <a:latin typeface="TAN Garland" panose="020B0604020202020204" charset="0"/>
              </a:rPr>
              <a:t> in</a:t>
            </a:r>
          </a:p>
          <a:p>
            <a:pPr>
              <a:lnSpc>
                <a:spcPct val="150000"/>
              </a:lnSpc>
            </a:pPr>
            <a:endParaRPr lang="en-US" sz="1000" dirty="0">
              <a:latin typeface="TAN Garland" panose="020B0604020202020204" charset="0"/>
            </a:endParaRPr>
          </a:p>
        </p:txBody>
      </p:sp>
      <p:pic>
        <p:nvPicPr>
          <p:cNvPr id="7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06C98838-2CB4-6874-CBF1-614AF4198E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9276" y="2132840"/>
            <a:ext cx="1295400" cy="1587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E7488A3F-A452-92F4-9595-6492C9A5227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7815" y="3956715"/>
            <a:ext cx="1077385" cy="14012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Hộp Văn bản 9">
            <a:extLst>
              <a:ext uri="{FF2B5EF4-FFF2-40B4-BE49-F238E27FC236}">
                <a16:creationId xmlns:a16="http://schemas.microsoft.com/office/drawing/2014/main" id="{D77E1173-E043-C473-1025-77D4BC2347CE}"/>
              </a:ext>
            </a:extLst>
          </p:cNvPr>
          <p:cNvSpPr txBox="1"/>
          <p:nvPr/>
        </p:nvSpPr>
        <p:spPr>
          <a:xfrm>
            <a:off x="264555" y="4903413"/>
            <a:ext cx="17819851" cy="5316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900" dirty="0">
              <a:latin typeface="TAN Garlan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7941E"/>
                </a:solidFill>
                <a:latin typeface="TAN Garland" panose="020B0604020202020204" charset="0"/>
              </a:rPr>
              <a:t>3.</a:t>
            </a:r>
            <a:r>
              <a:rPr lang="en-US" sz="3200" dirty="0">
                <a:latin typeface="TAN Garland" panose="020B0604020202020204" charset="0"/>
              </a:rPr>
              <a:t> Minh is not fond of ______ puzzles because he thinks it takes a lot of time.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	A.</a:t>
            </a:r>
            <a:r>
              <a:rPr lang="en-US" sz="3200" dirty="0">
                <a:latin typeface="TAN Garland" panose="020B0604020202020204" charset="0"/>
              </a:rPr>
              <a:t> making 	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B.</a:t>
            </a:r>
            <a:r>
              <a:rPr lang="en-US" sz="3200" dirty="0">
                <a:latin typeface="TAN Garland" panose="020B0604020202020204" charset="0"/>
              </a:rPr>
              <a:t> doing 	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C.</a:t>
            </a:r>
            <a:r>
              <a:rPr lang="en-US" sz="3200" dirty="0">
                <a:latin typeface="TAN Garland" panose="020B0604020202020204" charset="0"/>
              </a:rPr>
              <a:t> building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TAN Garlan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7941E"/>
                </a:solidFill>
                <a:latin typeface="TAN Garland" panose="020B0604020202020204" charset="0"/>
              </a:rPr>
              <a:t>4.</a:t>
            </a:r>
            <a:r>
              <a:rPr lang="en-US" sz="3200" dirty="0">
                <a:latin typeface="TAN Garland" panose="020B0604020202020204" charset="0"/>
              </a:rPr>
              <a:t> I’m not keen on ______ our class photos to the forum.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	A.</a:t>
            </a:r>
            <a:r>
              <a:rPr lang="en-US" sz="3200" dirty="0">
                <a:latin typeface="TAN Garland" panose="020B0604020202020204" charset="0"/>
              </a:rPr>
              <a:t> uploading 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B.</a:t>
            </a:r>
            <a:r>
              <a:rPr lang="en-US" sz="3200" dirty="0">
                <a:latin typeface="TAN Garland" panose="020B0604020202020204" charset="0"/>
              </a:rPr>
              <a:t> surfing 	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C.</a:t>
            </a:r>
            <a:r>
              <a:rPr lang="en-US" sz="3200" dirty="0">
                <a:latin typeface="TAN Garland" panose="020B0604020202020204" charset="0"/>
              </a:rPr>
              <a:t> messaging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TAN Garlan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7941E"/>
                </a:solidFill>
                <a:latin typeface="TAN Garland" panose="020B0604020202020204" charset="0"/>
              </a:rPr>
              <a:t>5.</a:t>
            </a:r>
            <a:r>
              <a:rPr lang="en-US" sz="3200" dirty="0">
                <a:latin typeface="TAN Garland" panose="020B0604020202020204" charset="0"/>
              </a:rPr>
              <a:t> While I was ______ some websites, I saw an advertisement about a resort.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	A.</a:t>
            </a:r>
            <a:r>
              <a:rPr lang="en-US" sz="3200" dirty="0">
                <a:latin typeface="TAN Garland" panose="020B0604020202020204" charset="0"/>
              </a:rPr>
              <a:t> creating 	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B.</a:t>
            </a:r>
            <a:r>
              <a:rPr lang="en-US" sz="3200" dirty="0">
                <a:latin typeface="TAN Garland" panose="020B0604020202020204" charset="0"/>
              </a:rPr>
              <a:t> browsing 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C.</a:t>
            </a:r>
            <a:r>
              <a:rPr lang="en-US" sz="3200" dirty="0">
                <a:latin typeface="TAN Garland" panose="020B0604020202020204" charset="0"/>
              </a:rPr>
              <a:t> uploading</a:t>
            </a:r>
            <a:endParaRPr lang="vi-VN" sz="3200" dirty="0"/>
          </a:p>
        </p:txBody>
      </p:sp>
      <p:pic>
        <p:nvPicPr>
          <p:cNvPr id="10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209EA500-3D01-AE5F-574D-A8C65934E8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7833" y="5838923"/>
            <a:ext cx="955367" cy="101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5A5EB92C-0FFB-BFFC-483E-6779920597E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00" y="7645577"/>
            <a:ext cx="798285" cy="92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F5887FDA-95B7-4A1A-6688-A3842ACD3F9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7833" y="9357837"/>
            <a:ext cx="955367" cy="1190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3D78C10-05BF-656E-AC7A-B89360C5D0F4}"/>
              </a:ext>
            </a:extLst>
          </p:cNvPr>
          <p:cNvSpPr/>
          <p:nvPr/>
        </p:nvSpPr>
        <p:spPr>
          <a:xfrm>
            <a:off x="10047815" y="1554499"/>
            <a:ext cx="3210985" cy="7307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be into: </a:t>
            </a:r>
            <a:r>
              <a:rPr lang="en-US" sz="3600" dirty="0" err="1">
                <a:solidFill>
                  <a:srgbClr val="0070C0"/>
                </a:solidFill>
                <a:latin typeface="Amasis MT Pro Medium" panose="02040604050005020304" pitchFamily="18" charset="0"/>
              </a:rPr>
              <a:t>thích</a:t>
            </a:r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CFD6B0A-1020-02F1-3FD0-E6283870F1AC}"/>
              </a:ext>
            </a:extLst>
          </p:cNvPr>
          <p:cNvSpPr/>
          <p:nvPr/>
        </p:nvSpPr>
        <p:spPr>
          <a:xfrm>
            <a:off x="14462122" y="3174397"/>
            <a:ext cx="3210985" cy="12027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be interested in: </a:t>
            </a:r>
            <a:r>
              <a:rPr lang="en-US" sz="3600" dirty="0" err="1">
                <a:solidFill>
                  <a:srgbClr val="0070C0"/>
                </a:solidFill>
                <a:latin typeface="Amasis MT Pro Medium" panose="02040604050005020304" pitchFamily="18" charset="0"/>
              </a:rPr>
              <a:t>thú</a:t>
            </a:r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masis MT Pro Medium" panose="02040604050005020304" pitchFamily="18" charset="0"/>
              </a:rPr>
              <a:t>vị</a:t>
            </a:r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masis MT Pro Medium" panose="02040604050005020304" pitchFamily="18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E499D6-842E-BDA6-6AE0-CE143540A513}"/>
              </a:ext>
            </a:extLst>
          </p:cNvPr>
          <p:cNvSpPr/>
          <p:nvPr/>
        </p:nvSpPr>
        <p:spPr>
          <a:xfrm>
            <a:off x="13078868" y="5900799"/>
            <a:ext cx="3210985" cy="7307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do puzzles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ADBBC79-E8E7-6A09-756E-C34391CE3D47}"/>
              </a:ext>
            </a:extLst>
          </p:cNvPr>
          <p:cNvSpPr/>
          <p:nvPr/>
        </p:nvSpPr>
        <p:spPr>
          <a:xfrm>
            <a:off x="12246574" y="6940717"/>
            <a:ext cx="3210985" cy="7307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upload photos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93D22E0-61D1-4B9C-EE67-A76BD327825E}"/>
              </a:ext>
            </a:extLst>
          </p:cNvPr>
          <p:cNvSpPr/>
          <p:nvPr/>
        </p:nvSpPr>
        <p:spPr>
          <a:xfrm>
            <a:off x="13436740" y="9357837"/>
            <a:ext cx="4647666" cy="7307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browse websites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15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201900" y="-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-403155" y="8032043"/>
            <a:ext cx="2690772" cy="2410281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06600" y="8027514"/>
            <a:ext cx="3549688" cy="2262998"/>
          </a:xfrm>
          <a:custGeom>
            <a:avLst/>
            <a:gdLst/>
            <a:ahLst/>
            <a:cxnLst/>
            <a:rect l="l" t="t" r="r" b="b"/>
            <a:pathLst>
              <a:path w="6936970" h="3949463">
                <a:moveTo>
                  <a:pt x="0" y="0"/>
                </a:moveTo>
                <a:lnTo>
                  <a:pt x="6936970" y="0"/>
                </a:lnTo>
                <a:lnTo>
                  <a:pt x="6936970" y="3949463"/>
                </a:lnTo>
                <a:lnTo>
                  <a:pt x="0" y="3949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8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509489" y="8209532"/>
            <a:ext cx="2019299" cy="2019300"/>
          </a:xfrm>
          <a:custGeom>
            <a:avLst/>
            <a:gdLst/>
            <a:ahLst/>
            <a:cxnLst/>
            <a:rect l="l" t="t" r="r" b="b"/>
            <a:pathLst>
              <a:path w="3153068" h="3153068">
                <a:moveTo>
                  <a:pt x="0" y="0"/>
                </a:moveTo>
                <a:lnTo>
                  <a:pt x="3153068" y="0"/>
                </a:lnTo>
                <a:lnTo>
                  <a:pt x="3153068" y="3153067"/>
                </a:lnTo>
                <a:lnTo>
                  <a:pt x="0" y="31530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209529" y="-310175"/>
            <a:ext cx="18432481" cy="1145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3600" dirty="0">
                <a:solidFill>
                  <a:srgbClr val="992800"/>
                </a:solidFill>
                <a:latin typeface="TAN Ashford"/>
              </a:rPr>
              <a:t>3. Complete the sentences with the words from the box.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F18E2ECF-AABB-1490-E990-BEB4B4982833}"/>
              </a:ext>
            </a:extLst>
          </p:cNvPr>
          <p:cNvSpPr txBox="1"/>
          <p:nvPr/>
        </p:nvSpPr>
        <p:spPr>
          <a:xfrm>
            <a:off x="281641" y="2395203"/>
            <a:ext cx="1739675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1. </a:t>
            </a:r>
            <a:r>
              <a:rPr lang="en-US" sz="4000" dirty="0">
                <a:latin typeface="Amasis MT Pro Medium" panose="02040604050005020304" pitchFamily="18" charset="0"/>
              </a:rPr>
              <a:t>People in my village are very ________________ to all visitors.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2. </a:t>
            </a:r>
            <a:r>
              <a:rPr lang="en-US" sz="4000" dirty="0">
                <a:latin typeface="Amasis MT Pro Medium" panose="02040604050005020304" pitchFamily="18" charset="0"/>
              </a:rPr>
              <a:t>Parents in our village don’t put much ___________ on their children to do well at school.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3. </a:t>
            </a:r>
            <a:r>
              <a:rPr lang="en-US" sz="4000" dirty="0">
                <a:latin typeface="Amasis MT Pro Medium" panose="02040604050005020304" pitchFamily="18" charset="0"/>
              </a:rPr>
              <a:t>In my school, we can __________ on study and play, and do not have to worry about bullies.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4. </a:t>
            </a:r>
            <a:r>
              <a:rPr lang="en-US" sz="4000" dirty="0">
                <a:latin typeface="Amasis MT Pro Medium" panose="02040604050005020304" pitchFamily="18" charset="0"/>
              </a:rPr>
              <a:t>The best __________ player in our chess club will not be able to join the competition.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5. </a:t>
            </a:r>
            <a:r>
              <a:rPr lang="en-US" sz="4000" dirty="0">
                <a:latin typeface="Amasis MT Pro Medium" panose="02040604050005020304" pitchFamily="18" charset="0"/>
              </a:rPr>
              <a:t>If a boy uses his strength to frighten weaker peers, he is a _________.</a:t>
            </a:r>
            <a:endParaRPr lang="vi-VN" sz="4000" dirty="0"/>
          </a:p>
        </p:txBody>
      </p:sp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10D45B56-90FD-A0B3-1076-6E295EDED26F}"/>
              </a:ext>
            </a:extLst>
          </p:cNvPr>
          <p:cNvSpPr txBox="1"/>
          <p:nvPr/>
        </p:nvSpPr>
        <p:spPr>
          <a:xfrm>
            <a:off x="8152348" y="2331947"/>
            <a:ext cx="36820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hospitable </a:t>
            </a:r>
            <a:endParaRPr lang="vi-VN" sz="4400" dirty="0">
              <a:solidFill>
                <a:srgbClr val="C00000"/>
              </a:solidFill>
            </a:endParaRPr>
          </a:p>
        </p:txBody>
      </p:sp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3399D106-3637-0B84-8A63-AA14B484C6C1}"/>
              </a:ext>
            </a:extLst>
          </p:cNvPr>
          <p:cNvSpPr txBox="1"/>
          <p:nvPr/>
        </p:nvSpPr>
        <p:spPr>
          <a:xfrm>
            <a:off x="8949749" y="3078725"/>
            <a:ext cx="25585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pressure</a:t>
            </a:r>
            <a:endParaRPr lang="vi-VN" sz="4400" dirty="0">
              <a:solidFill>
                <a:srgbClr val="C00000"/>
              </a:solidFill>
            </a:endParaRPr>
          </a:p>
        </p:txBody>
      </p:sp>
      <p:sp>
        <p:nvSpPr>
          <p:cNvPr id="11" name="Hộp Văn bản 17">
            <a:extLst>
              <a:ext uri="{FF2B5EF4-FFF2-40B4-BE49-F238E27FC236}">
                <a16:creationId xmlns:a16="http://schemas.microsoft.com/office/drawing/2014/main" id="{91516F1D-8F10-148E-3E61-817B8DCB6F04}"/>
              </a:ext>
            </a:extLst>
          </p:cNvPr>
          <p:cNvSpPr txBox="1"/>
          <p:nvPr/>
        </p:nvSpPr>
        <p:spPr>
          <a:xfrm>
            <a:off x="6164563" y="4475254"/>
            <a:ext cx="19877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 focus </a:t>
            </a:r>
            <a:endParaRPr lang="vi-VN" sz="4400" dirty="0">
              <a:solidFill>
                <a:srgbClr val="C00000"/>
              </a:solidFill>
            </a:endParaRPr>
          </a:p>
        </p:txBody>
      </p:sp>
      <p:sp>
        <p:nvSpPr>
          <p:cNvPr id="12" name="Hộp Văn bản 18">
            <a:extLst>
              <a:ext uri="{FF2B5EF4-FFF2-40B4-BE49-F238E27FC236}">
                <a16:creationId xmlns:a16="http://schemas.microsoft.com/office/drawing/2014/main" id="{C4C423A9-E6E8-92B0-E2D9-0F5044A53139}"/>
              </a:ext>
            </a:extLst>
          </p:cNvPr>
          <p:cNvSpPr txBox="1"/>
          <p:nvPr/>
        </p:nvSpPr>
        <p:spPr>
          <a:xfrm>
            <a:off x="3276600" y="5829300"/>
            <a:ext cx="25585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trained</a:t>
            </a:r>
            <a:endParaRPr lang="vi-VN" sz="4400" dirty="0">
              <a:solidFill>
                <a:srgbClr val="C00000"/>
              </a:solidFill>
            </a:endParaRPr>
          </a:p>
        </p:txBody>
      </p:sp>
      <p:sp>
        <p:nvSpPr>
          <p:cNvPr id="13" name="Hộp Văn bản 19">
            <a:extLst>
              <a:ext uri="{FF2B5EF4-FFF2-40B4-BE49-F238E27FC236}">
                <a16:creationId xmlns:a16="http://schemas.microsoft.com/office/drawing/2014/main" id="{6094A4AF-5746-9408-A0F2-8FF1D5C2D8D3}"/>
              </a:ext>
            </a:extLst>
          </p:cNvPr>
          <p:cNvSpPr txBox="1"/>
          <p:nvPr/>
        </p:nvSpPr>
        <p:spPr>
          <a:xfrm>
            <a:off x="13411200" y="7161250"/>
            <a:ext cx="15850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bully</a:t>
            </a:r>
            <a:endParaRPr lang="vi-VN" sz="44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050FE-F2F2-8D30-68AD-7ECF44AAC28A}"/>
              </a:ext>
            </a:extLst>
          </p:cNvPr>
          <p:cNvSpPr txBox="1"/>
          <p:nvPr/>
        </p:nvSpPr>
        <p:spPr>
          <a:xfrm>
            <a:off x="759212" y="1205774"/>
            <a:ext cx="14442688" cy="7078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Amasis MT Pro Medium" panose="02040604050005020304" pitchFamily="18" charset="0"/>
              </a:rPr>
              <a:t>bully 		trained 		hospitable		pressure 		focus </a:t>
            </a:r>
            <a:endParaRPr lang="en-GB" sz="4000" dirty="0">
              <a:latin typeface="Amasis MT Pro Medium" panose="020406040500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531758" y="2906702"/>
            <a:ext cx="12764744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992800"/>
                </a:solidFill>
                <a:latin typeface="TAN Ashford"/>
              </a:rPr>
              <a:t>GRAMMAR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35627" y="-18261"/>
            <a:ext cx="2166860" cy="10360045"/>
            <a:chOff x="0" y="0"/>
            <a:chExt cx="2889147" cy="1381339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59966" cy="13813393"/>
              <a:chOff x="0" y="0"/>
              <a:chExt cx="110611" cy="27285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0587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776393" y="0"/>
              <a:ext cx="559966" cy="13813393"/>
              <a:chOff x="0" y="0"/>
              <a:chExt cx="110611" cy="27285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CD5E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52787" y="0"/>
              <a:ext cx="559966" cy="13813393"/>
              <a:chOff x="0" y="0"/>
              <a:chExt cx="110611" cy="272857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9928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329180" y="0"/>
              <a:ext cx="559966" cy="13813393"/>
              <a:chOff x="0" y="0"/>
              <a:chExt cx="110611" cy="272857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E3A72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 rot="-10800000">
            <a:off x="15888322" y="-73045"/>
            <a:ext cx="2166860" cy="10360045"/>
            <a:chOff x="0" y="0"/>
            <a:chExt cx="2889147" cy="1381339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59966" cy="13813393"/>
              <a:chOff x="0" y="0"/>
              <a:chExt cx="110611" cy="272857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0587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6393" y="0"/>
              <a:ext cx="559966" cy="13813393"/>
              <a:chOff x="0" y="0"/>
              <a:chExt cx="110611" cy="272857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CD5E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552787" y="0"/>
              <a:ext cx="559966" cy="13813393"/>
              <a:chOff x="0" y="0"/>
              <a:chExt cx="110611" cy="272857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9928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329180" y="0"/>
              <a:ext cx="559966" cy="13813393"/>
              <a:chOff x="0" y="0"/>
              <a:chExt cx="110611" cy="2728571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E3A72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1" name="Freeform 5">
            <a:extLst>
              <a:ext uri="{FF2B5EF4-FFF2-40B4-BE49-F238E27FC236}">
                <a16:creationId xmlns:a16="http://schemas.microsoft.com/office/drawing/2014/main" id="{603980A1-6909-D4E8-CA6B-40DC43D3077F}"/>
              </a:ext>
            </a:extLst>
          </p:cNvPr>
          <p:cNvSpPr/>
          <p:nvPr/>
        </p:nvSpPr>
        <p:spPr>
          <a:xfrm>
            <a:off x="7696585" y="6287075"/>
            <a:ext cx="2894831" cy="3503578"/>
          </a:xfrm>
          <a:custGeom>
            <a:avLst/>
            <a:gdLst/>
            <a:ahLst/>
            <a:cxnLst/>
            <a:rect l="l" t="t" r="r" b="b"/>
            <a:pathLst>
              <a:path w="2894831" h="3503578">
                <a:moveTo>
                  <a:pt x="0" y="0"/>
                </a:moveTo>
                <a:lnTo>
                  <a:pt x="2894830" y="0"/>
                </a:lnTo>
                <a:lnTo>
                  <a:pt x="2894830" y="3503577"/>
                </a:lnTo>
                <a:lnTo>
                  <a:pt x="0" y="3503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3FAF3E8-B5F4-BD05-F493-2536D6796909}"/>
              </a:ext>
            </a:extLst>
          </p:cNvPr>
          <p:cNvSpPr/>
          <p:nvPr/>
        </p:nvSpPr>
        <p:spPr>
          <a:xfrm>
            <a:off x="3607878" y="6003482"/>
            <a:ext cx="1497522" cy="701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0196CD9-BF8F-3C31-827C-3E1A428E44C9}"/>
              </a:ext>
            </a:extLst>
          </p:cNvPr>
          <p:cNvSpPr/>
          <p:nvPr/>
        </p:nvSpPr>
        <p:spPr>
          <a:xfrm>
            <a:off x="4989534" y="7092635"/>
            <a:ext cx="1258866" cy="701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32C536-97B6-0E41-145E-A27AD60A82FC}"/>
              </a:ext>
            </a:extLst>
          </p:cNvPr>
          <p:cNvSpPr/>
          <p:nvPr/>
        </p:nvSpPr>
        <p:spPr>
          <a:xfrm>
            <a:off x="3334657" y="4947568"/>
            <a:ext cx="1031696" cy="701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C3C430E-D664-1ED0-6C55-F53745826428}"/>
              </a:ext>
            </a:extLst>
          </p:cNvPr>
          <p:cNvSpPr/>
          <p:nvPr/>
        </p:nvSpPr>
        <p:spPr>
          <a:xfrm>
            <a:off x="3643312" y="3014533"/>
            <a:ext cx="1309688" cy="701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D5F0C64-D034-8A52-1191-130B1D324CEF}"/>
              </a:ext>
            </a:extLst>
          </p:cNvPr>
          <p:cNvSpPr/>
          <p:nvPr/>
        </p:nvSpPr>
        <p:spPr>
          <a:xfrm>
            <a:off x="3733800" y="1241220"/>
            <a:ext cx="1752600" cy="701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-5400000">
            <a:off x="-1853896" y="1853896"/>
            <a:ext cx="5898762" cy="2190969"/>
          </a:xfrm>
          <a:custGeom>
            <a:avLst/>
            <a:gdLst/>
            <a:ahLst/>
            <a:cxnLst/>
            <a:rect l="l" t="t" r="r" b="b"/>
            <a:pathLst>
              <a:path w="5898762" h="2190969">
                <a:moveTo>
                  <a:pt x="0" y="0"/>
                </a:moveTo>
                <a:lnTo>
                  <a:pt x="5898761" y="0"/>
                </a:lnTo>
                <a:lnTo>
                  <a:pt x="5898761" y="2190969"/>
                </a:lnTo>
                <a:lnTo>
                  <a:pt x="0" y="21909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-1853896" y="7241154"/>
            <a:ext cx="5898762" cy="2190969"/>
          </a:xfrm>
          <a:custGeom>
            <a:avLst/>
            <a:gdLst/>
            <a:ahLst/>
            <a:cxnLst/>
            <a:rect l="l" t="t" r="r" b="b"/>
            <a:pathLst>
              <a:path w="5898762" h="2190969">
                <a:moveTo>
                  <a:pt x="0" y="0"/>
                </a:moveTo>
                <a:lnTo>
                  <a:pt x="5898761" y="0"/>
                </a:lnTo>
                <a:lnTo>
                  <a:pt x="5898761" y="2190969"/>
                </a:lnTo>
                <a:lnTo>
                  <a:pt x="0" y="21909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935200" y="7962900"/>
            <a:ext cx="3217250" cy="2163139"/>
          </a:xfrm>
          <a:custGeom>
            <a:avLst/>
            <a:gdLst/>
            <a:ahLst/>
            <a:cxnLst/>
            <a:rect l="l" t="t" r="r" b="b"/>
            <a:pathLst>
              <a:path w="4647796" h="3578803">
                <a:moveTo>
                  <a:pt x="0" y="0"/>
                </a:moveTo>
                <a:lnTo>
                  <a:pt x="4647796" y="0"/>
                </a:lnTo>
                <a:lnTo>
                  <a:pt x="4647796" y="3578803"/>
                </a:lnTo>
                <a:lnTo>
                  <a:pt x="0" y="3578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81200" y="-219240"/>
            <a:ext cx="14939308" cy="1161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4000" dirty="0">
                <a:solidFill>
                  <a:srgbClr val="992800"/>
                </a:solidFill>
                <a:latin typeface="TAN Ashford"/>
              </a:rPr>
              <a:t>4. Choose the correct answers A, B or C</a:t>
            </a:r>
          </a:p>
        </p:txBody>
      </p:sp>
      <p:sp>
        <p:nvSpPr>
          <p:cNvPr id="7" name="Hộp Văn bản 9">
            <a:extLst>
              <a:ext uri="{FF2B5EF4-FFF2-40B4-BE49-F238E27FC236}">
                <a16:creationId xmlns:a16="http://schemas.microsoft.com/office/drawing/2014/main" id="{D439EB54-8B93-4CA9-8188-CB87E3771701}"/>
              </a:ext>
            </a:extLst>
          </p:cNvPr>
          <p:cNvSpPr txBox="1"/>
          <p:nvPr/>
        </p:nvSpPr>
        <p:spPr>
          <a:xfrm>
            <a:off x="2362200" y="1156686"/>
            <a:ext cx="154538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7941E"/>
                </a:solidFill>
                <a:latin typeface="Amasis MT Pro Medium" panose="02040604050005020304" pitchFamily="18" charset="0"/>
              </a:rPr>
              <a:t>1. </a:t>
            </a:r>
            <a:r>
              <a:rPr lang="en-US" sz="3600" dirty="0">
                <a:latin typeface="Amasis MT Pro Medium" panose="02040604050005020304" pitchFamily="18" charset="0"/>
              </a:rPr>
              <a:t>Mai dislikes ______ her pictures to Facebook. She prefers not to show them to others.</a:t>
            </a:r>
          </a:p>
          <a:p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	A. </a:t>
            </a:r>
            <a:r>
              <a:rPr lang="en-US" sz="3600" dirty="0">
                <a:latin typeface="Amasis MT Pro Medium" panose="02040604050005020304" pitchFamily="18" charset="0"/>
              </a:rPr>
              <a:t>to upload 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B. </a:t>
            </a:r>
            <a:r>
              <a:rPr lang="en-US" sz="3600" dirty="0">
                <a:latin typeface="Amasis MT Pro Medium" panose="02040604050005020304" pitchFamily="18" charset="0"/>
              </a:rPr>
              <a:t>uploading	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C.</a:t>
            </a:r>
            <a:r>
              <a:rPr lang="en-US" sz="3600" dirty="0">
                <a:latin typeface="Amasis MT Pro Medium" panose="02040604050005020304" pitchFamily="18" charset="0"/>
              </a:rPr>
              <a:t> upload</a:t>
            </a:r>
          </a:p>
          <a:p>
            <a:r>
              <a:rPr lang="en-US" sz="3600" b="1" dirty="0">
                <a:solidFill>
                  <a:srgbClr val="F7941E"/>
                </a:solidFill>
                <a:latin typeface="Amasis MT Pro Medium" panose="02040604050005020304" pitchFamily="18" charset="0"/>
              </a:rPr>
              <a:t>2. </a:t>
            </a:r>
            <a:r>
              <a:rPr lang="en-US" sz="3600" dirty="0">
                <a:latin typeface="Amasis MT Pro Medium" panose="02040604050005020304" pitchFamily="18" charset="0"/>
              </a:rPr>
              <a:t>We enjoy ______ photos of different types of scenery, so we took a camera with us.</a:t>
            </a:r>
          </a:p>
          <a:p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	A.</a:t>
            </a:r>
            <a:r>
              <a:rPr lang="en-US" sz="3600" dirty="0">
                <a:latin typeface="Amasis MT Pro Medium" panose="02040604050005020304" pitchFamily="18" charset="0"/>
              </a:rPr>
              <a:t> taking 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B.</a:t>
            </a:r>
            <a:r>
              <a:rPr lang="en-US" sz="3600" dirty="0">
                <a:latin typeface="Amasis MT Pro Medium" panose="02040604050005020304" pitchFamily="18" charset="0"/>
              </a:rPr>
              <a:t> to take	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C.</a:t>
            </a:r>
            <a:r>
              <a:rPr lang="en-US" sz="3600" dirty="0">
                <a:latin typeface="Amasis MT Pro Medium" panose="02040604050005020304" pitchFamily="18" charset="0"/>
              </a:rPr>
              <a:t> take</a:t>
            </a:r>
          </a:p>
        </p:txBody>
      </p:sp>
      <p:pic>
        <p:nvPicPr>
          <p:cNvPr id="8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38992787-2780-00FA-A102-6E68136E62C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80700" y="2095202"/>
            <a:ext cx="798285" cy="92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52EEB8FF-D4AD-E109-7917-D596420948E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24200" y="3860824"/>
            <a:ext cx="798285" cy="9291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1CD7DB54-E37B-913F-846F-F30482C7AA1A}"/>
              </a:ext>
            </a:extLst>
          </p:cNvPr>
          <p:cNvSpPr txBox="1"/>
          <p:nvPr/>
        </p:nvSpPr>
        <p:spPr>
          <a:xfrm>
            <a:off x="2215070" y="4787846"/>
            <a:ext cx="15453858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900" dirty="0">
              <a:latin typeface="Amasis MT Pro Medium" panose="02040604050005020304" pitchFamily="18" charset="0"/>
            </a:endParaRPr>
          </a:p>
          <a:p>
            <a:r>
              <a:rPr lang="en-US" sz="3600" b="1" dirty="0">
                <a:solidFill>
                  <a:srgbClr val="F7941E"/>
                </a:solidFill>
                <a:latin typeface="Amasis MT Pro Medium" panose="02040604050005020304" pitchFamily="18" charset="0"/>
              </a:rPr>
              <a:t>3.</a:t>
            </a:r>
            <a:r>
              <a:rPr lang="en-US" sz="3600" dirty="0">
                <a:latin typeface="Amasis MT Pro Medium" panose="02040604050005020304" pitchFamily="18" charset="0"/>
              </a:rPr>
              <a:t> She did the puzzles ______ than I did, so I won the competition.</a:t>
            </a:r>
          </a:p>
          <a:p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	A.</a:t>
            </a:r>
            <a:r>
              <a:rPr lang="en-US" sz="3600" dirty="0">
                <a:latin typeface="Amasis MT Pro Medium" panose="02040604050005020304" pitchFamily="18" charset="0"/>
              </a:rPr>
              <a:t> slowly 	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B.</a:t>
            </a:r>
            <a:r>
              <a:rPr lang="en-US" sz="3600" dirty="0">
                <a:latin typeface="Amasis MT Pro Medium" panose="02040604050005020304" pitchFamily="18" charset="0"/>
              </a:rPr>
              <a:t> slower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C.</a:t>
            </a:r>
            <a:r>
              <a:rPr lang="en-US" sz="3600" dirty="0">
                <a:latin typeface="Amasis MT Pro Medium" panose="02040604050005020304" pitchFamily="18" charset="0"/>
              </a:rPr>
              <a:t> more slowly</a:t>
            </a:r>
          </a:p>
          <a:p>
            <a:r>
              <a:rPr lang="en-US" sz="3600" b="1" dirty="0">
                <a:solidFill>
                  <a:srgbClr val="F7941E"/>
                </a:solidFill>
                <a:latin typeface="Amasis MT Pro Medium" panose="02040604050005020304" pitchFamily="18" charset="0"/>
              </a:rPr>
              <a:t>4.</a:t>
            </a:r>
            <a:r>
              <a:rPr lang="en-US" sz="3600" dirty="0">
                <a:latin typeface="Amasis MT Pro Medium" panose="02040604050005020304" pitchFamily="18" charset="0"/>
              </a:rPr>
              <a:t> Tom worked ______ than Mi; therefore, he got better results in the exams.</a:t>
            </a:r>
          </a:p>
          <a:p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	A.</a:t>
            </a:r>
            <a:r>
              <a:rPr lang="en-US" sz="3600" dirty="0">
                <a:latin typeface="Amasis MT Pro Medium" panose="02040604050005020304" pitchFamily="18" charset="0"/>
              </a:rPr>
              <a:t> hardly 	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B. </a:t>
            </a:r>
            <a:r>
              <a:rPr lang="en-US" sz="3600" dirty="0">
                <a:latin typeface="Amasis MT Pro Medium" panose="02040604050005020304" pitchFamily="18" charset="0"/>
              </a:rPr>
              <a:t>harder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C.</a:t>
            </a:r>
            <a:r>
              <a:rPr lang="en-US" sz="3600" dirty="0">
                <a:latin typeface="Amasis MT Pro Medium" panose="02040604050005020304" pitchFamily="18" charset="0"/>
              </a:rPr>
              <a:t> more hard</a:t>
            </a:r>
          </a:p>
          <a:p>
            <a:r>
              <a:rPr lang="en-US" sz="3600" b="1" dirty="0">
                <a:solidFill>
                  <a:srgbClr val="F7941E"/>
                </a:solidFill>
                <a:latin typeface="Amasis MT Pro Medium" panose="02040604050005020304" pitchFamily="18" charset="0"/>
              </a:rPr>
              <a:t>5.</a:t>
            </a:r>
            <a:r>
              <a:rPr lang="en-US" sz="3600" dirty="0">
                <a:latin typeface="Amasis MT Pro Medium" panose="02040604050005020304" pitchFamily="18" charset="0"/>
              </a:rPr>
              <a:t> Now they all chat with each other ______ than before because they have smartphones.</a:t>
            </a:r>
          </a:p>
          <a:p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	A.</a:t>
            </a:r>
            <a:r>
              <a:rPr lang="en-US" sz="3600" dirty="0">
                <a:latin typeface="Amasis MT Pro Medium" panose="02040604050005020304" pitchFamily="18" charset="0"/>
              </a:rPr>
              <a:t> more frequently 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B.</a:t>
            </a:r>
            <a:r>
              <a:rPr lang="en-US" sz="3600" dirty="0">
                <a:latin typeface="Amasis MT Pro Medium" panose="02040604050005020304" pitchFamily="18" charset="0"/>
              </a:rPr>
              <a:t> frequent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C.</a:t>
            </a:r>
            <a:r>
              <a:rPr lang="en-US" sz="3600" dirty="0">
                <a:latin typeface="Amasis MT Pro Medium" panose="02040604050005020304" pitchFamily="18" charset="0"/>
              </a:rPr>
              <a:t> frequently</a:t>
            </a:r>
            <a:endParaRPr lang="vi-VN" sz="3600" dirty="0"/>
          </a:p>
        </p:txBody>
      </p:sp>
      <p:pic>
        <p:nvPicPr>
          <p:cNvPr id="12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047641CC-8ACB-6DBC-DC68-8DEE7DEDC0D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69828" y="5425259"/>
            <a:ext cx="798285" cy="92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53BF5755-7697-B8F0-16A5-3B92AB3EC8A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78985" y="6443928"/>
            <a:ext cx="798285" cy="92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2C22A0C6-7F95-C8BB-3D59-D1B09D59968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35515" y="8171404"/>
            <a:ext cx="798285" cy="929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7" grpId="0" animBg="1"/>
      <p:bldP spid="16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1073" y="8828105"/>
            <a:ext cx="6361727" cy="1483496"/>
          </a:xfrm>
          <a:custGeom>
            <a:avLst/>
            <a:gdLst/>
            <a:ahLst/>
            <a:cxnLst/>
            <a:rect l="l" t="t" r="r" b="b"/>
            <a:pathLst>
              <a:path w="6361727" h="2106602">
                <a:moveTo>
                  <a:pt x="0" y="0"/>
                </a:moveTo>
                <a:lnTo>
                  <a:pt x="6361727" y="0"/>
                </a:lnTo>
                <a:lnTo>
                  <a:pt x="6361727" y="2106602"/>
                </a:lnTo>
                <a:lnTo>
                  <a:pt x="0" y="210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19666" y="8828104"/>
            <a:ext cx="6361727" cy="1458895"/>
          </a:xfrm>
          <a:custGeom>
            <a:avLst/>
            <a:gdLst/>
            <a:ahLst/>
            <a:cxnLst/>
            <a:rect l="l" t="t" r="r" b="b"/>
            <a:pathLst>
              <a:path w="6361727" h="2106602">
                <a:moveTo>
                  <a:pt x="0" y="0"/>
                </a:moveTo>
                <a:lnTo>
                  <a:pt x="6361728" y="0"/>
                </a:lnTo>
                <a:lnTo>
                  <a:pt x="6361728" y="2106602"/>
                </a:lnTo>
                <a:lnTo>
                  <a:pt x="0" y="210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50406" y="8803502"/>
            <a:ext cx="6361727" cy="1483497"/>
          </a:xfrm>
          <a:custGeom>
            <a:avLst/>
            <a:gdLst/>
            <a:ahLst/>
            <a:cxnLst/>
            <a:rect l="l" t="t" r="r" b="b"/>
            <a:pathLst>
              <a:path w="6361727" h="2106602">
                <a:moveTo>
                  <a:pt x="0" y="0"/>
                </a:moveTo>
                <a:lnTo>
                  <a:pt x="6361727" y="0"/>
                </a:lnTo>
                <a:lnTo>
                  <a:pt x="6361727" y="2106602"/>
                </a:lnTo>
                <a:lnTo>
                  <a:pt x="0" y="210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674834" y="8803502"/>
            <a:ext cx="6361727" cy="1483498"/>
          </a:xfrm>
          <a:custGeom>
            <a:avLst/>
            <a:gdLst/>
            <a:ahLst/>
            <a:cxnLst/>
            <a:rect l="l" t="t" r="r" b="b"/>
            <a:pathLst>
              <a:path w="6361727" h="2106602">
                <a:moveTo>
                  <a:pt x="0" y="0"/>
                </a:moveTo>
                <a:lnTo>
                  <a:pt x="6361728" y="0"/>
                </a:lnTo>
                <a:lnTo>
                  <a:pt x="6361728" y="2106602"/>
                </a:lnTo>
                <a:lnTo>
                  <a:pt x="0" y="210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441535" y="2873994"/>
            <a:ext cx="1943321" cy="2569681"/>
          </a:xfrm>
          <a:custGeom>
            <a:avLst/>
            <a:gdLst/>
            <a:ahLst/>
            <a:cxnLst/>
            <a:rect l="l" t="t" r="r" b="b"/>
            <a:pathLst>
              <a:path w="1943321" h="2569681">
                <a:moveTo>
                  <a:pt x="0" y="0"/>
                </a:moveTo>
                <a:lnTo>
                  <a:pt x="1943322" y="0"/>
                </a:lnTo>
                <a:lnTo>
                  <a:pt x="1943322" y="2569682"/>
                </a:lnTo>
                <a:lnTo>
                  <a:pt x="0" y="2569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92733" y="-73917"/>
            <a:ext cx="17261065" cy="1145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3600" dirty="0">
                <a:solidFill>
                  <a:srgbClr val="992800"/>
                </a:solidFill>
                <a:latin typeface="TAN Ashford"/>
              </a:rPr>
              <a:t>5. Underline the correct bold word in each sentence.</a:t>
            </a:r>
          </a:p>
        </p:txBody>
      </p:sp>
      <p:sp>
        <p:nvSpPr>
          <p:cNvPr id="9" name="Hộp Văn bản 3">
            <a:extLst>
              <a:ext uri="{FF2B5EF4-FFF2-40B4-BE49-F238E27FC236}">
                <a16:creationId xmlns:a16="http://schemas.microsoft.com/office/drawing/2014/main" id="{E795DDD6-BB2F-64BC-B255-2E003206932A}"/>
              </a:ext>
            </a:extLst>
          </p:cNvPr>
          <p:cNvSpPr txBox="1"/>
          <p:nvPr/>
        </p:nvSpPr>
        <p:spPr>
          <a:xfrm>
            <a:off x="864608" y="1241256"/>
            <a:ext cx="169832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1.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Minh is interested in painting,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so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/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but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yesterday he decided to join the arts and crafts club.</a:t>
            </a:r>
          </a:p>
          <a:p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2.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Life in the city seems to be more comfortable,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otherwise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/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but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I prefer life in the countryside.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endParaRPr lang="vi-VN" sz="3600" dirty="0"/>
          </a:p>
        </p:txBody>
      </p:sp>
      <p:cxnSp>
        <p:nvCxnSpPr>
          <p:cNvPr id="10" name="Đường nối Thẳng 2">
            <a:extLst>
              <a:ext uri="{FF2B5EF4-FFF2-40B4-BE49-F238E27FC236}">
                <a16:creationId xmlns:a16="http://schemas.microsoft.com/office/drawing/2014/main" id="{4AF56691-4C1A-A1FD-4011-8A3734F4FB9C}"/>
              </a:ext>
            </a:extLst>
          </p:cNvPr>
          <p:cNvCxnSpPr>
            <a:cxnSpLocks/>
          </p:cNvCxnSpPr>
          <p:nvPr/>
        </p:nvCxnSpPr>
        <p:spPr>
          <a:xfrm flipV="1">
            <a:off x="7010400" y="1897537"/>
            <a:ext cx="475908" cy="12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7">
            <a:extLst>
              <a:ext uri="{FF2B5EF4-FFF2-40B4-BE49-F238E27FC236}">
                <a16:creationId xmlns:a16="http://schemas.microsoft.com/office/drawing/2014/main" id="{1AA6D21C-7E13-785D-E23A-4EC16CA8B974}"/>
              </a:ext>
            </a:extLst>
          </p:cNvPr>
          <p:cNvCxnSpPr>
            <a:cxnSpLocks/>
          </p:cNvCxnSpPr>
          <p:nvPr/>
        </p:nvCxnSpPr>
        <p:spPr>
          <a:xfrm>
            <a:off x="12239708" y="3467100"/>
            <a:ext cx="67357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6B0A79F8-5F8C-4F0F-1646-96E702CBA0DB}"/>
              </a:ext>
            </a:extLst>
          </p:cNvPr>
          <p:cNvSpPr txBox="1"/>
          <p:nvPr/>
        </p:nvSpPr>
        <p:spPr>
          <a:xfrm>
            <a:off x="908524" y="4381500"/>
            <a:ext cx="1710946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3.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She tries to focus more on her studies;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therefore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/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otherwise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, she won’t pass her exams.</a:t>
            </a:r>
          </a:p>
          <a:p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4.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During harvest time, farmers have to get up earlier,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and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/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so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they have to work harder.</a:t>
            </a:r>
          </a:p>
          <a:p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5.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Parents now have higher expectations of their children;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therefore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/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so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, children are under more pressure than before.</a:t>
            </a:r>
            <a:r>
              <a:rPr lang="en-US" sz="3600" dirty="0">
                <a:latin typeface="Amasis MT Pro Medium" panose="02040604050005020304" pitchFamily="18" charset="0"/>
              </a:rPr>
              <a:t> </a:t>
            </a:r>
            <a:endParaRPr lang="vi-VN" sz="3600" dirty="0"/>
          </a:p>
        </p:txBody>
      </p:sp>
      <p:cxnSp>
        <p:nvCxnSpPr>
          <p:cNvPr id="14" name="Đường nối Thẳng 9">
            <a:extLst>
              <a:ext uri="{FF2B5EF4-FFF2-40B4-BE49-F238E27FC236}">
                <a16:creationId xmlns:a16="http://schemas.microsoft.com/office/drawing/2014/main" id="{FB6CA0CA-2AE5-8DDC-7385-4FA49E5BCB81}"/>
              </a:ext>
            </a:extLst>
          </p:cNvPr>
          <p:cNvCxnSpPr>
            <a:cxnSpLocks/>
          </p:cNvCxnSpPr>
          <p:nvPr/>
        </p:nvCxnSpPr>
        <p:spPr>
          <a:xfrm flipV="1">
            <a:off x="10826945" y="4973725"/>
            <a:ext cx="1908896" cy="17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5">
            <a:extLst>
              <a:ext uri="{FF2B5EF4-FFF2-40B4-BE49-F238E27FC236}">
                <a16:creationId xmlns:a16="http://schemas.microsoft.com/office/drawing/2014/main" id="{E796DEA8-79B3-2C50-2F51-A4DEBC9BEC83}"/>
              </a:ext>
            </a:extLst>
          </p:cNvPr>
          <p:cNvCxnSpPr>
            <a:cxnSpLocks/>
          </p:cNvCxnSpPr>
          <p:nvPr/>
        </p:nvCxnSpPr>
        <p:spPr>
          <a:xfrm>
            <a:off x="10972800" y="6057900"/>
            <a:ext cx="75398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22">
            <a:extLst>
              <a:ext uri="{FF2B5EF4-FFF2-40B4-BE49-F238E27FC236}">
                <a16:creationId xmlns:a16="http://schemas.microsoft.com/office/drawing/2014/main" id="{73D2FBC4-96CD-E0A9-3CC1-A98B762864EE}"/>
              </a:ext>
            </a:extLst>
          </p:cNvPr>
          <p:cNvCxnSpPr>
            <a:cxnSpLocks/>
          </p:cNvCxnSpPr>
          <p:nvPr/>
        </p:nvCxnSpPr>
        <p:spPr>
          <a:xfrm>
            <a:off x="11726783" y="7200900"/>
            <a:ext cx="177701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358954" y="2365232"/>
            <a:ext cx="10775308" cy="5751321"/>
          </a:xfrm>
          <a:custGeom>
            <a:avLst/>
            <a:gdLst/>
            <a:ahLst/>
            <a:cxnLst/>
            <a:rect l="l" t="t" r="r" b="b"/>
            <a:pathLst>
              <a:path w="10775308" h="5751321">
                <a:moveTo>
                  <a:pt x="0" y="0"/>
                </a:moveTo>
                <a:lnTo>
                  <a:pt x="10775308" y="0"/>
                </a:lnTo>
                <a:lnTo>
                  <a:pt x="10775308" y="5751321"/>
                </a:lnTo>
                <a:lnTo>
                  <a:pt x="0" y="5751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11871646" y="2267840"/>
            <a:ext cx="10775308" cy="5751321"/>
          </a:xfrm>
          <a:custGeom>
            <a:avLst/>
            <a:gdLst/>
            <a:ahLst/>
            <a:cxnLst/>
            <a:rect l="l" t="t" r="r" b="b"/>
            <a:pathLst>
              <a:path w="10775308" h="5751321">
                <a:moveTo>
                  <a:pt x="10775308" y="5751320"/>
                </a:moveTo>
                <a:lnTo>
                  <a:pt x="0" y="5751320"/>
                </a:lnTo>
                <a:lnTo>
                  <a:pt x="0" y="0"/>
                </a:lnTo>
                <a:lnTo>
                  <a:pt x="10775308" y="0"/>
                </a:lnTo>
                <a:lnTo>
                  <a:pt x="10775308" y="57513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075321" y="6611487"/>
            <a:ext cx="2137358" cy="3605972"/>
          </a:xfrm>
          <a:custGeom>
            <a:avLst/>
            <a:gdLst/>
            <a:ahLst/>
            <a:cxnLst/>
            <a:rect l="l" t="t" r="r" b="b"/>
            <a:pathLst>
              <a:path w="2137358" h="3605972">
                <a:moveTo>
                  <a:pt x="0" y="0"/>
                </a:moveTo>
                <a:lnTo>
                  <a:pt x="2137358" y="0"/>
                </a:lnTo>
                <a:lnTo>
                  <a:pt x="2137358" y="3605972"/>
                </a:lnTo>
                <a:lnTo>
                  <a:pt x="0" y="3605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761628" y="1162711"/>
            <a:ext cx="12764744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992800"/>
                </a:solidFill>
                <a:latin typeface="TAN Ashford"/>
              </a:rPr>
              <a:t>Wrap - 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B7F94-7B2F-F2D1-2635-E8D47967D920}"/>
              </a:ext>
            </a:extLst>
          </p:cNvPr>
          <p:cNvSpPr txBox="1"/>
          <p:nvPr/>
        </p:nvSpPr>
        <p:spPr>
          <a:xfrm>
            <a:off x="3765635" y="2853087"/>
            <a:ext cx="10756731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TAN Garland" panose="020B0604020202020204" charset="0"/>
              </a:rPr>
              <a:t>What have we learnt in this lesson?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TAN Garland" panose="020B0604020202020204" charset="0"/>
              </a:rPr>
              <a:t>Pronunciation in Units 1-2-3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TAN Garland" panose="020B0604020202020204" charset="0"/>
              </a:rPr>
              <a:t>Vocabulary of Units 1-2-3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TAN Garland" panose="020B0604020202020204" charset="0"/>
              </a:rPr>
              <a:t>Grammar of Units 1-2-3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00800" y="1235639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761628" y="6592354"/>
            <a:ext cx="12764744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992800"/>
                </a:solidFill>
                <a:latin typeface="TAN Ashford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4098" y="0"/>
            <a:ext cx="2997630" cy="10369159"/>
          </a:xfrm>
          <a:custGeom>
            <a:avLst/>
            <a:gdLst/>
            <a:ahLst/>
            <a:cxnLst/>
            <a:rect l="l" t="t" r="r" b="b"/>
            <a:pathLst>
              <a:path w="2997630" h="10369159">
                <a:moveTo>
                  <a:pt x="0" y="0"/>
                </a:moveTo>
                <a:lnTo>
                  <a:pt x="2997630" y="0"/>
                </a:lnTo>
                <a:lnTo>
                  <a:pt x="2997630" y="10369159"/>
                </a:lnTo>
                <a:lnTo>
                  <a:pt x="0" y="10369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09636" y="6338036"/>
            <a:ext cx="3519098" cy="3519098"/>
          </a:xfrm>
          <a:custGeom>
            <a:avLst/>
            <a:gdLst/>
            <a:ahLst/>
            <a:cxnLst/>
            <a:rect l="l" t="t" r="r" b="b"/>
            <a:pathLst>
              <a:path w="3519098" h="3519098">
                <a:moveTo>
                  <a:pt x="0" y="0"/>
                </a:moveTo>
                <a:lnTo>
                  <a:pt x="3519099" y="0"/>
                </a:lnTo>
                <a:lnTo>
                  <a:pt x="3519099" y="3519098"/>
                </a:lnTo>
                <a:lnTo>
                  <a:pt x="0" y="3519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66800" y="1971440"/>
            <a:ext cx="14173200" cy="3313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9928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Look at the pictures and guess the topic.</a:t>
            </a:r>
          </a:p>
        </p:txBody>
      </p:sp>
    </p:spTree>
    <p:extLst>
      <p:ext uri="{BB962C8B-B14F-4D97-AF65-F5344CB8AC3E}">
        <p14:creationId xmlns:p14="http://schemas.microsoft.com/office/powerpoint/2010/main" val="384098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A4AEE7-4456-72E0-3693-DA98AB50B341}"/>
              </a:ext>
            </a:extLst>
          </p:cNvPr>
          <p:cNvSpPr/>
          <p:nvPr/>
        </p:nvSpPr>
        <p:spPr>
          <a:xfrm>
            <a:off x="0" y="-38100"/>
            <a:ext cx="18288000" cy="1028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517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245F985-AE66-2757-50AA-D8CE076D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683" y="1904970"/>
            <a:ext cx="73223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F7369A9-980B-F312-2274-3BBE23613889}"/>
              </a:ext>
            </a:extLst>
          </p:cNvPr>
          <p:cNvSpPr txBox="1"/>
          <p:nvPr/>
        </p:nvSpPr>
        <p:spPr>
          <a:xfrm>
            <a:off x="457200" y="4899970"/>
            <a:ext cx="890330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Modern Love" panose="04090805081005020601" pitchFamily="82" charset="0"/>
                <a:ea typeface="Calibri" panose="020F0502020204030204" pitchFamily="34" charset="0"/>
              </a:rPr>
              <a:t>Teenagers</a:t>
            </a:r>
            <a:endParaRPr lang="vi-VN" sz="13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4B23F0C-7F5B-4AC4-893E-609500CD7A82}"/>
              </a:ext>
            </a:extLst>
          </p:cNvPr>
          <p:cNvSpPr txBox="1"/>
          <p:nvPr/>
        </p:nvSpPr>
        <p:spPr>
          <a:xfrm>
            <a:off x="685800" y="1936087"/>
            <a:ext cx="6924706" cy="1234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Modern Love" panose="04090805081005020601" pitchFamily="82" charset="0"/>
              </a:rPr>
              <a:t>What is the topic?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578085"/>
            <a:ext cx="5176516" cy="419147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9223" y="756464"/>
            <a:ext cx="5398753" cy="3754343"/>
          </a:xfrm>
          <a:prstGeom prst="chord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3419" r="1984" b="4186"/>
          <a:stretch/>
        </p:blipFill>
        <p:spPr>
          <a:xfrm>
            <a:off x="9195653" y="4510807"/>
            <a:ext cx="7972370" cy="5390828"/>
          </a:xfrm>
          <a:prstGeom prst="heptagon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3B68F56B-4E27-C729-6208-DBC0D256E43B}"/>
              </a:ext>
            </a:extLst>
          </p:cNvPr>
          <p:cNvSpPr/>
          <p:nvPr/>
        </p:nvSpPr>
        <p:spPr>
          <a:xfrm rot="5400000" flipH="1" flipV="1">
            <a:off x="-1028700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68ADB0-D48B-6DB6-4705-EC3D0794A698}"/>
              </a:ext>
            </a:extLst>
          </p:cNvPr>
          <p:cNvSpPr/>
          <p:nvPr/>
        </p:nvSpPr>
        <p:spPr>
          <a:xfrm>
            <a:off x="0" y="-12117"/>
            <a:ext cx="18288000" cy="1028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517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245F985-AE66-2757-50AA-D8CE076D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683" y="1904970"/>
            <a:ext cx="73223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F7369A9-980B-F312-2274-3BBE23613889}"/>
              </a:ext>
            </a:extLst>
          </p:cNvPr>
          <p:cNvSpPr txBox="1"/>
          <p:nvPr/>
        </p:nvSpPr>
        <p:spPr>
          <a:xfrm>
            <a:off x="79468" y="4457700"/>
            <a:ext cx="733809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Modern Love" panose="04090805081005020601" pitchFamily="82" charset="0"/>
                <a:ea typeface="Calibri" panose="020F0502020204030204" pitchFamily="34" charset="0"/>
              </a:rPr>
              <a:t>Leisure time</a:t>
            </a:r>
            <a:endParaRPr lang="vi-VN" sz="115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89" t="3010" r="1808" b="584"/>
          <a:stretch/>
        </p:blipFill>
        <p:spPr>
          <a:xfrm rot="347930">
            <a:off x="6950288" y="1356567"/>
            <a:ext cx="6258051" cy="4725252"/>
          </a:xfrm>
          <a:prstGeom prst="cloud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1604" y="3949515"/>
            <a:ext cx="5153726" cy="3952858"/>
          </a:xfrm>
          <a:prstGeom prst="cloud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31" y="5914219"/>
            <a:ext cx="6793707" cy="4275506"/>
          </a:xfrm>
          <a:prstGeom prst="cloud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53113C46-3C15-78E8-0C55-2B718027B763}"/>
              </a:ext>
            </a:extLst>
          </p:cNvPr>
          <p:cNvSpPr/>
          <p:nvPr/>
        </p:nvSpPr>
        <p:spPr>
          <a:xfrm rot="5400000" flipH="1" flipV="1">
            <a:off x="14112307" y="-13192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6DAE1362-CE6A-1013-B379-DA51984550D8}"/>
              </a:ext>
            </a:extLst>
          </p:cNvPr>
          <p:cNvSpPr txBox="1"/>
          <p:nvPr/>
        </p:nvSpPr>
        <p:spPr>
          <a:xfrm>
            <a:off x="685800" y="1936087"/>
            <a:ext cx="6924706" cy="1234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Modern Love" panose="04090805081005020601" pitchFamily="82" charset="0"/>
              </a:rPr>
              <a:t>What is the topic?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1DF1CE-790C-8D36-43A2-0AC1D6BB16C5}"/>
              </a:ext>
            </a:extLst>
          </p:cNvPr>
          <p:cNvSpPr/>
          <p:nvPr/>
        </p:nvSpPr>
        <p:spPr>
          <a:xfrm>
            <a:off x="0" y="-38100"/>
            <a:ext cx="18288000" cy="1028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517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245F985-AE66-2757-50AA-D8CE076D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683" y="1904970"/>
            <a:ext cx="73223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F7369A9-980B-F312-2274-3BBE23613889}"/>
              </a:ext>
            </a:extLst>
          </p:cNvPr>
          <p:cNvSpPr txBox="1"/>
          <p:nvPr/>
        </p:nvSpPr>
        <p:spPr>
          <a:xfrm>
            <a:off x="277065" y="3581906"/>
            <a:ext cx="73380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Modern Love" panose="04090805081005020601" pitchFamily="82" charset="0"/>
                <a:ea typeface="Calibri" panose="020F0502020204030204" pitchFamily="34" charset="0"/>
              </a:rPr>
              <a:t>Life in the countryside</a:t>
            </a:r>
            <a:endParaRPr lang="vi-VN" sz="9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374"/>
          <a:stretch/>
        </p:blipFill>
        <p:spPr>
          <a:xfrm>
            <a:off x="7858888" y="5281348"/>
            <a:ext cx="10062797" cy="4875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301" y="928654"/>
            <a:ext cx="4762433" cy="4076999"/>
          </a:xfrm>
          <a:prstGeom prst="octagon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8529" y="631391"/>
            <a:ext cx="5394588" cy="4374262"/>
          </a:xfrm>
          <a:prstGeom prst="decagon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D63DB31-2E4E-5FFB-A334-CB1A5F074076}"/>
              </a:ext>
            </a:extLst>
          </p:cNvPr>
          <p:cNvSpPr/>
          <p:nvPr/>
        </p:nvSpPr>
        <p:spPr>
          <a:xfrm rot="16200000" flipH="1" flipV="1">
            <a:off x="0" y="620000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12">
            <a:extLst>
              <a:ext uri="{FF2B5EF4-FFF2-40B4-BE49-F238E27FC236}">
                <a16:creationId xmlns:a16="http://schemas.microsoft.com/office/drawing/2014/main" id="{ACD32B64-2517-F8F0-B7A8-B754F959765B}"/>
              </a:ext>
            </a:extLst>
          </p:cNvPr>
          <p:cNvSpPr txBox="1"/>
          <p:nvPr/>
        </p:nvSpPr>
        <p:spPr>
          <a:xfrm>
            <a:off x="685800" y="1936087"/>
            <a:ext cx="6924706" cy="1234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Modern Love" panose="04090805081005020601" pitchFamily="82" charset="0"/>
              </a:rPr>
              <a:t>What is the topic?</a:t>
            </a:r>
          </a:p>
        </p:txBody>
      </p:sp>
    </p:spTree>
    <p:extLst>
      <p:ext uri="{BB962C8B-B14F-4D97-AF65-F5344CB8AC3E}">
        <p14:creationId xmlns:p14="http://schemas.microsoft.com/office/powerpoint/2010/main" val="41760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107382" cy="10287000"/>
          </a:xfrm>
          <a:custGeom>
            <a:avLst/>
            <a:gdLst/>
            <a:ahLst/>
            <a:cxnLst/>
            <a:rect l="l" t="t" r="r" b="b"/>
            <a:pathLst>
              <a:path w="7107382" h="10287000">
                <a:moveTo>
                  <a:pt x="0" y="0"/>
                </a:moveTo>
                <a:lnTo>
                  <a:pt x="7107382" y="0"/>
                </a:lnTo>
                <a:lnTo>
                  <a:pt x="71073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158353" y="3023953"/>
            <a:ext cx="12764744" cy="1444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11500" dirty="0">
                <a:solidFill>
                  <a:srgbClr val="FF0000"/>
                </a:solidFill>
                <a:latin typeface="TAN Ashford"/>
              </a:rPr>
              <a:t>REVIEW 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07382" y="5807800"/>
            <a:ext cx="10131052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TAN Garland"/>
              </a:rPr>
              <a:t>Lesson 1: Language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63009" y="5559393"/>
            <a:ext cx="3764791" cy="3698907"/>
          </a:xfrm>
          <a:custGeom>
            <a:avLst/>
            <a:gdLst/>
            <a:ahLst/>
            <a:cxnLst/>
            <a:rect l="l" t="t" r="r" b="b"/>
            <a:pathLst>
              <a:path w="3764791" h="3698907">
                <a:moveTo>
                  <a:pt x="0" y="0"/>
                </a:moveTo>
                <a:lnTo>
                  <a:pt x="3764791" y="0"/>
                </a:lnTo>
                <a:lnTo>
                  <a:pt x="3764791" y="3698907"/>
                </a:lnTo>
                <a:lnTo>
                  <a:pt x="0" y="3698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531758" y="2906702"/>
            <a:ext cx="12764744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9928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PRONUNCIATION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35627" y="-18261"/>
            <a:ext cx="2166860" cy="10360045"/>
            <a:chOff x="0" y="0"/>
            <a:chExt cx="2889147" cy="1381339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59966" cy="13813393"/>
              <a:chOff x="0" y="0"/>
              <a:chExt cx="110611" cy="27285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0587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776393" y="0"/>
              <a:ext cx="559966" cy="13813393"/>
              <a:chOff x="0" y="0"/>
              <a:chExt cx="110611" cy="27285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CD5E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52787" y="0"/>
              <a:ext cx="559966" cy="13813393"/>
              <a:chOff x="0" y="0"/>
              <a:chExt cx="110611" cy="272857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9928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329180" y="0"/>
              <a:ext cx="559966" cy="13813393"/>
              <a:chOff x="0" y="0"/>
              <a:chExt cx="110611" cy="272857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E3A72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 rot="-10800000">
            <a:off x="15888322" y="-73045"/>
            <a:ext cx="2166860" cy="10360045"/>
            <a:chOff x="0" y="0"/>
            <a:chExt cx="2889147" cy="1381339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59966" cy="13813393"/>
              <a:chOff x="0" y="0"/>
              <a:chExt cx="110611" cy="272857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0587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6393" y="0"/>
              <a:ext cx="559966" cy="13813393"/>
              <a:chOff x="0" y="0"/>
              <a:chExt cx="110611" cy="272857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CD5E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552787" y="0"/>
              <a:ext cx="559966" cy="13813393"/>
              <a:chOff x="0" y="0"/>
              <a:chExt cx="110611" cy="272857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9928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329180" y="0"/>
              <a:ext cx="559966" cy="13813393"/>
              <a:chOff x="0" y="0"/>
              <a:chExt cx="110611" cy="2728571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E3A72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11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674DA00-2F1C-6138-2A23-17B86EF0135B}"/>
              </a:ext>
            </a:extLst>
          </p:cNvPr>
          <p:cNvSpPr txBox="1"/>
          <p:nvPr/>
        </p:nvSpPr>
        <p:spPr>
          <a:xfrm>
            <a:off x="225749" y="2015738"/>
            <a:ext cx="14478000" cy="665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latin typeface="Amasis MT Pro Medium" panose="02040604050005020304" pitchFamily="18" charset="0"/>
              </a:rPr>
              <a:t>1. A. g</a:t>
            </a:r>
            <a:r>
              <a:rPr lang="en-US" sz="4400" u="sng" dirty="0">
                <a:latin typeface="Amasis MT Pro Medium" panose="02040604050005020304" pitchFamily="18" charset="0"/>
              </a:rPr>
              <a:t>oo</a:t>
            </a:r>
            <a:r>
              <a:rPr lang="en-US" sz="4400" dirty="0">
                <a:latin typeface="Amasis MT Pro Medium" panose="02040604050005020304" pitchFamily="18" charset="0"/>
              </a:rPr>
              <a:t>d 		B. c</a:t>
            </a:r>
            <a:r>
              <a:rPr lang="en-US" sz="4400" u="sng" dirty="0">
                <a:latin typeface="Amasis MT Pro Medium" panose="02040604050005020304" pitchFamily="18" charset="0"/>
              </a:rPr>
              <a:t>oo</a:t>
            </a:r>
            <a:r>
              <a:rPr lang="en-US" sz="4400" dirty="0">
                <a:latin typeface="Amasis MT Pro Medium" panose="02040604050005020304" pitchFamily="18" charset="0"/>
              </a:rPr>
              <a:t>l 	</a:t>
            </a:r>
            <a:r>
              <a:rPr lang="en-US" sz="4400">
                <a:latin typeface="Amasis MT Pro Medium" panose="02040604050005020304" pitchFamily="18" charset="0"/>
              </a:rPr>
              <a:t>	        C</a:t>
            </a:r>
            <a:r>
              <a:rPr lang="en-US" sz="4400" dirty="0">
                <a:latin typeface="Amasis MT Pro Medium" panose="02040604050005020304" pitchFamily="18" charset="0"/>
              </a:rPr>
              <a:t>. f</a:t>
            </a:r>
            <a:r>
              <a:rPr lang="en-US" sz="4400" u="sng" dirty="0">
                <a:latin typeface="Amasis MT Pro Medium" panose="02040604050005020304" pitchFamily="18" charset="0"/>
              </a:rPr>
              <a:t>oo</a:t>
            </a:r>
            <a:r>
              <a:rPr lang="en-US" sz="4400" dirty="0">
                <a:latin typeface="Amasis MT Pro Medium" panose="02040604050005020304" pitchFamily="18" charset="0"/>
              </a:rPr>
              <a:t>t 	</a:t>
            </a:r>
            <a:r>
              <a:rPr lang="en-US" sz="4400">
                <a:latin typeface="Amasis MT Pro Medium" panose="02040604050005020304" pitchFamily="18" charset="0"/>
              </a:rPr>
              <a:t>	        D</a:t>
            </a:r>
            <a:r>
              <a:rPr lang="en-US" sz="4400" dirty="0">
                <a:latin typeface="Amasis MT Pro Medium" panose="02040604050005020304" pitchFamily="18" charset="0"/>
              </a:rPr>
              <a:t>. c</a:t>
            </a:r>
            <a:r>
              <a:rPr lang="en-US" sz="4400" u="sng" dirty="0">
                <a:latin typeface="Amasis MT Pro Medium" panose="02040604050005020304" pitchFamily="18" charset="0"/>
              </a:rPr>
              <a:t>oo</a:t>
            </a:r>
            <a:r>
              <a:rPr lang="en-US" sz="4400" dirty="0">
                <a:latin typeface="Amasis MT Pro Medium" panose="02040604050005020304" pitchFamily="18" charset="0"/>
              </a:rPr>
              <a:t>k 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masis MT Pro Medium" panose="02040604050005020304" pitchFamily="18" charset="0"/>
              </a:rPr>
              <a:t>2. A. J</a:t>
            </a:r>
            <a:r>
              <a:rPr lang="en-US" sz="4400" u="sng" dirty="0">
                <a:latin typeface="Amasis MT Pro Medium" panose="02040604050005020304" pitchFamily="18" charset="0"/>
              </a:rPr>
              <a:t>u</a:t>
            </a:r>
            <a:r>
              <a:rPr lang="en-US" sz="4400" dirty="0">
                <a:latin typeface="Amasis MT Pro Medium" panose="02040604050005020304" pitchFamily="18" charset="0"/>
              </a:rPr>
              <a:t>ne 		B. r</a:t>
            </a:r>
            <a:r>
              <a:rPr lang="en-US" sz="4400" u="sng" dirty="0">
                <a:latin typeface="Amasis MT Pro Medium" panose="02040604050005020304" pitchFamily="18" charset="0"/>
              </a:rPr>
              <a:t>u</a:t>
            </a:r>
            <a:r>
              <a:rPr lang="en-US" sz="4400" dirty="0">
                <a:latin typeface="Amasis MT Pro Medium" panose="02040604050005020304" pitchFamily="18" charset="0"/>
              </a:rPr>
              <a:t>de 	</a:t>
            </a:r>
            <a:r>
              <a:rPr lang="en-US" sz="4400">
                <a:latin typeface="Amasis MT Pro Medium" panose="02040604050005020304" pitchFamily="18" charset="0"/>
              </a:rPr>
              <a:t>	       C</a:t>
            </a:r>
            <a:r>
              <a:rPr lang="en-US" sz="4400" dirty="0">
                <a:latin typeface="Amasis MT Pro Medium" panose="02040604050005020304" pitchFamily="18" charset="0"/>
              </a:rPr>
              <a:t>. tr</a:t>
            </a:r>
            <a:r>
              <a:rPr lang="en-US" sz="4400" u="sng" dirty="0">
                <a:latin typeface="Amasis MT Pro Medium" panose="02040604050005020304" pitchFamily="18" charset="0"/>
              </a:rPr>
              <a:t>u</a:t>
            </a:r>
            <a:r>
              <a:rPr lang="en-US" sz="4400" dirty="0">
                <a:latin typeface="Amasis MT Pro Medium" panose="02040604050005020304" pitchFamily="18" charset="0"/>
              </a:rPr>
              <a:t>th 	</a:t>
            </a:r>
            <a:r>
              <a:rPr lang="en-US" sz="4400">
                <a:latin typeface="Amasis MT Pro Medium" panose="02040604050005020304" pitchFamily="18" charset="0"/>
              </a:rPr>
              <a:t>	       D</a:t>
            </a:r>
            <a:r>
              <a:rPr lang="en-US" sz="4400" dirty="0">
                <a:latin typeface="Amasis MT Pro Medium" panose="02040604050005020304" pitchFamily="18" charset="0"/>
              </a:rPr>
              <a:t>. p</a:t>
            </a:r>
            <a:r>
              <a:rPr lang="en-US" sz="4400" u="sng" dirty="0">
                <a:latin typeface="Amasis MT Pro Medium" panose="02040604050005020304" pitchFamily="18" charset="0"/>
              </a:rPr>
              <a:t>u</a:t>
            </a:r>
            <a:r>
              <a:rPr lang="en-US" sz="4400" dirty="0">
                <a:latin typeface="Amasis MT Pro Medium" panose="02040604050005020304" pitchFamily="18" charset="0"/>
              </a:rPr>
              <a:t>t 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masis MT Pro Medium" panose="02040604050005020304" pitchFamily="18" charset="0"/>
              </a:rPr>
              <a:t>3. A. vill</a:t>
            </a:r>
            <a:r>
              <a:rPr lang="en-US" sz="4400" u="sng" dirty="0">
                <a:latin typeface="Amasis MT Pro Medium" panose="02040604050005020304" pitchFamily="18" charset="0"/>
              </a:rPr>
              <a:t>a</a:t>
            </a:r>
            <a:r>
              <a:rPr lang="en-US" sz="4400" dirty="0">
                <a:latin typeface="Amasis MT Pro Medium" panose="02040604050005020304" pitchFamily="18" charset="0"/>
              </a:rPr>
              <a:t>ge </a:t>
            </a:r>
            <a:r>
              <a:rPr lang="en-US" sz="4400">
                <a:latin typeface="Amasis MT Pro Medium" panose="02040604050005020304" pitchFamily="18" charset="0"/>
              </a:rPr>
              <a:t>	       B</a:t>
            </a:r>
            <a:r>
              <a:rPr lang="en-US" sz="4400" dirty="0">
                <a:latin typeface="Amasis MT Pro Medium" panose="02040604050005020304" pitchFamily="18" charset="0"/>
              </a:rPr>
              <a:t>. buff</a:t>
            </a:r>
            <a:r>
              <a:rPr lang="en-US" sz="4400" u="sng" dirty="0">
                <a:latin typeface="Amasis MT Pro Medium" panose="02040604050005020304" pitchFamily="18" charset="0"/>
              </a:rPr>
              <a:t>a</a:t>
            </a:r>
            <a:r>
              <a:rPr lang="en-US" sz="4400" dirty="0">
                <a:latin typeface="Amasis MT Pro Medium" panose="02040604050005020304" pitchFamily="18" charset="0"/>
              </a:rPr>
              <a:t>lo 		C. cott</a:t>
            </a:r>
            <a:r>
              <a:rPr lang="en-US" sz="4400" u="sng" dirty="0">
                <a:latin typeface="Amasis MT Pro Medium" panose="02040604050005020304" pitchFamily="18" charset="0"/>
              </a:rPr>
              <a:t>a</a:t>
            </a:r>
            <a:r>
              <a:rPr lang="en-US" sz="4400" dirty="0">
                <a:latin typeface="Amasis MT Pro Medium" panose="02040604050005020304" pitchFamily="18" charset="0"/>
              </a:rPr>
              <a:t>ge 		D. short</a:t>
            </a:r>
            <a:r>
              <a:rPr lang="en-US" sz="4400" u="sng" dirty="0">
                <a:latin typeface="Amasis MT Pro Medium" panose="02040604050005020304" pitchFamily="18" charset="0"/>
              </a:rPr>
              <a:t>a</a:t>
            </a:r>
            <a:r>
              <a:rPr lang="en-US" sz="4400" dirty="0">
                <a:latin typeface="Amasis MT Pro Medium" panose="02040604050005020304" pitchFamily="18" charset="0"/>
              </a:rPr>
              <a:t>ge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masis MT Pro Medium" panose="02040604050005020304" pitchFamily="18" charset="0"/>
              </a:rPr>
              <a:t>4. A. ens</a:t>
            </a:r>
            <a:r>
              <a:rPr lang="en-US" sz="4400" u="sng" dirty="0">
                <a:latin typeface="Amasis MT Pro Medium" panose="02040604050005020304" pitchFamily="18" charset="0"/>
              </a:rPr>
              <a:t>ure</a:t>
            </a:r>
            <a:r>
              <a:rPr lang="en-US" sz="4400" dirty="0">
                <a:latin typeface="Amasis MT Pro Medium" panose="02040604050005020304" pitchFamily="18" charset="0"/>
              </a:rPr>
              <a:t> 	B. ins</a:t>
            </a:r>
            <a:r>
              <a:rPr lang="en-US" sz="4400" u="sng" dirty="0">
                <a:latin typeface="Amasis MT Pro Medium" panose="02040604050005020304" pitchFamily="18" charset="0"/>
              </a:rPr>
              <a:t>ure</a:t>
            </a:r>
            <a:r>
              <a:rPr lang="en-US" sz="4400" dirty="0">
                <a:latin typeface="Amasis MT Pro Medium" panose="02040604050005020304" pitchFamily="18" charset="0"/>
              </a:rPr>
              <a:t> 		C. pict</a:t>
            </a:r>
            <a:r>
              <a:rPr lang="en-US" sz="4400" u="sng" dirty="0">
                <a:latin typeface="Amasis MT Pro Medium" panose="02040604050005020304" pitchFamily="18" charset="0"/>
              </a:rPr>
              <a:t>ure</a:t>
            </a:r>
            <a:r>
              <a:rPr lang="en-US" sz="4400" dirty="0">
                <a:latin typeface="Amasis MT Pro Medium" panose="02040604050005020304" pitchFamily="18" charset="0"/>
              </a:rPr>
              <a:t> 		D. s</a:t>
            </a:r>
            <a:r>
              <a:rPr lang="en-US" sz="4400" u="sng" dirty="0">
                <a:latin typeface="Amasis MT Pro Medium" panose="02040604050005020304" pitchFamily="18" charset="0"/>
              </a:rPr>
              <a:t>ure</a:t>
            </a:r>
            <a:r>
              <a:rPr lang="en-US" sz="4400" dirty="0">
                <a:latin typeface="Amasis MT Pro Medium" panose="02040604050005020304" pitchFamily="18" charset="0"/>
              </a:rPr>
              <a:t>ly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masis MT Pro Medium" panose="02040604050005020304" pitchFamily="18" charset="0"/>
              </a:rPr>
              <a:t>5. A. av</a:t>
            </a:r>
            <a:r>
              <a:rPr lang="en-US" sz="4400" u="sng" dirty="0">
                <a:latin typeface="Amasis MT Pro Medium" panose="02040604050005020304" pitchFamily="18" charset="0"/>
              </a:rPr>
              <a:t>oi</a:t>
            </a:r>
            <a:r>
              <a:rPr lang="en-US" sz="4400" dirty="0">
                <a:latin typeface="Amasis MT Pro Medium" panose="02040604050005020304" pitchFamily="18" charset="0"/>
              </a:rPr>
              <a:t>d </a:t>
            </a:r>
            <a:r>
              <a:rPr lang="en-US" sz="4400">
                <a:latin typeface="Amasis MT Pro Medium" panose="02040604050005020304" pitchFamily="18" charset="0"/>
              </a:rPr>
              <a:t>	        B</a:t>
            </a:r>
            <a:r>
              <a:rPr lang="en-US" sz="4400" dirty="0">
                <a:latin typeface="Amasis MT Pro Medium" panose="02040604050005020304" pitchFamily="18" charset="0"/>
              </a:rPr>
              <a:t>. d</a:t>
            </a:r>
            <a:r>
              <a:rPr lang="en-US" sz="4400" u="sng" dirty="0">
                <a:latin typeface="Amasis MT Pro Medium" panose="02040604050005020304" pitchFamily="18" charset="0"/>
              </a:rPr>
              <a:t>oi</a:t>
            </a:r>
            <a:r>
              <a:rPr lang="en-US" sz="4400" dirty="0">
                <a:latin typeface="Amasis MT Pro Medium" panose="02040604050005020304" pitchFamily="18" charset="0"/>
              </a:rPr>
              <a:t>ng 		C. ch</a:t>
            </a:r>
            <a:r>
              <a:rPr lang="en-US" sz="4400" u="sng" dirty="0">
                <a:latin typeface="Amasis MT Pro Medium" panose="02040604050005020304" pitchFamily="18" charset="0"/>
              </a:rPr>
              <a:t>oi</a:t>
            </a:r>
            <a:r>
              <a:rPr lang="en-US" sz="4400" dirty="0">
                <a:latin typeface="Amasis MT Pro Medium" panose="02040604050005020304" pitchFamily="18" charset="0"/>
              </a:rPr>
              <a:t>ce 		D. j</a:t>
            </a:r>
            <a:r>
              <a:rPr lang="en-US" sz="4400" u="sng" dirty="0">
                <a:latin typeface="Amasis MT Pro Medium" panose="02040604050005020304" pitchFamily="18" charset="0"/>
              </a:rPr>
              <a:t>oi</a:t>
            </a:r>
            <a:r>
              <a:rPr lang="en-US" sz="4400" dirty="0">
                <a:latin typeface="Amasis MT Pro Medium" panose="02040604050005020304" pitchFamily="18" charset="0"/>
              </a:rPr>
              <a:t>n</a:t>
            </a:r>
          </a:p>
        </p:txBody>
      </p:sp>
      <p:sp>
        <p:nvSpPr>
          <p:cNvPr id="2" name="Freeform 2"/>
          <p:cNvSpPr/>
          <p:nvPr/>
        </p:nvSpPr>
        <p:spPr>
          <a:xfrm>
            <a:off x="15109964" y="-74443"/>
            <a:ext cx="2997630" cy="10369159"/>
          </a:xfrm>
          <a:custGeom>
            <a:avLst/>
            <a:gdLst/>
            <a:ahLst/>
            <a:cxnLst/>
            <a:rect l="l" t="t" r="r" b="b"/>
            <a:pathLst>
              <a:path w="2997630" h="10369159">
                <a:moveTo>
                  <a:pt x="0" y="0"/>
                </a:moveTo>
                <a:lnTo>
                  <a:pt x="2997630" y="0"/>
                </a:lnTo>
                <a:lnTo>
                  <a:pt x="2997630" y="10369159"/>
                </a:lnTo>
                <a:lnTo>
                  <a:pt x="0" y="10369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7400" y="6767902"/>
            <a:ext cx="3519098" cy="3519098"/>
          </a:xfrm>
          <a:custGeom>
            <a:avLst/>
            <a:gdLst/>
            <a:ahLst/>
            <a:cxnLst/>
            <a:rect l="l" t="t" r="r" b="b"/>
            <a:pathLst>
              <a:path w="3519098" h="3519098">
                <a:moveTo>
                  <a:pt x="0" y="0"/>
                </a:moveTo>
                <a:lnTo>
                  <a:pt x="3519099" y="0"/>
                </a:lnTo>
                <a:lnTo>
                  <a:pt x="3519099" y="3519098"/>
                </a:lnTo>
                <a:lnTo>
                  <a:pt x="0" y="3519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5400" y="190500"/>
            <a:ext cx="16764000" cy="1767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solidFill>
                  <a:srgbClr val="992800"/>
                </a:solidFill>
                <a:latin typeface="TAN Ashford"/>
              </a:rPr>
              <a:t>1. Circle the word whose underlined part pronounced differently from the others. </a:t>
            </a:r>
          </a:p>
        </p:txBody>
      </p:sp>
      <p:pic>
        <p:nvPicPr>
          <p:cNvPr id="7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3A11B155-AA69-B933-45B8-528E4BA369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73719" y="2297526"/>
            <a:ext cx="986767" cy="115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CA6A3550-07AD-1089-35B7-49BA034307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16867" y="3594437"/>
            <a:ext cx="986767" cy="115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F072E477-C932-D154-77BD-0B78D3BD220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1219" y="4921603"/>
            <a:ext cx="986767" cy="115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E3241922-24D2-5896-8AAB-31D380977E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32228" y="6350922"/>
            <a:ext cx="986767" cy="115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A22D2E69-93CA-73EE-6B42-B5E62FA8724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80107" y="7729240"/>
            <a:ext cx="986767" cy="115038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CB1C1C-2B24-BCE6-3DE7-C808B1821834}"/>
              </a:ext>
            </a:extLst>
          </p:cNvPr>
          <p:cNvSpPr txBox="1"/>
          <p:nvPr/>
        </p:nvSpPr>
        <p:spPr>
          <a:xfrm>
            <a:off x="1215059" y="3148738"/>
            <a:ext cx="2413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>
                <a:solidFill>
                  <a:srgbClr val="FF0000"/>
                </a:solidFill>
                <a:latin typeface="Footlight MT Light" panose="0204060206030A020304" pitchFamily="18" charset="0"/>
              </a:rPr>
              <a:t> gʊd </a:t>
            </a:r>
            <a:r>
              <a:rPr lang="en-US" sz="3600" b="0" i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69F581-D997-E7AC-81E3-5C75CBEA4DCB}"/>
              </a:ext>
            </a:extLst>
          </p:cNvPr>
          <p:cNvSpPr txBox="1"/>
          <p:nvPr/>
        </p:nvSpPr>
        <p:spPr>
          <a:xfrm>
            <a:off x="4273490" y="3116572"/>
            <a:ext cx="2974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k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Footlight MT Light" panose="0204060206030A020304" pitchFamily="18" charset="0"/>
              </a:rPr>
              <a:t>uː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l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FBA1DB-224B-BC21-AB91-B5EC22276ECA}"/>
              </a:ext>
            </a:extLst>
          </p:cNvPr>
          <p:cNvSpPr txBox="1"/>
          <p:nvPr/>
        </p:nvSpPr>
        <p:spPr>
          <a:xfrm>
            <a:off x="8029405" y="3146095"/>
            <a:ext cx="2413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fʊt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B89B90-0C6E-2FFB-B990-2A72F36AC184}"/>
              </a:ext>
            </a:extLst>
          </p:cNvPr>
          <p:cNvSpPr txBox="1"/>
          <p:nvPr/>
        </p:nvSpPr>
        <p:spPr>
          <a:xfrm>
            <a:off x="11736621" y="3210021"/>
            <a:ext cx="1889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kʊk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53CC10-28FB-0DA3-0276-219768876F28}"/>
              </a:ext>
            </a:extLst>
          </p:cNvPr>
          <p:cNvSpPr txBox="1"/>
          <p:nvPr/>
        </p:nvSpPr>
        <p:spPr>
          <a:xfrm>
            <a:off x="1174737" y="4534539"/>
            <a:ext cx="2974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dʒuːn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BCF2DD-B544-8A71-941D-B44BAAB4E1D4}"/>
              </a:ext>
            </a:extLst>
          </p:cNvPr>
          <p:cNvSpPr txBox="1"/>
          <p:nvPr/>
        </p:nvSpPr>
        <p:spPr>
          <a:xfrm>
            <a:off x="4398540" y="4462447"/>
            <a:ext cx="2974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ruːd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0FD0DD-540B-1685-1B1D-7EC343CC7249}"/>
              </a:ext>
            </a:extLst>
          </p:cNvPr>
          <p:cNvSpPr txBox="1"/>
          <p:nvPr/>
        </p:nvSpPr>
        <p:spPr>
          <a:xfrm>
            <a:off x="7925611" y="4525844"/>
            <a:ext cx="2974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tru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ː</a:t>
            </a:r>
            <a:r>
              <a:rPr lang="el-GR" sz="3600" b="0" i="0" dirty="0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θ/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210D5B-C621-A0CB-9423-4CF08B4247B9}"/>
              </a:ext>
            </a:extLst>
          </p:cNvPr>
          <p:cNvSpPr txBox="1"/>
          <p:nvPr/>
        </p:nvSpPr>
        <p:spPr>
          <a:xfrm>
            <a:off x="11691900" y="4496530"/>
            <a:ext cx="2974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p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Footlight MT Light" panose="0204060206030A020304" pitchFamily="18" charset="0"/>
              </a:rPr>
              <a:t>ʊ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5D98D1-6C33-F93A-12B0-65EC886CACDD}"/>
              </a:ext>
            </a:extLst>
          </p:cNvPr>
          <p:cNvSpPr txBox="1"/>
          <p:nvPr/>
        </p:nvSpPr>
        <p:spPr>
          <a:xfrm>
            <a:off x="1204212" y="5959958"/>
            <a:ext cx="29748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vɪlɪdʒ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45751D-4C13-39AC-FC32-D916AB114B56}"/>
              </a:ext>
            </a:extLst>
          </p:cNvPr>
          <p:cNvSpPr txBox="1"/>
          <p:nvPr/>
        </p:nvSpPr>
        <p:spPr>
          <a:xfrm>
            <a:off x="4307038" y="5918988"/>
            <a:ext cx="4379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bʌf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Footlight MT Light" panose="0204060206030A020304" pitchFamily="18" charset="0"/>
              </a:rPr>
              <a:t>ə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ləʊ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FC2917-228B-E67F-00C4-D038BC8804A7}"/>
              </a:ext>
            </a:extLst>
          </p:cNvPr>
          <p:cNvSpPr txBox="1"/>
          <p:nvPr/>
        </p:nvSpPr>
        <p:spPr>
          <a:xfrm>
            <a:off x="8003456" y="5848991"/>
            <a:ext cx="4379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kɒtɪdʒ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44D6C0-D497-5EDA-B26C-BFC7F1F3F0CD}"/>
              </a:ext>
            </a:extLst>
          </p:cNvPr>
          <p:cNvSpPr txBox="1"/>
          <p:nvPr/>
        </p:nvSpPr>
        <p:spPr>
          <a:xfrm>
            <a:off x="11736621" y="5835219"/>
            <a:ext cx="4379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ʃɔːtɪdʒ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A6977D-148B-1B61-2A84-63AAD9A50340}"/>
              </a:ext>
            </a:extLst>
          </p:cNvPr>
          <p:cNvSpPr txBox="1"/>
          <p:nvPr/>
        </p:nvSpPr>
        <p:spPr>
          <a:xfrm>
            <a:off x="1025975" y="7250027"/>
            <a:ext cx="3666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ɪnˈʃʊə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(r)/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6794E9-F0FD-515F-3664-3217527241C4}"/>
              </a:ext>
            </a:extLst>
          </p:cNvPr>
          <p:cNvSpPr txBox="1"/>
          <p:nvPr/>
        </p:nvSpPr>
        <p:spPr>
          <a:xfrm>
            <a:off x="4114602" y="7195310"/>
            <a:ext cx="4727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ɪnˈʃʊə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(r)/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909201-0763-9101-9704-3D72A1308066}"/>
              </a:ext>
            </a:extLst>
          </p:cNvPr>
          <p:cNvSpPr txBox="1"/>
          <p:nvPr/>
        </p:nvSpPr>
        <p:spPr>
          <a:xfrm>
            <a:off x="7451327" y="7172138"/>
            <a:ext cx="4727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pɪktʃ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Footlight MT Light" panose="0204060206030A020304" pitchFamily="18" charset="0"/>
              </a:rPr>
              <a:t>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(r)/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84565D-046A-99AC-7B5B-C9DD5863EDF0}"/>
              </a:ext>
            </a:extLst>
          </p:cNvPr>
          <p:cNvSpPr txBox="1"/>
          <p:nvPr/>
        </p:nvSpPr>
        <p:spPr>
          <a:xfrm>
            <a:off x="11601817" y="7183724"/>
            <a:ext cx="26526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ʃʊəli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7CA0F2-577A-F128-5C52-E65BA937D602}"/>
              </a:ext>
            </a:extLst>
          </p:cNvPr>
          <p:cNvSpPr txBox="1"/>
          <p:nvPr/>
        </p:nvSpPr>
        <p:spPr>
          <a:xfrm>
            <a:off x="1133845" y="8712504"/>
            <a:ext cx="2877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əˈvɔɪd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C62379-650F-D334-7E50-56F3B021C6CF}"/>
              </a:ext>
            </a:extLst>
          </p:cNvPr>
          <p:cNvSpPr txBox="1"/>
          <p:nvPr/>
        </p:nvSpPr>
        <p:spPr>
          <a:xfrm>
            <a:off x="4346481" y="8674732"/>
            <a:ext cx="2877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d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Footlight MT Light" panose="0204060206030A020304" pitchFamily="18" charset="0"/>
              </a:rPr>
              <a:t>uː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ɪŋ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0938B7-3C74-277C-65CC-B74E5BBFA879}"/>
              </a:ext>
            </a:extLst>
          </p:cNvPr>
          <p:cNvSpPr txBox="1"/>
          <p:nvPr/>
        </p:nvSpPr>
        <p:spPr>
          <a:xfrm>
            <a:off x="7880853" y="8705931"/>
            <a:ext cx="5016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tʃɔɪs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A24CFE-D3A4-7A7F-0386-84BB095B5ABB}"/>
              </a:ext>
            </a:extLst>
          </p:cNvPr>
          <p:cNvSpPr txBox="1"/>
          <p:nvPr/>
        </p:nvSpPr>
        <p:spPr>
          <a:xfrm>
            <a:off x="11495783" y="8711069"/>
            <a:ext cx="2371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dʒɔɪn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  <p:bldP spid="36" grpId="0"/>
      <p:bldP spid="38" grpId="0"/>
      <p:bldP spid="40" grpId="0"/>
      <p:bldP spid="42" grpId="0"/>
      <p:bldP spid="44" grpId="0"/>
      <p:bldP spid="46" grpId="0"/>
      <p:bldP spid="48" grpId="0"/>
      <p:bldP spid="50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531758" y="2906702"/>
            <a:ext cx="12764744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9928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VOCABULARY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35627" y="-18261"/>
            <a:ext cx="2166860" cy="10360045"/>
            <a:chOff x="0" y="0"/>
            <a:chExt cx="2889147" cy="1381339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59966" cy="13813393"/>
              <a:chOff x="0" y="0"/>
              <a:chExt cx="110611" cy="27285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0587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776393" y="0"/>
              <a:ext cx="559966" cy="13813393"/>
              <a:chOff x="0" y="0"/>
              <a:chExt cx="110611" cy="27285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CD5E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52787" y="0"/>
              <a:ext cx="559966" cy="13813393"/>
              <a:chOff x="0" y="0"/>
              <a:chExt cx="110611" cy="272857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9928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329180" y="0"/>
              <a:ext cx="559966" cy="13813393"/>
              <a:chOff x="0" y="0"/>
              <a:chExt cx="110611" cy="272857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E3A72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 rot="-10800000">
            <a:off x="15888322" y="-73045"/>
            <a:ext cx="2166860" cy="10360045"/>
            <a:chOff x="0" y="0"/>
            <a:chExt cx="2889147" cy="1381339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59966" cy="13813393"/>
              <a:chOff x="0" y="0"/>
              <a:chExt cx="110611" cy="272857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0587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6393" y="0"/>
              <a:ext cx="559966" cy="13813393"/>
              <a:chOff x="0" y="0"/>
              <a:chExt cx="110611" cy="272857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CD5E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552787" y="0"/>
              <a:ext cx="559966" cy="13813393"/>
              <a:chOff x="0" y="0"/>
              <a:chExt cx="110611" cy="272857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9928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329180" y="0"/>
              <a:ext cx="559966" cy="13813393"/>
              <a:chOff x="0" y="0"/>
              <a:chExt cx="110611" cy="2728571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E3A72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Freeform 4">
            <a:extLst>
              <a:ext uri="{FF2B5EF4-FFF2-40B4-BE49-F238E27FC236}">
                <a16:creationId xmlns:a16="http://schemas.microsoft.com/office/drawing/2014/main" id="{4462B068-55E3-2ADE-796B-DEBB7A8EDF7D}"/>
              </a:ext>
            </a:extLst>
          </p:cNvPr>
          <p:cNvSpPr/>
          <p:nvPr/>
        </p:nvSpPr>
        <p:spPr>
          <a:xfrm>
            <a:off x="7418356" y="5569614"/>
            <a:ext cx="3451288" cy="4114800"/>
          </a:xfrm>
          <a:custGeom>
            <a:avLst/>
            <a:gdLst/>
            <a:ahLst/>
            <a:cxnLst/>
            <a:rect l="l" t="t" r="r" b="b"/>
            <a:pathLst>
              <a:path w="3451288" h="4114800">
                <a:moveTo>
                  <a:pt x="0" y="0"/>
                </a:moveTo>
                <a:lnTo>
                  <a:pt x="3451288" y="0"/>
                </a:lnTo>
                <a:lnTo>
                  <a:pt x="3451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890</Words>
  <Application>Microsoft Office PowerPoint</Application>
  <PresentationFormat>Custom</PresentationFormat>
  <Paragraphs>99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</vt:lpstr>
      <vt:lpstr>Lucida Sans Unicode</vt:lpstr>
      <vt:lpstr>Footlight MT Light</vt:lpstr>
      <vt:lpstr>Amasis MT Pro Medium</vt:lpstr>
      <vt:lpstr>TAN Garland</vt:lpstr>
      <vt:lpstr>Modern Love</vt:lpstr>
      <vt:lpstr>TAN Ashford</vt:lpstr>
      <vt:lpstr>Wingdings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Quynh Anh</cp:lastModifiedBy>
  <cp:revision>4</cp:revision>
  <dcterms:created xsi:type="dcterms:W3CDTF">2006-08-16T00:00:00Z</dcterms:created>
  <dcterms:modified xsi:type="dcterms:W3CDTF">2023-10-22T15:56:45Z</dcterms:modified>
  <dc:identifier>DAFoBJ-baUo</dc:identifier>
</cp:coreProperties>
</file>