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74" r:id="rId4"/>
    <p:sldId id="257" r:id="rId5"/>
    <p:sldId id="267" r:id="rId6"/>
    <p:sldId id="259" r:id="rId7"/>
    <p:sldId id="260" r:id="rId8"/>
    <p:sldId id="273" r:id="rId9"/>
    <p:sldId id="261" r:id="rId10"/>
    <p:sldId id="262" r:id="rId11"/>
    <p:sldId id="268" r:id="rId12"/>
    <p:sldId id="263" r:id="rId13"/>
    <p:sldId id="264" r:id="rId14"/>
    <p:sldId id="266" r:id="rId15"/>
  </p:sldIdLst>
  <p:sldSz cx="18288000" cy="10287000"/>
  <p:notesSz cx="6858000" cy="9144000"/>
  <p:embeddedFontLst>
    <p:embeddedFont>
      <p:font typeface="Abadi" panose="020B0604020202020204" pitchFamily="34" charset="0"/>
      <p:regular r:id="rId16"/>
    </p:embeddedFont>
    <p:embeddedFont>
      <p:font typeface="Amasis MT Pro" panose="020B0604020202020204" pitchFamily="18" charset="0"/>
      <p:regular r:id="rId17"/>
      <p:bold r:id="rId18"/>
      <p:italic r:id="rId19"/>
      <p:boldItalic r:id="rId20"/>
    </p:embeddedFont>
    <p:embeddedFont>
      <p:font typeface="Berlin Sans FB" panose="020E0602020502020306" pitchFamily="34" charset="0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Malibu" panose="02000000000000000000" charset="0"/>
      <p:regular r:id="rId27"/>
    </p:embeddedFont>
    <p:embeddedFont>
      <p:font typeface="Modern Love" panose="04090805081005020601" pitchFamily="82" charset="0"/>
      <p:regular r:id="rId28"/>
    </p:embeddedFont>
    <p:embeddedFont>
      <p:font typeface="Oleo Script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28E6F1-D658-41F1-B493-968E0C5E0AF5}" v="218" dt="2023-06-26T02:33:25.875"/>
  </p1510:revLst>
</p1510:revInfo>
</file>

<file path=ppt/tableStyles.xml><?xml version="1.0" encoding="utf-8"?>
<a:tblStyleLst xmlns:a="http://schemas.openxmlformats.org/drawingml/2006/main" def="{5C22544A-7EE6-4342-B048-85BDC9FD1C3A}"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26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8828E6F1-D658-41F1-B493-968E0C5E0AF5}"/>
    <pc:docChg chg="undo custSel delSld modSld sldOrd">
      <pc:chgData name="Duyên Lương" userId="3a9e482f-ceb4-484a-8eab-f708ff3e9a36" providerId="ADAL" clId="{8828E6F1-D658-41F1-B493-968E0C5E0AF5}" dt="2023-06-26T02:33:25.875" v="2205"/>
      <pc:docMkLst>
        <pc:docMk/>
      </pc:docMkLst>
      <pc:sldChg chg="modSp mod modTransition">
        <pc:chgData name="Duyên Lương" userId="3a9e482f-ceb4-484a-8eab-f708ff3e9a36" providerId="ADAL" clId="{8828E6F1-D658-41F1-B493-968E0C5E0AF5}" dt="2023-06-26T02:29:35.532" v="2078"/>
        <pc:sldMkLst>
          <pc:docMk/>
          <pc:sldMk cId="0" sldId="256"/>
        </pc:sldMkLst>
        <pc:spChg chg="mod">
          <ac:chgData name="Duyên Lương" userId="3a9e482f-ceb4-484a-8eab-f708ff3e9a36" providerId="ADAL" clId="{8828E6F1-D658-41F1-B493-968E0C5E0AF5}" dt="2023-06-25T14:10:35.988" v="35" actId="1076"/>
          <ac:spMkLst>
            <pc:docMk/>
            <pc:sldMk cId="0" sldId="256"/>
            <ac:spMk id="4" creationId="{00000000-0000-0000-0000-000000000000}"/>
          </ac:spMkLst>
        </pc:spChg>
        <pc:spChg chg="mod">
          <ac:chgData name="Duyên Lương" userId="3a9e482f-ceb4-484a-8eab-f708ff3e9a36" providerId="ADAL" clId="{8828E6F1-D658-41F1-B493-968E0C5E0AF5}" dt="2023-06-25T14:10:52.783" v="65" actId="1076"/>
          <ac:spMkLst>
            <pc:docMk/>
            <pc:sldMk cId="0" sldId="256"/>
            <ac:spMk id="5" creationId="{00000000-0000-0000-0000-000000000000}"/>
          </ac:spMkLst>
        </pc:spChg>
      </pc:sldChg>
      <pc:sldChg chg="delSp modSp mod modTransition">
        <pc:chgData name="Duyên Lương" userId="3a9e482f-ceb4-484a-8eab-f708ff3e9a36" providerId="ADAL" clId="{8828E6F1-D658-41F1-B493-968E0C5E0AF5}" dt="2023-06-26T02:29:35.532" v="2078"/>
        <pc:sldMkLst>
          <pc:docMk/>
          <pc:sldMk cId="0" sldId="257"/>
        </pc:sldMkLst>
        <pc:spChg chg="del">
          <ac:chgData name="Duyên Lương" userId="3a9e482f-ceb4-484a-8eab-f708ff3e9a36" providerId="ADAL" clId="{8828E6F1-D658-41F1-B493-968E0C5E0AF5}" dt="2023-06-25T14:11:00.927" v="66" actId="478"/>
          <ac:spMkLst>
            <pc:docMk/>
            <pc:sldMk cId="0" sldId="257"/>
            <ac:spMk id="6" creationId="{00000000-0000-0000-0000-000000000000}"/>
          </ac:spMkLst>
        </pc:spChg>
        <pc:spChg chg="mod">
          <ac:chgData name="Duyên Lương" userId="3a9e482f-ceb4-484a-8eab-f708ff3e9a36" providerId="ADAL" clId="{8828E6F1-D658-41F1-B493-968E0C5E0AF5}" dt="2023-06-25T14:11:17.141" v="85" actId="1076"/>
          <ac:spMkLst>
            <pc:docMk/>
            <pc:sldMk cId="0" sldId="257"/>
            <ac:spMk id="7" creationId="{00000000-0000-0000-0000-000000000000}"/>
          </ac:spMkLst>
        </pc:spChg>
        <pc:spChg chg="mod">
          <ac:chgData name="Duyên Lương" userId="3a9e482f-ceb4-484a-8eab-f708ff3e9a36" providerId="ADAL" clId="{8828E6F1-D658-41F1-B493-968E0C5E0AF5}" dt="2023-06-25T14:11:01.757" v="67" actId="1076"/>
          <ac:spMkLst>
            <pc:docMk/>
            <pc:sldMk cId="0" sldId="257"/>
            <ac:spMk id="8" creationId="{00000000-0000-0000-0000-000000000000}"/>
          </ac:spMkLst>
        </pc:spChg>
      </pc:sldChg>
      <pc:sldChg chg="addSp delSp modSp mod ord modTransition modAnim">
        <pc:chgData name="Duyên Lương" userId="3a9e482f-ceb4-484a-8eab-f708ff3e9a36" providerId="ADAL" clId="{8828E6F1-D658-41F1-B493-968E0C5E0AF5}" dt="2023-06-26T02:29:54.165" v="2079"/>
        <pc:sldMkLst>
          <pc:docMk/>
          <pc:sldMk cId="0" sldId="258"/>
        </pc:sldMkLst>
        <pc:spChg chg="mod">
          <ac:chgData name="Duyên Lương" userId="3a9e482f-ceb4-484a-8eab-f708ff3e9a36" providerId="ADAL" clId="{8828E6F1-D658-41F1-B493-968E0C5E0AF5}" dt="2023-06-25T14:20:16.488" v="255" actId="1076"/>
          <ac:spMkLst>
            <pc:docMk/>
            <pc:sldMk cId="0" sldId="258"/>
            <ac:spMk id="2" creationId="{00000000-0000-0000-0000-000000000000}"/>
          </ac:spMkLst>
        </pc:spChg>
        <pc:spChg chg="del topLvl">
          <ac:chgData name="Duyên Lương" userId="3a9e482f-ceb4-484a-8eab-f708ff3e9a36" providerId="ADAL" clId="{8828E6F1-D658-41F1-B493-968E0C5E0AF5}" dt="2023-06-25T14:13:22.645" v="154" actId="478"/>
          <ac:spMkLst>
            <pc:docMk/>
            <pc:sldMk cId="0" sldId="258"/>
            <ac:spMk id="5" creationId="{00000000-0000-0000-0000-000000000000}"/>
          </ac:spMkLst>
        </pc:spChg>
        <pc:spChg chg="topLvl">
          <ac:chgData name="Duyên Lương" userId="3a9e482f-ceb4-484a-8eab-f708ff3e9a36" providerId="ADAL" clId="{8828E6F1-D658-41F1-B493-968E0C5E0AF5}" dt="2023-06-25T14:13:22.645" v="154" actId="478"/>
          <ac:spMkLst>
            <pc:docMk/>
            <pc:sldMk cId="0" sldId="258"/>
            <ac:spMk id="6" creationId="{00000000-0000-0000-0000-000000000000}"/>
          </ac:spMkLst>
        </pc:spChg>
        <pc:spChg chg="mod">
          <ac:chgData name="Duyên Lương" userId="3a9e482f-ceb4-484a-8eab-f708ff3e9a36" providerId="ADAL" clId="{8828E6F1-D658-41F1-B493-968E0C5E0AF5}" dt="2023-06-25T14:18:38.851" v="194" actId="1076"/>
          <ac:spMkLst>
            <pc:docMk/>
            <pc:sldMk cId="0" sldId="258"/>
            <ac:spMk id="8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13:14.112" v="152" actId="478"/>
          <ac:spMkLst>
            <pc:docMk/>
            <pc:sldMk cId="0" sldId="258"/>
            <ac:spMk id="9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13:20.756" v="153" actId="478"/>
          <ac:spMkLst>
            <pc:docMk/>
            <pc:sldMk cId="0" sldId="258"/>
            <ac:spMk id="10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5T14:17:59.449" v="192" actId="1076"/>
          <ac:spMkLst>
            <pc:docMk/>
            <pc:sldMk cId="0" sldId="258"/>
            <ac:spMk id="11" creationId="{D546935C-BFF5-09E2-E78B-073B5759BFD0}"/>
          </ac:spMkLst>
        </pc:spChg>
        <pc:spChg chg="add mod">
          <ac:chgData name="Duyên Lương" userId="3a9e482f-ceb4-484a-8eab-f708ff3e9a36" providerId="ADAL" clId="{8828E6F1-D658-41F1-B493-968E0C5E0AF5}" dt="2023-06-25T14:18:10.017" v="193" actId="14100"/>
          <ac:spMkLst>
            <pc:docMk/>
            <pc:sldMk cId="0" sldId="258"/>
            <ac:spMk id="12" creationId="{3F33439D-B196-9AC9-B8C8-63F119B12CEE}"/>
          </ac:spMkLst>
        </pc:spChg>
        <pc:spChg chg="add mod">
          <ac:chgData name="Duyên Lương" userId="3a9e482f-ceb4-484a-8eab-f708ff3e9a36" providerId="ADAL" clId="{8828E6F1-D658-41F1-B493-968E0C5E0AF5}" dt="2023-06-25T14:17:50.882" v="190" actId="1076"/>
          <ac:spMkLst>
            <pc:docMk/>
            <pc:sldMk cId="0" sldId="258"/>
            <ac:spMk id="13" creationId="{3E939D5B-F04A-3696-60CD-A3A09D130BA6}"/>
          </ac:spMkLst>
        </pc:spChg>
        <pc:spChg chg="add mod">
          <ac:chgData name="Duyên Lương" userId="3a9e482f-ceb4-484a-8eab-f708ff3e9a36" providerId="ADAL" clId="{8828E6F1-D658-41F1-B493-968E0C5E0AF5}" dt="2023-06-25T14:17:23.618" v="185" actId="1076"/>
          <ac:spMkLst>
            <pc:docMk/>
            <pc:sldMk cId="0" sldId="258"/>
            <ac:spMk id="14" creationId="{B17D081D-0D67-F6EA-2FF9-BBF0C3FE6D5A}"/>
          </ac:spMkLst>
        </pc:spChg>
        <pc:spChg chg="add mod">
          <ac:chgData name="Duyên Lương" userId="3a9e482f-ceb4-484a-8eab-f708ff3e9a36" providerId="ADAL" clId="{8828E6F1-D658-41F1-B493-968E0C5E0AF5}" dt="2023-06-25T14:17:18.890" v="184" actId="207"/>
          <ac:spMkLst>
            <pc:docMk/>
            <pc:sldMk cId="0" sldId="258"/>
            <ac:spMk id="15" creationId="{B03B4A56-A7C6-E32A-5E11-F9A28432C07F}"/>
          </ac:spMkLst>
        </pc:spChg>
        <pc:spChg chg="add mod">
          <ac:chgData name="Duyên Lương" userId="3a9e482f-ceb4-484a-8eab-f708ff3e9a36" providerId="ADAL" clId="{8828E6F1-D658-41F1-B493-968E0C5E0AF5}" dt="2023-06-25T14:20:28.994" v="257" actId="1076"/>
          <ac:spMkLst>
            <pc:docMk/>
            <pc:sldMk cId="0" sldId="258"/>
            <ac:spMk id="16" creationId="{A3A9AC29-CCC4-616F-1159-9F2EBEF61011}"/>
          </ac:spMkLst>
        </pc:spChg>
        <pc:grpChg chg="del">
          <ac:chgData name="Duyên Lương" userId="3a9e482f-ceb4-484a-8eab-f708ff3e9a36" providerId="ADAL" clId="{8828E6F1-D658-41F1-B493-968E0C5E0AF5}" dt="2023-06-25T14:13:22.645" v="154" actId="478"/>
          <ac:grpSpMkLst>
            <pc:docMk/>
            <pc:sldMk cId="0" sldId="258"/>
            <ac:grpSpMk id="4" creationId="{00000000-0000-0000-0000-000000000000}"/>
          </ac:grpSpMkLst>
        </pc:grpChg>
      </pc:sldChg>
      <pc:sldChg chg="addSp delSp modSp mod modTransition modAnim">
        <pc:chgData name="Duyên Lương" userId="3a9e482f-ceb4-484a-8eab-f708ff3e9a36" providerId="ADAL" clId="{8828E6F1-D658-41F1-B493-968E0C5E0AF5}" dt="2023-06-26T02:29:35.532" v="2078"/>
        <pc:sldMkLst>
          <pc:docMk/>
          <pc:sldMk cId="0" sldId="259"/>
        </pc:sldMkLst>
        <pc:spChg chg="mod">
          <ac:chgData name="Duyên Lương" userId="3a9e482f-ceb4-484a-8eab-f708ff3e9a36" providerId="ADAL" clId="{8828E6F1-D658-41F1-B493-968E0C5E0AF5}" dt="2023-06-26T01:59:52.201" v="1063" actId="1076"/>
          <ac:spMkLst>
            <pc:docMk/>
            <pc:sldMk cId="0" sldId="259"/>
            <ac:spMk id="2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1:20.079" v="262" actId="478"/>
          <ac:spMkLst>
            <pc:docMk/>
            <pc:sldMk cId="0" sldId="259"/>
            <ac:spMk id="5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1:37:29.533" v="678" actId="403"/>
          <ac:spMkLst>
            <pc:docMk/>
            <pc:sldMk cId="0" sldId="259"/>
            <ac:spMk id="5" creationId="{0BD546EC-235F-EF26-6304-414F49B5EC2A}"/>
          </ac:spMkLst>
        </pc:spChg>
        <pc:spChg chg="del">
          <ac:chgData name="Duyên Lương" userId="3a9e482f-ceb4-484a-8eab-f708ff3e9a36" providerId="ADAL" clId="{8828E6F1-D658-41F1-B493-968E0C5E0AF5}" dt="2023-06-25T14:21:11.787" v="258" actId="478"/>
          <ac:spMkLst>
            <pc:docMk/>
            <pc:sldMk cId="0" sldId="259"/>
            <ac:spMk id="6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1:40:44.717" v="749" actId="1076"/>
          <ac:spMkLst>
            <pc:docMk/>
            <pc:sldMk cId="0" sldId="259"/>
            <ac:spMk id="6" creationId="{88A88C5F-1FA3-C40A-0FFA-C3987F212173}"/>
          </ac:spMkLst>
        </pc:spChg>
        <pc:spChg chg="del">
          <ac:chgData name="Duyên Lương" userId="3a9e482f-ceb4-484a-8eab-f708ff3e9a36" providerId="ADAL" clId="{8828E6F1-D658-41F1-B493-968E0C5E0AF5}" dt="2023-06-25T14:21:12.824" v="259" actId="478"/>
          <ac:spMkLst>
            <pc:docMk/>
            <pc:sldMk cId="0" sldId="259"/>
            <ac:spMk id="7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1:37:05.905" v="673" actId="207"/>
          <ac:spMkLst>
            <pc:docMk/>
            <pc:sldMk cId="0" sldId="259"/>
            <ac:spMk id="7" creationId="{84ED1207-BD86-35CC-42FD-801250878563}"/>
          </ac:spMkLst>
        </pc:spChg>
        <pc:spChg chg="del">
          <ac:chgData name="Duyên Lương" userId="3a9e482f-ceb4-484a-8eab-f708ff3e9a36" providerId="ADAL" clId="{8828E6F1-D658-41F1-B493-968E0C5E0AF5}" dt="2023-06-25T14:21:14.324" v="260" actId="478"/>
          <ac:spMkLst>
            <pc:docMk/>
            <pc:sldMk cId="0" sldId="259"/>
            <ac:spMk id="8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1:40:44.717" v="749" actId="1076"/>
          <ac:spMkLst>
            <pc:docMk/>
            <pc:sldMk cId="0" sldId="259"/>
            <ac:spMk id="8" creationId="{27480BD3-CAC6-3194-BE2F-D1B22D4C5CA5}"/>
          </ac:spMkLst>
        </pc:spChg>
        <pc:spChg chg="del">
          <ac:chgData name="Duyên Lương" userId="3a9e482f-ceb4-484a-8eab-f708ff3e9a36" providerId="ADAL" clId="{8828E6F1-D658-41F1-B493-968E0C5E0AF5}" dt="2023-06-25T14:21:15.817" v="261" actId="478"/>
          <ac:spMkLst>
            <pc:docMk/>
            <pc:sldMk cId="0" sldId="259"/>
            <ac:spMk id="9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1:30:58.114" v="398" actId="1076"/>
          <ac:spMkLst>
            <pc:docMk/>
            <pc:sldMk cId="0" sldId="259"/>
            <ac:spMk id="10" creationId="{1E7F784B-3595-0B82-1723-5E5FD0B7CA31}"/>
          </ac:spMkLst>
        </pc:spChg>
        <pc:graphicFrameChg chg="add mod modGraphic">
          <ac:chgData name="Duyên Lương" userId="3a9e482f-ceb4-484a-8eab-f708ff3e9a36" providerId="ADAL" clId="{8828E6F1-D658-41F1-B493-968E0C5E0AF5}" dt="2023-06-26T01:40:56.865" v="751" actId="207"/>
          <ac:graphicFrameMkLst>
            <pc:docMk/>
            <pc:sldMk cId="0" sldId="259"/>
            <ac:graphicFrameMk id="11" creationId="{F23007E9-2046-ADD0-DA84-13EA14AE90C3}"/>
          </ac:graphicFrameMkLst>
        </pc:graphicFrameChg>
        <pc:picChg chg="add del mod">
          <ac:chgData name="Duyên Lương" userId="3a9e482f-ceb4-484a-8eab-f708ff3e9a36" providerId="ADAL" clId="{8828E6F1-D658-41F1-B493-968E0C5E0AF5}" dt="2023-06-26T01:35:57.671" v="657" actId="478"/>
          <ac:picMkLst>
            <pc:docMk/>
            <pc:sldMk cId="0" sldId="259"/>
            <ac:picMk id="12" creationId="{ADFD1116-029E-3E9F-F804-5B5862C0AC79}"/>
          </ac:picMkLst>
        </pc:picChg>
        <pc:picChg chg="add mod">
          <ac:chgData name="Duyên Lương" userId="3a9e482f-ceb4-484a-8eab-f708ff3e9a36" providerId="ADAL" clId="{8828E6F1-D658-41F1-B493-968E0C5E0AF5}" dt="2023-06-26T01:31:16.017" v="402" actId="1076"/>
          <ac:picMkLst>
            <pc:docMk/>
            <pc:sldMk cId="0" sldId="259"/>
            <ac:picMk id="13" creationId="{ABD98420-07F0-20E6-83FC-926A621E2C1D}"/>
          </ac:picMkLst>
        </pc:picChg>
        <pc:picChg chg="add mod">
          <ac:chgData name="Duyên Lương" userId="3a9e482f-ceb4-484a-8eab-f708ff3e9a36" providerId="ADAL" clId="{8828E6F1-D658-41F1-B493-968E0C5E0AF5}" dt="2023-06-26T01:59:33.666" v="1054" actId="1076"/>
          <ac:picMkLst>
            <pc:docMk/>
            <pc:sldMk cId="0" sldId="259"/>
            <ac:picMk id="1026" creationId="{9DA5B440-BC2B-8629-F004-ABC1146640C4}"/>
          </ac:picMkLst>
        </pc:picChg>
        <pc:picChg chg="add mod">
          <ac:chgData name="Duyên Lương" userId="3a9e482f-ceb4-484a-8eab-f708ff3e9a36" providerId="ADAL" clId="{8828E6F1-D658-41F1-B493-968E0C5E0AF5}" dt="2023-06-26T02:00:05.010" v="1068" actId="1076"/>
          <ac:picMkLst>
            <pc:docMk/>
            <pc:sldMk cId="0" sldId="259"/>
            <ac:picMk id="1028" creationId="{F6F5470F-836B-B363-E47B-53F3B9B8C604}"/>
          </ac:picMkLst>
        </pc:picChg>
      </pc:sldChg>
      <pc:sldChg chg="addSp delSp modSp mod modTransition modAnim">
        <pc:chgData name="Duyên Lương" userId="3a9e482f-ceb4-484a-8eab-f708ff3e9a36" providerId="ADAL" clId="{8828E6F1-D658-41F1-B493-968E0C5E0AF5}" dt="2023-06-26T02:29:35.532" v="2078"/>
        <pc:sldMkLst>
          <pc:docMk/>
          <pc:sldMk cId="0" sldId="260"/>
        </pc:sldMkLst>
        <pc:spChg chg="mod">
          <ac:chgData name="Duyên Lương" userId="3a9e482f-ceb4-484a-8eab-f708ff3e9a36" providerId="ADAL" clId="{8828E6F1-D658-41F1-B493-968E0C5E0AF5}" dt="2023-06-26T01:42:58.035" v="812" actId="1076"/>
          <ac:spMkLst>
            <pc:docMk/>
            <pc:sldMk cId="0" sldId="260"/>
            <ac:spMk id="2" creationId="{00000000-0000-0000-0000-000000000000}"/>
          </ac:spMkLst>
        </pc:spChg>
        <pc:spChg chg="mod">
          <ac:chgData name="Duyên Lương" userId="3a9e482f-ceb4-484a-8eab-f708ff3e9a36" providerId="ADAL" clId="{8828E6F1-D658-41F1-B493-968E0C5E0AF5}" dt="2023-06-26T01:44:52.101" v="853" actId="1076"/>
          <ac:spMkLst>
            <pc:docMk/>
            <pc:sldMk cId="0" sldId="260"/>
            <ac:spMk id="4" creationId="{00000000-0000-0000-0000-000000000000}"/>
          </ac:spMkLst>
        </pc:spChg>
        <pc:spChg chg="del mod">
          <ac:chgData name="Duyên Lương" userId="3a9e482f-ceb4-484a-8eab-f708ff3e9a36" providerId="ADAL" clId="{8828E6F1-D658-41F1-B493-968E0C5E0AF5}" dt="2023-06-26T01:41:23.294" v="755" actId="478"/>
          <ac:spMkLst>
            <pc:docMk/>
            <pc:sldMk cId="0" sldId="260"/>
            <ac:spMk id="6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2:05.987" v="270" actId="478"/>
          <ac:spMkLst>
            <pc:docMk/>
            <pc:sldMk cId="0" sldId="260"/>
            <ac:spMk id="7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1:42:15.986" v="800" actId="571"/>
          <ac:spMkLst>
            <pc:docMk/>
            <pc:sldMk cId="0" sldId="260"/>
            <ac:spMk id="7" creationId="{7DD80A98-A399-425E-62B0-B865B028CF2B}"/>
          </ac:spMkLst>
        </pc:spChg>
        <pc:spChg chg="del">
          <ac:chgData name="Duyên Lương" userId="3a9e482f-ceb4-484a-8eab-f708ff3e9a36" providerId="ADAL" clId="{8828E6F1-D658-41F1-B493-968E0C5E0AF5}" dt="2023-06-25T14:22:07.166" v="271" actId="478"/>
          <ac:spMkLst>
            <pc:docMk/>
            <pc:sldMk cId="0" sldId="260"/>
            <ac:spMk id="8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1:42:15.986" v="800" actId="571"/>
          <ac:spMkLst>
            <pc:docMk/>
            <pc:sldMk cId="0" sldId="260"/>
            <ac:spMk id="8" creationId="{317C2ACD-7ECF-D0EC-0633-F6B08F14A0CE}"/>
          </ac:spMkLst>
        </pc:spChg>
        <pc:spChg chg="mod">
          <ac:chgData name="Duyên Lương" userId="3a9e482f-ceb4-484a-8eab-f708ff3e9a36" providerId="ADAL" clId="{8828E6F1-D658-41F1-B493-968E0C5E0AF5}" dt="2023-06-26T01:43:32.485" v="837" actId="1038"/>
          <ac:spMkLst>
            <pc:docMk/>
            <pc:sldMk cId="0" sldId="260"/>
            <ac:spMk id="9" creationId="{00000000-0000-0000-0000-000000000000}"/>
          </ac:spMkLst>
        </pc:spChg>
        <pc:spChg chg="mod">
          <ac:chgData name="Duyên Lương" userId="3a9e482f-ceb4-484a-8eab-f708ff3e9a36" providerId="ADAL" clId="{8828E6F1-D658-41F1-B493-968E0C5E0AF5}" dt="2023-06-26T01:43:32.485" v="837" actId="1038"/>
          <ac:spMkLst>
            <pc:docMk/>
            <pc:sldMk cId="0" sldId="260"/>
            <ac:spMk id="10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2:04.920" v="269" actId="478"/>
          <ac:spMkLst>
            <pc:docMk/>
            <pc:sldMk cId="0" sldId="260"/>
            <ac:spMk id="11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1:43:23.217" v="819" actId="571"/>
          <ac:spMkLst>
            <pc:docMk/>
            <pc:sldMk cId="0" sldId="260"/>
            <ac:spMk id="11" creationId="{736B0163-5D1B-883C-4CBD-6B05BAE0E897}"/>
          </ac:spMkLst>
        </pc:spChg>
        <pc:spChg chg="mod">
          <ac:chgData name="Duyên Lương" userId="3a9e482f-ceb4-484a-8eab-f708ff3e9a36" providerId="ADAL" clId="{8828E6F1-D658-41F1-B493-968E0C5E0AF5}" dt="2023-06-26T01:43:32.485" v="837" actId="1038"/>
          <ac:spMkLst>
            <pc:docMk/>
            <pc:sldMk cId="0" sldId="260"/>
            <ac:spMk id="12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1:43:56.545" v="842" actId="1076"/>
          <ac:spMkLst>
            <pc:docMk/>
            <pc:sldMk cId="0" sldId="260"/>
            <ac:spMk id="16" creationId="{7382F441-D4F2-4449-2F33-280A94C09D37}"/>
          </ac:spMkLst>
        </pc:spChg>
        <pc:spChg chg="add del mod">
          <ac:chgData name="Duyên Lương" userId="3a9e482f-ceb4-484a-8eab-f708ff3e9a36" providerId="ADAL" clId="{8828E6F1-D658-41F1-B493-968E0C5E0AF5}" dt="2023-06-26T01:42:23.086" v="802" actId="478"/>
          <ac:spMkLst>
            <pc:docMk/>
            <pc:sldMk cId="0" sldId="260"/>
            <ac:spMk id="17" creationId="{BBFAE3D8-41F4-DAC4-F3E8-88068BA0D5C6}"/>
          </ac:spMkLst>
        </pc:spChg>
        <pc:spChg chg="add mod">
          <ac:chgData name="Duyên Lương" userId="3a9e482f-ceb4-484a-8eab-f708ff3e9a36" providerId="ADAL" clId="{8828E6F1-D658-41F1-B493-968E0C5E0AF5}" dt="2023-06-26T01:43:23.217" v="819" actId="571"/>
          <ac:spMkLst>
            <pc:docMk/>
            <pc:sldMk cId="0" sldId="260"/>
            <ac:spMk id="21" creationId="{6AA91FD7-4445-E319-7F0C-20CF82581AD8}"/>
          </ac:spMkLst>
        </pc:spChg>
        <pc:spChg chg="add mod">
          <ac:chgData name="Duyên Lương" userId="3a9e482f-ceb4-484a-8eab-f708ff3e9a36" providerId="ADAL" clId="{8828E6F1-D658-41F1-B493-968E0C5E0AF5}" dt="2023-06-26T01:46:19.116" v="951" actId="1076"/>
          <ac:spMkLst>
            <pc:docMk/>
            <pc:sldMk cId="0" sldId="260"/>
            <ac:spMk id="28" creationId="{853AFFE5-2ED6-4C9E-221B-12A749C62F66}"/>
          </ac:spMkLst>
        </pc:spChg>
        <pc:picChg chg="add del mod">
          <ac:chgData name="Duyên Lương" userId="3a9e482f-ceb4-484a-8eab-f708ff3e9a36" providerId="ADAL" clId="{8828E6F1-D658-41F1-B493-968E0C5E0AF5}" dt="2023-06-26T01:43:35.561" v="838" actId="478"/>
          <ac:picMkLst>
            <pc:docMk/>
            <pc:sldMk cId="0" sldId="260"/>
            <ac:picMk id="18" creationId="{EF161E62-EFF4-F66E-6408-171793D106D3}"/>
          </ac:picMkLst>
        </pc:picChg>
        <pc:picChg chg="add mod">
          <ac:chgData name="Duyên Lương" userId="3a9e482f-ceb4-484a-8eab-f708ff3e9a36" providerId="ADAL" clId="{8828E6F1-D658-41F1-B493-968E0C5E0AF5}" dt="2023-06-26T01:43:32.485" v="837" actId="1038"/>
          <ac:picMkLst>
            <pc:docMk/>
            <pc:sldMk cId="0" sldId="260"/>
            <ac:picMk id="19" creationId="{F452AA2B-D0A4-523D-F5EB-CFAEC77EC9D0}"/>
          </ac:picMkLst>
        </pc:picChg>
        <pc:picChg chg="add del mod">
          <ac:chgData name="Duyên Lương" userId="3a9e482f-ceb4-484a-8eab-f708ff3e9a36" providerId="ADAL" clId="{8828E6F1-D658-41F1-B493-968E0C5E0AF5}" dt="2023-06-26T01:43:36.501" v="839" actId="478"/>
          <ac:picMkLst>
            <pc:docMk/>
            <pc:sldMk cId="0" sldId="260"/>
            <ac:picMk id="20" creationId="{B6488BF1-CC10-F8E1-5760-AF2BF4295E65}"/>
          </ac:picMkLst>
        </pc:picChg>
        <pc:picChg chg="add mod">
          <ac:chgData name="Duyên Lương" userId="3a9e482f-ceb4-484a-8eab-f708ff3e9a36" providerId="ADAL" clId="{8828E6F1-D658-41F1-B493-968E0C5E0AF5}" dt="2023-06-26T01:43:23.217" v="819" actId="571"/>
          <ac:picMkLst>
            <pc:docMk/>
            <pc:sldMk cId="0" sldId="260"/>
            <ac:picMk id="22" creationId="{0FCBA0EE-7D82-798A-DE1B-29C63F426108}"/>
          </ac:picMkLst>
        </pc:picChg>
        <pc:picChg chg="add mod">
          <ac:chgData name="Duyên Lương" userId="3a9e482f-ceb4-484a-8eab-f708ff3e9a36" providerId="ADAL" clId="{8828E6F1-D658-41F1-B493-968E0C5E0AF5}" dt="2023-06-26T01:43:23.217" v="819" actId="571"/>
          <ac:picMkLst>
            <pc:docMk/>
            <pc:sldMk cId="0" sldId="260"/>
            <ac:picMk id="23" creationId="{98DF6F31-A8CD-CB2B-722F-1FD832CCD24B}"/>
          </ac:picMkLst>
        </pc:picChg>
        <pc:picChg chg="add mod">
          <ac:chgData name="Duyên Lương" userId="3a9e482f-ceb4-484a-8eab-f708ff3e9a36" providerId="ADAL" clId="{8828E6F1-D658-41F1-B493-968E0C5E0AF5}" dt="2023-06-26T01:43:23.217" v="819" actId="571"/>
          <ac:picMkLst>
            <pc:docMk/>
            <pc:sldMk cId="0" sldId="260"/>
            <ac:picMk id="24" creationId="{DA6A4151-8D39-A694-FB91-5F4FBCB30458}"/>
          </ac:picMkLst>
        </pc:picChg>
        <pc:picChg chg="add mod">
          <ac:chgData name="Duyên Lương" userId="3a9e482f-ceb4-484a-8eab-f708ff3e9a36" providerId="ADAL" clId="{8828E6F1-D658-41F1-B493-968E0C5E0AF5}" dt="2023-06-26T01:43:32.485" v="837" actId="1038"/>
          <ac:picMkLst>
            <pc:docMk/>
            <pc:sldMk cId="0" sldId="260"/>
            <ac:picMk id="25" creationId="{9F83280C-3808-B280-83F9-56270D0A84E6}"/>
          </ac:picMkLst>
        </pc:picChg>
        <pc:picChg chg="add mod">
          <ac:chgData name="Duyên Lương" userId="3a9e482f-ceb4-484a-8eab-f708ff3e9a36" providerId="ADAL" clId="{8828E6F1-D658-41F1-B493-968E0C5E0AF5}" dt="2023-06-26T01:43:32.485" v="837" actId="1038"/>
          <ac:picMkLst>
            <pc:docMk/>
            <pc:sldMk cId="0" sldId="260"/>
            <ac:picMk id="26" creationId="{654BEE18-FE6A-2D18-2365-13D159CB6B0F}"/>
          </ac:picMkLst>
        </pc:picChg>
      </pc:sldChg>
      <pc:sldChg chg="addSp delSp modSp mod modTransition modAnim">
        <pc:chgData name="Duyên Lương" userId="3a9e482f-ceb4-484a-8eab-f708ff3e9a36" providerId="ADAL" clId="{8828E6F1-D658-41F1-B493-968E0C5E0AF5}" dt="2023-06-26T02:33:25.875" v="2205"/>
        <pc:sldMkLst>
          <pc:docMk/>
          <pc:sldMk cId="0" sldId="261"/>
        </pc:sldMkLst>
        <pc:spChg chg="del topLvl">
          <ac:chgData name="Duyên Lương" userId="3a9e482f-ceb4-484a-8eab-f708ff3e9a36" providerId="ADAL" clId="{8828E6F1-D658-41F1-B493-968E0C5E0AF5}" dt="2023-06-25T14:22:25.938" v="274" actId="478"/>
          <ac:spMkLst>
            <pc:docMk/>
            <pc:sldMk cId="0" sldId="261"/>
            <ac:spMk id="3" creationId="{00000000-0000-0000-0000-000000000000}"/>
          </ac:spMkLst>
        </pc:spChg>
        <pc:spChg chg="topLvl">
          <ac:chgData name="Duyên Lương" userId="3a9e482f-ceb4-484a-8eab-f708ff3e9a36" providerId="ADAL" clId="{8828E6F1-D658-41F1-B493-968E0C5E0AF5}" dt="2023-06-25T14:22:25.938" v="274" actId="478"/>
          <ac:spMkLst>
            <pc:docMk/>
            <pc:sldMk cId="0" sldId="261"/>
            <ac:spMk id="4" creationId="{00000000-0000-0000-0000-000000000000}"/>
          </ac:spMkLst>
        </pc:spChg>
        <pc:spChg chg="del topLvl">
          <ac:chgData name="Duyên Lương" userId="3a9e482f-ceb4-484a-8eab-f708ff3e9a36" providerId="ADAL" clId="{8828E6F1-D658-41F1-B493-968E0C5E0AF5}" dt="2023-06-25T14:22:29.612" v="277" actId="478"/>
          <ac:spMkLst>
            <pc:docMk/>
            <pc:sldMk cId="0" sldId="261"/>
            <ac:spMk id="6" creationId="{00000000-0000-0000-0000-000000000000}"/>
          </ac:spMkLst>
        </pc:spChg>
        <pc:spChg chg="topLvl">
          <ac:chgData name="Duyên Lương" userId="3a9e482f-ceb4-484a-8eab-f708ff3e9a36" providerId="ADAL" clId="{8828E6F1-D658-41F1-B493-968E0C5E0AF5}" dt="2023-06-25T14:22:29.612" v="277" actId="478"/>
          <ac:spMkLst>
            <pc:docMk/>
            <pc:sldMk cId="0" sldId="261"/>
            <ac:spMk id="7" creationId="{00000000-0000-0000-0000-000000000000}"/>
          </ac:spMkLst>
        </pc:spChg>
        <pc:spChg chg="del topLvl">
          <ac:chgData name="Duyên Lương" userId="3a9e482f-ceb4-484a-8eab-f708ff3e9a36" providerId="ADAL" clId="{8828E6F1-D658-41F1-B493-968E0C5E0AF5}" dt="2023-06-25T14:22:28.123" v="276" actId="478"/>
          <ac:spMkLst>
            <pc:docMk/>
            <pc:sldMk cId="0" sldId="261"/>
            <ac:spMk id="9" creationId="{00000000-0000-0000-0000-000000000000}"/>
          </ac:spMkLst>
        </pc:spChg>
        <pc:spChg chg="topLvl">
          <ac:chgData name="Duyên Lương" userId="3a9e482f-ceb4-484a-8eab-f708ff3e9a36" providerId="ADAL" clId="{8828E6F1-D658-41F1-B493-968E0C5E0AF5}" dt="2023-06-25T14:22:28.123" v="276" actId="478"/>
          <ac:spMkLst>
            <pc:docMk/>
            <pc:sldMk cId="0" sldId="261"/>
            <ac:spMk id="10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2:31.356" v="278" actId="478"/>
          <ac:spMkLst>
            <pc:docMk/>
            <pc:sldMk cId="0" sldId="261"/>
            <ac:spMk id="12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2:33.312" v="279" actId="478"/>
          <ac:spMkLst>
            <pc:docMk/>
            <pc:sldMk cId="0" sldId="261"/>
            <ac:spMk id="13" creationId="{00000000-0000-0000-0000-000000000000}"/>
          </ac:spMkLst>
        </pc:spChg>
        <pc:spChg chg="del topLvl">
          <ac:chgData name="Duyên Lương" userId="3a9e482f-ceb4-484a-8eab-f708ff3e9a36" providerId="ADAL" clId="{8828E6F1-D658-41F1-B493-968E0C5E0AF5}" dt="2023-06-25T14:22:26.992" v="275" actId="478"/>
          <ac:spMkLst>
            <pc:docMk/>
            <pc:sldMk cId="0" sldId="261"/>
            <ac:spMk id="15" creationId="{00000000-0000-0000-0000-000000000000}"/>
          </ac:spMkLst>
        </pc:spChg>
        <pc:spChg chg="topLvl">
          <ac:chgData name="Duyên Lương" userId="3a9e482f-ceb4-484a-8eab-f708ff3e9a36" providerId="ADAL" clId="{8828E6F1-D658-41F1-B493-968E0C5E0AF5}" dt="2023-06-25T14:22:26.992" v="275" actId="478"/>
          <ac:spMkLst>
            <pc:docMk/>
            <pc:sldMk cId="0" sldId="261"/>
            <ac:spMk id="16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1:49:18.568" v="966" actId="14100"/>
          <ac:spMkLst>
            <pc:docMk/>
            <pc:sldMk cId="0" sldId="261"/>
            <ac:spMk id="17" creationId="{CA9FA034-1DDC-F1EA-6418-FEF0FEB8ED4A}"/>
          </ac:spMkLst>
        </pc:spChg>
        <pc:spChg chg="add mod">
          <ac:chgData name="Duyên Lương" userId="3a9e482f-ceb4-484a-8eab-f708ff3e9a36" providerId="ADAL" clId="{8828E6F1-D658-41F1-B493-968E0C5E0AF5}" dt="2023-06-26T02:04:32.359" v="1069" actId="207"/>
          <ac:spMkLst>
            <pc:docMk/>
            <pc:sldMk cId="0" sldId="261"/>
            <ac:spMk id="19" creationId="{F9640180-7A6A-4053-276B-1C3CD826BA86}"/>
          </ac:spMkLst>
        </pc:spChg>
        <pc:spChg chg="add mod">
          <ac:chgData name="Duyên Lương" userId="3a9e482f-ceb4-484a-8eab-f708ff3e9a36" providerId="ADAL" clId="{8828E6F1-D658-41F1-B493-968E0C5E0AF5}" dt="2023-06-26T02:04:32.359" v="1069" actId="207"/>
          <ac:spMkLst>
            <pc:docMk/>
            <pc:sldMk cId="0" sldId="261"/>
            <ac:spMk id="20" creationId="{EE4111DB-0203-46DB-592B-A985DD2C2003}"/>
          </ac:spMkLst>
        </pc:spChg>
        <pc:spChg chg="add mod">
          <ac:chgData name="Duyên Lương" userId="3a9e482f-ceb4-484a-8eab-f708ff3e9a36" providerId="ADAL" clId="{8828E6F1-D658-41F1-B493-968E0C5E0AF5}" dt="2023-06-26T02:04:32.359" v="1069" actId="207"/>
          <ac:spMkLst>
            <pc:docMk/>
            <pc:sldMk cId="0" sldId="261"/>
            <ac:spMk id="21" creationId="{3CD47535-0C12-B3DB-51AC-C0340E9D7410}"/>
          </ac:spMkLst>
        </pc:spChg>
        <pc:spChg chg="add mod">
          <ac:chgData name="Duyên Lương" userId="3a9e482f-ceb4-484a-8eab-f708ff3e9a36" providerId="ADAL" clId="{8828E6F1-D658-41F1-B493-968E0C5E0AF5}" dt="2023-06-26T02:04:32.359" v="1069" actId="207"/>
          <ac:spMkLst>
            <pc:docMk/>
            <pc:sldMk cId="0" sldId="261"/>
            <ac:spMk id="22" creationId="{81E4FB20-2E2E-7931-1522-6BBD9361352C}"/>
          </ac:spMkLst>
        </pc:spChg>
        <pc:spChg chg="add mod">
          <ac:chgData name="Duyên Lương" userId="3a9e482f-ceb4-484a-8eab-f708ff3e9a36" providerId="ADAL" clId="{8828E6F1-D658-41F1-B493-968E0C5E0AF5}" dt="2023-06-26T02:04:32.359" v="1069" actId="207"/>
          <ac:spMkLst>
            <pc:docMk/>
            <pc:sldMk cId="0" sldId="261"/>
            <ac:spMk id="23" creationId="{61360775-C80F-247C-72A4-968C259BB881}"/>
          </ac:spMkLst>
        </pc:spChg>
        <pc:spChg chg="add mod">
          <ac:chgData name="Duyên Lương" userId="3a9e482f-ceb4-484a-8eab-f708ff3e9a36" providerId="ADAL" clId="{8828E6F1-D658-41F1-B493-968E0C5E0AF5}" dt="2023-06-26T02:04:32.359" v="1069" actId="207"/>
          <ac:spMkLst>
            <pc:docMk/>
            <pc:sldMk cId="0" sldId="261"/>
            <ac:spMk id="24" creationId="{FCC685D9-E092-A9DA-A0FF-A1986F7F25A8}"/>
          </ac:spMkLst>
        </pc:spChg>
        <pc:grpChg chg="del">
          <ac:chgData name="Duyên Lương" userId="3a9e482f-ceb4-484a-8eab-f708ff3e9a36" providerId="ADAL" clId="{8828E6F1-D658-41F1-B493-968E0C5E0AF5}" dt="2023-06-25T14:22:25.938" v="274" actId="478"/>
          <ac:grpSpMkLst>
            <pc:docMk/>
            <pc:sldMk cId="0" sldId="261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8828E6F1-D658-41F1-B493-968E0C5E0AF5}" dt="2023-06-25T14:22:29.612" v="277" actId="478"/>
          <ac:grpSpMkLst>
            <pc:docMk/>
            <pc:sldMk cId="0" sldId="261"/>
            <ac:grpSpMk id="5" creationId="{00000000-0000-0000-0000-000000000000}"/>
          </ac:grpSpMkLst>
        </pc:grpChg>
        <pc:grpChg chg="del">
          <ac:chgData name="Duyên Lương" userId="3a9e482f-ceb4-484a-8eab-f708ff3e9a36" providerId="ADAL" clId="{8828E6F1-D658-41F1-B493-968E0C5E0AF5}" dt="2023-06-25T14:22:28.123" v="276" actId="478"/>
          <ac:grpSpMkLst>
            <pc:docMk/>
            <pc:sldMk cId="0" sldId="261"/>
            <ac:grpSpMk id="8" creationId="{00000000-0000-0000-0000-000000000000}"/>
          </ac:grpSpMkLst>
        </pc:grpChg>
        <pc:grpChg chg="del">
          <ac:chgData name="Duyên Lương" userId="3a9e482f-ceb4-484a-8eab-f708ff3e9a36" providerId="ADAL" clId="{8828E6F1-D658-41F1-B493-968E0C5E0AF5}" dt="2023-06-25T14:22:26.992" v="275" actId="478"/>
          <ac:grpSpMkLst>
            <pc:docMk/>
            <pc:sldMk cId="0" sldId="261"/>
            <ac:grpSpMk id="14" creationId="{00000000-0000-0000-0000-000000000000}"/>
          </ac:grpSpMkLst>
        </pc:grpChg>
        <pc:graphicFrameChg chg="add mod modGraphic">
          <ac:chgData name="Duyên Lương" userId="3a9e482f-ceb4-484a-8eab-f708ff3e9a36" providerId="ADAL" clId="{8828E6F1-D658-41F1-B493-968E0C5E0AF5}" dt="2023-06-26T01:54:22.129" v="1001" actId="207"/>
          <ac:graphicFrameMkLst>
            <pc:docMk/>
            <pc:sldMk cId="0" sldId="261"/>
            <ac:graphicFrameMk id="18" creationId="{CFAC028B-5167-8761-DC96-9D56D5563C07}"/>
          </ac:graphicFrameMkLst>
        </pc:graphicFrameChg>
        <pc:picChg chg="add mod">
          <ac:chgData name="Duyên Lương" userId="3a9e482f-ceb4-484a-8eab-f708ff3e9a36" providerId="ADAL" clId="{8828E6F1-D658-41F1-B493-968E0C5E0AF5}" dt="2023-06-26T02:07:07.814" v="1075" actId="1076"/>
          <ac:picMkLst>
            <pc:docMk/>
            <pc:sldMk cId="0" sldId="261"/>
            <ac:picMk id="2" creationId="{C4B40E97-43A5-6F05-B416-298BB244D15D}"/>
          </ac:picMkLst>
        </pc:picChg>
        <pc:picChg chg="add mod">
          <ac:chgData name="Duyên Lương" userId="3a9e482f-ceb4-484a-8eab-f708ff3e9a36" providerId="ADAL" clId="{8828E6F1-D658-41F1-B493-968E0C5E0AF5}" dt="2023-06-26T02:07:35.136" v="1086" actId="1076"/>
          <ac:picMkLst>
            <pc:docMk/>
            <pc:sldMk cId="0" sldId="261"/>
            <ac:picMk id="3" creationId="{D8744D6C-D6E3-403F-BB8D-739DF77F81FE}"/>
          </ac:picMkLst>
        </pc:picChg>
        <pc:picChg chg="add mod">
          <ac:chgData name="Duyên Lương" userId="3a9e482f-ceb4-484a-8eab-f708ff3e9a36" providerId="ADAL" clId="{8828E6F1-D658-41F1-B493-968E0C5E0AF5}" dt="2023-06-26T02:07:39.458" v="1087" actId="1076"/>
          <ac:picMkLst>
            <pc:docMk/>
            <pc:sldMk cId="0" sldId="261"/>
            <ac:picMk id="5" creationId="{DAA4FD21-5F73-2248-FDE0-5A878F5418E4}"/>
          </ac:picMkLst>
        </pc:picChg>
        <pc:picChg chg="add mod">
          <ac:chgData name="Duyên Lương" userId="3a9e482f-ceb4-484a-8eab-f708ff3e9a36" providerId="ADAL" clId="{8828E6F1-D658-41F1-B493-968E0C5E0AF5}" dt="2023-06-26T02:07:12.332" v="1076" actId="1076"/>
          <ac:picMkLst>
            <pc:docMk/>
            <pc:sldMk cId="0" sldId="261"/>
            <ac:picMk id="6" creationId="{F0E29842-49AC-23F7-964A-D6D37A338ACC}"/>
          </ac:picMkLst>
        </pc:picChg>
        <pc:picChg chg="add mod">
          <ac:chgData name="Duyên Lương" userId="3a9e482f-ceb4-484a-8eab-f708ff3e9a36" providerId="ADAL" clId="{8828E6F1-D658-41F1-B493-968E0C5E0AF5}" dt="2023-06-26T02:07:26.004" v="1082" actId="1076"/>
          <ac:picMkLst>
            <pc:docMk/>
            <pc:sldMk cId="0" sldId="261"/>
            <ac:picMk id="2050" creationId="{B8C49B79-8753-131E-42DF-C7E22846DF41}"/>
          </ac:picMkLst>
        </pc:picChg>
        <pc:picChg chg="add mod">
          <ac:chgData name="Duyên Lương" userId="3a9e482f-ceb4-484a-8eab-f708ff3e9a36" providerId="ADAL" clId="{8828E6F1-D658-41F1-B493-968E0C5E0AF5}" dt="2023-06-26T02:07:47.974" v="1091" actId="1076"/>
          <ac:picMkLst>
            <pc:docMk/>
            <pc:sldMk cId="0" sldId="261"/>
            <ac:picMk id="2052" creationId="{1619C744-64F5-5F85-DBE5-1B0AFD834EAA}"/>
          </ac:picMkLst>
        </pc:picChg>
      </pc:sldChg>
      <pc:sldChg chg="addSp delSp modSp mod modTransition">
        <pc:chgData name="Duyên Lương" userId="3a9e482f-ceb4-484a-8eab-f708ff3e9a36" providerId="ADAL" clId="{8828E6F1-D658-41F1-B493-968E0C5E0AF5}" dt="2023-06-26T02:29:35.532" v="2078"/>
        <pc:sldMkLst>
          <pc:docMk/>
          <pc:sldMk cId="0" sldId="262"/>
        </pc:sldMkLst>
        <pc:spChg chg="del">
          <ac:chgData name="Duyên Lương" userId="3a9e482f-ceb4-484a-8eab-f708ff3e9a36" providerId="ADAL" clId="{8828E6F1-D658-41F1-B493-968E0C5E0AF5}" dt="2023-06-25T14:23:02.254" v="286" actId="478"/>
          <ac:spMkLst>
            <pc:docMk/>
            <pc:sldMk cId="0" sldId="262"/>
            <ac:spMk id="14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2:59.676" v="283" actId="478"/>
          <ac:spMkLst>
            <pc:docMk/>
            <pc:sldMk cId="0" sldId="262"/>
            <ac:spMk id="15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3:02.995" v="287" actId="478"/>
          <ac:spMkLst>
            <pc:docMk/>
            <pc:sldMk cId="0" sldId="262"/>
            <ac:spMk id="16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3:04.838" v="289" actId="478"/>
          <ac:spMkLst>
            <pc:docMk/>
            <pc:sldMk cId="0" sldId="262"/>
            <ac:spMk id="17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3:09.562" v="291" actId="478"/>
          <ac:spMkLst>
            <pc:docMk/>
            <pc:sldMk cId="0" sldId="262"/>
            <ac:spMk id="19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3:00.860" v="284" actId="478"/>
          <ac:spMkLst>
            <pc:docMk/>
            <pc:sldMk cId="0" sldId="262"/>
            <ac:spMk id="20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3:01.699" v="285" actId="478"/>
          <ac:spMkLst>
            <pc:docMk/>
            <pc:sldMk cId="0" sldId="262"/>
            <ac:spMk id="21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3:04.311" v="288" actId="478"/>
          <ac:spMkLst>
            <pc:docMk/>
            <pc:sldMk cId="0" sldId="262"/>
            <ac:spMk id="22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3:06.212" v="290" actId="478"/>
          <ac:spMkLst>
            <pc:docMk/>
            <pc:sldMk cId="0" sldId="262"/>
            <ac:spMk id="23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2:20:28.383" v="1807" actId="207"/>
          <ac:spMkLst>
            <pc:docMk/>
            <pc:sldMk cId="0" sldId="262"/>
            <ac:spMk id="26" creationId="{C9134BCB-6868-F865-E2AE-26E2D8D6AE59}"/>
          </ac:spMkLst>
        </pc:spChg>
        <pc:spChg chg="add mod">
          <ac:chgData name="Duyên Lương" userId="3a9e482f-ceb4-484a-8eab-f708ff3e9a36" providerId="ADAL" clId="{8828E6F1-D658-41F1-B493-968E0C5E0AF5}" dt="2023-06-26T02:20:45.200" v="1813" actId="1076"/>
          <ac:spMkLst>
            <pc:docMk/>
            <pc:sldMk cId="0" sldId="262"/>
            <ac:spMk id="27" creationId="{00F7A22F-D694-2A60-A763-85687570EA62}"/>
          </ac:spMkLst>
        </pc:spChg>
        <pc:grpChg chg="del">
          <ac:chgData name="Duyên Lương" userId="3a9e482f-ceb4-484a-8eab-f708ff3e9a36" providerId="ADAL" clId="{8828E6F1-D658-41F1-B493-968E0C5E0AF5}" dt="2023-06-25T14:22:58.695" v="282" actId="478"/>
          <ac:grpSpMkLst>
            <pc:docMk/>
            <pc:sldMk cId="0" sldId="262"/>
            <ac:grpSpMk id="4" creationId="{00000000-0000-0000-0000-000000000000}"/>
          </ac:grpSpMkLst>
        </pc:grpChg>
        <pc:picChg chg="add mod">
          <ac:chgData name="Duyên Lương" userId="3a9e482f-ceb4-484a-8eab-f708ff3e9a36" providerId="ADAL" clId="{8828E6F1-D658-41F1-B493-968E0C5E0AF5}" dt="2023-06-26T01:55:54.506" v="1029" actId="1076"/>
          <ac:picMkLst>
            <pc:docMk/>
            <pc:sldMk cId="0" sldId="262"/>
            <ac:picMk id="28" creationId="{7536DF74-6CEB-A5FB-D972-57611279A691}"/>
          </ac:picMkLst>
        </pc:picChg>
        <pc:picChg chg="add mod">
          <ac:chgData name="Duyên Lương" userId="3a9e482f-ceb4-484a-8eab-f708ff3e9a36" providerId="ADAL" clId="{8828E6F1-D658-41F1-B493-968E0C5E0AF5}" dt="2023-06-26T01:55:40.123" v="1025" actId="1038"/>
          <ac:picMkLst>
            <pc:docMk/>
            <pc:sldMk cId="0" sldId="262"/>
            <ac:picMk id="29" creationId="{7A229CF7-04C9-E793-CEF8-6177EA7A1422}"/>
          </ac:picMkLst>
        </pc:picChg>
        <pc:picChg chg="add mod">
          <ac:chgData name="Duyên Lương" userId="3a9e482f-ceb4-484a-8eab-f708ff3e9a36" providerId="ADAL" clId="{8828E6F1-D658-41F1-B493-968E0C5E0AF5}" dt="2023-06-26T01:55:50.922" v="1028" actId="1076"/>
          <ac:picMkLst>
            <pc:docMk/>
            <pc:sldMk cId="0" sldId="262"/>
            <ac:picMk id="30" creationId="{78052F24-899B-878D-3ACF-A5E9800BABEB}"/>
          </ac:picMkLst>
        </pc:picChg>
        <pc:picChg chg="add mod">
          <ac:chgData name="Duyên Lương" userId="3a9e482f-ceb4-484a-8eab-f708ff3e9a36" providerId="ADAL" clId="{8828E6F1-D658-41F1-B493-968E0C5E0AF5}" dt="2023-06-26T01:55:48.238" v="1027" actId="1076"/>
          <ac:picMkLst>
            <pc:docMk/>
            <pc:sldMk cId="0" sldId="262"/>
            <ac:picMk id="31" creationId="{021351F1-3E07-CCB5-F9AB-463F7EEAE939}"/>
          </ac:picMkLst>
        </pc:picChg>
      </pc:sldChg>
      <pc:sldChg chg="addSp delSp modSp mod modTransition modAnim">
        <pc:chgData name="Duyên Lương" userId="3a9e482f-ceb4-484a-8eab-f708ff3e9a36" providerId="ADAL" clId="{8828E6F1-D658-41F1-B493-968E0C5E0AF5}" dt="2023-06-26T02:29:35.532" v="2078"/>
        <pc:sldMkLst>
          <pc:docMk/>
          <pc:sldMk cId="0" sldId="263"/>
        </pc:sldMkLst>
        <pc:spChg chg="mod">
          <ac:chgData name="Duyên Lương" userId="3a9e482f-ceb4-484a-8eab-f708ff3e9a36" providerId="ADAL" clId="{8828E6F1-D658-41F1-B493-968E0C5E0AF5}" dt="2023-06-26T02:21:26.193" v="1823" actId="1076"/>
          <ac:spMkLst>
            <pc:docMk/>
            <pc:sldMk cId="0" sldId="263"/>
            <ac:spMk id="2" creationId="{00000000-0000-0000-0000-000000000000}"/>
          </ac:spMkLst>
        </pc:spChg>
        <pc:spChg chg="mod">
          <ac:chgData name="Duyên Lương" userId="3a9e482f-ceb4-484a-8eab-f708ff3e9a36" providerId="ADAL" clId="{8828E6F1-D658-41F1-B493-968E0C5E0AF5}" dt="2023-06-26T02:22:25.161" v="1827" actId="1076"/>
          <ac:spMkLst>
            <pc:docMk/>
            <pc:sldMk cId="0" sldId="263"/>
            <ac:spMk id="3" creationId="{00000000-0000-0000-0000-000000000000}"/>
          </ac:spMkLst>
        </pc:spChg>
        <pc:spChg chg="mod">
          <ac:chgData name="Duyên Lương" userId="3a9e482f-ceb4-484a-8eab-f708ff3e9a36" providerId="ADAL" clId="{8828E6F1-D658-41F1-B493-968E0C5E0AF5}" dt="2023-06-26T02:22:26.584" v="1828" actId="1076"/>
          <ac:spMkLst>
            <pc:docMk/>
            <pc:sldMk cId="0" sldId="263"/>
            <ac:spMk id="4" creationId="{00000000-0000-0000-0000-000000000000}"/>
          </ac:spMkLst>
        </pc:spChg>
        <pc:spChg chg="mod">
          <ac:chgData name="Duyên Lương" userId="3a9e482f-ceb4-484a-8eab-f708ff3e9a36" providerId="ADAL" clId="{8828E6F1-D658-41F1-B493-968E0C5E0AF5}" dt="2023-06-26T02:24:54.673" v="2038" actId="1076"/>
          <ac:spMkLst>
            <pc:docMk/>
            <pc:sldMk cId="0" sldId="263"/>
            <ac:spMk id="5" creationId="{00000000-0000-0000-0000-000000000000}"/>
          </ac:spMkLst>
        </pc:spChg>
        <pc:spChg chg="del mod">
          <ac:chgData name="Duyên Lương" userId="3a9e482f-ceb4-484a-8eab-f708ff3e9a36" providerId="ADAL" clId="{8828E6F1-D658-41F1-B493-968E0C5E0AF5}" dt="2023-06-26T02:19:41.540" v="1789" actId="478"/>
          <ac:spMkLst>
            <pc:docMk/>
            <pc:sldMk cId="0" sldId="263"/>
            <ac:spMk id="6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3:34.011" v="294" actId="478"/>
          <ac:spMkLst>
            <pc:docMk/>
            <pc:sldMk cId="0" sldId="263"/>
            <ac:spMk id="7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3:36.420" v="297" actId="478"/>
          <ac:spMkLst>
            <pc:docMk/>
            <pc:sldMk cId="0" sldId="263"/>
            <ac:spMk id="8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2:24:52.204" v="2037" actId="1076"/>
          <ac:spMkLst>
            <pc:docMk/>
            <pc:sldMk cId="0" sldId="263"/>
            <ac:spMk id="8" creationId="{E84848B4-1395-41CF-28F3-E3ACFE760D39}"/>
          </ac:spMkLst>
        </pc:spChg>
        <pc:spChg chg="del">
          <ac:chgData name="Duyên Lương" userId="3a9e482f-ceb4-484a-8eab-f708ff3e9a36" providerId="ADAL" clId="{8828E6F1-D658-41F1-B493-968E0C5E0AF5}" dt="2023-06-25T14:23:39.155" v="299" actId="478"/>
          <ac:spMkLst>
            <pc:docMk/>
            <pc:sldMk cId="0" sldId="263"/>
            <ac:spMk id="9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2:25:18.683" v="2043" actId="207"/>
          <ac:spMkLst>
            <pc:docMk/>
            <pc:sldMk cId="0" sldId="263"/>
            <ac:spMk id="9" creationId="{9A74B6F4-1D2A-30BD-E646-66E0A16ED329}"/>
          </ac:spMkLst>
        </pc:spChg>
        <pc:spChg chg="del mod">
          <ac:chgData name="Duyên Lương" userId="3a9e482f-ceb4-484a-8eab-f708ff3e9a36" providerId="ADAL" clId="{8828E6F1-D658-41F1-B493-968E0C5E0AF5}" dt="2023-06-25T14:23:34.938" v="296" actId="478"/>
          <ac:spMkLst>
            <pc:docMk/>
            <pc:sldMk cId="0" sldId="263"/>
            <ac:spMk id="10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2:25:22.107" v="2044" actId="207"/>
          <ac:spMkLst>
            <pc:docMk/>
            <pc:sldMk cId="0" sldId="263"/>
            <ac:spMk id="10" creationId="{997A38AD-D378-3D0B-3A84-326263F2929D}"/>
          </ac:spMkLst>
        </pc:spChg>
        <pc:spChg chg="del">
          <ac:chgData name="Duyên Lương" userId="3a9e482f-ceb4-484a-8eab-f708ff3e9a36" providerId="ADAL" clId="{8828E6F1-D658-41F1-B493-968E0C5E0AF5}" dt="2023-06-25T14:23:37.758" v="298" actId="478"/>
          <ac:spMkLst>
            <pc:docMk/>
            <pc:sldMk cId="0" sldId="263"/>
            <ac:spMk id="11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2:24:47.293" v="2035" actId="14100"/>
          <ac:spMkLst>
            <pc:docMk/>
            <pc:sldMk cId="0" sldId="263"/>
            <ac:spMk id="11" creationId="{2DCD7193-3B52-F824-05B7-765A7B4115EC}"/>
          </ac:spMkLst>
        </pc:spChg>
        <pc:spChg chg="del">
          <ac:chgData name="Duyên Lương" userId="3a9e482f-ceb4-484a-8eab-f708ff3e9a36" providerId="ADAL" clId="{8828E6F1-D658-41F1-B493-968E0C5E0AF5}" dt="2023-06-25T14:23:40.095" v="300" actId="478"/>
          <ac:spMkLst>
            <pc:docMk/>
            <pc:sldMk cId="0" sldId="263"/>
            <ac:spMk id="12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2:20:18.507" v="1806" actId="20577"/>
          <ac:spMkLst>
            <pc:docMk/>
            <pc:sldMk cId="0" sldId="263"/>
            <ac:spMk id="16" creationId="{AC24ABB4-FE34-1B73-FBBD-AAE77681E931}"/>
          </ac:spMkLst>
        </pc:spChg>
        <pc:spChg chg="add del mod">
          <ac:chgData name="Duyên Lương" userId="3a9e482f-ceb4-484a-8eab-f708ff3e9a36" providerId="ADAL" clId="{8828E6F1-D658-41F1-B493-968E0C5E0AF5}" dt="2023-06-26T02:24:33.852" v="2032" actId="478"/>
          <ac:spMkLst>
            <pc:docMk/>
            <pc:sldMk cId="0" sldId="263"/>
            <ac:spMk id="17" creationId="{197C1781-44C5-59E0-1E8C-9ABA973C75FD}"/>
          </ac:spMkLst>
        </pc:spChg>
        <pc:picChg chg="add mod">
          <ac:chgData name="Duyên Lương" userId="3a9e482f-ceb4-484a-8eab-f708ff3e9a36" providerId="ADAL" clId="{8828E6F1-D658-41F1-B493-968E0C5E0AF5}" dt="2023-06-26T02:22:31.279" v="1831" actId="1076"/>
          <ac:picMkLst>
            <pc:docMk/>
            <pc:sldMk cId="0" sldId="263"/>
            <ac:picMk id="7" creationId="{05375F71-0A06-6A23-74AF-78EE24A96F45}"/>
          </ac:picMkLst>
        </pc:picChg>
      </pc:sldChg>
      <pc:sldChg chg="addSp delSp modSp mod modTransition modAnim">
        <pc:chgData name="Duyên Lương" userId="3a9e482f-ceb4-484a-8eab-f708ff3e9a36" providerId="ADAL" clId="{8828E6F1-D658-41F1-B493-968E0C5E0AF5}" dt="2023-06-26T02:29:35.532" v="2078"/>
        <pc:sldMkLst>
          <pc:docMk/>
          <pc:sldMk cId="0" sldId="264"/>
        </pc:sldMkLst>
        <pc:spChg chg="mod">
          <ac:chgData name="Duyên Lương" userId="3a9e482f-ceb4-484a-8eab-f708ff3e9a36" providerId="ADAL" clId="{8828E6F1-D658-41F1-B493-968E0C5E0AF5}" dt="2023-06-26T02:27:20.843" v="2059" actId="1076"/>
          <ac:spMkLst>
            <pc:docMk/>
            <pc:sldMk cId="0" sldId="264"/>
            <ac:spMk id="12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4:10.204" v="320" actId="478"/>
          <ac:spMkLst>
            <pc:docMk/>
            <pc:sldMk cId="0" sldId="264"/>
            <ac:spMk id="13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4:09.117" v="319" actId="478"/>
          <ac:spMkLst>
            <pc:docMk/>
            <pc:sldMk cId="0" sldId="264"/>
            <ac:spMk id="14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4:07.595" v="318" actId="478"/>
          <ac:spMkLst>
            <pc:docMk/>
            <pc:sldMk cId="0" sldId="264"/>
            <ac:spMk id="17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4:04.479" v="316" actId="478"/>
          <ac:spMkLst>
            <pc:docMk/>
            <pc:sldMk cId="0" sldId="264"/>
            <ac:spMk id="18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5T14:24:03.547" v="315" actId="478"/>
          <ac:spMkLst>
            <pc:docMk/>
            <pc:sldMk cId="0" sldId="264"/>
            <ac:spMk id="19" creationId="{00000000-0000-0000-0000-000000000000}"/>
          </ac:spMkLst>
        </pc:spChg>
        <pc:spChg chg="del mod">
          <ac:chgData name="Duyên Lương" userId="3a9e482f-ceb4-484a-8eab-f708ff3e9a36" providerId="ADAL" clId="{8828E6F1-D658-41F1-B493-968E0C5E0AF5}" dt="2023-06-25T14:24:06.546" v="317" actId="478"/>
          <ac:spMkLst>
            <pc:docMk/>
            <pc:sldMk cId="0" sldId="264"/>
            <ac:spMk id="20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2:27:17.908" v="2058" actId="1076"/>
          <ac:spMkLst>
            <pc:docMk/>
            <pc:sldMk cId="0" sldId="264"/>
            <ac:spMk id="23" creationId="{CD82912B-2ACF-DFDE-64A3-0BDB3534B64C}"/>
          </ac:spMkLst>
        </pc:spChg>
        <pc:grpChg chg="del">
          <ac:chgData name="Duyên Lương" userId="3a9e482f-ceb4-484a-8eab-f708ff3e9a36" providerId="ADAL" clId="{8828E6F1-D658-41F1-B493-968E0C5E0AF5}" dt="2023-06-25T14:24:10.716" v="321" actId="478"/>
          <ac:grpSpMkLst>
            <pc:docMk/>
            <pc:sldMk cId="0" sldId="264"/>
            <ac:grpSpMk id="3" creationId="{00000000-0000-0000-0000-000000000000}"/>
          </ac:grpSpMkLst>
        </pc:grpChg>
        <pc:grpChg chg="del">
          <ac:chgData name="Duyên Lương" userId="3a9e482f-ceb4-484a-8eab-f708ff3e9a36" providerId="ADAL" clId="{8828E6F1-D658-41F1-B493-968E0C5E0AF5}" dt="2023-06-25T14:24:11.198" v="322" actId="478"/>
          <ac:grpSpMkLst>
            <pc:docMk/>
            <pc:sldMk cId="0" sldId="264"/>
            <ac:grpSpMk id="6" creationId="{00000000-0000-0000-0000-000000000000}"/>
          </ac:grpSpMkLst>
        </pc:grpChg>
        <pc:grpChg chg="del">
          <ac:chgData name="Duyên Lương" userId="3a9e482f-ceb4-484a-8eab-f708ff3e9a36" providerId="ADAL" clId="{8828E6F1-D658-41F1-B493-968E0C5E0AF5}" dt="2023-06-25T14:24:11.734" v="323" actId="478"/>
          <ac:grpSpMkLst>
            <pc:docMk/>
            <pc:sldMk cId="0" sldId="264"/>
            <ac:grpSpMk id="9" creationId="{00000000-0000-0000-0000-000000000000}"/>
          </ac:grpSpMkLst>
        </pc:grpChg>
      </pc:sldChg>
      <pc:sldChg chg="del">
        <pc:chgData name="Duyên Lương" userId="3a9e482f-ceb4-484a-8eab-f708ff3e9a36" providerId="ADAL" clId="{8828E6F1-D658-41F1-B493-968E0C5E0AF5}" dt="2023-06-26T02:27:51.174" v="2077" actId="47"/>
        <pc:sldMkLst>
          <pc:docMk/>
          <pc:sldMk cId="0" sldId="265"/>
        </pc:sldMkLst>
      </pc:sldChg>
      <pc:sldChg chg="modSp mod modTransition">
        <pc:chgData name="Duyên Lương" userId="3a9e482f-ceb4-484a-8eab-f708ff3e9a36" providerId="ADAL" clId="{8828E6F1-D658-41F1-B493-968E0C5E0AF5}" dt="2023-06-26T02:29:35.532" v="2078"/>
        <pc:sldMkLst>
          <pc:docMk/>
          <pc:sldMk cId="0" sldId="266"/>
        </pc:sldMkLst>
        <pc:spChg chg="mod">
          <ac:chgData name="Duyên Lương" userId="3a9e482f-ceb4-484a-8eab-f708ff3e9a36" providerId="ADAL" clId="{8828E6F1-D658-41F1-B493-968E0C5E0AF5}" dt="2023-06-26T02:27:37.578" v="2072" actId="1076"/>
          <ac:spMkLst>
            <pc:docMk/>
            <pc:sldMk cId="0" sldId="266"/>
            <ac:spMk id="7" creationId="{00000000-0000-0000-0000-000000000000}"/>
          </ac:spMkLst>
        </pc:spChg>
      </pc:sldChg>
      <pc:sldChg chg="addSp delSp modSp mod ord modTransition modAnim">
        <pc:chgData name="Duyên Lương" userId="3a9e482f-ceb4-484a-8eab-f708ff3e9a36" providerId="ADAL" clId="{8828E6F1-D658-41F1-B493-968E0C5E0AF5}" dt="2023-06-26T02:29:35.532" v="2078"/>
        <pc:sldMkLst>
          <pc:docMk/>
          <pc:sldMk cId="0" sldId="267"/>
        </pc:sldMkLst>
        <pc:spChg chg="del">
          <ac:chgData name="Duyên Lương" userId="3a9e482f-ceb4-484a-8eab-f708ff3e9a36" providerId="ADAL" clId="{8828E6F1-D658-41F1-B493-968E0C5E0AF5}" dt="2023-06-25T14:24:51.071" v="329" actId="478"/>
          <ac:spMkLst>
            <pc:docMk/>
            <pc:sldMk cId="0" sldId="267"/>
            <ac:spMk id="3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1:30:10.315" v="381" actId="2085"/>
          <ac:spMkLst>
            <pc:docMk/>
            <pc:sldMk cId="0" sldId="267"/>
            <ac:spMk id="3" creationId="{5E05D94E-ACFA-105D-5A91-3090C45BD443}"/>
          </ac:spMkLst>
        </pc:spChg>
        <pc:spChg chg="del">
          <ac:chgData name="Duyên Lương" userId="3a9e482f-ceb4-484a-8eab-f708ff3e9a36" providerId="ADAL" clId="{8828E6F1-D658-41F1-B493-968E0C5E0AF5}" dt="2023-06-25T14:24:49.804" v="328" actId="478"/>
          <ac:spMkLst>
            <pc:docMk/>
            <pc:sldMk cId="0" sldId="267"/>
            <ac:spMk id="28" creationId="{00000000-0000-0000-0000-000000000000}"/>
          </ac:spMkLst>
        </pc:spChg>
        <pc:grpChg chg="del">
          <ac:chgData name="Duyên Lương" userId="3a9e482f-ceb4-484a-8eab-f708ff3e9a36" providerId="ADAL" clId="{8828E6F1-D658-41F1-B493-968E0C5E0AF5}" dt="2023-06-25T14:24:51.607" v="330" actId="478"/>
          <ac:grpSpMkLst>
            <pc:docMk/>
            <pc:sldMk cId="0" sldId="267"/>
            <ac:grpSpMk id="4" creationId="{00000000-0000-0000-0000-000000000000}"/>
          </ac:grpSpMkLst>
        </pc:grpChg>
        <pc:picChg chg="add mod">
          <ac:chgData name="Duyên Lương" userId="3a9e482f-ceb4-484a-8eab-f708ff3e9a36" providerId="ADAL" clId="{8828E6F1-D658-41F1-B493-968E0C5E0AF5}" dt="2023-06-26T01:29:54.299" v="378" actId="1076"/>
          <ac:picMkLst>
            <pc:docMk/>
            <pc:sldMk cId="0" sldId="267"/>
            <ac:picMk id="34" creationId="{2A634086-BC01-33EB-FC0D-0199425EBA90}"/>
          </ac:picMkLst>
        </pc:picChg>
      </pc:sldChg>
      <pc:sldChg chg="addSp delSp modSp mod ord modTransition">
        <pc:chgData name="Duyên Lương" userId="3a9e482f-ceb4-484a-8eab-f708ff3e9a36" providerId="ADAL" clId="{8828E6F1-D658-41F1-B493-968E0C5E0AF5}" dt="2023-06-26T02:29:35.532" v="2078"/>
        <pc:sldMkLst>
          <pc:docMk/>
          <pc:sldMk cId="0" sldId="268"/>
        </pc:sldMkLst>
        <pc:spChg chg="mod">
          <ac:chgData name="Duyên Lương" userId="3a9e482f-ceb4-484a-8eab-f708ff3e9a36" providerId="ADAL" clId="{8828E6F1-D658-41F1-B493-968E0C5E0AF5}" dt="2023-06-26T02:10:53.217" v="1099" actId="1076"/>
          <ac:spMkLst>
            <pc:docMk/>
            <pc:sldMk cId="0" sldId="268"/>
            <ac:spMk id="2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6T02:10:51.374" v="1095" actId="478"/>
          <ac:spMkLst>
            <pc:docMk/>
            <pc:sldMk cId="0" sldId="268"/>
            <ac:spMk id="41" creationId="{00000000-0000-0000-0000-000000000000}"/>
          </ac:spMkLst>
        </pc:spChg>
        <pc:spChg chg="del mod">
          <ac:chgData name="Duyên Lương" userId="3a9e482f-ceb4-484a-8eab-f708ff3e9a36" providerId="ADAL" clId="{8828E6F1-D658-41F1-B493-968E0C5E0AF5}" dt="2023-06-26T02:10:51.382" v="1097"/>
          <ac:spMkLst>
            <pc:docMk/>
            <pc:sldMk cId="0" sldId="268"/>
            <ac:spMk id="43" creationId="{00000000-0000-0000-0000-000000000000}"/>
          </ac:spMkLst>
        </pc:spChg>
        <pc:spChg chg="add mod">
          <ac:chgData name="Duyên Lương" userId="3a9e482f-ceb4-484a-8eab-f708ff3e9a36" providerId="ADAL" clId="{8828E6F1-D658-41F1-B493-968E0C5E0AF5}" dt="2023-06-26T02:17:46.939" v="1786" actId="1076"/>
          <ac:spMkLst>
            <pc:docMk/>
            <pc:sldMk cId="0" sldId="268"/>
            <ac:spMk id="46" creationId="{063B4FBF-9708-52B1-9B06-BD8DB1F328E5}"/>
          </ac:spMkLst>
        </pc:spChg>
        <pc:spChg chg="add mod">
          <ac:chgData name="Duyên Lương" userId="3a9e482f-ceb4-484a-8eab-f708ff3e9a36" providerId="ADAL" clId="{8828E6F1-D658-41F1-B493-968E0C5E0AF5}" dt="2023-06-26T02:19:35.039" v="1788" actId="114"/>
          <ac:spMkLst>
            <pc:docMk/>
            <pc:sldMk cId="0" sldId="268"/>
            <ac:spMk id="47" creationId="{F60EBDB4-5D41-E62B-8477-E5DCA31F1BE6}"/>
          </ac:spMkLst>
        </pc:spChg>
        <pc:grpChg chg="del">
          <ac:chgData name="Duyên Lương" userId="3a9e482f-ceb4-484a-8eab-f708ff3e9a36" providerId="ADAL" clId="{8828E6F1-D658-41F1-B493-968E0C5E0AF5}" dt="2023-06-26T02:10:51.969" v="1098" actId="478"/>
          <ac:grpSpMkLst>
            <pc:docMk/>
            <pc:sldMk cId="0" sldId="268"/>
            <ac:grpSpMk id="3" creationId="{00000000-0000-0000-0000-000000000000}"/>
          </ac:grpSpMkLst>
        </pc:grpChg>
      </pc:sldChg>
      <pc:sldChg chg="del">
        <pc:chgData name="Duyên Lương" userId="3a9e482f-ceb4-484a-8eab-f708ff3e9a36" providerId="ADAL" clId="{8828E6F1-D658-41F1-B493-968E0C5E0AF5}" dt="2023-06-26T02:27:48.467" v="2076" actId="47"/>
        <pc:sldMkLst>
          <pc:docMk/>
          <pc:sldMk cId="0" sldId="269"/>
        </pc:sldMkLst>
      </pc:sldChg>
      <pc:sldChg chg="del">
        <pc:chgData name="Duyên Lương" userId="3a9e482f-ceb4-484a-8eab-f708ff3e9a36" providerId="ADAL" clId="{8828E6F1-D658-41F1-B493-968E0C5E0AF5}" dt="2023-06-26T02:27:47.401" v="2075" actId="47"/>
        <pc:sldMkLst>
          <pc:docMk/>
          <pc:sldMk cId="0" sldId="270"/>
        </pc:sldMkLst>
      </pc:sldChg>
      <pc:sldChg chg="del">
        <pc:chgData name="Duyên Lương" userId="3a9e482f-ceb4-484a-8eab-f708ff3e9a36" providerId="ADAL" clId="{8828E6F1-D658-41F1-B493-968E0C5E0AF5}" dt="2023-06-26T02:27:44.868" v="2073" actId="47"/>
        <pc:sldMkLst>
          <pc:docMk/>
          <pc:sldMk cId="0" sldId="271"/>
        </pc:sldMkLst>
      </pc:sldChg>
      <pc:sldChg chg="del">
        <pc:chgData name="Duyên Lương" userId="3a9e482f-ceb4-484a-8eab-f708ff3e9a36" providerId="ADAL" clId="{8828E6F1-D658-41F1-B493-968E0C5E0AF5}" dt="2023-06-26T02:27:45.365" v="2074" actId="47"/>
        <pc:sldMkLst>
          <pc:docMk/>
          <pc:sldMk cId="0" sldId="272"/>
        </pc:sldMkLst>
      </pc:sldChg>
      <pc:sldChg chg="modSp mod ord modTransition">
        <pc:chgData name="Duyên Lương" userId="3a9e482f-ceb4-484a-8eab-f708ff3e9a36" providerId="ADAL" clId="{8828E6F1-D658-41F1-B493-968E0C5E0AF5}" dt="2023-06-26T02:29:35.532" v="2078"/>
        <pc:sldMkLst>
          <pc:docMk/>
          <pc:sldMk cId="2030382424" sldId="273"/>
        </pc:sldMkLst>
        <pc:spChg chg="mod">
          <ac:chgData name="Duyên Lương" userId="3a9e482f-ceb4-484a-8eab-f708ff3e9a36" providerId="ADAL" clId="{8828E6F1-D658-41F1-B493-968E0C5E0AF5}" dt="2023-06-25T14:11:58.905" v="122" actId="1076"/>
          <ac:spMkLst>
            <pc:docMk/>
            <pc:sldMk cId="2030382424" sldId="273"/>
            <ac:spMk id="7" creationId="{00000000-0000-0000-0000-000000000000}"/>
          </ac:spMkLst>
        </pc:spChg>
        <pc:spChg chg="mod">
          <ac:chgData name="Duyên Lương" userId="3a9e482f-ceb4-484a-8eab-f708ff3e9a36" providerId="ADAL" clId="{8828E6F1-D658-41F1-B493-968E0C5E0AF5}" dt="2023-06-25T14:12:06.769" v="124" actId="1076"/>
          <ac:spMkLst>
            <pc:docMk/>
            <pc:sldMk cId="2030382424" sldId="273"/>
            <ac:spMk id="8" creationId="{00000000-0000-0000-0000-000000000000}"/>
          </ac:spMkLst>
        </pc:spChg>
      </pc:sldChg>
      <pc:sldChg chg="delSp modSp mod delAnim modAnim">
        <pc:chgData name="Duyên Lương" userId="3a9e482f-ceb4-484a-8eab-f708ff3e9a36" providerId="ADAL" clId="{8828E6F1-D658-41F1-B493-968E0C5E0AF5}" dt="2023-06-26T02:31:57.817" v="2201" actId="1076"/>
        <pc:sldMkLst>
          <pc:docMk/>
          <pc:sldMk cId="2832941605" sldId="274"/>
        </pc:sldMkLst>
        <pc:spChg chg="mod">
          <ac:chgData name="Duyên Lương" userId="3a9e482f-ceb4-484a-8eab-f708ff3e9a36" providerId="ADAL" clId="{8828E6F1-D658-41F1-B493-968E0C5E0AF5}" dt="2023-06-26T02:31:31.223" v="2160" actId="1076"/>
          <ac:spMkLst>
            <pc:docMk/>
            <pc:sldMk cId="2832941605" sldId="274"/>
            <ac:spMk id="2" creationId="{00000000-0000-0000-0000-000000000000}"/>
          </ac:spMkLst>
        </pc:spChg>
        <pc:spChg chg="mod">
          <ac:chgData name="Duyên Lương" userId="3a9e482f-ceb4-484a-8eab-f708ff3e9a36" providerId="ADAL" clId="{8828E6F1-D658-41F1-B493-968E0C5E0AF5}" dt="2023-06-26T02:31:19.631" v="2155" actId="1076"/>
          <ac:spMkLst>
            <pc:docMk/>
            <pc:sldMk cId="2832941605" sldId="274"/>
            <ac:spMk id="4" creationId="{00000000-0000-0000-0000-000000000000}"/>
          </ac:spMkLst>
        </pc:spChg>
        <pc:spChg chg="mod">
          <ac:chgData name="Duyên Lương" userId="3a9e482f-ceb4-484a-8eab-f708ff3e9a36" providerId="ADAL" clId="{8828E6F1-D658-41F1-B493-968E0C5E0AF5}" dt="2023-06-26T02:31:57.817" v="2201" actId="1076"/>
          <ac:spMkLst>
            <pc:docMk/>
            <pc:sldMk cId="2832941605" sldId="274"/>
            <ac:spMk id="9" creationId="{00000000-0000-0000-0000-000000000000}"/>
          </ac:spMkLst>
        </pc:spChg>
        <pc:spChg chg="del">
          <ac:chgData name="Duyên Lương" userId="3a9e482f-ceb4-484a-8eab-f708ff3e9a36" providerId="ADAL" clId="{8828E6F1-D658-41F1-B493-968E0C5E0AF5}" dt="2023-06-26T02:30:25.625" v="2086" actId="478"/>
          <ac:spMkLst>
            <pc:docMk/>
            <pc:sldMk cId="2832941605" sldId="274"/>
            <ac:spMk id="10" creationId="{00000000-0000-0000-0000-000000000000}"/>
          </ac:spMkLst>
        </pc:spChg>
        <pc:spChg chg="del mod">
          <ac:chgData name="Duyên Lương" userId="3a9e482f-ceb4-484a-8eab-f708ff3e9a36" providerId="ADAL" clId="{8828E6F1-D658-41F1-B493-968E0C5E0AF5}" dt="2023-06-26T02:30:24.351" v="2085" actId="478"/>
          <ac:spMkLst>
            <pc:docMk/>
            <pc:sldMk cId="2832941605" sldId="274"/>
            <ac:spMk id="12" creationId="{00000000-0000-0000-0000-000000000000}"/>
          </ac:spMkLst>
        </pc:spChg>
        <pc:spChg chg="mod">
          <ac:chgData name="Duyên Lương" userId="3a9e482f-ceb4-484a-8eab-f708ff3e9a36" providerId="ADAL" clId="{8828E6F1-D658-41F1-B493-968E0C5E0AF5}" dt="2023-06-26T02:31:33.996" v="2161" actId="1076"/>
          <ac:spMkLst>
            <pc:docMk/>
            <pc:sldMk cId="2832941605" sldId="274"/>
            <ac:spMk id="16" creationId="{7382F441-D4F2-4449-2F33-280A94C09D37}"/>
          </ac:spMkLst>
        </pc:spChg>
        <pc:spChg chg="del">
          <ac:chgData name="Duyên Lương" userId="3a9e482f-ceb4-484a-8eab-f708ff3e9a36" providerId="ADAL" clId="{8828E6F1-D658-41F1-B493-968E0C5E0AF5}" dt="2023-06-26T02:30:20.273" v="2080" actId="478"/>
          <ac:spMkLst>
            <pc:docMk/>
            <pc:sldMk cId="2832941605" sldId="274"/>
            <ac:spMk id="28" creationId="{853AFFE5-2ED6-4C9E-221B-12A749C62F66}"/>
          </ac:spMkLst>
        </pc:spChg>
        <pc:picChg chg="del">
          <ac:chgData name="Duyên Lương" userId="3a9e482f-ceb4-484a-8eab-f708ff3e9a36" providerId="ADAL" clId="{8828E6F1-D658-41F1-B493-968E0C5E0AF5}" dt="2023-06-26T02:30:22.185" v="2083" actId="478"/>
          <ac:picMkLst>
            <pc:docMk/>
            <pc:sldMk cId="2832941605" sldId="274"/>
            <ac:picMk id="19" creationId="{F452AA2B-D0A4-523D-F5EB-CFAEC77EC9D0}"/>
          </ac:picMkLst>
        </pc:picChg>
        <pc:picChg chg="del">
          <ac:chgData name="Duyên Lương" userId="3a9e482f-ceb4-484a-8eab-f708ff3e9a36" providerId="ADAL" clId="{8828E6F1-D658-41F1-B493-968E0C5E0AF5}" dt="2023-06-26T02:30:21" v="2081" actId="478"/>
          <ac:picMkLst>
            <pc:docMk/>
            <pc:sldMk cId="2832941605" sldId="274"/>
            <ac:picMk id="25" creationId="{9F83280C-3808-B280-83F9-56270D0A84E6}"/>
          </ac:picMkLst>
        </pc:picChg>
        <pc:picChg chg="del">
          <ac:chgData name="Duyên Lương" userId="3a9e482f-ceb4-484a-8eab-f708ff3e9a36" providerId="ADAL" clId="{8828E6F1-D658-41F1-B493-968E0C5E0AF5}" dt="2023-06-26T02:30:21.522" v="2082" actId="478"/>
          <ac:picMkLst>
            <pc:docMk/>
            <pc:sldMk cId="2832941605" sldId="274"/>
            <ac:picMk id="26" creationId="{654BEE18-FE6A-2D18-2365-13D159CB6B0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2.png"/><Relationship Id="rId7" Type="http://schemas.openxmlformats.org/officeDocument/2006/relationships/image" Target="../media/image3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6.svg"/><Relationship Id="rId7" Type="http://schemas.openxmlformats.org/officeDocument/2006/relationships/image" Target="../media/image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sv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65666" y="1955219"/>
            <a:ext cx="7235815" cy="6376562"/>
          </a:xfrm>
          <a:custGeom>
            <a:avLst/>
            <a:gdLst/>
            <a:ahLst/>
            <a:cxnLst/>
            <a:rect l="l" t="t" r="r" b="b"/>
            <a:pathLst>
              <a:path w="7235815" h="6376562">
                <a:moveTo>
                  <a:pt x="0" y="0"/>
                </a:moveTo>
                <a:lnTo>
                  <a:pt x="7235816" y="0"/>
                </a:lnTo>
                <a:lnTo>
                  <a:pt x="7235816" y="6376562"/>
                </a:lnTo>
                <a:lnTo>
                  <a:pt x="0" y="63765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95575" y="3642081"/>
            <a:ext cx="12203816" cy="3325540"/>
          </a:xfrm>
          <a:custGeom>
            <a:avLst/>
            <a:gdLst/>
            <a:ahLst/>
            <a:cxnLst/>
            <a:rect l="l" t="t" r="r" b="b"/>
            <a:pathLst>
              <a:path w="12203816" h="3325540">
                <a:moveTo>
                  <a:pt x="0" y="0"/>
                </a:moveTo>
                <a:lnTo>
                  <a:pt x="12203816" y="0"/>
                </a:lnTo>
                <a:lnTo>
                  <a:pt x="12203816" y="3325540"/>
                </a:lnTo>
                <a:lnTo>
                  <a:pt x="0" y="33255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299130" y="2998475"/>
            <a:ext cx="7689739" cy="4941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65"/>
              </a:lnSpc>
            </a:pPr>
            <a:r>
              <a:rPr lang="en-US" sz="11100" spc="377" dirty="0">
                <a:solidFill>
                  <a:srgbClr val="000000"/>
                </a:solidFill>
                <a:latin typeface="Malibu"/>
              </a:rPr>
              <a:t>Welcome to our class!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2096294" y="6721876"/>
            <a:ext cx="1010375" cy="1165272"/>
            <a:chOff x="0" y="0"/>
            <a:chExt cx="1347166" cy="1553696"/>
          </a:xfrm>
        </p:grpSpPr>
        <p:sp>
          <p:nvSpPr>
            <p:cNvPr id="7" name="Freeform 7"/>
            <p:cNvSpPr/>
            <p:nvPr/>
          </p:nvSpPr>
          <p:spPr>
            <a:xfrm>
              <a:off x="1133" y="0"/>
              <a:ext cx="739037" cy="614325"/>
            </a:xfrm>
            <a:custGeom>
              <a:avLst/>
              <a:gdLst/>
              <a:ahLst/>
              <a:cxnLst/>
              <a:rect l="l" t="t" r="r" b="b"/>
              <a:pathLst>
                <a:path w="739037" h="614325">
                  <a:moveTo>
                    <a:pt x="0" y="0"/>
                  </a:moveTo>
                  <a:lnTo>
                    <a:pt x="739038" y="0"/>
                  </a:lnTo>
                  <a:lnTo>
                    <a:pt x="739038" y="614325"/>
                  </a:lnTo>
                  <a:lnTo>
                    <a:pt x="0" y="614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3849135">
              <a:off x="787351" y="417665"/>
              <a:ext cx="512635" cy="426128"/>
            </a:xfrm>
            <a:custGeom>
              <a:avLst/>
              <a:gdLst/>
              <a:ahLst/>
              <a:cxnLst/>
              <a:rect l="l" t="t" r="r" b="b"/>
              <a:pathLst>
                <a:path w="512635" h="426128">
                  <a:moveTo>
                    <a:pt x="0" y="0"/>
                  </a:moveTo>
                  <a:lnTo>
                    <a:pt x="512635" y="0"/>
                  </a:lnTo>
                  <a:lnTo>
                    <a:pt x="512635" y="426128"/>
                  </a:lnTo>
                  <a:lnTo>
                    <a:pt x="0" y="4261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7701299">
              <a:off x="63717" y="1055144"/>
              <a:ext cx="467850" cy="388900"/>
            </a:xfrm>
            <a:custGeom>
              <a:avLst/>
              <a:gdLst/>
              <a:ahLst/>
              <a:cxnLst/>
              <a:rect l="l" t="t" r="r" b="b"/>
              <a:pathLst>
                <a:path w="467850" h="388900">
                  <a:moveTo>
                    <a:pt x="0" y="0"/>
                  </a:moveTo>
                  <a:lnTo>
                    <a:pt x="467850" y="0"/>
                  </a:lnTo>
                  <a:lnTo>
                    <a:pt x="467850" y="388900"/>
                  </a:lnTo>
                  <a:lnTo>
                    <a:pt x="0" y="388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5722205" y="2648411"/>
            <a:ext cx="1010375" cy="1165272"/>
            <a:chOff x="0" y="0"/>
            <a:chExt cx="1347166" cy="1553696"/>
          </a:xfrm>
        </p:grpSpPr>
        <p:sp>
          <p:nvSpPr>
            <p:cNvPr id="11" name="Freeform 11"/>
            <p:cNvSpPr/>
            <p:nvPr/>
          </p:nvSpPr>
          <p:spPr>
            <a:xfrm>
              <a:off x="1133" y="0"/>
              <a:ext cx="739037" cy="614325"/>
            </a:xfrm>
            <a:custGeom>
              <a:avLst/>
              <a:gdLst/>
              <a:ahLst/>
              <a:cxnLst/>
              <a:rect l="l" t="t" r="r" b="b"/>
              <a:pathLst>
                <a:path w="739037" h="614325">
                  <a:moveTo>
                    <a:pt x="0" y="0"/>
                  </a:moveTo>
                  <a:lnTo>
                    <a:pt x="739038" y="0"/>
                  </a:lnTo>
                  <a:lnTo>
                    <a:pt x="739038" y="614325"/>
                  </a:lnTo>
                  <a:lnTo>
                    <a:pt x="0" y="614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-3849135">
              <a:off x="787351" y="417665"/>
              <a:ext cx="512635" cy="426128"/>
            </a:xfrm>
            <a:custGeom>
              <a:avLst/>
              <a:gdLst/>
              <a:ahLst/>
              <a:cxnLst/>
              <a:rect l="l" t="t" r="r" b="b"/>
              <a:pathLst>
                <a:path w="512635" h="426128">
                  <a:moveTo>
                    <a:pt x="0" y="0"/>
                  </a:moveTo>
                  <a:lnTo>
                    <a:pt x="512635" y="0"/>
                  </a:lnTo>
                  <a:lnTo>
                    <a:pt x="512635" y="426128"/>
                  </a:lnTo>
                  <a:lnTo>
                    <a:pt x="0" y="4261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-7701299">
              <a:off x="63717" y="1055144"/>
              <a:ext cx="467850" cy="388900"/>
            </a:xfrm>
            <a:custGeom>
              <a:avLst/>
              <a:gdLst/>
              <a:ahLst/>
              <a:cxnLst/>
              <a:rect l="l" t="t" r="r" b="b"/>
              <a:pathLst>
                <a:path w="467850" h="388900">
                  <a:moveTo>
                    <a:pt x="0" y="0"/>
                  </a:moveTo>
                  <a:lnTo>
                    <a:pt x="467850" y="0"/>
                  </a:lnTo>
                  <a:lnTo>
                    <a:pt x="467850" y="388900"/>
                  </a:lnTo>
                  <a:lnTo>
                    <a:pt x="0" y="388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 rot="10068618">
            <a:off x="565334" y="358936"/>
            <a:ext cx="1676451" cy="2008819"/>
          </a:xfrm>
          <a:custGeom>
            <a:avLst/>
            <a:gdLst/>
            <a:ahLst/>
            <a:cxnLst/>
            <a:rect l="l" t="t" r="r" b="b"/>
            <a:pathLst>
              <a:path w="1676451" h="2008819">
                <a:moveTo>
                  <a:pt x="0" y="0"/>
                </a:moveTo>
                <a:lnTo>
                  <a:pt x="1676450" y="0"/>
                </a:lnTo>
                <a:lnTo>
                  <a:pt x="1676450" y="2008819"/>
                </a:lnTo>
                <a:lnTo>
                  <a:pt x="0" y="20088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741439">
            <a:off x="15901560" y="7919245"/>
            <a:ext cx="1676451" cy="2008819"/>
          </a:xfrm>
          <a:custGeom>
            <a:avLst/>
            <a:gdLst/>
            <a:ahLst/>
            <a:cxnLst/>
            <a:rect l="l" t="t" r="r" b="b"/>
            <a:pathLst>
              <a:path w="1676451" h="2008819">
                <a:moveTo>
                  <a:pt x="0" y="0"/>
                </a:moveTo>
                <a:lnTo>
                  <a:pt x="1676451" y="0"/>
                </a:lnTo>
                <a:lnTo>
                  <a:pt x="1676451" y="2008819"/>
                </a:lnTo>
                <a:lnTo>
                  <a:pt x="0" y="20088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69126">
            <a:off x="-3443281" y="-651984"/>
            <a:ext cx="8429415" cy="12902584"/>
          </a:xfrm>
          <a:custGeom>
            <a:avLst/>
            <a:gdLst/>
            <a:ahLst/>
            <a:cxnLst/>
            <a:rect l="l" t="t" r="r" b="b"/>
            <a:pathLst>
              <a:path w="8429415" h="12902584">
                <a:moveTo>
                  <a:pt x="0" y="0"/>
                </a:moveTo>
                <a:lnTo>
                  <a:pt x="8429415" y="0"/>
                </a:lnTo>
                <a:lnTo>
                  <a:pt x="8429415" y="12902584"/>
                </a:lnTo>
                <a:lnTo>
                  <a:pt x="0" y="129025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7328" r="-283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607946" y="-136474"/>
            <a:ext cx="7228382" cy="6370012"/>
          </a:xfrm>
          <a:custGeom>
            <a:avLst/>
            <a:gdLst/>
            <a:ahLst/>
            <a:cxnLst/>
            <a:rect l="l" t="t" r="r" b="b"/>
            <a:pathLst>
              <a:path w="7228382" h="6370012">
                <a:moveTo>
                  <a:pt x="0" y="0"/>
                </a:moveTo>
                <a:lnTo>
                  <a:pt x="7228382" y="0"/>
                </a:lnTo>
                <a:lnTo>
                  <a:pt x="7228382" y="6370012"/>
                </a:lnTo>
                <a:lnTo>
                  <a:pt x="0" y="63700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1000"/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607946" y="-850619"/>
            <a:ext cx="2260835" cy="1879319"/>
          </a:xfrm>
          <a:custGeom>
            <a:avLst/>
            <a:gdLst/>
            <a:ahLst/>
            <a:cxnLst/>
            <a:rect l="l" t="t" r="r" b="b"/>
            <a:pathLst>
              <a:path w="2260835" h="1879319">
                <a:moveTo>
                  <a:pt x="0" y="0"/>
                </a:moveTo>
                <a:lnTo>
                  <a:pt x="2260835" y="0"/>
                </a:lnTo>
                <a:lnTo>
                  <a:pt x="2260835" y="1879319"/>
                </a:lnTo>
                <a:lnTo>
                  <a:pt x="0" y="18793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4710734">
            <a:off x="-884566" y="6779656"/>
            <a:ext cx="3445533" cy="3033943"/>
          </a:xfrm>
          <a:custGeom>
            <a:avLst/>
            <a:gdLst/>
            <a:ahLst/>
            <a:cxnLst/>
            <a:rect l="l" t="t" r="r" b="b"/>
            <a:pathLst>
              <a:path w="3445533" h="3033943">
                <a:moveTo>
                  <a:pt x="0" y="0"/>
                </a:moveTo>
                <a:lnTo>
                  <a:pt x="3445532" y="0"/>
                </a:lnTo>
                <a:lnTo>
                  <a:pt x="3445532" y="3033943"/>
                </a:lnTo>
                <a:lnTo>
                  <a:pt x="0" y="30339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67164" t="-89370"/>
            </a:stretch>
          </a:blipFill>
        </p:spPr>
      </p:sp>
      <p:sp>
        <p:nvSpPr>
          <p:cNvPr id="25" name="Freeform 25"/>
          <p:cNvSpPr/>
          <p:nvPr/>
        </p:nvSpPr>
        <p:spPr>
          <a:xfrm rot="-4710734">
            <a:off x="14845283" y="473401"/>
            <a:ext cx="3445533" cy="3033943"/>
          </a:xfrm>
          <a:custGeom>
            <a:avLst/>
            <a:gdLst/>
            <a:ahLst/>
            <a:cxnLst/>
            <a:rect l="l" t="t" r="r" b="b"/>
            <a:pathLst>
              <a:path w="3445533" h="3033943">
                <a:moveTo>
                  <a:pt x="0" y="0"/>
                </a:moveTo>
                <a:lnTo>
                  <a:pt x="3445533" y="0"/>
                </a:lnTo>
                <a:lnTo>
                  <a:pt x="3445533" y="3033943"/>
                </a:lnTo>
                <a:lnTo>
                  <a:pt x="0" y="30339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67164" t="-89370"/>
            </a:stretch>
          </a:blipFill>
        </p:spPr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134BCB-6868-F865-E2AE-26E2D8D6AE59}"/>
              </a:ext>
            </a:extLst>
          </p:cNvPr>
          <p:cNvSpPr txBox="1"/>
          <p:nvPr/>
        </p:nvSpPr>
        <p:spPr>
          <a:xfrm>
            <a:off x="477335" y="195837"/>
            <a:ext cx="17873169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4. Work in groups. Take turns to talk about the similarities and differences between Duong Lam and </a:t>
            </a:r>
            <a:r>
              <a:rPr lang="en-US" sz="3600" b="1" dirty="0" err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Hollum</a:t>
            </a:r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7" name="Hộp Văn bản 7">
            <a:extLst>
              <a:ext uri="{FF2B5EF4-FFF2-40B4-BE49-F238E27FC236}">
                <a16:creationId xmlns:a16="http://schemas.microsoft.com/office/drawing/2014/main" id="{00F7A22F-D694-2A60-A763-85687570EA62}"/>
              </a:ext>
            </a:extLst>
          </p:cNvPr>
          <p:cNvSpPr txBox="1"/>
          <p:nvPr/>
        </p:nvSpPr>
        <p:spPr>
          <a:xfrm>
            <a:off x="1585452" y="1690435"/>
            <a:ext cx="136776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4400" b="1" i="1" dirty="0" err="1">
                <a:solidFill>
                  <a:srgbClr val="00206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</a:rPr>
              <a:t>uong</a:t>
            </a:r>
            <a:r>
              <a:rPr lang="en-US" sz="4400" b="1" i="1" dirty="0">
                <a:solidFill>
                  <a:srgbClr val="00206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</a:rPr>
              <a:t> Lam and </a:t>
            </a:r>
            <a:r>
              <a:rPr lang="en-US" sz="4400" b="1" i="1" dirty="0" err="1">
                <a:solidFill>
                  <a:srgbClr val="00206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</a:rPr>
              <a:t>Hollum</a:t>
            </a:r>
            <a:r>
              <a:rPr lang="en-US" sz="4400" b="1" i="1" dirty="0">
                <a:solidFill>
                  <a:srgbClr val="00206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</a:rPr>
              <a:t> are both ancient</a:t>
            </a:r>
            <a:r>
              <a:rPr lang="en-US" sz="4400" b="1" dirty="0">
                <a:solidFill>
                  <a:srgbClr val="002060"/>
                </a:solidFill>
                <a:latin typeface="Abadi" panose="020B0604020104020204" pitchFamily="34" charset="0"/>
                <a:ea typeface="Times New Roman" panose="02020603050405020304" pitchFamily="18" charset="0"/>
              </a:rPr>
              <a:t> </a:t>
            </a:r>
            <a:r>
              <a:rPr lang="en-US" sz="4400" b="1" i="1" dirty="0">
                <a:solidFill>
                  <a:srgbClr val="002060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</a:rPr>
              <a:t>villages, </a:t>
            </a:r>
            <a:r>
              <a:rPr lang="vi-VN" sz="4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vi-VN" sz="4400" b="1" dirty="0">
              <a:solidFill>
                <a:srgbClr val="002060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536DF74-6CEB-A5FB-D972-57611279A6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389" y="4904545"/>
            <a:ext cx="8236338" cy="53824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A229CF7-04C9-E793-CEF8-6177EA7A14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04171" y="4904545"/>
            <a:ext cx="7483829" cy="53931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8052F24-899B-878D-3ACF-A5E9800BAB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81784" y="4002802"/>
            <a:ext cx="4101458" cy="91883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21351F1-3E07-CCB5-F9AB-463F7EEAE9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2394" y="4002802"/>
            <a:ext cx="5273303" cy="932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77000" y="495300"/>
            <a:ext cx="9737794" cy="2653549"/>
          </a:xfrm>
          <a:custGeom>
            <a:avLst/>
            <a:gdLst/>
            <a:ahLst/>
            <a:cxnLst/>
            <a:rect l="l" t="t" r="r" b="b"/>
            <a:pathLst>
              <a:path w="9737794" h="2653549">
                <a:moveTo>
                  <a:pt x="0" y="0"/>
                </a:moveTo>
                <a:lnTo>
                  <a:pt x="9737794" y="0"/>
                </a:lnTo>
                <a:lnTo>
                  <a:pt x="9737794" y="2653549"/>
                </a:lnTo>
                <a:lnTo>
                  <a:pt x="0" y="26535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rot="-4530632">
            <a:off x="-2345703" y="6789057"/>
            <a:ext cx="6001499" cy="5408851"/>
          </a:xfrm>
          <a:custGeom>
            <a:avLst/>
            <a:gdLst/>
            <a:ahLst/>
            <a:cxnLst/>
            <a:rect l="l" t="t" r="r" b="b"/>
            <a:pathLst>
              <a:path w="6001499" h="5408851">
                <a:moveTo>
                  <a:pt x="0" y="0"/>
                </a:moveTo>
                <a:lnTo>
                  <a:pt x="6001499" y="0"/>
                </a:lnTo>
                <a:lnTo>
                  <a:pt x="6001499" y="5408851"/>
                </a:lnTo>
                <a:lnTo>
                  <a:pt x="0" y="54088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5255613">
            <a:off x="410028" y="7900549"/>
            <a:ext cx="1676451" cy="2008819"/>
          </a:xfrm>
          <a:custGeom>
            <a:avLst/>
            <a:gdLst/>
            <a:ahLst/>
            <a:cxnLst/>
            <a:rect l="l" t="t" r="r" b="b"/>
            <a:pathLst>
              <a:path w="1676451" h="2008819">
                <a:moveTo>
                  <a:pt x="0" y="0"/>
                </a:moveTo>
                <a:lnTo>
                  <a:pt x="1676451" y="0"/>
                </a:lnTo>
                <a:lnTo>
                  <a:pt x="1676451" y="2008819"/>
                </a:lnTo>
                <a:lnTo>
                  <a:pt x="0" y="20088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 rot="4483064">
            <a:off x="16761060" y="-282136"/>
            <a:ext cx="2447604" cy="2155223"/>
          </a:xfrm>
          <a:custGeom>
            <a:avLst/>
            <a:gdLst/>
            <a:ahLst/>
            <a:cxnLst/>
            <a:rect l="l" t="t" r="r" b="b"/>
            <a:pathLst>
              <a:path w="2447604" h="2155223">
                <a:moveTo>
                  <a:pt x="0" y="0"/>
                </a:moveTo>
                <a:lnTo>
                  <a:pt x="2447604" y="0"/>
                </a:lnTo>
                <a:lnTo>
                  <a:pt x="2447604" y="2155223"/>
                </a:lnTo>
                <a:lnTo>
                  <a:pt x="0" y="21552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67164" t="-89370"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2960669" y="8904959"/>
            <a:ext cx="1058237" cy="879659"/>
          </a:xfrm>
          <a:custGeom>
            <a:avLst/>
            <a:gdLst/>
            <a:ahLst/>
            <a:cxnLst/>
            <a:rect l="l" t="t" r="r" b="b"/>
            <a:pathLst>
              <a:path w="1058237" h="879659">
                <a:moveTo>
                  <a:pt x="0" y="0"/>
                </a:moveTo>
                <a:lnTo>
                  <a:pt x="1058237" y="0"/>
                </a:lnTo>
                <a:lnTo>
                  <a:pt x="1058237" y="879659"/>
                </a:lnTo>
                <a:lnTo>
                  <a:pt x="0" y="8796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4456426" y="8848261"/>
            <a:ext cx="565852" cy="470365"/>
          </a:xfrm>
          <a:custGeom>
            <a:avLst/>
            <a:gdLst/>
            <a:ahLst/>
            <a:cxnLst/>
            <a:rect l="l" t="t" r="r" b="b"/>
            <a:pathLst>
              <a:path w="565852" h="470365">
                <a:moveTo>
                  <a:pt x="0" y="0"/>
                </a:moveTo>
                <a:lnTo>
                  <a:pt x="565852" y="0"/>
                </a:lnTo>
                <a:lnTo>
                  <a:pt x="565852" y="470364"/>
                </a:lnTo>
                <a:lnTo>
                  <a:pt x="0" y="4703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3897492" y="8422073"/>
            <a:ext cx="370561" cy="308029"/>
          </a:xfrm>
          <a:custGeom>
            <a:avLst/>
            <a:gdLst/>
            <a:ahLst/>
            <a:cxnLst/>
            <a:rect l="l" t="t" r="r" b="b"/>
            <a:pathLst>
              <a:path w="370561" h="308029">
                <a:moveTo>
                  <a:pt x="0" y="0"/>
                </a:moveTo>
                <a:lnTo>
                  <a:pt x="370561" y="0"/>
                </a:lnTo>
                <a:lnTo>
                  <a:pt x="370561" y="308029"/>
                </a:lnTo>
                <a:lnTo>
                  <a:pt x="0" y="3080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3B4FBF-9708-52B1-9B06-BD8DB1F328E5}"/>
              </a:ext>
            </a:extLst>
          </p:cNvPr>
          <p:cNvSpPr txBox="1"/>
          <p:nvPr/>
        </p:nvSpPr>
        <p:spPr>
          <a:xfrm>
            <a:off x="477335" y="379976"/>
            <a:ext cx="1787316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Suggested answer: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0EBDB4-5D41-E62B-8477-E5DCA31F1BE6}"/>
              </a:ext>
            </a:extLst>
          </p:cNvPr>
          <p:cNvSpPr txBox="1"/>
          <p:nvPr/>
        </p:nvSpPr>
        <p:spPr>
          <a:xfrm>
            <a:off x="477335" y="1485989"/>
            <a:ext cx="17048665" cy="7362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Berlin Sans FB" panose="020E0602020502020306" pitchFamily="34" charset="0"/>
              </a:rPr>
              <a:t>	Duong Ham and </a:t>
            </a:r>
            <a:r>
              <a:rPr lang="en-US" sz="4000" dirty="0" err="1">
                <a:latin typeface="Berlin Sans FB" panose="020E0602020502020306" pitchFamily="34" charset="0"/>
              </a:rPr>
              <a:t>Hollum</a:t>
            </a:r>
            <a:r>
              <a:rPr lang="en-US" sz="4000" dirty="0">
                <a:latin typeface="Berlin Sans FB" panose="020E0602020502020306" pitchFamily="34" charset="0"/>
              </a:rPr>
              <a:t> are both ancient villages, two of them are famous for their historical attractions. Tourist can visit traditional houses in both Duong Lam and </a:t>
            </a:r>
            <a:r>
              <a:rPr lang="en-US" sz="4000" dirty="0" err="1">
                <a:latin typeface="Berlin Sans FB" panose="020E0602020502020306" pitchFamily="34" charset="0"/>
              </a:rPr>
              <a:t>Hollum</a:t>
            </a:r>
            <a:r>
              <a:rPr lang="en-US" sz="4000" dirty="0">
                <a:latin typeface="Berlin Sans FB" panose="020E0602020502020306" pitchFamily="34" charset="0"/>
              </a:rPr>
              <a:t>. However, in Duong Lam, visitors can also observe the locals making specialties, such as </a:t>
            </a:r>
            <a:r>
              <a:rPr lang="en-US" sz="4000" i="1" dirty="0" err="1">
                <a:latin typeface="Berlin Sans FB" panose="020E0602020502020306" pitchFamily="34" charset="0"/>
              </a:rPr>
              <a:t>keo</a:t>
            </a:r>
            <a:r>
              <a:rPr lang="en-US" sz="4000" i="1" dirty="0">
                <a:latin typeface="Berlin Sans FB" panose="020E0602020502020306" pitchFamily="34" charset="0"/>
              </a:rPr>
              <a:t> </a:t>
            </a:r>
            <a:r>
              <a:rPr lang="en-US" sz="4000" i="1" dirty="0" err="1">
                <a:latin typeface="Berlin Sans FB" panose="020E0602020502020306" pitchFamily="34" charset="0"/>
              </a:rPr>
              <a:t>doi</a:t>
            </a:r>
            <a:r>
              <a:rPr lang="en-US" sz="4000" i="1" dirty="0">
                <a:latin typeface="Berlin Sans FB" panose="020E0602020502020306" pitchFamily="34" charset="0"/>
              </a:rPr>
              <a:t>, </a:t>
            </a:r>
            <a:r>
              <a:rPr lang="en-US" sz="4000" i="1" dirty="0" err="1">
                <a:latin typeface="Berlin Sans FB" panose="020E0602020502020306" pitchFamily="34" charset="0"/>
              </a:rPr>
              <a:t>che</a:t>
            </a:r>
            <a:r>
              <a:rPr lang="en-US" sz="4000" i="1" dirty="0">
                <a:latin typeface="Berlin Sans FB" panose="020E0602020502020306" pitchFamily="34" charset="0"/>
              </a:rPr>
              <a:t> lam</a:t>
            </a:r>
            <a:r>
              <a:rPr lang="en-US" sz="4000" dirty="0">
                <a:latin typeface="Berlin Sans FB" panose="020E0602020502020306" pitchFamily="34" charset="0"/>
              </a:rPr>
              <a:t>, </a:t>
            </a:r>
            <a:r>
              <a:rPr lang="en-US" sz="4000" dirty="0" err="1">
                <a:latin typeface="Berlin Sans FB" panose="020E0602020502020306" pitchFamily="34" charset="0"/>
              </a:rPr>
              <a:t>etc</a:t>
            </a:r>
            <a:r>
              <a:rPr lang="en-US" sz="4000" dirty="0">
                <a:latin typeface="Berlin Sans FB" panose="020E0602020502020306" pitchFamily="34" charset="0"/>
              </a:rPr>
              <a:t>, and then try them. And in </a:t>
            </a:r>
            <a:r>
              <a:rPr lang="en-US" sz="4000" dirty="0" err="1">
                <a:latin typeface="Berlin Sans FB" panose="020E0602020502020306" pitchFamily="34" charset="0"/>
              </a:rPr>
              <a:t>Hollum</a:t>
            </a:r>
            <a:r>
              <a:rPr lang="en-US" sz="4000" dirty="0">
                <a:latin typeface="Berlin Sans FB" panose="020E0602020502020306" pitchFamily="34" charset="0"/>
              </a:rPr>
              <a:t>, besides sightseeing, visitors can also take part in sports like flying kites, surfing, etc. lastly, because Duong Lam is in the rural area of Ha </a:t>
            </a:r>
            <a:r>
              <a:rPr lang="en-US" sz="4000" dirty="0" err="1">
                <a:latin typeface="Berlin Sans FB" panose="020E0602020502020306" pitchFamily="34" charset="0"/>
              </a:rPr>
              <a:t>Noi</a:t>
            </a:r>
            <a:r>
              <a:rPr lang="en-US" sz="4000" dirty="0">
                <a:latin typeface="Berlin Sans FB" panose="020E0602020502020306" pitchFamily="34" charset="0"/>
              </a:rPr>
              <a:t>, you can go there by car, bus or even bicycle. Nevertheless, </a:t>
            </a:r>
            <a:r>
              <a:rPr lang="en-US" sz="4000" dirty="0" err="1">
                <a:latin typeface="Berlin Sans FB" panose="020E0602020502020306" pitchFamily="34" charset="0"/>
              </a:rPr>
              <a:t>Hollum</a:t>
            </a:r>
            <a:r>
              <a:rPr lang="en-US" sz="4000" dirty="0">
                <a:latin typeface="Berlin Sans FB" panose="020E0602020502020306" pitchFamily="34" charset="0"/>
              </a:rPr>
              <a:t> is on  the island of </a:t>
            </a:r>
            <a:r>
              <a:rPr lang="en-US" sz="4000" dirty="0" err="1">
                <a:latin typeface="Berlin Sans FB" panose="020E0602020502020306" pitchFamily="34" charset="0"/>
              </a:rPr>
              <a:t>Ameland</a:t>
            </a:r>
            <a:r>
              <a:rPr lang="en-US" sz="4000" dirty="0">
                <a:latin typeface="Berlin Sans FB" panose="020E0602020502020306" pitchFamily="34" charset="0"/>
              </a:rPr>
              <a:t>, so you have to use ferry or plane to go there.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5261" y="1649842"/>
            <a:ext cx="1827418" cy="1392160"/>
          </a:xfrm>
          <a:custGeom>
            <a:avLst/>
            <a:gdLst/>
            <a:ahLst/>
            <a:cxnLst/>
            <a:rect l="l" t="t" r="r" b="b"/>
            <a:pathLst>
              <a:path w="1827418" h="1392160">
                <a:moveTo>
                  <a:pt x="0" y="0"/>
                </a:moveTo>
                <a:lnTo>
                  <a:pt x="1827418" y="0"/>
                </a:lnTo>
                <a:lnTo>
                  <a:pt x="1827418" y="1392160"/>
                </a:lnTo>
                <a:lnTo>
                  <a:pt x="0" y="1392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158431" y="8368735"/>
            <a:ext cx="1827418" cy="1392160"/>
          </a:xfrm>
          <a:custGeom>
            <a:avLst/>
            <a:gdLst/>
            <a:ahLst/>
            <a:cxnLst/>
            <a:rect l="l" t="t" r="r" b="b"/>
            <a:pathLst>
              <a:path w="1827418" h="1392160">
                <a:moveTo>
                  <a:pt x="0" y="0"/>
                </a:moveTo>
                <a:lnTo>
                  <a:pt x="1827418" y="0"/>
                </a:lnTo>
                <a:lnTo>
                  <a:pt x="1827418" y="1392161"/>
                </a:lnTo>
                <a:lnTo>
                  <a:pt x="0" y="1392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992859" y="7700124"/>
            <a:ext cx="1827418" cy="1392160"/>
          </a:xfrm>
          <a:custGeom>
            <a:avLst/>
            <a:gdLst/>
            <a:ahLst/>
            <a:cxnLst/>
            <a:rect l="l" t="t" r="r" b="b"/>
            <a:pathLst>
              <a:path w="1827418" h="1392160">
                <a:moveTo>
                  <a:pt x="0" y="0"/>
                </a:moveTo>
                <a:lnTo>
                  <a:pt x="1827418" y="0"/>
                </a:lnTo>
                <a:lnTo>
                  <a:pt x="1827418" y="1392161"/>
                </a:lnTo>
                <a:lnTo>
                  <a:pt x="0" y="13921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543551">
            <a:off x="-5937718" y="2507092"/>
            <a:ext cx="11410191" cy="8229600"/>
          </a:xfrm>
          <a:custGeom>
            <a:avLst/>
            <a:gdLst/>
            <a:ahLst/>
            <a:cxnLst/>
            <a:rect l="l" t="t" r="r" b="b"/>
            <a:pathLst>
              <a:path w="11410191" h="8229600">
                <a:moveTo>
                  <a:pt x="0" y="0"/>
                </a:moveTo>
                <a:lnTo>
                  <a:pt x="11410191" y="0"/>
                </a:lnTo>
                <a:lnTo>
                  <a:pt x="114101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73507">
            <a:off x="13602883" y="380431"/>
            <a:ext cx="11410191" cy="8229600"/>
          </a:xfrm>
          <a:custGeom>
            <a:avLst/>
            <a:gdLst/>
            <a:ahLst/>
            <a:cxnLst/>
            <a:rect l="l" t="t" r="r" b="b"/>
            <a:pathLst>
              <a:path w="11410191" h="8229600">
                <a:moveTo>
                  <a:pt x="0" y="0"/>
                </a:moveTo>
                <a:lnTo>
                  <a:pt x="11410190" y="0"/>
                </a:lnTo>
                <a:lnTo>
                  <a:pt x="114101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849132">
            <a:off x="14413640" y="-1008839"/>
            <a:ext cx="5691319" cy="3345696"/>
          </a:xfrm>
          <a:custGeom>
            <a:avLst/>
            <a:gdLst/>
            <a:ahLst/>
            <a:cxnLst/>
            <a:rect l="l" t="t" r="r" b="b"/>
            <a:pathLst>
              <a:path w="5691319" h="3345696">
                <a:moveTo>
                  <a:pt x="0" y="0"/>
                </a:moveTo>
                <a:lnTo>
                  <a:pt x="5691320" y="0"/>
                </a:lnTo>
                <a:lnTo>
                  <a:pt x="5691320" y="3345695"/>
                </a:lnTo>
                <a:lnTo>
                  <a:pt x="0" y="33456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7286202">
            <a:off x="-1805732" y="7434504"/>
            <a:ext cx="5691319" cy="3345696"/>
          </a:xfrm>
          <a:custGeom>
            <a:avLst/>
            <a:gdLst/>
            <a:ahLst/>
            <a:cxnLst/>
            <a:rect l="l" t="t" r="r" b="b"/>
            <a:pathLst>
              <a:path w="5691319" h="3345696">
                <a:moveTo>
                  <a:pt x="0" y="0"/>
                </a:moveTo>
                <a:lnTo>
                  <a:pt x="5691319" y="0"/>
                </a:lnTo>
                <a:lnTo>
                  <a:pt x="5691319" y="3345695"/>
                </a:lnTo>
                <a:lnTo>
                  <a:pt x="0" y="33456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24ABB4-FE34-1B73-FBBD-AAE77681E931}"/>
              </a:ext>
            </a:extLst>
          </p:cNvPr>
          <p:cNvSpPr txBox="1"/>
          <p:nvPr/>
        </p:nvSpPr>
        <p:spPr>
          <a:xfrm>
            <a:off x="660090" y="248509"/>
            <a:ext cx="17170709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5. Work in pairs. Which village in 3 would you like to visit for a holiday? Explain your choice to your partner.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375F71-0A06-6A23-74AF-78EE24A96F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4906" y="4852053"/>
            <a:ext cx="8026267" cy="5401009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E84848B4-1395-41CF-28F3-E3ACFE760D39}"/>
              </a:ext>
            </a:extLst>
          </p:cNvPr>
          <p:cNvSpPr/>
          <p:nvPr/>
        </p:nvSpPr>
        <p:spPr>
          <a:xfrm>
            <a:off x="2000502" y="1831939"/>
            <a:ext cx="4285158" cy="2438400"/>
          </a:xfrm>
          <a:prstGeom prst="wedgeEllipseCallout">
            <a:avLst>
              <a:gd name="adj1" fmla="val 43385"/>
              <a:gd name="adj2" fmla="val 67262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Berlin Sans FB" panose="020E0602020502020306" pitchFamily="34" charset="0"/>
              </a:rPr>
              <a:t>Which village would you like to visit for a holiday?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9A74B6F4-1D2A-30BD-E646-66E0A16ED329}"/>
              </a:ext>
            </a:extLst>
          </p:cNvPr>
          <p:cNvSpPr/>
          <p:nvPr/>
        </p:nvSpPr>
        <p:spPr>
          <a:xfrm>
            <a:off x="11363756" y="1269106"/>
            <a:ext cx="4285158" cy="2438400"/>
          </a:xfrm>
          <a:prstGeom prst="wedgeEllipseCallout">
            <a:avLst>
              <a:gd name="adj1" fmla="val 65401"/>
              <a:gd name="adj2" fmla="val 2261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Berlin Sans FB" panose="020E0602020502020306" pitchFamily="34" charset="0"/>
              </a:rPr>
              <a:t>Duong Lam, of course!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997A38AD-D378-3D0B-3A84-326263F2929D}"/>
              </a:ext>
            </a:extLst>
          </p:cNvPr>
          <p:cNvSpPr/>
          <p:nvPr/>
        </p:nvSpPr>
        <p:spPr>
          <a:xfrm>
            <a:off x="1020445" y="4596839"/>
            <a:ext cx="4285158" cy="2438400"/>
          </a:xfrm>
          <a:prstGeom prst="wedgeEllipseCallout">
            <a:avLst>
              <a:gd name="adj1" fmla="val 47111"/>
              <a:gd name="adj2" fmla="val 72619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Berlin Sans FB" panose="020E0602020502020306" pitchFamily="34" charset="0"/>
              </a:rPr>
              <a:t>Why?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2DCD7193-3B52-F824-05B7-765A7B4115EC}"/>
              </a:ext>
            </a:extLst>
          </p:cNvPr>
          <p:cNvSpPr/>
          <p:nvPr/>
        </p:nvSpPr>
        <p:spPr>
          <a:xfrm>
            <a:off x="13901738" y="4495230"/>
            <a:ext cx="4285158" cy="3652339"/>
          </a:xfrm>
          <a:prstGeom prst="wedgeEllipseCallout">
            <a:avLst>
              <a:gd name="adj1" fmla="val -72793"/>
              <a:gd name="adj2" fmla="val 10628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Berlin Sans FB" panose="020E0602020502020306" pitchFamily="34" charset="0"/>
              </a:rPr>
              <a:t>Because I love watching the locals making specialties and 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105828">
            <a:off x="-2913632" y="-3037907"/>
            <a:ext cx="10963366" cy="6075814"/>
          </a:xfrm>
          <a:custGeom>
            <a:avLst/>
            <a:gdLst/>
            <a:ahLst/>
            <a:cxnLst/>
            <a:rect l="l" t="t" r="r" b="b"/>
            <a:pathLst>
              <a:path w="10963366" h="6075814">
                <a:moveTo>
                  <a:pt x="0" y="0"/>
                </a:moveTo>
                <a:lnTo>
                  <a:pt x="10963366" y="0"/>
                </a:lnTo>
                <a:lnTo>
                  <a:pt x="10963366" y="6075814"/>
                </a:lnTo>
                <a:lnTo>
                  <a:pt x="0" y="60758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9390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211540" y="989967"/>
            <a:ext cx="14855626" cy="1782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60"/>
              </a:lnSpc>
            </a:pPr>
            <a:r>
              <a:rPr lang="en-US" sz="9900" dirty="0">
                <a:solidFill>
                  <a:srgbClr val="222222"/>
                </a:solidFill>
                <a:latin typeface="Malibu Bold"/>
              </a:rPr>
              <a:t>Wrap - up</a:t>
            </a:r>
          </a:p>
        </p:txBody>
      </p:sp>
      <p:sp>
        <p:nvSpPr>
          <p:cNvPr id="15" name="Freeform 15"/>
          <p:cNvSpPr/>
          <p:nvPr/>
        </p:nvSpPr>
        <p:spPr>
          <a:xfrm rot="6348540">
            <a:off x="13303155" y="5111596"/>
            <a:ext cx="9969689" cy="5525126"/>
          </a:xfrm>
          <a:custGeom>
            <a:avLst/>
            <a:gdLst/>
            <a:ahLst/>
            <a:cxnLst/>
            <a:rect l="l" t="t" r="r" b="b"/>
            <a:pathLst>
              <a:path w="9969689" h="5525126">
                <a:moveTo>
                  <a:pt x="0" y="0"/>
                </a:moveTo>
                <a:lnTo>
                  <a:pt x="9969690" y="0"/>
                </a:lnTo>
                <a:lnTo>
                  <a:pt x="9969690" y="5525126"/>
                </a:lnTo>
                <a:lnTo>
                  <a:pt x="0" y="55251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9390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543509" y="-850619"/>
            <a:ext cx="2260835" cy="1879319"/>
          </a:xfrm>
          <a:custGeom>
            <a:avLst/>
            <a:gdLst/>
            <a:ahLst/>
            <a:cxnLst/>
            <a:rect l="l" t="t" r="r" b="b"/>
            <a:pathLst>
              <a:path w="2260835" h="1879319">
                <a:moveTo>
                  <a:pt x="0" y="0"/>
                </a:moveTo>
                <a:lnTo>
                  <a:pt x="2260835" y="0"/>
                </a:lnTo>
                <a:lnTo>
                  <a:pt x="2260835" y="1879319"/>
                </a:lnTo>
                <a:lnTo>
                  <a:pt x="0" y="18793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972283" y="9258300"/>
            <a:ext cx="2738516" cy="2276392"/>
          </a:xfrm>
          <a:custGeom>
            <a:avLst/>
            <a:gdLst/>
            <a:ahLst/>
            <a:cxnLst/>
            <a:rect l="l" t="t" r="r" b="b"/>
            <a:pathLst>
              <a:path w="2738516" h="2276392">
                <a:moveTo>
                  <a:pt x="0" y="0"/>
                </a:moveTo>
                <a:lnTo>
                  <a:pt x="2738516" y="0"/>
                </a:lnTo>
                <a:lnTo>
                  <a:pt x="2738516" y="2276392"/>
                </a:lnTo>
                <a:lnTo>
                  <a:pt x="0" y="22763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5255613">
            <a:off x="373315" y="8042725"/>
            <a:ext cx="1676451" cy="2008819"/>
          </a:xfrm>
          <a:custGeom>
            <a:avLst/>
            <a:gdLst/>
            <a:ahLst/>
            <a:cxnLst/>
            <a:rect l="l" t="t" r="r" b="b"/>
            <a:pathLst>
              <a:path w="1676451" h="2008819">
                <a:moveTo>
                  <a:pt x="0" y="0"/>
                </a:moveTo>
                <a:lnTo>
                  <a:pt x="1676450" y="0"/>
                </a:lnTo>
                <a:lnTo>
                  <a:pt x="1676450" y="2008819"/>
                </a:lnTo>
                <a:lnTo>
                  <a:pt x="0" y="20088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82912B-2ACF-DFDE-64A3-0BDB3534B64C}"/>
              </a:ext>
            </a:extLst>
          </p:cNvPr>
          <p:cNvSpPr txBox="1"/>
          <p:nvPr/>
        </p:nvSpPr>
        <p:spPr>
          <a:xfrm>
            <a:off x="1644640" y="3595498"/>
            <a:ext cx="14675130" cy="2427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5400" dirty="0">
                <a:latin typeface="Berlin Sans FB" panose="020E0602020502020306" pitchFamily="34" charset="0"/>
              </a:rPr>
              <a:t>How to give and respond to compliments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696810">
            <a:off x="4508895" y="2386092"/>
            <a:ext cx="9305851" cy="4966998"/>
          </a:xfrm>
          <a:custGeom>
            <a:avLst/>
            <a:gdLst/>
            <a:ahLst/>
            <a:cxnLst/>
            <a:rect l="l" t="t" r="r" b="b"/>
            <a:pathLst>
              <a:path w="9305851" h="4966998">
                <a:moveTo>
                  <a:pt x="0" y="0"/>
                </a:moveTo>
                <a:lnTo>
                  <a:pt x="9305851" y="0"/>
                </a:lnTo>
                <a:lnTo>
                  <a:pt x="9305851" y="4966998"/>
                </a:lnTo>
                <a:lnTo>
                  <a:pt x="0" y="4966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731009">
            <a:off x="5525890" y="1681131"/>
            <a:ext cx="7236220" cy="6376919"/>
          </a:xfrm>
          <a:custGeom>
            <a:avLst/>
            <a:gdLst/>
            <a:ahLst/>
            <a:cxnLst/>
            <a:rect l="l" t="t" r="r" b="b"/>
            <a:pathLst>
              <a:path w="7236220" h="6376919">
                <a:moveTo>
                  <a:pt x="0" y="0"/>
                </a:moveTo>
                <a:lnTo>
                  <a:pt x="7236220" y="0"/>
                </a:lnTo>
                <a:lnTo>
                  <a:pt x="7236220" y="6376919"/>
                </a:lnTo>
                <a:lnTo>
                  <a:pt x="0" y="63769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255613">
            <a:off x="519853" y="7847633"/>
            <a:ext cx="1676451" cy="2008819"/>
          </a:xfrm>
          <a:custGeom>
            <a:avLst/>
            <a:gdLst/>
            <a:ahLst/>
            <a:cxnLst/>
            <a:rect l="l" t="t" r="r" b="b"/>
            <a:pathLst>
              <a:path w="1676451" h="2008819">
                <a:moveTo>
                  <a:pt x="0" y="0"/>
                </a:moveTo>
                <a:lnTo>
                  <a:pt x="1676451" y="0"/>
                </a:lnTo>
                <a:lnTo>
                  <a:pt x="1676451" y="2008819"/>
                </a:lnTo>
                <a:lnTo>
                  <a:pt x="0" y="20088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302151">
            <a:off x="16262297" y="396741"/>
            <a:ext cx="1676451" cy="2008819"/>
          </a:xfrm>
          <a:custGeom>
            <a:avLst/>
            <a:gdLst/>
            <a:ahLst/>
            <a:cxnLst/>
            <a:rect l="l" t="t" r="r" b="b"/>
            <a:pathLst>
              <a:path w="1676451" h="2008819">
                <a:moveTo>
                  <a:pt x="0" y="0"/>
                </a:moveTo>
                <a:lnTo>
                  <a:pt x="1676451" y="0"/>
                </a:lnTo>
                <a:lnTo>
                  <a:pt x="1676451" y="2008819"/>
                </a:lnTo>
                <a:lnTo>
                  <a:pt x="0" y="20088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474849" y="6324426"/>
            <a:ext cx="1119314" cy="930430"/>
          </a:xfrm>
          <a:custGeom>
            <a:avLst/>
            <a:gdLst/>
            <a:ahLst/>
            <a:cxnLst/>
            <a:rect l="l" t="t" r="r" b="b"/>
            <a:pathLst>
              <a:path w="1119314" h="930430">
                <a:moveTo>
                  <a:pt x="0" y="0"/>
                </a:moveTo>
                <a:lnTo>
                  <a:pt x="1119314" y="0"/>
                </a:lnTo>
                <a:lnTo>
                  <a:pt x="1119314" y="930430"/>
                </a:lnTo>
                <a:lnTo>
                  <a:pt x="0" y="9304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675820" y="2905866"/>
            <a:ext cx="12972000" cy="4910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100" dirty="0">
                <a:solidFill>
                  <a:srgbClr val="22423D"/>
                </a:solidFill>
                <a:latin typeface="Malibu"/>
              </a:rPr>
              <a:t>THANK YOU!</a:t>
            </a:r>
          </a:p>
        </p:txBody>
      </p:sp>
      <p:sp>
        <p:nvSpPr>
          <p:cNvPr id="8" name="Freeform 8"/>
          <p:cNvSpPr/>
          <p:nvPr/>
        </p:nvSpPr>
        <p:spPr>
          <a:xfrm>
            <a:off x="6761197" y="2314617"/>
            <a:ext cx="748082" cy="621843"/>
          </a:xfrm>
          <a:custGeom>
            <a:avLst/>
            <a:gdLst/>
            <a:ahLst/>
            <a:cxnLst/>
            <a:rect l="l" t="t" r="r" b="b"/>
            <a:pathLst>
              <a:path w="748082" h="621843">
                <a:moveTo>
                  <a:pt x="0" y="0"/>
                </a:moveTo>
                <a:lnTo>
                  <a:pt x="748082" y="0"/>
                </a:lnTo>
                <a:lnTo>
                  <a:pt x="748082" y="621843"/>
                </a:lnTo>
                <a:lnTo>
                  <a:pt x="0" y="6218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849135">
            <a:off x="7557036" y="2737394"/>
            <a:ext cx="518909" cy="431343"/>
          </a:xfrm>
          <a:custGeom>
            <a:avLst/>
            <a:gdLst/>
            <a:ahLst/>
            <a:cxnLst/>
            <a:rect l="l" t="t" r="r" b="b"/>
            <a:pathLst>
              <a:path w="518909" h="431343">
                <a:moveTo>
                  <a:pt x="0" y="0"/>
                </a:moveTo>
                <a:lnTo>
                  <a:pt x="518910" y="0"/>
                </a:lnTo>
                <a:lnTo>
                  <a:pt x="518910" y="431343"/>
                </a:lnTo>
                <a:lnTo>
                  <a:pt x="0" y="4313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701299">
            <a:off x="6824547" y="3382674"/>
            <a:ext cx="473576" cy="393660"/>
          </a:xfrm>
          <a:custGeom>
            <a:avLst/>
            <a:gdLst/>
            <a:ahLst/>
            <a:cxnLst/>
            <a:rect l="l" t="t" r="r" b="b"/>
            <a:pathLst>
              <a:path w="473576" h="393660">
                <a:moveTo>
                  <a:pt x="0" y="0"/>
                </a:moveTo>
                <a:lnTo>
                  <a:pt x="473576" y="0"/>
                </a:lnTo>
                <a:lnTo>
                  <a:pt x="473576" y="393660"/>
                </a:lnTo>
                <a:lnTo>
                  <a:pt x="0" y="3936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62282" y="5133975"/>
            <a:ext cx="12487618" cy="5464042"/>
          </a:xfrm>
          <a:custGeom>
            <a:avLst/>
            <a:gdLst/>
            <a:ahLst/>
            <a:cxnLst/>
            <a:rect l="l" t="t" r="r" b="b"/>
            <a:pathLst>
              <a:path w="12487618" h="5464042">
                <a:moveTo>
                  <a:pt x="0" y="0"/>
                </a:moveTo>
                <a:lnTo>
                  <a:pt x="12487617" y="0"/>
                </a:lnTo>
                <a:lnTo>
                  <a:pt x="12487617" y="5464042"/>
                </a:lnTo>
                <a:lnTo>
                  <a:pt x="0" y="54640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7" r="-197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2596681" y="283715"/>
            <a:ext cx="5691319" cy="3345696"/>
          </a:xfrm>
          <a:custGeom>
            <a:avLst/>
            <a:gdLst/>
            <a:ahLst/>
            <a:cxnLst/>
            <a:rect l="l" t="t" r="r" b="b"/>
            <a:pathLst>
              <a:path w="5691319" h="3345696">
                <a:moveTo>
                  <a:pt x="0" y="0"/>
                </a:moveTo>
                <a:lnTo>
                  <a:pt x="5691319" y="0"/>
                </a:lnTo>
                <a:lnTo>
                  <a:pt x="5691319" y="3345695"/>
                </a:lnTo>
                <a:lnTo>
                  <a:pt x="0" y="33456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76687" y="2307177"/>
            <a:ext cx="5738598" cy="5738585"/>
          </a:xfrm>
          <a:custGeom>
            <a:avLst/>
            <a:gdLst/>
            <a:ahLst/>
            <a:cxnLst/>
            <a:rect l="l" t="t" r="r" b="b"/>
            <a:pathLst>
              <a:path w="6350000" h="6349987">
                <a:moveTo>
                  <a:pt x="3175000" y="6349987"/>
                </a:moveTo>
                <a:cubicBezTo>
                  <a:pt x="1424279" y="6349987"/>
                  <a:pt x="0" y="4925733"/>
                  <a:pt x="0" y="3175038"/>
                </a:cubicBezTo>
                <a:cubicBezTo>
                  <a:pt x="0" y="1424317"/>
                  <a:pt x="1424292" y="0"/>
                  <a:pt x="3175000" y="0"/>
                </a:cubicBezTo>
                <a:cubicBezTo>
                  <a:pt x="4925733" y="0"/>
                  <a:pt x="6350000" y="1424330"/>
                  <a:pt x="6350000" y="3175038"/>
                </a:cubicBezTo>
                <a:cubicBezTo>
                  <a:pt x="6350000" y="4925720"/>
                  <a:pt x="4925733" y="6349987"/>
                  <a:pt x="3175000" y="6349987"/>
                </a:cubicBezTo>
                <a:close/>
                <a:moveTo>
                  <a:pt x="3175000" y="115760"/>
                </a:moveTo>
                <a:cubicBezTo>
                  <a:pt x="1488135" y="115760"/>
                  <a:pt x="115760" y="1488148"/>
                  <a:pt x="115760" y="3175038"/>
                </a:cubicBezTo>
                <a:cubicBezTo>
                  <a:pt x="115760" y="4861915"/>
                  <a:pt x="1488135" y="6234265"/>
                  <a:pt x="3175000" y="6234265"/>
                </a:cubicBezTo>
                <a:cubicBezTo>
                  <a:pt x="4861852" y="6234265"/>
                  <a:pt x="6234265" y="4861890"/>
                  <a:pt x="6234265" y="3175038"/>
                </a:cubicBezTo>
                <a:cubicBezTo>
                  <a:pt x="6234265" y="1488148"/>
                  <a:pt x="4861852" y="115760"/>
                  <a:pt x="3175000" y="115760"/>
                </a:cubicBezTo>
                <a:close/>
              </a:path>
            </a:pathLst>
          </a:custGeom>
          <a:solidFill>
            <a:srgbClr val="F0BEAD"/>
          </a:solidFill>
        </p:spPr>
      </p:sp>
      <p:sp>
        <p:nvSpPr>
          <p:cNvPr id="7" name="Freeform 7"/>
          <p:cNvSpPr/>
          <p:nvPr/>
        </p:nvSpPr>
        <p:spPr>
          <a:xfrm>
            <a:off x="16442042" y="6242725"/>
            <a:ext cx="2821580" cy="2818053"/>
          </a:xfrm>
          <a:custGeom>
            <a:avLst/>
            <a:gdLst/>
            <a:ahLst/>
            <a:cxnLst/>
            <a:rect l="l" t="t" r="r" b="b"/>
            <a:pathLst>
              <a:path w="2821580" h="2818053">
                <a:moveTo>
                  <a:pt x="0" y="0"/>
                </a:moveTo>
                <a:lnTo>
                  <a:pt x="2821580" y="0"/>
                </a:lnTo>
                <a:lnTo>
                  <a:pt x="2821580" y="2818053"/>
                </a:lnTo>
                <a:lnTo>
                  <a:pt x="0" y="28180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28600" y="275538"/>
            <a:ext cx="15396810" cy="1782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860"/>
              </a:lnSpc>
            </a:pPr>
            <a:r>
              <a:rPr lang="en-US" sz="9900" dirty="0">
                <a:solidFill>
                  <a:srgbClr val="222222"/>
                </a:solidFill>
                <a:latin typeface="Malibu Bold"/>
              </a:rPr>
              <a:t>Jumbled conversation</a:t>
            </a:r>
          </a:p>
        </p:txBody>
      </p:sp>
      <p:sp>
        <p:nvSpPr>
          <p:cNvPr id="11" name="Hộp Văn bản 2">
            <a:extLst>
              <a:ext uri="{FF2B5EF4-FFF2-40B4-BE49-F238E27FC236}">
                <a16:creationId xmlns:a16="http://schemas.microsoft.com/office/drawing/2014/main" id="{D546935C-BFF5-09E2-E78B-073B5759BFD0}"/>
              </a:ext>
            </a:extLst>
          </p:cNvPr>
          <p:cNvSpPr txBox="1"/>
          <p:nvPr/>
        </p:nvSpPr>
        <p:spPr>
          <a:xfrm>
            <a:off x="527051" y="2892649"/>
            <a:ext cx="83407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</a:rPr>
              <a:t>1</a:t>
            </a:r>
            <a:r>
              <a:rPr lang="en-GB" sz="4000" dirty="0">
                <a:solidFill>
                  <a:srgbClr val="FF0000"/>
                </a:solidFill>
                <a:latin typeface="Amasis MT Pro" panose="02040504050005020304" pitchFamily="18" charset="0"/>
              </a:rPr>
              <a:t>.</a:t>
            </a:r>
            <a:r>
              <a:rPr lang="vi-VN" sz="4000" dirty="0">
                <a:solidFill>
                  <a:srgbClr val="FF0000"/>
                </a:solidFill>
              </a:rPr>
              <a:t> </a:t>
            </a:r>
            <a:r>
              <a:rPr lang="vi-VN" sz="4000" dirty="0"/>
              <a:t>Thank you. Yours’ re, too.</a:t>
            </a:r>
          </a:p>
        </p:txBody>
      </p:sp>
      <p:sp>
        <p:nvSpPr>
          <p:cNvPr id="12" name="Hộp Văn bản 2">
            <a:extLst>
              <a:ext uri="{FF2B5EF4-FFF2-40B4-BE49-F238E27FC236}">
                <a16:creationId xmlns:a16="http://schemas.microsoft.com/office/drawing/2014/main" id="{3F33439D-B196-9AC9-B8C8-63F119B12CEE}"/>
              </a:ext>
            </a:extLst>
          </p:cNvPr>
          <p:cNvSpPr txBox="1"/>
          <p:nvPr/>
        </p:nvSpPr>
        <p:spPr>
          <a:xfrm>
            <a:off x="527051" y="4014273"/>
            <a:ext cx="102171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</a:rPr>
              <a:t>2</a:t>
            </a:r>
            <a:r>
              <a:rPr lang="en-GB" sz="4000" dirty="0">
                <a:solidFill>
                  <a:srgbClr val="FF0000"/>
                </a:solidFill>
                <a:latin typeface="Amasis MT Pro" panose="02040504050005020304" pitchFamily="18" charset="0"/>
              </a:rPr>
              <a:t>.</a:t>
            </a:r>
            <a:r>
              <a:rPr lang="vi-VN" sz="4000" dirty="0">
                <a:solidFill>
                  <a:srgbClr val="FF0000"/>
                </a:solidFill>
              </a:rPr>
              <a:t> </a:t>
            </a:r>
            <a:r>
              <a:rPr lang="vi-VN" sz="4000" dirty="0"/>
              <a:t>Happy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vi-VN" sz="4000" dirty="0"/>
              <a:t>rthday. Wow you’re wearing such a beautiful</a:t>
            </a:r>
            <a:r>
              <a:rPr lang="en-GB" sz="4000" dirty="0">
                <a:latin typeface="Amasis MT Pro" panose="02040504050005020304" pitchFamily="18" charset="0"/>
              </a:rPr>
              <a:t> 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dress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ộp Văn bản 2">
            <a:extLst>
              <a:ext uri="{FF2B5EF4-FFF2-40B4-BE49-F238E27FC236}">
                <a16:creationId xmlns:a16="http://schemas.microsoft.com/office/drawing/2014/main" id="{3E939D5B-F04A-3696-60CD-A3A09D130BA6}"/>
              </a:ext>
            </a:extLst>
          </p:cNvPr>
          <p:cNvSpPr txBox="1"/>
          <p:nvPr/>
        </p:nvSpPr>
        <p:spPr>
          <a:xfrm>
            <a:off x="527052" y="5620149"/>
            <a:ext cx="95845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</a:rPr>
              <a:t>3</a:t>
            </a:r>
            <a:r>
              <a:rPr lang="en-GB" sz="4000" dirty="0">
                <a:solidFill>
                  <a:srgbClr val="FF0000"/>
                </a:solidFill>
                <a:latin typeface="Amasis MT Pro" panose="02040504050005020304" pitchFamily="18" charset="0"/>
              </a:rPr>
              <a:t>.</a:t>
            </a:r>
            <a:r>
              <a:rPr lang="vi-VN" sz="4000" dirty="0">
                <a:solidFill>
                  <a:srgbClr val="FF0000"/>
                </a:solidFill>
              </a:rPr>
              <a:t> </a:t>
            </a:r>
            <a:r>
              <a:rPr lang="vi-VN" sz="4000" dirty="0"/>
              <a:t>Here is your present. I hope you like it.</a:t>
            </a:r>
          </a:p>
        </p:txBody>
      </p:sp>
      <p:sp>
        <p:nvSpPr>
          <p:cNvPr id="14" name="Hộp Văn bản 2">
            <a:extLst>
              <a:ext uri="{FF2B5EF4-FFF2-40B4-BE49-F238E27FC236}">
                <a16:creationId xmlns:a16="http://schemas.microsoft.com/office/drawing/2014/main" id="{B17D081D-0D67-F6EA-2FF9-BBF0C3FE6D5A}"/>
              </a:ext>
            </a:extLst>
          </p:cNvPr>
          <p:cNvSpPr txBox="1"/>
          <p:nvPr/>
        </p:nvSpPr>
        <p:spPr>
          <a:xfrm>
            <a:off x="503239" y="6649705"/>
            <a:ext cx="83407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</a:rPr>
              <a:t>4</a:t>
            </a:r>
            <a:r>
              <a:rPr lang="en-GB" sz="4000" dirty="0">
                <a:solidFill>
                  <a:srgbClr val="FF0000"/>
                </a:solidFill>
                <a:latin typeface="Amasis MT Pro" panose="02040504050005020304" pitchFamily="18" charset="0"/>
              </a:rPr>
              <a:t>.</a:t>
            </a:r>
            <a:r>
              <a:rPr lang="vi-VN" sz="4000" dirty="0">
                <a:solidFill>
                  <a:srgbClr val="FF0000"/>
                </a:solidFill>
              </a:rPr>
              <a:t> </a:t>
            </a:r>
            <a:r>
              <a:rPr lang="vi-VN" sz="4000" dirty="0"/>
              <a:t>I’m glad you like it</a:t>
            </a:r>
            <a:r>
              <a:rPr lang="en-US" sz="4000" dirty="0">
                <a:latin typeface="Amasis MT Pro" panose="02040504050005020304" pitchFamily="18" charset="0"/>
              </a:rPr>
              <a:t>.</a:t>
            </a:r>
          </a:p>
        </p:txBody>
      </p:sp>
      <p:sp>
        <p:nvSpPr>
          <p:cNvPr id="15" name="Hộp Văn bản 2">
            <a:extLst>
              <a:ext uri="{FF2B5EF4-FFF2-40B4-BE49-F238E27FC236}">
                <a16:creationId xmlns:a16="http://schemas.microsoft.com/office/drawing/2014/main" id="{B03B4A56-A7C6-E32A-5E11-F9A28432C07F}"/>
              </a:ext>
            </a:extLst>
          </p:cNvPr>
          <p:cNvSpPr txBox="1"/>
          <p:nvPr/>
        </p:nvSpPr>
        <p:spPr>
          <a:xfrm>
            <a:off x="527052" y="7593629"/>
            <a:ext cx="83407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This is the best gift I have ever had. I love it.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3A9AC29-CCC4-616F-1159-9F2EBEF61011}"/>
              </a:ext>
            </a:extLst>
          </p:cNvPr>
          <p:cNvSpPr/>
          <p:nvPr/>
        </p:nvSpPr>
        <p:spPr>
          <a:xfrm>
            <a:off x="3890042" y="8939041"/>
            <a:ext cx="12873958" cy="112188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masis MT Pro" panose="02040504050005020304" pitchFamily="18" charset="0"/>
              </a:rPr>
              <a:t>Giving and responding to compliments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556E-6 -2.59259E-6 L -0.002 -0.09876 " pathEditMode="relative" rAng="0" ptsTypes="AA">
                                      <p:cBhvr>
                                        <p:cTn id="6" dur="1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493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556E-6 0.00324 L 4.30556E-6 0.14259 " pathEditMode="relative" rAng="0" ptsTypes="AA">
                                      <p:cBhvr>
                                        <p:cTn id="8" dur="1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6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556E-6 0.00648 L -8.56944E-5 -0.09367 " pathEditMode="relative" rAng="0" ptsTypes="AA">
                                      <p:cBhvr>
                                        <p:cTn id="10" dur="1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-501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556E-6 1.97531E-6 L 4.30556E-6 0.13287 " pathEditMode="relative" rAng="0" ptsTypes="AA">
                                      <p:cBhvr>
                                        <p:cTn id="12" dur="1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7531" y="974436"/>
            <a:ext cx="16792936" cy="8338128"/>
          </a:xfrm>
          <a:custGeom>
            <a:avLst/>
            <a:gdLst/>
            <a:ahLst/>
            <a:cxnLst/>
            <a:rect l="l" t="t" r="r" b="b"/>
            <a:pathLst>
              <a:path w="12203816" h="3325540">
                <a:moveTo>
                  <a:pt x="0" y="0"/>
                </a:moveTo>
                <a:lnTo>
                  <a:pt x="12203816" y="0"/>
                </a:lnTo>
                <a:lnTo>
                  <a:pt x="12203816" y="3325539"/>
                </a:lnTo>
                <a:lnTo>
                  <a:pt x="0" y="3325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418405">
            <a:off x="13942498" y="-827181"/>
            <a:ext cx="5724906" cy="4081966"/>
          </a:xfrm>
          <a:custGeom>
            <a:avLst/>
            <a:gdLst/>
            <a:ahLst/>
            <a:cxnLst/>
            <a:rect l="l" t="t" r="r" b="b"/>
            <a:pathLst>
              <a:path w="5724906" h="4081966">
                <a:moveTo>
                  <a:pt x="0" y="0"/>
                </a:moveTo>
                <a:lnTo>
                  <a:pt x="5724906" y="0"/>
                </a:lnTo>
                <a:lnTo>
                  <a:pt x="5724906" y="4081966"/>
                </a:lnTo>
                <a:lnTo>
                  <a:pt x="0" y="40819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359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433135" y="6619194"/>
            <a:ext cx="7403305" cy="6524163"/>
          </a:xfrm>
          <a:custGeom>
            <a:avLst/>
            <a:gdLst/>
            <a:ahLst/>
            <a:cxnLst/>
            <a:rect l="l" t="t" r="r" b="b"/>
            <a:pathLst>
              <a:path w="7403305" h="6524163">
                <a:moveTo>
                  <a:pt x="0" y="0"/>
                </a:moveTo>
                <a:lnTo>
                  <a:pt x="7403305" y="0"/>
                </a:lnTo>
                <a:lnTo>
                  <a:pt x="7403305" y="6524163"/>
                </a:lnTo>
                <a:lnTo>
                  <a:pt x="0" y="65241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454020">
            <a:off x="-1130417" y="6208572"/>
            <a:ext cx="2260835" cy="1879319"/>
          </a:xfrm>
          <a:custGeom>
            <a:avLst/>
            <a:gdLst/>
            <a:ahLst/>
            <a:cxnLst/>
            <a:rect l="l" t="t" r="r" b="b"/>
            <a:pathLst>
              <a:path w="2260835" h="1879319">
                <a:moveTo>
                  <a:pt x="0" y="0"/>
                </a:moveTo>
                <a:lnTo>
                  <a:pt x="2260834" y="0"/>
                </a:lnTo>
                <a:lnTo>
                  <a:pt x="2260834" y="1879319"/>
                </a:lnTo>
                <a:lnTo>
                  <a:pt x="0" y="18793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845909" y="8920357"/>
            <a:ext cx="11267511" cy="98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solidFill>
                  <a:srgbClr val="222222"/>
                </a:solidFill>
                <a:latin typeface="Oleo Script"/>
              </a:rPr>
              <a:t>Lesson 4: Communication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Oleo Script"/>
            </a:endParaRPr>
          </a:p>
        </p:txBody>
      </p:sp>
      <p:sp>
        <p:nvSpPr>
          <p:cNvPr id="13" name="Freeform 13"/>
          <p:cNvSpPr/>
          <p:nvPr/>
        </p:nvSpPr>
        <p:spPr>
          <a:xfrm rot="-5774519">
            <a:off x="16313899" y="226569"/>
            <a:ext cx="1676451" cy="2008819"/>
          </a:xfrm>
          <a:custGeom>
            <a:avLst/>
            <a:gdLst/>
            <a:ahLst/>
            <a:cxnLst/>
            <a:rect l="l" t="t" r="r" b="b"/>
            <a:pathLst>
              <a:path w="1676451" h="2008819">
                <a:moveTo>
                  <a:pt x="0" y="0"/>
                </a:moveTo>
                <a:lnTo>
                  <a:pt x="1676451" y="0"/>
                </a:lnTo>
                <a:lnTo>
                  <a:pt x="1676451" y="2008819"/>
                </a:lnTo>
                <a:lnTo>
                  <a:pt x="0" y="20088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159369">
            <a:off x="222350" y="8207380"/>
            <a:ext cx="1676451" cy="2008819"/>
          </a:xfrm>
          <a:custGeom>
            <a:avLst/>
            <a:gdLst/>
            <a:ahLst/>
            <a:cxnLst/>
            <a:rect l="l" t="t" r="r" b="b"/>
            <a:pathLst>
              <a:path w="1676451" h="2008819">
                <a:moveTo>
                  <a:pt x="0" y="0"/>
                </a:moveTo>
                <a:lnTo>
                  <a:pt x="1676450" y="0"/>
                </a:lnTo>
                <a:lnTo>
                  <a:pt x="1676450" y="2008818"/>
                </a:lnTo>
                <a:lnTo>
                  <a:pt x="0" y="20088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454020">
            <a:off x="17083888" y="2524456"/>
            <a:ext cx="2260835" cy="1879319"/>
          </a:xfrm>
          <a:custGeom>
            <a:avLst/>
            <a:gdLst/>
            <a:ahLst/>
            <a:cxnLst/>
            <a:rect l="l" t="t" r="r" b="b"/>
            <a:pathLst>
              <a:path w="2260835" h="1879319">
                <a:moveTo>
                  <a:pt x="0" y="0"/>
                </a:moveTo>
                <a:lnTo>
                  <a:pt x="2260835" y="0"/>
                </a:lnTo>
                <a:lnTo>
                  <a:pt x="2260835" y="1879319"/>
                </a:lnTo>
                <a:lnTo>
                  <a:pt x="0" y="18793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82F441-D4F2-4449-2F33-280A94C09D37}"/>
              </a:ext>
            </a:extLst>
          </p:cNvPr>
          <p:cNvSpPr txBox="1"/>
          <p:nvPr/>
        </p:nvSpPr>
        <p:spPr>
          <a:xfrm>
            <a:off x="465388" y="1428923"/>
            <a:ext cx="18028555" cy="69711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Modern Love" panose="04090805081005020601" pitchFamily="82" charset="0"/>
                <a:ea typeface="+mn-ea"/>
                <a:cs typeface="Arial" panose="020B0604020202020204" pitchFamily="34" charset="0"/>
              </a:rPr>
              <a:t>UNIT 2: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Modern Love" panose="04090805081005020601" pitchFamily="82" charset="0"/>
                <a:ea typeface="+mn-ea"/>
                <a:cs typeface="Arial" panose="020B0604020202020204" pitchFamily="34" charset="0"/>
              </a:rPr>
              <a:t>LIFE</a:t>
            </a:r>
            <a:r>
              <a:rPr kumimoji="0" lang="en-US" sz="1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Modern Love" panose="04090805081005020601" pitchFamily="82" charset="0"/>
                <a:ea typeface="+mn-ea"/>
                <a:cs typeface="Arial" panose="020B0604020202020204" pitchFamily="34" charset="0"/>
              </a:rPr>
              <a:t> IN THE COUNTRYSIDE</a:t>
            </a:r>
          </a:p>
        </p:txBody>
      </p:sp>
    </p:spTree>
    <p:extLst>
      <p:ext uri="{BB962C8B-B14F-4D97-AF65-F5344CB8AC3E}">
        <p14:creationId xmlns:p14="http://schemas.microsoft.com/office/powerpoint/2010/main" val="283294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64859">
            <a:off x="14233791" y="6063913"/>
            <a:ext cx="9584311" cy="8446174"/>
          </a:xfrm>
          <a:custGeom>
            <a:avLst/>
            <a:gdLst/>
            <a:ahLst/>
            <a:cxnLst/>
            <a:rect l="l" t="t" r="r" b="b"/>
            <a:pathLst>
              <a:path w="9584311" h="8446174">
                <a:moveTo>
                  <a:pt x="0" y="0"/>
                </a:moveTo>
                <a:lnTo>
                  <a:pt x="9584311" y="0"/>
                </a:lnTo>
                <a:lnTo>
                  <a:pt x="9584311" y="8446174"/>
                </a:lnTo>
                <a:lnTo>
                  <a:pt x="0" y="84461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261712" y="8656283"/>
            <a:ext cx="3179655" cy="2643088"/>
          </a:xfrm>
          <a:custGeom>
            <a:avLst/>
            <a:gdLst/>
            <a:ahLst/>
            <a:cxnLst/>
            <a:rect l="l" t="t" r="r" b="b"/>
            <a:pathLst>
              <a:path w="3179655" h="2643088">
                <a:moveTo>
                  <a:pt x="0" y="0"/>
                </a:moveTo>
                <a:lnTo>
                  <a:pt x="3179655" y="0"/>
                </a:lnTo>
                <a:lnTo>
                  <a:pt x="3179655" y="2643088"/>
                </a:lnTo>
                <a:lnTo>
                  <a:pt x="0" y="26430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180721">
            <a:off x="-3039978" y="-1731348"/>
            <a:ext cx="7287742" cy="6905136"/>
          </a:xfrm>
          <a:custGeom>
            <a:avLst/>
            <a:gdLst/>
            <a:ahLst/>
            <a:cxnLst/>
            <a:rect l="l" t="t" r="r" b="b"/>
            <a:pathLst>
              <a:path w="7287742" h="6905136">
                <a:moveTo>
                  <a:pt x="0" y="0"/>
                </a:moveTo>
                <a:lnTo>
                  <a:pt x="7287742" y="0"/>
                </a:lnTo>
                <a:lnTo>
                  <a:pt x="7287742" y="6905136"/>
                </a:lnTo>
                <a:lnTo>
                  <a:pt x="0" y="69051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111017">
            <a:off x="16139117" y="-44639"/>
            <a:ext cx="2240367" cy="2146679"/>
          </a:xfrm>
          <a:custGeom>
            <a:avLst/>
            <a:gdLst/>
            <a:ahLst/>
            <a:cxnLst/>
            <a:rect l="l" t="t" r="r" b="b"/>
            <a:pathLst>
              <a:path w="2240367" h="2146679">
                <a:moveTo>
                  <a:pt x="0" y="0"/>
                </a:moveTo>
                <a:lnTo>
                  <a:pt x="2240366" y="0"/>
                </a:lnTo>
                <a:lnTo>
                  <a:pt x="2240366" y="2146678"/>
                </a:lnTo>
                <a:lnTo>
                  <a:pt x="0" y="21466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364793" y="3009900"/>
            <a:ext cx="6991861" cy="3893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8799" spc="598" dirty="0">
                <a:solidFill>
                  <a:srgbClr val="22423D"/>
                </a:solidFill>
                <a:latin typeface="Malibu"/>
              </a:rPr>
              <a:t>Everyday English</a:t>
            </a:r>
          </a:p>
        </p:txBody>
      </p:sp>
      <p:sp>
        <p:nvSpPr>
          <p:cNvPr id="8" name="AutoShape 8"/>
          <p:cNvSpPr/>
          <p:nvPr/>
        </p:nvSpPr>
        <p:spPr>
          <a:xfrm rot="-5400000">
            <a:off x="7136622" y="5570575"/>
            <a:ext cx="5599989" cy="0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911314">
            <a:off x="-4029438" y="5292205"/>
            <a:ext cx="9338553" cy="8229600"/>
          </a:xfrm>
          <a:custGeom>
            <a:avLst/>
            <a:gdLst/>
            <a:ahLst/>
            <a:cxnLst/>
            <a:rect l="l" t="t" r="r" b="b"/>
            <a:pathLst>
              <a:path w="9338553" h="8229600">
                <a:moveTo>
                  <a:pt x="0" y="0"/>
                </a:moveTo>
                <a:lnTo>
                  <a:pt x="9338553" y="0"/>
                </a:lnTo>
                <a:lnTo>
                  <a:pt x="93385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5255613">
            <a:off x="410028" y="7900549"/>
            <a:ext cx="1676451" cy="2008819"/>
          </a:xfrm>
          <a:custGeom>
            <a:avLst/>
            <a:gdLst/>
            <a:ahLst/>
            <a:cxnLst/>
            <a:rect l="l" t="t" r="r" b="b"/>
            <a:pathLst>
              <a:path w="1676451" h="2008819">
                <a:moveTo>
                  <a:pt x="0" y="0"/>
                </a:moveTo>
                <a:lnTo>
                  <a:pt x="1676451" y="0"/>
                </a:lnTo>
                <a:lnTo>
                  <a:pt x="1676451" y="2008819"/>
                </a:lnTo>
                <a:lnTo>
                  <a:pt x="0" y="20088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5869926">
            <a:off x="15547915" y="293179"/>
            <a:ext cx="2265886" cy="2715114"/>
          </a:xfrm>
          <a:custGeom>
            <a:avLst/>
            <a:gdLst/>
            <a:ahLst/>
            <a:cxnLst/>
            <a:rect l="l" t="t" r="r" b="b"/>
            <a:pathLst>
              <a:path w="2265886" h="2715114">
                <a:moveTo>
                  <a:pt x="0" y="0"/>
                </a:moveTo>
                <a:lnTo>
                  <a:pt x="2265886" y="0"/>
                </a:lnTo>
                <a:lnTo>
                  <a:pt x="2265886" y="2715114"/>
                </a:lnTo>
                <a:lnTo>
                  <a:pt x="0" y="27151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225363" y="5427356"/>
            <a:ext cx="1058237" cy="879659"/>
          </a:xfrm>
          <a:custGeom>
            <a:avLst/>
            <a:gdLst/>
            <a:ahLst/>
            <a:cxnLst/>
            <a:rect l="l" t="t" r="r" b="b"/>
            <a:pathLst>
              <a:path w="1058237" h="879659">
                <a:moveTo>
                  <a:pt x="0" y="0"/>
                </a:moveTo>
                <a:lnTo>
                  <a:pt x="1058237" y="0"/>
                </a:lnTo>
                <a:lnTo>
                  <a:pt x="1058237" y="879659"/>
                </a:lnTo>
                <a:lnTo>
                  <a:pt x="0" y="8796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721120" y="5370658"/>
            <a:ext cx="565852" cy="470365"/>
          </a:xfrm>
          <a:custGeom>
            <a:avLst/>
            <a:gdLst/>
            <a:ahLst/>
            <a:cxnLst/>
            <a:rect l="l" t="t" r="r" b="b"/>
            <a:pathLst>
              <a:path w="565852" h="470365">
                <a:moveTo>
                  <a:pt x="0" y="0"/>
                </a:moveTo>
                <a:lnTo>
                  <a:pt x="565853" y="0"/>
                </a:lnTo>
                <a:lnTo>
                  <a:pt x="565853" y="470364"/>
                </a:lnTo>
                <a:lnTo>
                  <a:pt x="0" y="4703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162186" y="4944470"/>
            <a:ext cx="370561" cy="308029"/>
          </a:xfrm>
          <a:custGeom>
            <a:avLst/>
            <a:gdLst/>
            <a:ahLst/>
            <a:cxnLst/>
            <a:rect l="l" t="t" r="r" b="b"/>
            <a:pathLst>
              <a:path w="370561" h="308029">
                <a:moveTo>
                  <a:pt x="0" y="0"/>
                </a:moveTo>
                <a:lnTo>
                  <a:pt x="370561" y="0"/>
                </a:lnTo>
                <a:lnTo>
                  <a:pt x="370561" y="308029"/>
                </a:lnTo>
                <a:lnTo>
                  <a:pt x="0" y="3080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34" name="Conversational English - Giving Compliments">
            <a:hlinkClick r:id="" action="ppaction://media"/>
            <a:extLst>
              <a:ext uri="{FF2B5EF4-FFF2-40B4-BE49-F238E27FC236}">
                <a16:creationId xmlns:a16="http://schemas.microsoft.com/office/drawing/2014/main" id="{2A634086-BC01-33EB-FC0D-0199425EBA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94843" y="1402639"/>
            <a:ext cx="15780919" cy="887676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E05D94E-ACFA-105D-5A91-3090C45BD443}"/>
              </a:ext>
            </a:extLst>
          </p:cNvPr>
          <p:cNvSpPr/>
          <p:nvPr/>
        </p:nvSpPr>
        <p:spPr>
          <a:xfrm>
            <a:off x="1129529" y="141472"/>
            <a:ext cx="15846233" cy="11218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masis MT Pro" panose="02040504050005020304" pitchFamily="18" charset="0"/>
              </a:rPr>
              <a:t>How to give and respond to compliments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1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60873">
            <a:off x="-2502659" y="-1434334"/>
            <a:ext cx="10256142" cy="9627953"/>
          </a:xfrm>
          <a:custGeom>
            <a:avLst/>
            <a:gdLst/>
            <a:ahLst/>
            <a:cxnLst/>
            <a:rect l="l" t="t" r="r" b="b"/>
            <a:pathLst>
              <a:path w="10256142" h="9627953">
                <a:moveTo>
                  <a:pt x="0" y="0"/>
                </a:moveTo>
                <a:lnTo>
                  <a:pt x="10256141" y="0"/>
                </a:lnTo>
                <a:lnTo>
                  <a:pt x="10256141" y="9627953"/>
                </a:lnTo>
                <a:lnTo>
                  <a:pt x="0" y="9627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475584">
            <a:off x="14873342" y="375289"/>
            <a:ext cx="5691319" cy="3345696"/>
          </a:xfrm>
          <a:custGeom>
            <a:avLst/>
            <a:gdLst/>
            <a:ahLst/>
            <a:cxnLst/>
            <a:rect l="l" t="t" r="r" b="b"/>
            <a:pathLst>
              <a:path w="5691319" h="3345696">
                <a:moveTo>
                  <a:pt x="0" y="0"/>
                </a:moveTo>
                <a:lnTo>
                  <a:pt x="5691319" y="0"/>
                </a:lnTo>
                <a:lnTo>
                  <a:pt x="5691319" y="3345695"/>
                </a:lnTo>
                <a:lnTo>
                  <a:pt x="0" y="33456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774519">
            <a:off x="16639940" y="348632"/>
            <a:ext cx="1238720" cy="1484305"/>
          </a:xfrm>
          <a:custGeom>
            <a:avLst/>
            <a:gdLst/>
            <a:ahLst/>
            <a:cxnLst/>
            <a:rect l="l" t="t" r="r" b="b"/>
            <a:pathLst>
              <a:path w="1238720" h="1484305">
                <a:moveTo>
                  <a:pt x="0" y="0"/>
                </a:moveTo>
                <a:lnTo>
                  <a:pt x="1238720" y="0"/>
                </a:lnTo>
                <a:lnTo>
                  <a:pt x="1238720" y="1484305"/>
                </a:lnTo>
                <a:lnTo>
                  <a:pt x="0" y="14843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7F784B-3595-0B82-1723-5E5FD0B7CA31}"/>
              </a:ext>
            </a:extLst>
          </p:cNvPr>
          <p:cNvSpPr txBox="1"/>
          <p:nvPr/>
        </p:nvSpPr>
        <p:spPr>
          <a:xfrm>
            <a:off x="198205" y="287668"/>
            <a:ext cx="18057138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1. Listen and read the conversations. Pay attention to the highlighted sentences. </a:t>
            </a:r>
          </a:p>
        </p:txBody>
      </p:sp>
      <p:graphicFrame>
        <p:nvGraphicFramePr>
          <p:cNvPr id="11" name="Bảng 3">
            <a:extLst>
              <a:ext uri="{FF2B5EF4-FFF2-40B4-BE49-F238E27FC236}">
                <a16:creationId xmlns:a16="http://schemas.microsoft.com/office/drawing/2014/main" id="{F23007E9-2046-ADD0-DA84-13EA14AE90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996101"/>
              </p:ext>
            </p:extLst>
          </p:nvPr>
        </p:nvGraphicFramePr>
        <p:xfrm>
          <a:off x="914400" y="7621336"/>
          <a:ext cx="16459200" cy="21945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85623">
                  <a:extLst>
                    <a:ext uri="{9D8B030D-6E8A-4147-A177-3AD203B41FA5}">
                      <a16:colId xmlns:a16="http://schemas.microsoft.com/office/drawing/2014/main" val="20209894"/>
                    </a:ext>
                  </a:extLst>
                </a:gridCol>
                <a:gridCol w="7273577">
                  <a:extLst>
                    <a:ext uri="{9D8B030D-6E8A-4147-A177-3AD203B41FA5}">
                      <a16:colId xmlns:a16="http://schemas.microsoft.com/office/drawing/2014/main" val="3743394339"/>
                    </a:ext>
                  </a:extLst>
                </a:gridCol>
              </a:tblGrid>
              <a:tr h="731506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rgbClr val="C00000"/>
                          </a:solidFill>
                          <a:effectLst/>
                          <a:latin typeface="Berlin Sans FB" panose="020E0602020502020306" pitchFamily="34" charset="0"/>
                        </a:rPr>
                        <a:t>Giving compliments</a:t>
                      </a:r>
                      <a:endParaRPr lang="vi-VN" sz="4000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C00000"/>
                          </a:solidFill>
                          <a:effectLst/>
                          <a:latin typeface="Berlin Sans FB" panose="020E0602020502020306" pitchFamily="34" charset="0"/>
                        </a:rPr>
                        <a:t>Responding</a:t>
                      </a:r>
                      <a:r>
                        <a:rPr lang="en-US" sz="4000" baseline="0" dirty="0">
                          <a:solidFill>
                            <a:srgbClr val="C00000"/>
                          </a:solidFill>
                          <a:effectLst/>
                          <a:latin typeface="Berlin Sans FB" panose="020E0602020502020306" pitchFamily="34" charset="0"/>
                        </a:rPr>
                        <a:t> to compliments</a:t>
                      </a:r>
                      <a:endParaRPr lang="vi-VN" sz="4000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408639"/>
                  </a:ext>
                </a:extLst>
              </a:tr>
              <a:tr h="1463013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- What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 a beautiful kite you have!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You really have a nice dress.</a:t>
                      </a:r>
                      <a:endParaRPr lang="vi-VN" sz="4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Thank you.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I’m glad you like it.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694318"/>
                  </a:ext>
                </a:extLst>
              </a:tr>
            </a:tbl>
          </a:graphicData>
        </a:graphic>
      </p:graphicFrame>
      <p:pic>
        <p:nvPicPr>
          <p:cNvPr id="13" name="011">
            <a:hlinkClick r:id="" action="ppaction://media"/>
            <a:extLst>
              <a:ext uri="{FF2B5EF4-FFF2-40B4-BE49-F238E27FC236}">
                <a16:creationId xmlns:a16="http://schemas.microsoft.com/office/drawing/2014/main" id="{ABD98420-07F0-20E6-83FC-926A621E2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956183" y="1035765"/>
            <a:ext cx="996043" cy="99604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BD546EC-235F-EF26-6304-414F49B5EC2A}"/>
              </a:ext>
            </a:extLst>
          </p:cNvPr>
          <p:cNvSpPr/>
          <p:nvPr/>
        </p:nvSpPr>
        <p:spPr>
          <a:xfrm>
            <a:off x="2098200" y="1699136"/>
            <a:ext cx="12268200" cy="219451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i="1" dirty="0">
                <a:solidFill>
                  <a:schemeClr val="tx1"/>
                </a:solidFill>
                <a:latin typeface="Berlin Sans FB" panose="020E0602020502020306" pitchFamily="34" charset="0"/>
              </a:rPr>
              <a:t>Tom: </a:t>
            </a:r>
            <a:r>
              <a:rPr lang="en-US" sz="4400" dirty="0">
                <a:solidFill>
                  <a:schemeClr val="tx1"/>
                </a:solidFill>
                <a:highlight>
                  <a:srgbClr val="FFFF00"/>
                </a:highlight>
                <a:latin typeface="Berlin Sans FB" panose="020E0602020502020306" pitchFamily="34" charset="0"/>
              </a:rPr>
              <a:t>What a beautiful kite you have, Mai!</a:t>
            </a:r>
          </a:p>
          <a:p>
            <a:r>
              <a:rPr lang="en-US" sz="4400" i="1" dirty="0">
                <a:solidFill>
                  <a:schemeClr val="tx1"/>
                </a:solidFill>
                <a:latin typeface="Berlin Sans FB" panose="020E0602020502020306" pitchFamily="34" charset="0"/>
              </a:rPr>
              <a:t>Mai: </a:t>
            </a:r>
            <a:r>
              <a:rPr lang="en-US" sz="4400" dirty="0">
                <a:solidFill>
                  <a:schemeClr val="tx1"/>
                </a:solidFill>
                <a:highlight>
                  <a:srgbClr val="FFFF00"/>
                </a:highlight>
                <a:latin typeface="Berlin Sans FB" panose="020E0602020502020306" pitchFamily="34" charset="0"/>
              </a:rPr>
              <a:t>Thank you, Tom</a:t>
            </a:r>
            <a:r>
              <a:rPr lang="en-US" sz="4400" dirty="0">
                <a:solidFill>
                  <a:schemeClr val="tx1"/>
                </a:solidFill>
                <a:latin typeface="Berlin Sans FB" panose="020E0602020502020306" pitchFamily="34" charset="0"/>
              </a:rPr>
              <a:t>. My dad made it for me last weekend.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A88C5F-1FA3-C40A-0FFA-C3987F212173}"/>
              </a:ext>
            </a:extLst>
          </p:cNvPr>
          <p:cNvSpPr/>
          <p:nvPr/>
        </p:nvSpPr>
        <p:spPr>
          <a:xfrm>
            <a:off x="2098200" y="4732412"/>
            <a:ext cx="12268200" cy="2194519"/>
          </a:xfrm>
          <a:prstGeom prst="round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i="1" dirty="0">
                <a:solidFill>
                  <a:schemeClr val="tx1"/>
                </a:solidFill>
                <a:latin typeface="Berlin Sans FB" panose="020E0602020502020306" pitchFamily="34" charset="0"/>
              </a:rPr>
              <a:t>Nick: </a:t>
            </a:r>
            <a:r>
              <a:rPr lang="en-US" sz="4400" dirty="0">
                <a:solidFill>
                  <a:schemeClr val="tx1"/>
                </a:solidFill>
                <a:highlight>
                  <a:srgbClr val="FFFF00"/>
                </a:highlight>
                <a:latin typeface="Berlin Sans FB" panose="020E0602020502020306" pitchFamily="34" charset="0"/>
              </a:rPr>
              <a:t>You really have a nice dress, </a:t>
            </a:r>
            <a:r>
              <a:rPr lang="en-US" sz="4400" dirty="0" err="1">
                <a:solidFill>
                  <a:schemeClr val="tx1"/>
                </a:solidFill>
                <a:highlight>
                  <a:srgbClr val="FFFF00"/>
                </a:highlight>
                <a:latin typeface="Berlin Sans FB" panose="020E0602020502020306" pitchFamily="34" charset="0"/>
              </a:rPr>
              <a:t>Hoa</a:t>
            </a:r>
            <a:r>
              <a:rPr lang="en-US" sz="4400" dirty="0">
                <a:solidFill>
                  <a:schemeClr val="tx1"/>
                </a:solidFill>
                <a:highlight>
                  <a:srgbClr val="FFFF00"/>
                </a:highlight>
                <a:latin typeface="Berlin Sans FB" panose="020E0602020502020306" pitchFamily="34" charset="0"/>
              </a:rPr>
              <a:t>.</a:t>
            </a:r>
          </a:p>
          <a:p>
            <a:r>
              <a:rPr lang="en-US" sz="4400" i="1" dirty="0">
                <a:solidFill>
                  <a:schemeClr val="tx1"/>
                </a:solidFill>
                <a:latin typeface="Berlin Sans FB" panose="020E0602020502020306" pitchFamily="34" charset="0"/>
              </a:rPr>
              <a:t>Mai: </a:t>
            </a:r>
            <a:r>
              <a:rPr lang="en-US" sz="4400" dirty="0">
                <a:solidFill>
                  <a:schemeClr val="tx1"/>
                </a:solidFill>
                <a:highlight>
                  <a:srgbClr val="FFFF00"/>
                </a:highlight>
                <a:latin typeface="Berlin Sans FB" panose="020E0602020502020306" pitchFamily="34" charset="0"/>
              </a:rPr>
              <a:t>I’m glad you like it, Nick</a:t>
            </a:r>
            <a:r>
              <a:rPr lang="en-US" sz="4400" dirty="0">
                <a:solidFill>
                  <a:schemeClr val="tx1"/>
                </a:solidFill>
                <a:latin typeface="Berlin Sans FB" panose="020E0602020502020306" pitchFamily="34" charset="0"/>
              </a:rPr>
              <a:t>. I think its </a:t>
            </a:r>
            <a:r>
              <a:rPr lang="en-US" sz="4400" dirty="0" err="1">
                <a:solidFill>
                  <a:schemeClr val="tx1"/>
                </a:solidFill>
                <a:latin typeface="Berlin Sans FB" panose="020E0602020502020306" pitchFamily="34" charset="0"/>
              </a:rPr>
              <a:t>colour</a:t>
            </a:r>
            <a:r>
              <a:rPr lang="en-US" sz="4400" dirty="0">
                <a:solidFill>
                  <a:schemeClr val="tx1"/>
                </a:solidFill>
                <a:latin typeface="Berlin Sans FB" panose="020E0602020502020306" pitchFamily="34" charset="0"/>
              </a:rPr>
              <a:t> really suits me.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4ED1207-BD86-35CC-42FD-801250878563}"/>
              </a:ext>
            </a:extLst>
          </p:cNvPr>
          <p:cNvSpPr/>
          <p:nvPr/>
        </p:nvSpPr>
        <p:spPr>
          <a:xfrm>
            <a:off x="1831745" y="2233965"/>
            <a:ext cx="525651" cy="460734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Modern Love" panose="04090805081005020601" pitchFamily="82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7480BD3-CAC6-3194-BE2F-D1B22D4C5CA5}"/>
              </a:ext>
            </a:extLst>
          </p:cNvPr>
          <p:cNvSpPr/>
          <p:nvPr/>
        </p:nvSpPr>
        <p:spPr>
          <a:xfrm>
            <a:off x="1835374" y="5368937"/>
            <a:ext cx="525651" cy="460734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Modern Love" panose="04090805081005020601" pitchFamily="82" charset="0"/>
              </a:rPr>
              <a:t>2</a:t>
            </a:r>
          </a:p>
        </p:txBody>
      </p:sp>
      <p:pic>
        <p:nvPicPr>
          <p:cNvPr id="1026" name="Picture 2" descr="Premium Vector | Pretty girl in pink dress with polka dot pattern">
            <a:extLst>
              <a:ext uri="{FF2B5EF4-FFF2-40B4-BE49-F238E27FC236}">
                <a16:creationId xmlns:a16="http://schemas.microsoft.com/office/drawing/2014/main" id="{9DA5B440-BC2B-8629-F004-ABC114664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50" b="94250" l="7787" r="93750">
                        <a14:foregroundMark x1="34016" y1="9400" x2="35041" y2="6350"/>
                        <a14:foregroundMark x1="43648" y1="93000" x2="45082" y2="94250"/>
                        <a14:foregroundMark x1="54611" y1="93350" x2="54611" y2="93350"/>
                        <a14:foregroundMark x1="93750" y1="66750" x2="92316" y2="66400"/>
                        <a14:foregroundMark x1="7787" y1="61450" x2="8402" y2="6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1628">
            <a:off x="12891622" y="2404106"/>
            <a:ext cx="2565929" cy="525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ite Biểu Tượng Vector 3d Hình minh họa Sẵn có - Tải xuống Hình ảnh Ngay  bây giờ - Diều, Không Gian Ba Chiều, Nền trắng - iStock">
            <a:extLst>
              <a:ext uri="{FF2B5EF4-FFF2-40B4-BE49-F238E27FC236}">
                <a16:creationId xmlns:a16="http://schemas.microsoft.com/office/drawing/2014/main" id="{F6F5470F-836B-B363-E47B-53F3B9B8C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843" b="89869" l="9967" r="89869">
                        <a14:foregroundMark x1="28431" y1="9804" x2="29739" y2="7843"/>
                        <a14:foregroundMark x1="55392" y1="69118" x2="52124" y2="69935"/>
                        <a14:foregroundMark x1="66993" y1="72549" x2="63072" y2="77124"/>
                        <a14:foregroundMark x1="72712" y1="79412" x2="76307" y2="80065"/>
                        <a14:foregroundMark x1="83007" y1="88725" x2="85294" y2="85131"/>
                        <a14:foregroundMark x1="23039" y1="51471" x2="23039" y2="51471"/>
                        <a14:foregroundMark x1="23039" y1="50980" x2="24673" y2="52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732" y="1114781"/>
            <a:ext cx="4324989" cy="432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64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89367" y="1103492"/>
            <a:ext cx="12203816" cy="3325540"/>
          </a:xfrm>
          <a:custGeom>
            <a:avLst/>
            <a:gdLst/>
            <a:ahLst/>
            <a:cxnLst/>
            <a:rect l="l" t="t" r="r" b="b"/>
            <a:pathLst>
              <a:path w="12203816" h="3325540">
                <a:moveTo>
                  <a:pt x="0" y="0"/>
                </a:moveTo>
                <a:lnTo>
                  <a:pt x="12203816" y="0"/>
                </a:lnTo>
                <a:lnTo>
                  <a:pt x="12203816" y="3325539"/>
                </a:lnTo>
                <a:lnTo>
                  <a:pt x="0" y="3325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418405">
            <a:off x="13942498" y="-827181"/>
            <a:ext cx="5724906" cy="4081966"/>
          </a:xfrm>
          <a:custGeom>
            <a:avLst/>
            <a:gdLst/>
            <a:ahLst/>
            <a:cxnLst/>
            <a:rect l="l" t="t" r="r" b="b"/>
            <a:pathLst>
              <a:path w="5724906" h="4081966">
                <a:moveTo>
                  <a:pt x="0" y="0"/>
                </a:moveTo>
                <a:lnTo>
                  <a:pt x="5724906" y="0"/>
                </a:lnTo>
                <a:lnTo>
                  <a:pt x="5724906" y="4081966"/>
                </a:lnTo>
                <a:lnTo>
                  <a:pt x="0" y="40819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359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679691" y="6600427"/>
            <a:ext cx="7403305" cy="6524163"/>
          </a:xfrm>
          <a:custGeom>
            <a:avLst/>
            <a:gdLst/>
            <a:ahLst/>
            <a:cxnLst/>
            <a:rect l="l" t="t" r="r" b="b"/>
            <a:pathLst>
              <a:path w="7403305" h="6524163">
                <a:moveTo>
                  <a:pt x="0" y="0"/>
                </a:moveTo>
                <a:lnTo>
                  <a:pt x="7403305" y="0"/>
                </a:lnTo>
                <a:lnTo>
                  <a:pt x="7403305" y="6524163"/>
                </a:lnTo>
                <a:lnTo>
                  <a:pt x="0" y="65241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454020">
            <a:off x="-1130417" y="6208572"/>
            <a:ext cx="2260835" cy="1879319"/>
          </a:xfrm>
          <a:custGeom>
            <a:avLst/>
            <a:gdLst/>
            <a:ahLst/>
            <a:cxnLst/>
            <a:rect l="l" t="t" r="r" b="b"/>
            <a:pathLst>
              <a:path w="2260835" h="1879319">
                <a:moveTo>
                  <a:pt x="0" y="0"/>
                </a:moveTo>
                <a:lnTo>
                  <a:pt x="2260834" y="0"/>
                </a:lnTo>
                <a:lnTo>
                  <a:pt x="2260834" y="1879319"/>
                </a:lnTo>
                <a:lnTo>
                  <a:pt x="0" y="18793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99961" y="6600427"/>
            <a:ext cx="4348980" cy="82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719"/>
              </a:lnSpc>
              <a:spcBef>
                <a:spcPct val="0"/>
              </a:spcBef>
            </a:pPr>
            <a:r>
              <a:rPr lang="en-US" sz="4800" u="none" dirty="0">
                <a:solidFill>
                  <a:srgbClr val="222222"/>
                </a:solidFill>
                <a:latin typeface="Oleo Script"/>
              </a:rPr>
              <a:t>a bicycle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235998" y="6600427"/>
            <a:ext cx="3756602" cy="82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19"/>
              </a:lnSpc>
              <a:spcBef>
                <a:spcPct val="0"/>
              </a:spcBef>
            </a:pPr>
            <a:r>
              <a:rPr lang="en-US" sz="4800" u="none" dirty="0">
                <a:solidFill>
                  <a:srgbClr val="222222"/>
                </a:solidFill>
                <a:latin typeface="Oleo Script"/>
              </a:rPr>
              <a:t>a school bag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16965" y="6600427"/>
            <a:ext cx="3756602" cy="82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19"/>
              </a:lnSpc>
              <a:spcBef>
                <a:spcPct val="0"/>
              </a:spcBef>
            </a:pPr>
            <a:r>
              <a:rPr lang="en-US" sz="4800" u="none" dirty="0">
                <a:solidFill>
                  <a:srgbClr val="222222"/>
                </a:solidFill>
                <a:latin typeface="Oleo Script"/>
              </a:rPr>
              <a:t>a shirt</a:t>
            </a:r>
          </a:p>
        </p:txBody>
      </p:sp>
      <p:sp>
        <p:nvSpPr>
          <p:cNvPr id="13" name="Freeform 13"/>
          <p:cNvSpPr/>
          <p:nvPr/>
        </p:nvSpPr>
        <p:spPr>
          <a:xfrm rot="-5774519">
            <a:off x="16313899" y="226569"/>
            <a:ext cx="1676451" cy="2008819"/>
          </a:xfrm>
          <a:custGeom>
            <a:avLst/>
            <a:gdLst/>
            <a:ahLst/>
            <a:cxnLst/>
            <a:rect l="l" t="t" r="r" b="b"/>
            <a:pathLst>
              <a:path w="1676451" h="2008819">
                <a:moveTo>
                  <a:pt x="0" y="0"/>
                </a:moveTo>
                <a:lnTo>
                  <a:pt x="1676451" y="0"/>
                </a:lnTo>
                <a:lnTo>
                  <a:pt x="1676451" y="2008819"/>
                </a:lnTo>
                <a:lnTo>
                  <a:pt x="0" y="20088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159369">
            <a:off x="222350" y="8207380"/>
            <a:ext cx="1676451" cy="2008819"/>
          </a:xfrm>
          <a:custGeom>
            <a:avLst/>
            <a:gdLst/>
            <a:ahLst/>
            <a:cxnLst/>
            <a:rect l="l" t="t" r="r" b="b"/>
            <a:pathLst>
              <a:path w="1676451" h="2008819">
                <a:moveTo>
                  <a:pt x="0" y="0"/>
                </a:moveTo>
                <a:lnTo>
                  <a:pt x="1676450" y="0"/>
                </a:lnTo>
                <a:lnTo>
                  <a:pt x="1676450" y="2008818"/>
                </a:lnTo>
                <a:lnTo>
                  <a:pt x="0" y="20088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454020">
            <a:off x="17083888" y="2524456"/>
            <a:ext cx="2260835" cy="1879319"/>
          </a:xfrm>
          <a:custGeom>
            <a:avLst/>
            <a:gdLst/>
            <a:ahLst/>
            <a:cxnLst/>
            <a:rect l="l" t="t" r="r" b="b"/>
            <a:pathLst>
              <a:path w="2260835" h="1879319">
                <a:moveTo>
                  <a:pt x="0" y="0"/>
                </a:moveTo>
                <a:lnTo>
                  <a:pt x="2260835" y="0"/>
                </a:lnTo>
                <a:lnTo>
                  <a:pt x="2260835" y="1879319"/>
                </a:lnTo>
                <a:lnTo>
                  <a:pt x="0" y="18793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82F441-D4F2-4449-2F33-280A94C09D37}"/>
              </a:ext>
            </a:extLst>
          </p:cNvPr>
          <p:cNvSpPr txBox="1"/>
          <p:nvPr/>
        </p:nvSpPr>
        <p:spPr>
          <a:xfrm>
            <a:off x="185750" y="284763"/>
            <a:ext cx="18028555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2. Work in pairs. Make similar conversations to practice giving and responding to compliments, using the cues below. </a:t>
            </a:r>
          </a:p>
        </p:txBody>
      </p:sp>
      <p:pic>
        <p:nvPicPr>
          <p:cNvPr id="19" name="Hình ảnh 25">
            <a:extLst>
              <a:ext uri="{FF2B5EF4-FFF2-40B4-BE49-F238E27FC236}">
                <a16:creationId xmlns:a16="http://schemas.microsoft.com/office/drawing/2014/main" id="{F452AA2B-D0A4-523D-F5EB-CFAEC77EC9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5696" y="2700559"/>
            <a:ext cx="3549237" cy="3549237"/>
          </a:xfrm>
          <a:prstGeom prst="rect">
            <a:avLst/>
          </a:prstGeom>
        </p:spPr>
      </p:pic>
      <p:pic>
        <p:nvPicPr>
          <p:cNvPr id="25" name="Hình ảnh 23">
            <a:extLst>
              <a:ext uri="{FF2B5EF4-FFF2-40B4-BE49-F238E27FC236}">
                <a16:creationId xmlns:a16="http://schemas.microsoft.com/office/drawing/2014/main" id="{9F83280C-3808-B280-83F9-56270D0A84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93" y="2626784"/>
            <a:ext cx="4266760" cy="4266760"/>
          </a:xfrm>
          <a:prstGeom prst="rect">
            <a:avLst/>
          </a:prstGeom>
        </p:spPr>
      </p:pic>
      <p:pic>
        <p:nvPicPr>
          <p:cNvPr id="26" name="Hình ảnh 27">
            <a:extLst>
              <a:ext uri="{FF2B5EF4-FFF2-40B4-BE49-F238E27FC236}">
                <a16:creationId xmlns:a16="http://schemas.microsoft.com/office/drawing/2014/main" id="{654BEE18-FE6A-2D18-2365-13D159CB6B0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487" y="2857346"/>
            <a:ext cx="3013558" cy="303251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53AFFE5-2ED6-4C9E-221B-12A749C62F66}"/>
              </a:ext>
            </a:extLst>
          </p:cNvPr>
          <p:cNvSpPr txBox="1"/>
          <p:nvPr/>
        </p:nvSpPr>
        <p:spPr>
          <a:xfrm>
            <a:off x="2687328" y="7577631"/>
            <a:ext cx="1248954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i="1" dirty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Example: </a:t>
            </a:r>
          </a:p>
          <a:p>
            <a:r>
              <a:rPr lang="en-US" sz="4400" i="1" dirty="0">
                <a:latin typeface="Berlin Sans FB" panose="020E0602020502020306" pitchFamily="34" charset="0"/>
              </a:rPr>
              <a:t>A</a:t>
            </a:r>
            <a:r>
              <a:rPr lang="en-US" sz="4400" i="1" dirty="0">
                <a:solidFill>
                  <a:schemeClr val="tx1"/>
                </a:solidFill>
                <a:latin typeface="Berlin Sans FB" panose="020E0602020502020306" pitchFamily="34" charset="0"/>
              </a:rPr>
              <a:t>: </a:t>
            </a:r>
            <a:r>
              <a:rPr lang="en-US" sz="4400" dirty="0">
                <a:solidFill>
                  <a:schemeClr val="tx1"/>
                </a:solidFill>
                <a:latin typeface="Berlin Sans FB" panose="020E0602020502020306" pitchFamily="34" charset="0"/>
              </a:rPr>
              <a:t>What……/ You really have …….</a:t>
            </a:r>
          </a:p>
          <a:p>
            <a:r>
              <a:rPr lang="en-US" sz="4400" i="1" dirty="0">
                <a:solidFill>
                  <a:schemeClr val="tx1"/>
                </a:solidFill>
                <a:latin typeface="Berlin Sans FB" panose="020E0602020502020306" pitchFamily="34" charset="0"/>
              </a:rPr>
              <a:t>B: </a:t>
            </a:r>
            <a:r>
              <a:rPr lang="en-US" sz="4400" dirty="0">
                <a:solidFill>
                  <a:schemeClr val="tx1"/>
                </a:solidFill>
                <a:latin typeface="Berlin Sans FB" panose="020E0602020502020306" pitchFamily="34" charset="0"/>
              </a:rPr>
              <a:t>Thank you,……./ I’m glad you like it.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64859">
            <a:off x="14233791" y="6063913"/>
            <a:ext cx="9584311" cy="8446174"/>
          </a:xfrm>
          <a:custGeom>
            <a:avLst/>
            <a:gdLst/>
            <a:ahLst/>
            <a:cxnLst/>
            <a:rect l="l" t="t" r="r" b="b"/>
            <a:pathLst>
              <a:path w="9584311" h="8446174">
                <a:moveTo>
                  <a:pt x="0" y="0"/>
                </a:moveTo>
                <a:lnTo>
                  <a:pt x="9584311" y="0"/>
                </a:lnTo>
                <a:lnTo>
                  <a:pt x="9584311" y="8446174"/>
                </a:lnTo>
                <a:lnTo>
                  <a:pt x="0" y="84461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261712" y="8656283"/>
            <a:ext cx="3179655" cy="2643088"/>
          </a:xfrm>
          <a:custGeom>
            <a:avLst/>
            <a:gdLst/>
            <a:ahLst/>
            <a:cxnLst/>
            <a:rect l="l" t="t" r="r" b="b"/>
            <a:pathLst>
              <a:path w="3179655" h="2643088">
                <a:moveTo>
                  <a:pt x="0" y="0"/>
                </a:moveTo>
                <a:lnTo>
                  <a:pt x="3179655" y="0"/>
                </a:lnTo>
                <a:lnTo>
                  <a:pt x="3179655" y="2643088"/>
                </a:lnTo>
                <a:lnTo>
                  <a:pt x="0" y="26430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180721">
            <a:off x="-3039978" y="-1731348"/>
            <a:ext cx="7287742" cy="6905136"/>
          </a:xfrm>
          <a:custGeom>
            <a:avLst/>
            <a:gdLst/>
            <a:ahLst/>
            <a:cxnLst/>
            <a:rect l="l" t="t" r="r" b="b"/>
            <a:pathLst>
              <a:path w="7287742" h="6905136">
                <a:moveTo>
                  <a:pt x="0" y="0"/>
                </a:moveTo>
                <a:lnTo>
                  <a:pt x="7287742" y="0"/>
                </a:lnTo>
                <a:lnTo>
                  <a:pt x="7287742" y="6905136"/>
                </a:lnTo>
                <a:lnTo>
                  <a:pt x="0" y="69051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111017">
            <a:off x="16139117" y="-44639"/>
            <a:ext cx="2240367" cy="2146679"/>
          </a:xfrm>
          <a:custGeom>
            <a:avLst/>
            <a:gdLst/>
            <a:ahLst/>
            <a:cxnLst/>
            <a:rect l="l" t="t" r="r" b="b"/>
            <a:pathLst>
              <a:path w="2240367" h="2146679">
                <a:moveTo>
                  <a:pt x="0" y="0"/>
                </a:moveTo>
                <a:lnTo>
                  <a:pt x="2240366" y="0"/>
                </a:lnTo>
                <a:lnTo>
                  <a:pt x="2240366" y="2146678"/>
                </a:lnTo>
                <a:lnTo>
                  <a:pt x="0" y="21466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089120" y="1165840"/>
            <a:ext cx="6991861" cy="7955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9" b="0" i="0" u="none" strike="noStrike" kern="1200" cap="none" spc="598" normalizeH="0" baseline="0" noProof="0" dirty="0">
                <a:ln>
                  <a:noFill/>
                </a:ln>
                <a:solidFill>
                  <a:srgbClr val="22423D"/>
                </a:solidFill>
                <a:effectLst/>
                <a:uLnTx/>
                <a:uFillTx/>
                <a:latin typeface="Malibu"/>
                <a:ea typeface="+mn-ea"/>
                <a:cs typeface="+mn-cs"/>
              </a:rPr>
              <a:t>Adverts for beautiful villages</a:t>
            </a:r>
          </a:p>
        </p:txBody>
      </p:sp>
      <p:sp>
        <p:nvSpPr>
          <p:cNvPr id="8" name="AutoShape 8"/>
          <p:cNvSpPr/>
          <p:nvPr/>
        </p:nvSpPr>
        <p:spPr>
          <a:xfrm rot="-5400000" flipV="1">
            <a:off x="6325495" y="5128192"/>
            <a:ext cx="7204730" cy="30615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3038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516077" y="1059626"/>
            <a:ext cx="2963395" cy="2963389"/>
          </a:xfrm>
          <a:custGeom>
            <a:avLst/>
            <a:gdLst/>
            <a:ahLst/>
            <a:cxnLst/>
            <a:rect l="l" t="t" r="r" b="b"/>
            <a:pathLst>
              <a:path w="6350000" h="6349987">
                <a:moveTo>
                  <a:pt x="3175000" y="6349987"/>
                </a:moveTo>
                <a:cubicBezTo>
                  <a:pt x="1424279" y="6349987"/>
                  <a:pt x="0" y="4925733"/>
                  <a:pt x="0" y="3175038"/>
                </a:cubicBezTo>
                <a:cubicBezTo>
                  <a:pt x="0" y="1424317"/>
                  <a:pt x="1424292" y="0"/>
                  <a:pt x="3175000" y="0"/>
                </a:cubicBezTo>
                <a:cubicBezTo>
                  <a:pt x="4925733" y="0"/>
                  <a:pt x="6350000" y="1424330"/>
                  <a:pt x="6350000" y="3175038"/>
                </a:cubicBezTo>
                <a:cubicBezTo>
                  <a:pt x="6350000" y="4925720"/>
                  <a:pt x="4925733" y="6349987"/>
                  <a:pt x="3175000" y="6349987"/>
                </a:cubicBezTo>
                <a:close/>
                <a:moveTo>
                  <a:pt x="3175000" y="115760"/>
                </a:moveTo>
                <a:cubicBezTo>
                  <a:pt x="1488135" y="115760"/>
                  <a:pt x="115760" y="1488148"/>
                  <a:pt x="115760" y="3175038"/>
                </a:cubicBezTo>
                <a:cubicBezTo>
                  <a:pt x="115760" y="4861915"/>
                  <a:pt x="1488135" y="6234265"/>
                  <a:pt x="3175000" y="6234265"/>
                </a:cubicBezTo>
                <a:cubicBezTo>
                  <a:pt x="4861852" y="6234265"/>
                  <a:pt x="6234265" y="4861890"/>
                  <a:pt x="6234265" y="3175038"/>
                </a:cubicBezTo>
                <a:cubicBezTo>
                  <a:pt x="6234265" y="1488148"/>
                  <a:pt x="4861852" y="115760"/>
                  <a:pt x="3175000" y="115760"/>
                </a:cubicBezTo>
                <a:close/>
              </a:path>
            </a:pathLst>
          </a:custGeom>
          <a:solidFill>
            <a:srgbClr val="F0BEAD"/>
          </a:solidFill>
        </p:spPr>
      </p:sp>
      <p:sp>
        <p:nvSpPr>
          <p:cNvPr id="7" name="Freeform 7"/>
          <p:cNvSpPr/>
          <p:nvPr/>
        </p:nvSpPr>
        <p:spPr>
          <a:xfrm>
            <a:off x="9546482" y="4207762"/>
            <a:ext cx="2933365" cy="2933360"/>
          </a:xfrm>
          <a:custGeom>
            <a:avLst/>
            <a:gdLst/>
            <a:ahLst/>
            <a:cxnLst/>
            <a:rect l="l" t="t" r="r" b="b"/>
            <a:pathLst>
              <a:path w="6350000" h="6349987">
                <a:moveTo>
                  <a:pt x="3175000" y="6349987"/>
                </a:moveTo>
                <a:cubicBezTo>
                  <a:pt x="1424279" y="6349987"/>
                  <a:pt x="0" y="4925733"/>
                  <a:pt x="0" y="3175038"/>
                </a:cubicBezTo>
                <a:cubicBezTo>
                  <a:pt x="0" y="1424317"/>
                  <a:pt x="1424292" y="0"/>
                  <a:pt x="3175000" y="0"/>
                </a:cubicBezTo>
                <a:cubicBezTo>
                  <a:pt x="4925733" y="0"/>
                  <a:pt x="6350000" y="1424330"/>
                  <a:pt x="6350000" y="3175038"/>
                </a:cubicBezTo>
                <a:cubicBezTo>
                  <a:pt x="6350000" y="4925720"/>
                  <a:pt x="4925733" y="6349987"/>
                  <a:pt x="3175000" y="6349987"/>
                </a:cubicBezTo>
                <a:close/>
                <a:moveTo>
                  <a:pt x="3175000" y="115760"/>
                </a:moveTo>
                <a:cubicBezTo>
                  <a:pt x="1488135" y="115760"/>
                  <a:pt x="115760" y="1488148"/>
                  <a:pt x="115760" y="3175038"/>
                </a:cubicBezTo>
                <a:cubicBezTo>
                  <a:pt x="115760" y="4861915"/>
                  <a:pt x="1488135" y="6234265"/>
                  <a:pt x="3175000" y="6234265"/>
                </a:cubicBezTo>
                <a:cubicBezTo>
                  <a:pt x="4861852" y="6234265"/>
                  <a:pt x="6234265" y="4861890"/>
                  <a:pt x="6234265" y="3175038"/>
                </a:cubicBezTo>
                <a:cubicBezTo>
                  <a:pt x="6234265" y="1488148"/>
                  <a:pt x="4861852" y="115760"/>
                  <a:pt x="3175000" y="115760"/>
                </a:cubicBezTo>
                <a:close/>
              </a:path>
            </a:pathLst>
          </a:custGeom>
          <a:solidFill>
            <a:srgbClr val="D0E8EC"/>
          </a:solidFill>
        </p:spPr>
      </p:sp>
      <p:sp>
        <p:nvSpPr>
          <p:cNvPr id="10" name="Freeform 10"/>
          <p:cNvSpPr/>
          <p:nvPr/>
        </p:nvSpPr>
        <p:spPr>
          <a:xfrm>
            <a:off x="13029200" y="4207762"/>
            <a:ext cx="2933365" cy="2933360"/>
          </a:xfrm>
          <a:custGeom>
            <a:avLst/>
            <a:gdLst/>
            <a:ahLst/>
            <a:cxnLst/>
            <a:rect l="l" t="t" r="r" b="b"/>
            <a:pathLst>
              <a:path w="6350000" h="6349987">
                <a:moveTo>
                  <a:pt x="3175000" y="6349987"/>
                </a:moveTo>
                <a:cubicBezTo>
                  <a:pt x="1424279" y="6349987"/>
                  <a:pt x="0" y="4925733"/>
                  <a:pt x="0" y="3175038"/>
                </a:cubicBezTo>
                <a:cubicBezTo>
                  <a:pt x="0" y="1424317"/>
                  <a:pt x="1424292" y="0"/>
                  <a:pt x="3175000" y="0"/>
                </a:cubicBezTo>
                <a:cubicBezTo>
                  <a:pt x="4925733" y="0"/>
                  <a:pt x="6350000" y="1424330"/>
                  <a:pt x="6350000" y="3175038"/>
                </a:cubicBezTo>
                <a:cubicBezTo>
                  <a:pt x="6350000" y="4925720"/>
                  <a:pt x="4925733" y="6349987"/>
                  <a:pt x="3175000" y="6349987"/>
                </a:cubicBezTo>
                <a:close/>
                <a:moveTo>
                  <a:pt x="3175000" y="115760"/>
                </a:moveTo>
                <a:cubicBezTo>
                  <a:pt x="1488135" y="115760"/>
                  <a:pt x="115760" y="1488148"/>
                  <a:pt x="115760" y="3175038"/>
                </a:cubicBezTo>
                <a:cubicBezTo>
                  <a:pt x="115760" y="4861915"/>
                  <a:pt x="1488135" y="6234265"/>
                  <a:pt x="3175000" y="6234265"/>
                </a:cubicBezTo>
                <a:cubicBezTo>
                  <a:pt x="4861852" y="6234265"/>
                  <a:pt x="6234265" y="4861890"/>
                  <a:pt x="6234265" y="3175038"/>
                </a:cubicBezTo>
                <a:cubicBezTo>
                  <a:pt x="6234265" y="1488148"/>
                  <a:pt x="4861852" y="115760"/>
                  <a:pt x="3175000" y="115760"/>
                </a:cubicBezTo>
                <a:close/>
              </a:path>
            </a:pathLst>
          </a:custGeom>
          <a:solidFill>
            <a:srgbClr val="F0BEAD"/>
          </a:solidFill>
        </p:spPr>
      </p:sp>
      <p:sp>
        <p:nvSpPr>
          <p:cNvPr id="11" name="Freeform 11"/>
          <p:cNvSpPr/>
          <p:nvPr/>
        </p:nvSpPr>
        <p:spPr>
          <a:xfrm rot="10085861">
            <a:off x="-834937" y="-2119161"/>
            <a:ext cx="9150509" cy="8670108"/>
          </a:xfrm>
          <a:custGeom>
            <a:avLst/>
            <a:gdLst/>
            <a:ahLst/>
            <a:cxnLst/>
            <a:rect l="l" t="t" r="r" b="b"/>
            <a:pathLst>
              <a:path w="9150509" h="8670108">
                <a:moveTo>
                  <a:pt x="0" y="0"/>
                </a:moveTo>
                <a:lnTo>
                  <a:pt x="9150509" y="0"/>
                </a:lnTo>
                <a:lnTo>
                  <a:pt x="9150509" y="8670108"/>
                </a:lnTo>
                <a:lnTo>
                  <a:pt x="0" y="86701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029200" y="1059313"/>
            <a:ext cx="2933365" cy="2933360"/>
          </a:xfrm>
          <a:custGeom>
            <a:avLst/>
            <a:gdLst/>
            <a:ahLst/>
            <a:cxnLst/>
            <a:rect l="l" t="t" r="r" b="b"/>
            <a:pathLst>
              <a:path w="6350000" h="6349987">
                <a:moveTo>
                  <a:pt x="3175000" y="6349987"/>
                </a:moveTo>
                <a:cubicBezTo>
                  <a:pt x="1424279" y="6349987"/>
                  <a:pt x="0" y="4925733"/>
                  <a:pt x="0" y="3175038"/>
                </a:cubicBezTo>
                <a:cubicBezTo>
                  <a:pt x="0" y="1424317"/>
                  <a:pt x="1424292" y="0"/>
                  <a:pt x="3175000" y="0"/>
                </a:cubicBezTo>
                <a:cubicBezTo>
                  <a:pt x="4925733" y="0"/>
                  <a:pt x="6350000" y="1424330"/>
                  <a:pt x="6350000" y="3175038"/>
                </a:cubicBezTo>
                <a:cubicBezTo>
                  <a:pt x="6350000" y="4925720"/>
                  <a:pt x="4925733" y="6349987"/>
                  <a:pt x="3175000" y="6349987"/>
                </a:cubicBezTo>
                <a:close/>
                <a:moveTo>
                  <a:pt x="3175000" y="115760"/>
                </a:moveTo>
                <a:cubicBezTo>
                  <a:pt x="1488135" y="115760"/>
                  <a:pt x="115760" y="1488148"/>
                  <a:pt x="115760" y="3175038"/>
                </a:cubicBezTo>
                <a:cubicBezTo>
                  <a:pt x="115760" y="4861915"/>
                  <a:pt x="1488135" y="6234265"/>
                  <a:pt x="3175000" y="6234265"/>
                </a:cubicBezTo>
                <a:cubicBezTo>
                  <a:pt x="4861852" y="6234265"/>
                  <a:pt x="6234265" y="4861890"/>
                  <a:pt x="6234265" y="3175038"/>
                </a:cubicBezTo>
                <a:cubicBezTo>
                  <a:pt x="6234265" y="1488148"/>
                  <a:pt x="4861852" y="115760"/>
                  <a:pt x="3175000" y="115760"/>
                </a:cubicBezTo>
                <a:close/>
              </a:path>
            </a:pathLst>
          </a:custGeom>
          <a:solidFill>
            <a:srgbClr val="D0E8EC"/>
          </a:solid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9FA034-1DDC-F1EA-6418-FEF0FEB8ED4A}"/>
              </a:ext>
            </a:extLst>
          </p:cNvPr>
          <p:cNvSpPr txBox="1"/>
          <p:nvPr/>
        </p:nvSpPr>
        <p:spPr>
          <a:xfrm>
            <a:off x="247732" y="188335"/>
            <a:ext cx="18040268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dern Love" panose="04090805081005020601" pitchFamily="82" charset="0"/>
                <a:cs typeface="Arial" panose="020B0604020202020204" pitchFamily="34" charset="0"/>
              </a:rPr>
              <a:t>3. Read the adverts for the two beautiful villages. Tick the boxes to show which village the statements describe. Sometimes both boxes need to be ticked.</a:t>
            </a:r>
          </a:p>
        </p:txBody>
      </p:sp>
      <p:graphicFrame>
        <p:nvGraphicFramePr>
          <p:cNvPr id="18" name="Bảng 3">
            <a:extLst>
              <a:ext uri="{FF2B5EF4-FFF2-40B4-BE49-F238E27FC236}">
                <a16:creationId xmlns:a16="http://schemas.microsoft.com/office/drawing/2014/main" id="{CFAC028B-5167-8761-DC96-9D56D5563C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4502950"/>
              </p:ext>
            </p:extLst>
          </p:nvPr>
        </p:nvGraphicFramePr>
        <p:xfrm>
          <a:off x="337517" y="5529936"/>
          <a:ext cx="17678400" cy="4638723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615494065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86405299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260658015"/>
                    </a:ext>
                  </a:extLst>
                </a:gridCol>
              </a:tblGrid>
              <a:tr h="7638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Berlin Sans FB" panose="020E0602020502020306" pitchFamily="34" charset="0"/>
                        </a:rPr>
                        <a:t>Statements </a:t>
                      </a:r>
                      <a:endParaRPr lang="vi-VN" sz="36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Berlin Sans FB" panose="020E0602020502020306" pitchFamily="34" charset="0"/>
                        </a:rPr>
                        <a:t>Duong Lam </a:t>
                      </a:r>
                      <a:endParaRPr lang="vi-VN" sz="36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600" dirty="0" err="1">
                          <a:solidFill>
                            <a:srgbClr val="FF0000"/>
                          </a:solidFill>
                          <a:effectLst/>
                          <a:latin typeface="Berlin Sans FB" panose="020E0602020502020306" pitchFamily="34" charset="0"/>
                        </a:rPr>
                        <a:t>Hollum</a:t>
                      </a:r>
                      <a:endParaRPr lang="vi-VN" sz="36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4347560"/>
                  </a:ext>
                </a:extLst>
              </a:tr>
              <a:tr h="622088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buNone/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1. It’s an ancient village.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vi-VN" sz="3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vi-VN" sz="3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2758312"/>
                  </a:ext>
                </a:extLst>
              </a:tr>
              <a:tr h="10562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2. We can visit an ancient pagoda, traditional houses, and temples in this village.</a:t>
                      </a:r>
                      <a:endParaRPr lang="vi-VN" sz="3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vi-VN" sz="3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vi-VN" sz="360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15447462"/>
                  </a:ext>
                </a:extLst>
              </a:tr>
              <a:tr h="7638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600" b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3. We can get there by plane or ferry. </a:t>
                      </a:r>
                      <a:endParaRPr lang="vi-VN" sz="3600" b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vi-VN" sz="360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vi-VN" sz="3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16699905"/>
                  </a:ext>
                </a:extLst>
              </a:tr>
              <a:tr h="7638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600" b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4. We can go there by car, bus, or bike. </a:t>
                      </a:r>
                      <a:endParaRPr lang="vi-VN" sz="3600" b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vi-VN" sz="3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vi-VN" sz="360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04588203"/>
                  </a:ext>
                </a:extLst>
              </a:tr>
              <a:tr h="5941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5. It has a lighthouse. </a:t>
                      </a:r>
                      <a:endParaRPr lang="vi-VN" sz="3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vi-VN" sz="360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vi-VN" sz="3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3543443"/>
                  </a:ext>
                </a:extLst>
              </a:tr>
            </a:tbl>
          </a:graphicData>
        </a:graphic>
      </p:graphicFrame>
      <p:sp>
        <p:nvSpPr>
          <p:cNvPr id="19" name="Sao: 5 Cánh 6">
            <a:extLst>
              <a:ext uri="{FF2B5EF4-FFF2-40B4-BE49-F238E27FC236}">
                <a16:creationId xmlns:a16="http://schemas.microsoft.com/office/drawing/2014/main" id="{F9640180-7A6A-4053-276B-1C3CD826BA86}"/>
              </a:ext>
            </a:extLst>
          </p:cNvPr>
          <p:cNvSpPr/>
          <p:nvPr/>
        </p:nvSpPr>
        <p:spPr>
          <a:xfrm>
            <a:off x="13791021" y="6362700"/>
            <a:ext cx="524107" cy="455677"/>
          </a:xfrm>
          <a:prstGeom prst="star5">
            <a:avLst>
              <a:gd name="adj" fmla="val 22113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Sao: 5 Cánh 6">
            <a:extLst>
              <a:ext uri="{FF2B5EF4-FFF2-40B4-BE49-F238E27FC236}">
                <a16:creationId xmlns:a16="http://schemas.microsoft.com/office/drawing/2014/main" id="{EE4111DB-0203-46DB-592B-A985DD2C2003}"/>
              </a:ext>
            </a:extLst>
          </p:cNvPr>
          <p:cNvSpPr/>
          <p:nvPr/>
        </p:nvSpPr>
        <p:spPr>
          <a:xfrm>
            <a:off x="16166231" y="6399156"/>
            <a:ext cx="524107" cy="455677"/>
          </a:xfrm>
          <a:prstGeom prst="star5">
            <a:avLst>
              <a:gd name="adj" fmla="val 22113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Sao: 5 Cánh 6">
            <a:extLst>
              <a:ext uri="{FF2B5EF4-FFF2-40B4-BE49-F238E27FC236}">
                <a16:creationId xmlns:a16="http://schemas.microsoft.com/office/drawing/2014/main" id="{3CD47535-0C12-B3DB-51AC-C0340E9D7410}"/>
              </a:ext>
            </a:extLst>
          </p:cNvPr>
          <p:cNvSpPr/>
          <p:nvPr/>
        </p:nvSpPr>
        <p:spPr>
          <a:xfrm>
            <a:off x="13791020" y="7249444"/>
            <a:ext cx="524107" cy="455677"/>
          </a:xfrm>
          <a:prstGeom prst="star5">
            <a:avLst>
              <a:gd name="adj" fmla="val 22113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Sao: 5 Cánh 6">
            <a:extLst>
              <a:ext uri="{FF2B5EF4-FFF2-40B4-BE49-F238E27FC236}">
                <a16:creationId xmlns:a16="http://schemas.microsoft.com/office/drawing/2014/main" id="{81E4FB20-2E2E-7931-1522-6BBD9361352C}"/>
              </a:ext>
            </a:extLst>
          </p:cNvPr>
          <p:cNvSpPr/>
          <p:nvPr/>
        </p:nvSpPr>
        <p:spPr>
          <a:xfrm>
            <a:off x="16249865" y="8180604"/>
            <a:ext cx="524107" cy="455677"/>
          </a:xfrm>
          <a:prstGeom prst="star5">
            <a:avLst>
              <a:gd name="adj" fmla="val 22113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Sao: 5 Cánh 6">
            <a:extLst>
              <a:ext uri="{FF2B5EF4-FFF2-40B4-BE49-F238E27FC236}">
                <a16:creationId xmlns:a16="http://schemas.microsoft.com/office/drawing/2014/main" id="{61360775-C80F-247C-72A4-968C259BB881}"/>
              </a:ext>
            </a:extLst>
          </p:cNvPr>
          <p:cNvSpPr/>
          <p:nvPr/>
        </p:nvSpPr>
        <p:spPr>
          <a:xfrm>
            <a:off x="13791019" y="8921447"/>
            <a:ext cx="524107" cy="455677"/>
          </a:xfrm>
          <a:prstGeom prst="star5">
            <a:avLst>
              <a:gd name="adj" fmla="val 22113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Sao: 5 Cánh 6">
            <a:extLst>
              <a:ext uri="{FF2B5EF4-FFF2-40B4-BE49-F238E27FC236}">
                <a16:creationId xmlns:a16="http://schemas.microsoft.com/office/drawing/2014/main" id="{FCC685D9-E092-A9DA-A0FF-A1986F7F25A8}"/>
              </a:ext>
            </a:extLst>
          </p:cNvPr>
          <p:cNvSpPr/>
          <p:nvPr/>
        </p:nvSpPr>
        <p:spPr>
          <a:xfrm>
            <a:off x="16249864" y="9591995"/>
            <a:ext cx="524107" cy="455677"/>
          </a:xfrm>
          <a:prstGeom prst="star5">
            <a:avLst>
              <a:gd name="adj" fmla="val 22113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B40E97-43A5-6F05-B416-298BB244D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17" y="1966953"/>
            <a:ext cx="5305425" cy="3467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744D6C-D6E3-403F-BB8D-739DF77F8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4780" y="1651580"/>
            <a:ext cx="5353050" cy="3857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A4FD21-5F73-2248-FDE0-5A878F541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4719" y="1038895"/>
            <a:ext cx="2933700" cy="657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E29842-49AC-23F7-964A-D6D37A338A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517" y="1300203"/>
            <a:ext cx="3771900" cy="66675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8C49B79-8753-131E-42DF-C7E22846D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7844">
            <a:off x="5613234" y="2207320"/>
            <a:ext cx="4077468" cy="271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619C744-64F5-5F85-DBE5-1B0AFD834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5252">
            <a:off x="15283276" y="1107569"/>
            <a:ext cx="2896137" cy="188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7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584</Words>
  <Application>Microsoft Office PowerPoint</Application>
  <PresentationFormat>Custom</PresentationFormat>
  <Paragraphs>56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Malibu</vt:lpstr>
      <vt:lpstr>Arial</vt:lpstr>
      <vt:lpstr>Modern Love</vt:lpstr>
      <vt:lpstr>Wingdings</vt:lpstr>
      <vt:lpstr>Abadi</vt:lpstr>
      <vt:lpstr>Times New Roman</vt:lpstr>
      <vt:lpstr>Malibu Bold</vt:lpstr>
      <vt:lpstr>Berlin Sans FB</vt:lpstr>
      <vt:lpstr>Oleo Script</vt:lpstr>
      <vt:lpstr>Calibri</vt:lpstr>
      <vt:lpstr>Amasis MT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Green Pastel Blue Yellow Playful Scrapbook Pet Conspiracy Theory Presentation Party</dc:title>
  <cp:lastModifiedBy>Quynh Anh</cp:lastModifiedBy>
  <cp:revision>2</cp:revision>
  <dcterms:created xsi:type="dcterms:W3CDTF">2006-08-16T00:00:00Z</dcterms:created>
  <dcterms:modified xsi:type="dcterms:W3CDTF">2023-09-20T15:03:43Z</dcterms:modified>
  <dc:identifier>DAFmvOMzvOU</dc:identifier>
</cp:coreProperties>
</file>