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1"/>
  </p:notesMasterIdLst>
  <p:sldIdLst>
    <p:sldId id="440" r:id="rId2"/>
    <p:sldId id="458" r:id="rId3"/>
    <p:sldId id="442" r:id="rId4"/>
    <p:sldId id="445" r:id="rId5"/>
    <p:sldId id="446" r:id="rId6"/>
    <p:sldId id="447" r:id="rId7"/>
    <p:sldId id="439" r:id="rId8"/>
    <p:sldId id="449" r:id="rId9"/>
    <p:sldId id="407" r:id="rId10"/>
    <p:sldId id="450" r:id="rId11"/>
    <p:sldId id="451" r:id="rId12"/>
    <p:sldId id="432" r:id="rId13"/>
    <p:sldId id="452" r:id="rId14"/>
    <p:sldId id="453" r:id="rId15"/>
    <p:sldId id="454" r:id="rId16"/>
    <p:sldId id="455" r:id="rId17"/>
    <p:sldId id="456" r:id="rId18"/>
    <p:sldId id="457" r:id="rId19"/>
    <p:sldId id="44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99FF"/>
    <a:srgbClr val="FF0000"/>
    <a:srgbClr val="CC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08" autoAdjust="0"/>
    <p:restoredTop sz="92683" autoAdjust="0"/>
  </p:normalViewPr>
  <p:slideViewPr>
    <p:cSldViewPr>
      <p:cViewPr>
        <p:scale>
          <a:sx n="75" d="100"/>
          <a:sy n="75" d="100"/>
        </p:scale>
        <p:origin x="-990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F215-1741-470B-BDD1-5200305B94C2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35F1D-E268-482B-AC35-28121FB98C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10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35F1D-E268-482B-AC35-28121FB98C4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9091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C0758C-0BCD-4927-AB48-9B383E154F3C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7191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7667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98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888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871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45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87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353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3406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5007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037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pic>
        <p:nvPicPr>
          <p:cNvPr id="6148" name="Picture 4" descr="162949vista(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228600" y="2133600"/>
            <a:ext cx="8229600" cy="2438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456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 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1366249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984" y="5120481"/>
            <a:ext cx="1201016" cy="1371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991" y="1780957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mà Ni – cô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198" y="2122285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991" y="2354133"/>
            <a:ext cx="7222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905971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8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4" descr="quyen s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880" y="5413693"/>
            <a:ext cx="2438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991" y="1780957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mà Ni – cô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198" y="2122285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991" y="2354133"/>
            <a:ext cx="7222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991" y="2728247"/>
            <a:ext cx="4528869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</a:t>
            </a:r>
            <a:endParaRPr lang="en-US" sz="16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09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47800" y="381000"/>
            <a:ext cx="62484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1000" y="5153892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08318" y="5167746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15245" y="5181600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08318" y="5167746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08318" y="5181600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08318" y="5160819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15245" y="5181600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8318" y="5181600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08318" y="5167746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97927" y="5153892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91000" y="514696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194463" y="5153892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11781" y="514696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11781" y="514696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97928" y="514696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204855" y="5153893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02:30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4854" y="5153891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03:00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803929"/>
              </p:ext>
            </p:extLst>
          </p:nvPr>
        </p:nvGraphicFramePr>
        <p:xfrm>
          <a:off x="228600" y="1524000"/>
          <a:ext cx="86106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Document" r:id="rId5" imgW="6297083" imgH="1580863" progId="Word.Document.12">
                  <p:embed/>
                </p:oleObj>
              </mc:Choice>
              <mc:Fallback>
                <p:oleObj name="Document" r:id="rId5" imgW="6297083" imgH="15808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1524000"/>
                        <a:ext cx="8610600" cy="3429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89" name="Picture 6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9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3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3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3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3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3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1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6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7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7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4" descr="quyen s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880" y="5413693"/>
            <a:ext cx="2438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991" y="1780957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mà Ni – cô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198" y="2122285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991" y="2354133"/>
            <a:ext cx="7222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991" y="2728247"/>
            <a:ext cx="45218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la.</a:t>
            </a:r>
            <a:endParaRPr lang="en-US" sz="16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232428"/>
            <a:ext cx="4208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278" y="3601027"/>
            <a:ext cx="79437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&gt;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la.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073" y="4081808"/>
            <a:ext cx="72097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125" y="4598749"/>
            <a:ext cx="3512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96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688" y="5120436"/>
            <a:ext cx="1201016" cy="1371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991" y="1780957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mà Ni – cô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198" y="2122285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991" y="2354133"/>
            <a:ext cx="7222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88" y="5272836"/>
            <a:ext cx="1201016" cy="13717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0991" y="2728247"/>
            <a:ext cx="45218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la.</a:t>
            </a:r>
            <a:endParaRPr lang="en-US" sz="16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606" y="3064817"/>
            <a:ext cx="7584393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36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0"/>
            <a:ext cx="8839200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dirty="0"/>
          </a:p>
        </p:txBody>
      </p:sp>
      <p:pic>
        <p:nvPicPr>
          <p:cNvPr id="9318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1700" y="137160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Phiếu</a:t>
            </a:r>
            <a:r>
              <a:rPr lang="en-US" altLang="en-US" sz="32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tập</a:t>
            </a:r>
            <a:r>
              <a:rPr lang="en-US" altLang="en-US" sz="32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số</a:t>
            </a:r>
            <a:r>
              <a:rPr lang="en-US" altLang="en-US" sz="32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3</a:t>
            </a:r>
            <a:endParaRPr lang="en-US" alt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300" y="26810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69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688" y="5120436"/>
            <a:ext cx="1201016" cy="1371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991" y="1780957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mà Ni – cô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198" y="2122285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991" y="2354133"/>
            <a:ext cx="7222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88" y="5272836"/>
            <a:ext cx="1201016" cy="13717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0991" y="2728247"/>
            <a:ext cx="45218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la.</a:t>
            </a:r>
            <a:endParaRPr lang="en-US" sz="16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606" y="3064817"/>
            <a:ext cx="7584393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3681838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“</a:t>
            </a:r>
            <a:r>
              <a:rPr lang="en-US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6749" y="4112542"/>
            <a:ext cx="72418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Ni  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743" y="4552393"/>
            <a:ext cx="73472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79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688" y="5120436"/>
            <a:ext cx="1201016" cy="1371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15586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88" y="5272836"/>
            <a:ext cx="1201016" cy="1371719"/>
          </a:xfrm>
          <a:prstGeom prst="rect">
            <a:avLst/>
          </a:prstGeom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72552" y="176154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72552" y="2145655"/>
            <a:ext cx="2396875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 KẾT 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508" y="2620010"/>
            <a:ext cx="7543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Nội dung – Ý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TLV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8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8130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133600" y="685800"/>
            <a:ext cx="5105400" cy="461963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x-none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6800" y="2967335"/>
            <a:ext cx="68580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90170" algn="l"/>
                <a:tab pos="180340" algn="l"/>
                <a:tab pos="270510" algn="l"/>
              </a:tabLst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gặp một đề văn như của Ni – cô – la, theo em việc đầu tiên phải làm là gì?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91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19813" name="WordArt 5"/>
          <p:cNvSpPr>
            <a:spLocks noChangeArrowheads="1" noChangeShapeType="1" noTextEdit="1"/>
          </p:cNvSpPr>
          <p:nvPr/>
        </p:nvSpPr>
        <p:spPr bwMode="auto">
          <a:xfrm>
            <a:off x="325438" y="533400"/>
            <a:ext cx="7980362" cy="3429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  <a:r>
              <a:rPr lang="en-US" sz="3600" b="1" kern="10" smtClean="0">
                <a:solidFill>
                  <a:srgbClr val="00FF00"/>
                </a:solidFill>
                <a:latin typeface="VNI-Centur"/>
              </a:rPr>
              <a:t>.</a:t>
            </a:r>
            <a:endParaRPr lang="en-US" sz="3600" b="1" kern="10" dirty="0">
              <a:solidFill>
                <a:srgbClr val="00FF00"/>
              </a:solidFill>
              <a:latin typeface="VNI-Centur"/>
            </a:endParaRPr>
          </a:p>
        </p:txBody>
      </p:sp>
      <p:pic>
        <p:nvPicPr>
          <p:cNvPr id="119815" name="Picture 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80125"/>
            <a:ext cx="990600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562600"/>
            <a:ext cx="11430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7" name="Picture 9" descr="Butterfly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8" name="Picture 10" descr="Butterfly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674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9" name="Picture 11" descr="Butterfly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68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48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pic>
        <p:nvPicPr>
          <p:cNvPr id="6148" name="Picture 4" descr="162949vista(6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228600" y="2133600"/>
            <a:ext cx="8229600" cy="2438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456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 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265997"/>
            <a:ext cx="830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</a:pP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1cho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FF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FF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Wildli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2400"/>
            <a:ext cx="9144000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168" y="3926205"/>
            <a:ext cx="8561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1cho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9986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2954221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1800"/>
          </a:p>
        </p:txBody>
      </p:sp>
      <p:grpSp>
        <p:nvGrpSpPr>
          <p:cNvPr id="116743" name="Group 7"/>
          <p:cNvGrpSpPr>
            <a:grpSpLocks/>
          </p:cNvGrpSpPr>
          <p:nvPr/>
        </p:nvGrpSpPr>
        <p:grpSpPr bwMode="auto">
          <a:xfrm rot="10483590" flipV="1">
            <a:off x="420441" y="536432"/>
            <a:ext cx="1219200" cy="914400"/>
            <a:chOff x="1920" y="2736"/>
            <a:chExt cx="1680" cy="1440"/>
          </a:xfrm>
        </p:grpSpPr>
        <p:pic>
          <p:nvPicPr>
            <p:cNvPr id="116744" name="Picture 8" descr="T3boi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6746" name="Picture 10" descr="Hoa_-_buom_(hinh_dong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2057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9200" y="533400"/>
            <a:ext cx="76200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-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algn="ctr"/>
            <a:endParaRPr lang="en-US" sz="3200" dirty="0">
              <a:solidFill>
                <a:srgbClr val="CC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57800" y="1326356"/>
            <a:ext cx="0" cy="5150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2400" y="1336675"/>
            <a:ext cx="3155950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2400" y="1676400"/>
            <a:ext cx="1554163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</a:p>
        </p:txBody>
      </p:sp>
      <p:pic>
        <p:nvPicPr>
          <p:cNvPr id="22" name="Picture 21" descr="C:\Users\Huong Lan\Desktop\Untitled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23" y="1371599"/>
            <a:ext cx="3727577" cy="32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52399" y="2153573"/>
            <a:ext cx="50567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xi 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(1926 -1977)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tranh,Viết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giắc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1932)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27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2954221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1800"/>
          </a:p>
        </p:txBody>
      </p:sp>
      <p:grpSp>
        <p:nvGrpSpPr>
          <p:cNvPr id="116743" name="Group 7"/>
          <p:cNvGrpSpPr>
            <a:grpSpLocks/>
          </p:cNvGrpSpPr>
          <p:nvPr/>
        </p:nvGrpSpPr>
        <p:grpSpPr bwMode="auto">
          <a:xfrm rot="10483590" flipV="1">
            <a:off x="420441" y="536432"/>
            <a:ext cx="1219200" cy="914400"/>
            <a:chOff x="1920" y="2736"/>
            <a:chExt cx="1680" cy="1440"/>
          </a:xfrm>
        </p:grpSpPr>
        <p:pic>
          <p:nvPicPr>
            <p:cNvPr id="116744" name="Picture 8" descr="T3boi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6746" name="Picture 10" descr="Hoa_-_buom_(hinh_dong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2057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9200" y="533400"/>
            <a:ext cx="76200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-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algn="ctr"/>
            <a:endParaRPr lang="en-US" sz="3200" dirty="0">
              <a:solidFill>
                <a:srgbClr val="CC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57800" y="1326356"/>
            <a:ext cx="0" cy="5150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2400" y="1336675"/>
            <a:ext cx="3155950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2400" y="1676400"/>
            <a:ext cx="1554163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784" y="2068069"/>
            <a:ext cx="191514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1" y="4395216"/>
            <a:ext cx="987638" cy="731583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61630" y="2512367"/>
            <a:ext cx="2862570" cy="459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6733" y="2068069"/>
            <a:ext cx="358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*</a:t>
            </a:r>
            <a:r>
              <a:rPr lang="en-US" sz="2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lưu</a:t>
            </a:r>
            <a:r>
              <a:rPr lang="en-US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ý: 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ý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giọng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điệu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phiên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âm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ngoài</a:t>
            </a:r>
            <a:r>
              <a:rPr lang="en-US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000" dirty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97708" y="2903738"/>
            <a:ext cx="4350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976" y="3441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Ni 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la: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2004.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7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2954221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1800"/>
          </a:p>
        </p:txBody>
      </p:sp>
      <p:grpSp>
        <p:nvGrpSpPr>
          <p:cNvPr id="116743" name="Group 7"/>
          <p:cNvGrpSpPr>
            <a:grpSpLocks/>
          </p:cNvGrpSpPr>
          <p:nvPr/>
        </p:nvGrpSpPr>
        <p:grpSpPr bwMode="auto">
          <a:xfrm rot="10483590" flipV="1">
            <a:off x="420441" y="536432"/>
            <a:ext cx="1219200" cy="914400"/>
            <a:chOff x="1920" y="2736"/>
            <a:chExt cx="1680" cy="1440"/>
          </a:xfrm>
        </p:grpSpPr>
        <p:pic>
          <p:nvPicPr>
            <p:cNvPr id="116744" name="Picture 8" descr="T3boi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6746" name="Picture 10" descr="Hoa_-_buom_(hinh_dong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2057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9200" y="533400"/>
            <a:ext cx="76200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-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algn="ctr"/>
            <a:endParaRPr lang="en-US" sz="3200" dirty="0">
              <a:solidFill>
                <a:srgbClr val="CC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57800" y="1326356"/>
            <a:ext cx="0" cy="5150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2400" y="1336675"/>
            <a:ext cx="3155950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2400" y="1676400"/>
            <a:ext cx="1554163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784" y="2068069"/>
            <a:ext cx="191514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1" y="4395216"/>
            <a:ext cx="987638" cy="731583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61630" y="2512367"/>
            <a:ext cx="2862570" cy="459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97708" y="2903738"/>
            <a:ext cx="4350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976" y="3441192"/>
            <a:ext cx="4572000" cy="1729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Thể loại: truyện ngắn;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vật: Cậu bé Ni – cô – la, bố của cậu và bác hàng xóm;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Ngôi kể: ngôi thứ nhất.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50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2954221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1800"/>
          </a:p>
        </p:txBody>
      </p:sp>
      <p:grpSp>
        <p:nvGrpSpPr>
          <p:cNvPr id="116743" name="Group 7"/>
          <p:cNvGrpSpPr>
            <a:grpSpLocks/>
          </p:cNvGrpSpPr>
          <p:nvPr/>
        </p:nvGrpSpPr>
        <p:grpSpPr bwMode="auto">
          <a:xfrm rot="10483590" flipV="1">
            <a:off x="420441" y="536432"/>
            <a:ext cx="1219200" cy="914400"/>
            <a:chOff x="1920" y="2736"/>
            <a:chExt cx="1680" cy="1440"/>
          </a:xfrm>
        </p:grpSpPr>
        <p:pic>
          <p:nvPicPr>
            <p:cNvPr id="116744" name="Picture 8" descr="T3boi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6746" name="Picture 10" descr="Hoa_-_buom_(hinh_dong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2057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9200" y="533400"/>
            <a:ext cx="76200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-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algn="ctr"/>
            <a:endParaRPr lang="en-US" sz="3200" dirty="0">
              <a:solidFill>
                <a:srgbClr val="CC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57800" y="1326356"/>
            <a:ext cx="0" cy="5150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2400" y="1336675"/>
            <a:ext cx="3155950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2400" y="1676400"/>
            <a:ext cx="1554163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784" y="2068069"/>
            <a:ext cx="191514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1" y="4395216"/>
            <a:ext cx="987638" cy="731583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61630" y="2512367"/>
            <a:ext cx="2862570" cy="459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97708" y="2903738"/>
            <a:ext cx="4350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2" descr="Dove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1" y="3197415"/>
            <a:ext cx="6953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5756" y="3383498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Văn bản chia làm 2 phần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P1:Từ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đầu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Ni – cô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P2: còn lại: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 –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10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4" descr="quyen s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904" y="2241551"/>
            <a:ext cx="2438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984" y="5120481"/>
            <a:ext cx="1201016" cy="1371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991" y="1780957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mà Ni – cô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416" y="2192099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Ni 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Ni 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Ni –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144" y="4262735"/>
            <a:ext cx="8258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87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khung trang 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30657">
            <a:off x="7254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4" descr="quyen s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904" y="2241551"/>
            <a:ext cx="2438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984" y="5120481"/>
            <a:ext cx="1201016" cy="1371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85797"/>
            <a:ext cx="7391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 LÀM VĂN</a:t>
            </a:r>
          </a:p>
          <a:p>
            <a:pPr lvl="0"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la: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chưa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-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Rơ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–xi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giắc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Xăng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</a:p>
          <a:p>
            <a:pPr lvl="0" algn="ctr">
              <a:defRPr/>
            </a:pPr>
            <a:endParaRPr lang="en-US" sz="2800" dirty="0">
              <a:solidFill>
                <a:srgbClr val="CC66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1336675"/>
            <a:ext cx="351897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24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x-none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x-none" sz="2400" b="1" dirty="0" smtClean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TIẾT</a:t>
            </a:r>
            <a:endParaRPr lang="x-none" altLang="x-none" sz="24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991" y="1780957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mà Ni – cô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la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744" y="2153433"/>
            <a:ext cx="8258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991" y="2829698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866" y="3087393"/>
            <a:ext cx="7222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0564" y="4089939"/>
            <a:ext cx="42040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“Chia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90633" y="46308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nhóm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Phát phiếu học tập số 1 &amp; giao nhiệm vụ:</a:t>
            </a:r>
            <a:endParaRPr lang="en-US" sz="16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384" y="5272881"/>
            <a:ext cx="12010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9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28601"/>
            <a:ext cx="7543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pt-B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r>
              <a:rPr lang="pt-B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bố Ni – cô – la khi được con nhờ làm hộ BT làm văn</a:t>
            </a:r>
            <a:endParaRPr lang="en-US" sz="2800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7136" y="1295400"/>
            <a:ext cx="8055864" cy="541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la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BT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Ni –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la so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?........................................................................................................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80340" marR="0">
              <a:spcBef>
                <a:spcPts val="0"/>
              </a:spcBef>
              <a:spcAft>
                <a:spcPts val="0"/>
              </a:spcAft>
            </a:pPr>
            <a:r>
              <a:rPr lang="vi-VN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图片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15" y="4992433"/>
            <a:ext cx="1768453" cy="14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10483590" flipV="1">
            <a:off x="746577" y="5489456"/>
            <a:ext cx="1219200" cy="914400"/>
            <a:chOff x="1920" y="2736"/>
            <a:chExt cx="1680" cy="1440"/>
          </a:xfrm>
        </p:grpSpPr>
        <p:pic>
          <p:nvPicPr>
            <p:cNvPr id="9" name="Picture 8" descr="T3boi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4213997" y="5155831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04855" y="5153893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02:30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97928" y="514696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11781" y="514696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31456" y="5153061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94463" y="5153892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91000" y="514696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197927" y="5153892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08318" y="5167746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08318" y="5181600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215245" y="5181600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208318" y="5160819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47667" y="5176283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190167" y="5174344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97094" y="5199505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239562" y="5174344"/>
            <a:ext cx="20574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239562" y="5126512"/>
            <a:ext cx="2057400" cy="9767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3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3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3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3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2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3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6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6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9000"/>
                            </p:stCondLst>
                            <p:childTnLst>
                              <p:par>
                                <p:cTn id="7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7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6746</TotalTime>
  <Words>1856</Words>
  <Application>Microsoft Office PowerPoint</Application>
  <PresentationFormat>On-screen Show (4:3)</PresentationFormat>
  <Paragraphs>192</Paragraphs>
  <Slides>19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Khanh</dc:creator>
  <cp:lastModifiedBy>Administrator</cp:lastModifiedBy>
  <cp:revision>554</cp:revision>
  <dcterms:created xsi:type="dcterms:W3CDTF">2006-08-16T00:00:00Z</dcterms:created>
  <dcterms:modified xsi:type="dcterms:W3CDTF">2021-07-01T07:13:45Z</dcterms:modified>
</cp:coreProperties>
</file>