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5253" autoAdjust="0"/>
  </p:normalViewPr>
  <p:slideViewPr>
    <p:cSldViewPr>
      <p:cViewPr varScale="1">
        <p:scale>
          <a:sx n="107" d="100"/>
          <a:sy n="107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Tr57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153" y="1025854"/>
            <a:ext cx="5230821" cy="4828450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D93E5E2A-2536-8EF1-D649-0FEAE2E368F1}"/>
              </a:ext>
            </a:extLst>
          </p:cNvPr>
          <p:cNvSpPr txBox="1"/>
          <p:nvPr/>
        </p:nvSpPr>
        <p:spPr>
          <a:xfrm>
            <a:off x="638210" y="310863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TIẾT: 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421" y="7549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1191</Words>
  <Application>Microsoft Macintosh PowerPoint</Application>
  <PresentationFormat>Widescreen</PresentationFormat>
  <Paragraphs>161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thuy dung</cp:lastModifiedBy>
  <cp:revision>274</cp:revision>
  <dcterms:created xsi:type="dcterms:W3CDTF">2017-01-06T02:36:34Z</dcterms:created>
  <dcterms:modified xsi:type="dcterms:W3CDTF">2023-07-22T10:49:45Z</dcterms:modified>
</cp:coreProperties>
</file>