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theme/theme9.xml" ContentType="application/vnd.openxmlformats-officedocument.theme+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theme/theme10.xml" ContentType="application/vnd.openxmlformats-officedocument.theme+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6" r:id="rId4"/>
    <p:sldMasterId id="2147483700" r:id="rId5"/>
    <p:sldMasterId id="2147483725" r:id="rId6"/>
    <p:sldMasterId id="2147483738" r:id="rId7"/>
    <p:sldMasterId id="2147483750" r:id="rId8"/>
    <p:sldMasterId id="2147483765" r:id="rId9"/>
    <p:sldMasterId id="2147484314" r:id="rId10"/>
    <p:sldMasterId id="2147484362" r:id="rId11"/>
  </p:sldMasterIdLst>
  <p:notesMasterIdLst>
    <p:notesMasterId r:id="rId54"/>
  </p:notesMasterIdLst>
  <p:sldIdLst>
    <p:sldId id="256" r:id="rId12"/>
    <p:sldId id="268" r:id="rId13"/>
    <p:sldId id="1067" r:id="rId14"/>
    <p:sldId id="1070" r:id="rId15"/>
    <p:sldId id="1068" r:id="rId16"/>
    <p:sldId id="606" r:id="rId17"/>
    <p:sldId id="615" r:id="rId18"/>
    <p:sldId id="425" r:id="rId19"/>
    <p:sldId id="603" r:id="rId20"/>
    <p:sldId id="288" r:id="rId21"/>
    <p:sldId id="604" r:id="rId22"/>
    <p:sldId id="607" r:id="rId23"/>
    <p:sldId id="274" r:id="rId24"/>
    <p:sldId id="610" r:id="rId25"/>
    <p:sldId id="341" r:id="rId26"/>
    <p:sldId id="609" r:id="rId27"/>
    <p:sldId id="612" r:id="rId28"/>
    <p:sldId id="616" r:id="rId29"/>
    <p:sldId id="1060" r:id="rId30"/>
    <p:sldId id="1061" r:id="rId31"/>
    <p:sldId id="1062" r:id="rId32"/>
    <p:sldId id="1063" r:id="rId33"/>
    <p:sldId id="1065" r:id="rId34"/>
    <p:sldId id="1064" r:id="rId35"/>
    <p:sldId id="1066" r:id="rId36"/>
    <p:sldId id="1055" r:id="rId37"/>
    <p:sldId id="1053" r:id="rId38"/>
    <p:sldId id="1072" r:id="rId39"/>
    <p:sldId id="1054" r:id="rId40"/>
    <p:sldId id="1071" r:id="rId41"/>
    <p:sldId id="1069" r:id="rId42"/>
    <p:sldId id="1057" r:id="rId43"/>
    <p:sldId id="1058" r:id="rId44"/>
    <p:sldId id="570" r:id="rId45"/>
    <p:sldId id="1059" r:id="rId46"/>
    <p:sldId id="574" r:id="rId47"/>
    <p:sldId id="595" r:id="rId48"/>
    <p:sldId id="596" r:id="rId49"/>
    <p:sldId id="597" r:id="rId50"/>
    <p:sldId id="598" r:id="rId51"/>
    <p:sldId id="1056" r:id="rId52"/>
    <p:sldId id="59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CC"/>
    <a:srgbClr val="FFF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658" y="67"/>
      </p:cViewPr>
      <p:guideLst>
        <p:guide orient="horz" pos="2160"/>
        <p:guide pos="3840"/>
      </p:guideLst>
    </p:cSldViewPr>
  </p:slideViewPr>
  <p:notesTextViewPr>
    <p:cViewPr>
      <p:scale>
        <a:sx n="1" d="1"/>
        <a:sy n="1" d="1"/>
      </p:scale>
      <p:origin x="0" y="0"/>
    </p:cViewPr>
  </p:notesTextViewPr>
  <p:sorterViewPr>
    <p:cViewPr>
      <p:scale>
        <a:sx n="39" d="100"/>
        <a:sy n="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CCB1C-B1A7-47D6-ABCF-E9A57E2770A8}"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94A06-C263-464F-A53F-C4A0A8B7D892}" type="slidenum">
              <a:rPr lang="en-US" smtClean="0"/>
              <a:t>‹#›</a:t>
            </a:fld>
            <a:endParaRPr lang="en-US"/>
          </a:p>
        </p:txBody>
      </p:sp>
    </p:spTree>
    <p:extLst>
      <p:ext uri="{BB962C8B-B14F-4D97-AF65-F5344CB8AC3E}">
        <p14:creationId xmlns:p14="http://schemas.microsoft.com/office/powerpoint/2010/main" val="175748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986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38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28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0a45bf7090_0_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0a45bf7090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42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12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6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290F15-967D-4EED-AF26-1512C2BF3FD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905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1924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905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5753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801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264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7611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4840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2928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8151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6423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703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929542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0695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49157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59723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328914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251889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8399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9494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2024/3/25</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26670156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353715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0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7205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594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1192786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90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04099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22000551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a:pPr>
                <a:defRPr/>
              </a:pPr>
              <a:t>‹#›</a:t>
            </a:fld>
            <a:endParaRPr lang="zh-CN" altLang="en-US"/>
          </a:p>
        </p:txBody>
      </p:sp>
    </p:spTree>
    <p:extLst>
      <p:ext uri="{BB962C8B-B14F-4D97-AF65-F5344CB8AC3E}">
        <p14:creationId xmlns:p14="http://schemas.microsoft.com/office/powerpoint/2010/main" val="629497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2400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818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60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7569089"/>
      </p:ext>
    </p:extLst>
  </p:cSld>
  <p:clrMapOvr>
    <a:masterClrMapping/>
  </p:clrMapOvr>
  <p:transition>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8495653"/>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214768"/>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2462150"/>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7691879"/>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30820"/>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1070501"/>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5341716"/>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9154040"/>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8330268"/>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452750"/>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3539279"/>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735780"/>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44082"/>
      </p:ext>
    </p:extLst>
  </p:cSld>
  <p:clrMapOvr>
    <a:masterClrMapping/>
  </p:clrMapOvr>
  <p:transition>
    <p:randomBar dir="ver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960988"/>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931"/>
      </p:ext>
    </p:extLst>
  </p:cSld>
  <p:clrMapOvr>
    <a:masterClrMapping/>
  </p:clrMapOvr>
  <p:transition>
    <p:randomBar dir="ver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633024"/>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62358"/>
      </p:ext>
    </p:extLst>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08627"/>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41752"/>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492005"/>
      </p:ext>
    </p:extLst>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22385"/>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950350"/>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489411"/>
      </p:ext>
    </p:extLst>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31881"/>
      </p:ext>
    </p:extLst>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528378"/>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56070"/>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783544"/>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613669"/>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726161"/>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743757"/>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06265"/>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711332"/>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510181"/>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409020"/>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135490"/>
      </p:ext>
    </p:extLst>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10575687"/>
      </p:ext>
    </p:extLst>
  </p:cSld>
  <p:clrMapOvr>
    <a:masterClrMapping/>
  </p:clrMapOvr>
  <p:transition>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52205274"/>
      </p:ext>
    </p:extLst>
  </p:cSld>
  <p:clrMapOvr>
    <a:masterClrMapping/>
  </p:clrMapOvr>
  <p:transition>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38666102"/>
      </p:ext>
    </p:extLst>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22636394"/>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284761"/>
      </p:ext>
    </p:extLst>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17993073"/>
      </p:ext>
    </p:extLst>
  </p:cSld>
  <p:clrMapOvr>
    <a:masterClrMapping/>
  </p:clrMapOvr>
  <p:transition>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28075"/>
      </p:ext>
    </p:extLst>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792184474"/>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407262"/>
      </p:ext>
    </p:extLst>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291961562"/>
      </p:ext>
    </p:extLst>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753609"/>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26038394"/>
      </p:ext>
    </p:extLst>
  </p:cSld>
  <p:clrMapOvr>
    <a:masterClrMapping/>
  </p:clrMapOvr>
  <p:transition>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352538"/>
      </p:ext>
    </p:extLst>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259196"/>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7977951"/>
      </p:ext>
    </p:extLst>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2810544"/>
      </p:ext>
    </p:extLst>
  </p:cSld>
  <p:clrMapOvr>
    <a:masterClrMapping/>
  </p:clrMapOvr>
  <p:transition>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260197"/>
      </p:ext>
    </p:extLst>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50558222"/>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44232257"/>
      </p:ext>
    </p:extLst>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70809682"/>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250416616"/>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400843"/>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310617939"/>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185222"/>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100458918"/>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994917"/>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002913989"/>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759205"/>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241702554"/>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764128"/>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2024/3/25</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543879514"/>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32993136"/>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775937"/>
      </p:ext>
    </p:extLst>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233701"/>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90F15-967D-4EED-AF26-1512C2BF3FD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21758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400626"/>
      </p:ext>
    </p:extLst>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02438558"/>
      </p:ext>
    </p:extLst>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386915688"/>
      </p:ext>
    </p:extLst>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5674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1274868"/>
      </p:ext>
    </p:extLst>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323796"/>
      </p:ext>
    </p:extLst>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04233"/>
      </p:ext>
    </p:extLst>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799369"/>
      </p:ext>
    </p:extLst>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281551"/>
      </p:ext>
    </p:extLst>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652452"/>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73758"/>
      </p:ext>
    </p:extLst>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2530662"/>
      </p:ext>
    </p:extLst>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88849914"/>
      </p:ext>
    </p:extLst>
  </p:cSld>
  <p:clrMapOvr>
    <a:masterClrMapping/>
  </p:clrMapOvr>
  <p:transition>
    <p:randomBar dir="ver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75654"/>
      </p:ext>
    </p:extLst>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983387"/>
      </p:ext>
    </p:extLst>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960957"/>
      </p:ext>
    </p:extLst>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485123"/>
      </p:ext>
    </p:extLst>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868513"/>
      </p:ext>
    </p:extLst>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92915"/>
      </p:ext>
    </p:extLst>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814122"/>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274258"/>
      </p:ext>
    </p:extLst>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248688"/>
      </p:ext>
    </p:extLst>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473520"/>
      </p:ext>
    </p:extLst>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809311"/>
      </p:ext>
    </p:extLst>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26847"/>
      </p:ext>
    </p:extLst>
  </p:cSld>
  <p:clrMapOvr>
    <a:masterClrMapping/>
  </p:clrMapOvr>
  <p:transition>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91743"/>
      </p:ext>
    </p:extLst>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22566"/>
      </p:ext>
    </p:extLst>
  </p:cSld>
  <p:clrMapOvr>
    <a:masterClrMapping/>
  </p:clrMapOvr>
  <p:transition>
    <p:randomBar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557713"/>
      </p:ext>
    </p:extLst>
  </p:cSld>
  <p:clrMapOvr>
    <a:masterClrMapping/>
  </p:clrMapOvr>
  <p:transition>
    <p:randomBar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77846"/>
      </p:ext>
    </p:extLst>
  </p:cSld>
  <p:clrMapOvr>
    <a:masterClrMapping/>
  </p:clrMapOvr>
  <p:transition>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412223"/>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E14C4357-4527-4A6F-8FC0-A5E3D696D97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16972711"/>
      </p:ext>
    </p:extLst>
  </p:cSld>
  <p:clrMapOvr>
    <a:masterClrMapping/>
  </p:clrMapOvr>
  <p:transition>
    <p:randomBar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313691"/>
      </p:ext>
    </p:extLst>
  </p:cSld>
  <p:clrMapOvr>
    <a:masterClrMapping/>
  </p:clrMapOvr>
  <p:transition>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589490"/>
      </p:ext>
    </p:extLst>
  </p:cSld>
  <p:clrMapOvr>
    <a:masterClrMapping/>
  </p:clrMapOvr>
  <p:transition>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964248"/>
      </p:ext>
    </p:extLst>
  </p:cSld>
  <p:clrMapOvr>
    <a:masterClrMapping/>
  </p:clrMapOvr>
  <p:transition>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65999"/>
      </p:ext>
    </p:extLst>
  </p:cSld>
  <p:clrMapOvr>
    <a:masterClrMapping/>
  </p:clrMapOvr>
  <p:transition>
    <p:randomBar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06162"/>
      </p:ext>
    </p:extLst>
  </p:cSld>
  <p:clrMapOvr>
    <a:masterClrMapping/>
  </p:clrMapOvr>
  <p:transition>
    <p:randomBar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878007"/>
      </p:ext>
    </p:extLst>
  </p:cSld>
  <p:clrMapOvr>
    <a:masterClrMapping/>
  </p:clrMapOvr>
  <p:transition>
    <p:randomBar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3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319558"/>
      </p:ext>
    </p:extLst>
  </p:cSld>
  <p:clrMapOvr>
    <a:masterClrMapping/>
  </p:clrMapOvr>
  <p:transition>
    <p:randomBar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27008852"/>
      </p:ext>
    </p:extLst>
  </p:cSld>
  <p:clrMapOvr>
    <a:masterClrMapping/>
  </p:clrMapOvr>
  <p:transition>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38415965"/>
      </p:ext>
    </p:extLst>
  </p:cSld>
  <p:clrMapOvr>
    <a:masterClrMapping/>
  </p:clrMapOvr>
  <p:transition>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0252725"/>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0FE2CF07-AA09-4F84-AF7C-19256C76E82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93047553"/>
      </p:ext>
    </p:extLst>
  </p:cSld>
  <p:clrMapOvr>
    <a:masterClrMapping/>
  </p:clrMapOvr>
  <p:transition>
    <p:randomBar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47573565"/>
      </p:ext>
    </p:extLst>
  </p:cSld>
  <p:clrMapOvr>
    <a:masterClrMapping/>
  </p:clrMapOvr>
  <p:transition>
    <p:randomBar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780735521"/>
      </p:ext>
    </p:extLst>
  </p:cSld>
  <p:clrMapOvr>
    <a:masterClrMapping/>
  </p:clrMapOvr>
  <p:transition>
    <p:randomBar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24216954"/>
      </p:ext>
    </p:extLst>
  </p:cSld>
  <p:clrMapOvr>
    <a:masterClrMapping/>
  </p:clrMapOvr>
  <p:transition>
    <p:randomBar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809277723"/>
      </p:ext>
    </p:extLst>
  </p:cSld>
  <p:clrMapOvr>
    <a:masterClrMapping/>
  </p:clrMapOvr>
  <p:transition>
    <p:randomBar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751288"/>
      </p:ext>
    </p:extLst>
  </p:cSld>
  <p:clrMapOvr>
    <a:masterClrMapping/>
  </p:clrMapOvr>
  <p:transition>
    <p:randomBar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575213235"/>
      </p:ext>
    </p:extLst>
  </p:cSld>
  <p:clrMapOvr>
    <a:masterClrMapping/>
  </p:clrMapOvr>
  <p:transition>
    <p:randomBar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866533"/>
      </p:ext>
    </p:extLst>
  </p:cSld>
  <p:clrMapOvr>
    <a:masterClrMapping/>
  </p:clrMapOvr>
  <p:transition>
    <p:randomBar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33782071"/>
      </p:ext>
    </p:extLst>
  </p:cSld>
  <p:clrMapOvr>
    <a:masterClrMapping/>
  </p:clrMapOvr>
  <p:transition>
    <p:randomBar dir="vert"/>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991082"/>
      </p:ext>
    </p:extLst>
  </p:cSld>
  <p:clrMapOvr>
    <a:masterClrMapping/>
  </p:clrMapOvr>
  <p:transition>
    <p:randomBar dir="vert"/>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142683308"/>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396516AC-313E-4608-9742-C335A814F6E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99992205"/>
      </p:ext>
    </p:extLst>
  </p:cSld>
  <p:clrMapOvr>
    <a:masterClrMapping/>
  </p:clrMapOvr>
  <p:transition>
    <p:randomBar dir="ver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29596"/>
      </p:ext>
    </p:extLst>
  </p:cSld>
  <p:clrMapOvr>
    <a:masterClrMapping/>
  </p:clrMapOvr>
  <p:transition>
    <p:randomBar dir="vert"/>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165291898"/>
      </p:ext>
    </p:extLst>
  </p:cSld>
  <p:clrMapOvr>
    <a:masterClrMapping/>
  </p:clrMapOvr>
  <p:transition>
    <p:randomBar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367736"/>
      </p:ext>
    </p:extLst>
  </p:cSld>
  <p:clrMapOvr>
    <a:masterClrMapping/>
  </p:clrMapOvr>
  <p:transition>
    <p:randomBar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4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154504"/>
      </p:ext>
    </p:extLst>
  </p:cSld>
  <p:clrMapOvr>
    <a:masterClrMapping/>
  </p:clrMapOvr>
  <p:transition>
    <p:randomBar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9302699"/>
      </p:ext>
    </p:extLst>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7693887"/>
      </p:ext>
    </p:extLst>
  </p:cSld>
  <p:clrMapOvr>
    <a:masterClrMapping/>
  </p:clrMapOvr>
  <p:transition>
    <p:randomBar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11021210"/>
      </p:ext>
    </p:extLst>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06576625"/>
      </p:ext>
    </p:extLst>
  </p:cSld>
  <p:clrMapOvr>
    <a:masterClrMapping/>
  </p:clrMapOvr>
  <p:transition>
    <p:randomBar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1748970"/>
      </p:ext>
    </p:extLst>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98201250"/>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F0C99E-C4F9-4DAB-AB94-365632577A0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62607264"/>
      </p:ext>
    </p:extLst>
  </p:cSld>
  <p:clrMapOvr>
    <a:masterClrMapping/>
  </p:clrMapOvr>
  <p:transition>
    <p:randomBar dir="ver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579398291"/>
      </p:ext>
    </p:extLst>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186022"/>
      </p:ext>
    </p:extLst>
  </p:cSld>
  <p:clrMapOvr>
    <a:masterClrMapping/>
  </p:clrMapOvr>
  <p:transition>
    <p:randomBar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13411507"/>
      </p:ext>
    </p:extLst>
  </p:cSld>
  <p:clrMapOvr>
    <a:masterClrMapping/>
  </p:clrMapOvr>
  <p:transition>
    <p:randomBar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697775"/>
      </p:ext>
    </p:extLst>
  </p:cSld>
  <p:clrMapOvr>
    <a:masterClrMapping/>
  </p:clrMapOvr>
  <p:transition>
    <p:randomBar dir="ver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896894792"/>
      </p:ext>
    </p:extLst>
  </p:cSld>
  <p:clrMapOvr>
    <a:masterClrMapping/>
  </p:clrMapOvr>
  <p:transition>
    <p:randomBar dir="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86665"/>
      </p:ext>
    </p:extLst>
  </p:cSld>
  <p:clrMapOvr>
    <a:masterClrMapping/>
  </p:clrMapOvr>
  <p:transition>
    <p:randomBar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927389435"/>
      </p:ext>
    </p:extLst>
  </p:cSld>
  <p:clrMapOvr>
    <a:masterClrMapping/>
  </p:clrMapOvr>
  <p:transition>
    <p:randomBar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18727"/>
      </p:ext>
    </p:extLst>
  </p:cSld>
  <p:clrMapOvr>
    <a:masterClrMapping/>
  </p:clrMapOvr>
  <p:transition>
    <p:randomBar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604952262"/>
      </p:ext>
    </p:extLst>
  </p:cSld>
  <p:clrMapOvr>
    <a:masterClrMapping/>
  </p:clrMapOvr>
  <p:transition>
    <p:randomBar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770358"/>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DDDF32A-0D3B-4C75-8DD7-AA48D6922FA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04724199"/>
      </p:ext>
    </p:extLst>
  </p:cSld>
  <p:clrMapOvr>
    <a:masterClrMapping/>
  </p:clrMapOvr>
  <p:transition>
    <p:randomBar dir="ver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2024/3/25</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509642356"/>
      </p:ext>
    </p:extLst>
  </p:cSld>
  <p:clrMapOvr>
    <a:masterClrMapping/>
  </p:clrMapOvr>
  <p:transition>
    <p:randomBar dir="ver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383943574"/>
      </p:ext>
    </p:extLst>
  </p:cSld>
  <p:clrMapOvr>
    <a:masterClrMapping/>
  </p:clrMapOvr>
  <p:transition>
    <p:randomBar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20711"/>
      </p:ext>
    </p:extLst>
  </p:cSld>
  <p:clrMapOvr>
    <a:masterClrMapping/>
  </p:clrMapOvr>
  <p:transition>
    <p:randomBar dir="ver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999930"/>
      </p:ext>
    </p:extLst>
  </p:cSld>
  <p:clrMapOvr>
    <a:masterClrMapping/>
  </p:clrMapOvr>
  <p:transition>
    <p:randomBar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225412"/>
      </p:ext>
    </p:extLst>
  </p:cSld>
  <p:clrMapOvr>
    <a:masterClrMapping/>
  </p:clrMapOvr>
  <p:transition>
    <p:randomBar dir="vert"/>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06120645"/>
      </p:ext>
    </p:extLst>
  </p:cSld>
  <p:clrMapOvr>
    <a:masterClrMapping/>
  </p:clrMapOvr>
  <p:transition>
    <p:randomBar dir="vert"/>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46738252"/>
      </p:ext>
    </p:extLst>
  </p:cSld>
  <p:clrMapOvr>
    <a:masterClrMapping/>
  </p:clrMapOvr>
  <p:transition>
    <p:randomBar dir="vert"/>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271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2024/3/25</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199443488"/>
      </p:ext>
    </p:extLst>
  </p:cSld>
  <p:clrMapOvr>
    <a:masterClrMapping/>
  </p:clrMapOvr>
  <p:transition>
    <p:randomBar dir="vert"/>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832391965"/>
      </p:ext>
    </p:extLst>
  </p:cSld>
  <p:clrMapOvr>
    <a:masterClrMapping/>
  </p:clrMapOvr>
  <p:transition>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1043E404-FC01-4AA8-BA2C-0B43F9F4654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7178265"/>
      </p:ext>
    </p:extLst>
  </p:cSld>
  <p:clrMapOvr>
    <a:masterClrMapping/>
  </p:clrMapOvr>
  <p:transition>
    <p:randomBar dir="ver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358899"/>
      </p:ext>
    </p:extLst>
  </p:cSld>
  <p:clrMapOvr>
    <a:masterClrMapping/>
  </p:clrMapOvr>
  <p:transition>
    <p:randomBar dir="vert"/>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806100110"/>
      </p:ext>
    </p:extLst>
  </p:cSld>
  <p:clrMapOvr>
    <a:masterClrMapping/>
  </p:clrMapOvr>
  <p:transition>
    <p:randomBar dir="vert"/>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2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460213"/>
      </p:ext>
    </p:extLst>
  </p:cSld>
  <p:clrMapOvr>
    <a:masterClrMapping/>
  </p:clrMapOvr>
  <p:transition>
    <p:randomBar dir="vert"/>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36432615"/>
      </p:ext>
    </p:extLst>
  </p:cSld>
  <p:clrMapOvr>
    <a:masterClrMapping/>
  </p:clrMapOvr>
  <p:transition>
    <p:randomBar dir="vert"/>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2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151483"/>
      </p:ext>
    </p:extLst>
  </p:cSld>
  <p:clrMapOvr>
    <a:masterClrMapping/>
  </p:clrMapOvr>
  <p:transition>
    <p:randomBar dir="vert"/>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24054380"/>
      </p:ext>
    </p:extLst>
  </p:cSld>
  <p:clrMapOvr>
    <a:masterClrMapping/>
  </p:clrMapOvr>
  <p:transition>
    <p:randomBar dir="vert"/>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909549"/>
      </p:ext>
    </p:extLst>
  </p:cSld>
  <p:clrMapOvr>
    <a:masterClrMapping/>
  </p:clrMapOvr>
  <p:transition>
    <p:randomBar dir="vert"/>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638313885"/>
      </p:ext>
    </p:extLst>
  </p:cSld>
  <p:clrMapOvr>
    <a:masterClrMapping/>
  </p:clrMapOvr>
  <p:transition>
    <p:randomBar dir="vert"/>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2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948997"/>
      </p:ext>
    </p:extLst>
  </p:cSld>
  <p:clrMapOvr>
    <a:masterClrMapping/>
  </p:clrMapOvr>
  <p:transition>
    <p:randomBar dir="vert"/>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6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716237"/>
      </p:ext>
    </p:extLst>
  </p:cSld>
  <p:clrMapOvr>
    <a:masterClrMapping/>
  </p:clrMapOvr>
  <p:transition>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4C82B273-D1F6-4A9F-B39B-4CB0975525D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623027"/>
      </p:ext>
    </p:extLst>
  </p:cSld>
  <p:clrMapOvr>
    <a:masterClrMapping/>
  </p:clrMapOvr>
  <p:transition>
    <p:randomBar dir="ver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0252231"/>
      </p:ext>
    </p:extLst>
  </p:cSld>
  <p:clrMapOvr>
    <a:masterClrMapping/>
  </p:clrMapOvr>
  <p:transition>
    <p:randomBar dir="vert"/>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10740232"/>
      </p:ext>
    </p:extLst>
  </p:cSld>
  <p:clrMapOvr>
    <a:masterClrMapping/>
  </p:clrMapOvr>
  <p:transition>
    <p:randomBar dir="vert"/>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12303286"/>
      </p:ext>
    </p:extLst>
  </p:cSld>
  <p:clrMapOvr>
    <a:masterClrMapping/>
  </p:clrMapOvr>
  <p:transition>
    <p:randomBar dir="vert"/>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6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66818176"/>
      </p:ext>
    </p:extLst>
  </p:cSld>
  <p:clrMapOvr>
    <a:masterClrMapping/>
  </p:clrMapOvr>
  <p:transition>
    <p:randomBar dir="vert"/>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7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5377089"/>
      </p:ext>
    </p:extLst>
  </p:cSld>
  <p:clrMapOvr>
    <a:masterClrMapping/>
  </p:clrMapOvr>
  <p:transition>
    <p:randomBar dir="vert"/>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37295287"/>
      </p:ext>
    </p:extLst>
  </p:cSld>
  <p:clrMapOvr>
    <a:masterClrMapping/>
  </p:clrMapOvr>
  <p:transition>
    <p:randomBar dir="vert"/>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0596303"/>
      </p:ext>
    </p:extLst>
  </p:cSld>
  <p:clrMapOvr>
    <a:masterClrMapping/>
  </p:clrMapOvr>
  <p:transition>
    <p:randomBar dir="vert"/>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2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096495"/>
      </p:ext>
    </p:extLst>
  </p:cSld>
  <p:clrMapOvr>
    <a:masterClrMapping/>
  </p:clrMapOvr>
  <p:transition>
    <p:randomBar dir="vert"/>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398656680"/>
      </p:ext>
    </p:extLst>
  </p:cSld>
  <p:clrMapOvr>
    <a:masterClrMapping/>
  </p:clrMapOvr>
  <p:transition>
    <p:randomBar dir="vert"/>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44672"/>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290F15-967D-4EED-AF26-1512C2BF3FD9}"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8435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D172FB2E-4EC8-4834-B1D2-76071FCAAD5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23248076"/>
      </p:ext>
    </p:extLst>
  </p:cSld>
  <p:clrMapOvr>
    <a:masterClrMapping/>
  </p:clrMapOvr>
  <p:transition>
    <p:randomBar dir="ver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379734170"/>
      </p:ext>
    </p:extLst>
  </p:cSld>
  <p:clrMapOvr>
    <a:masterClrMapping/>
  </p:clrMapOvr>
  <p:transition>
    <p:randomBar dir="vert"/>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2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46544"/>
      </p:ext>
    </p:extLst>
  </p:cSld>
  <p:clrMapOvr>
    <a:masterClrMapping/>
  </p:clrMapOvr>
  <p:transition>
    <p:randomBar dir="vert"/>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87481933"/>
      </p:ext>
    </p:extLst>
  </p:cSld>
  <p:clrMapOvr>
    <a:masterClrMapping/>
  </p:clrMapOvr>
  <p:transition>
    <p:randomBar dir="vert"/>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913868"/>
      </p:ext>
    </p:extLst>
  </p:cSld>
  <p:clrMapOvr>
    <a:masterClrMapping/>
  </p:clrMapOvr>
  <p:transition>
    <p:randomBar dir="vert"/>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201161291"/>
      </p:ext>
    </p:extLst>
  </p:cSld>
  <p:clrMapOvr>
    <a:masterClrMapping/>
  </p:clrMapOvr>
  <p:transition>
    <p:randomBar dir="vert"/>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325439"/>
      </p:ext>
    </p:extLst>
  </p:cSld>
  <p:clrMapOvr>
    <a:masterClrMapping/>
  </p:clrMapOvr>
  <p:transition>
    <p:randomBar dir="vert"/>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7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722523"/>
      </p:ext>
    </p:extLst>
  </p:cSld>
  <p:clrMapOvr>
    <a:masterClrMapping/>
  </p:clrMapOvr>
  <p:transition>
    <p:randomBar dir="vert"/>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7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2944335"/>
      </p:ext>
    </p:extLst>
  </p:cSld>
  <p:clrMapOvr>
    <a:masterClrMapping/>
  </p:clrMapOvr>
  <p:transition>
    <p:randomBar dir="vert"/>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79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87748556"/>
      </p:ext>
    </p:extLst>
  </p:cSld>
  <p:clrMapOvr>
    <a:masterClrMapping/>
  </p:clrMapOvr>
  <p:transition>
    <p:randomBar dir="vert"/>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80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76983288"/>
      </p:ext>
    </p:extLst>
  </p:cSld>
  <p:clrMapOvr>
    <a:masterClrMapping/>
  </p:clrMapOvr>
  <p:transition>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F1ADDCB5-33A6-452D-A1F1-9622C8FF3C4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16562031"/>
      </p:ext>
    </p:extLst>
  </p:cSld>
  <p:clrMapOvr>
    <a:masterClrMapping/>
  </p:clrMapOvr>
  <p:transition>
    <p:randomBar dir="ver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81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42546936"/>
      </p:ext>
    </p:extLst>
  </p:cSld>
  <p:clrMapOvr>
    <a:masterClrMapping/>
  </p:clrMapOvr>
  <p:transition>
    <p:randomBar dir="vert"/>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8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99147406"/>
      </p:ext>
    </p:extLst>
  </p:cSld>
  <p:clrMapOvr>
    <a:masterClrMapping/>
  </p:clrMapOvr>
  <p:transition>
    <p:randomBar dir="vert"/>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8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84041446"/>
      </p:ext>
    </p:extLst>
  </p:cSld>
  <p:clrMapOvr>
    <a:masterClrMapping/>
  </p:clrMapOvr>
  <p:transition>
    <p:randomBar dir="vert"/>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940121802"/>
      </p:ext>
    </p:extLst>
  </p:cSld>
  <p:clrMapOvr>
    <a:masterClrMapping/>
  </p:clrMapOvr>
  <p:transition>
    <p:randomBar dir="vert"/>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3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137644"/>
      </p:ext>
    </p:extLst>
  </p:cSld>
  <p:clrMapOvr>
    <a:masterClrMapping/>
  </p:clrMapOvr>
  <p:transition>
    <p:randomBar dir="vert"/>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039391581"/>
      </p:ext>
    </p:extLst>
  </p:cSld>
  <p:clrMapOvr>
    <a:masterClrMapping/>
  </p:clrMapOvr>
  <p:transition>
    <p:randomBar dir="vert"/>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3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623748"/>
      </p:ext>
    </p:extLst>
  </p:cSld>
  <p:clrMapOvr>
    <a:masterClrMapping/>
  </p:clrMapOvr>
  <p:transition>
    <p:randomBar dir="vert"/>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1707068"/>
      </p:ext>
    </p:extLst>
  </p:cSld>
  <p:clrMapOvr>
    <a:masterClrMapping/>
  </p:clrMapOvr>
  <p:transition>
    <p:randomBar dir="vert"/>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3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533588"/>
      </p:ext>
    </p:extLst>
  </p:cSld>
  <p:clrMapOvr>
    <a:masterClrMapping/>
  </p:clrMapOvr>
  <p:transition>
    <p:randomBar dir="vert"/>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290494872"/>
      </p:ext>
    </p:extLst>
  </p:cSld>
  <p:clrMapOvr>
    <a:masterClrMapping/>
  </p:clrMapOvr>
  <p:transition>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6F6D1EBA-6041-4BF5-8ECE-C912A55FA93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1269768"/>
      </p:ext>
    </p:extLst>
  </p:cSld>
  <p:clrMapOvr>
    <a:masterClrMapping/>
  </p:clrMapOvr>
  <p:transition>
    <p:randomBar dir="vert"/>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3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647361"/>
      </p:ext>
    </p:extLst>
  </p:cSld>
  <p:clrMapOvr>
    <a:masterClrMapping/>
  </p:clrMapOvr>
  <p:transition>
    <p:randomBar dir="vert"/>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861114666"/>
      </p:ext>
    </p:extLst>
  </p:cSld>
  <p:clrMapOvr>
    <a:masterClrMapping/>
  </p:clrMapOvr>
  <p:transition>
    <p:randomBar dir="vert"/>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3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11273"/>
      </p:ext>
    </p:extLst>
  </p:cSld>
  <p:clrMapOvr>
    <a:masterClrMapping/>
  </p:clrMapOvr>
  <p:transition>
    <p:randomBar dir="vert"/>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2024/3/25</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852685177"/>
      </p:ext>
    </p:extLst>
  </p:cSld>
  <p:clrMapOvr>
    <a:masterClrMapping/>
  </p:clrMapOvr>
  <p:transition>
    <p:randomBar dir="vert"/>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67774082"/>
      </p:ext>
    </p:extLst>
  </p:cSld>
  <p:clrMapOvr>
    <a:masterClrMapping/>
  </p:clrMapOvr>
  <p:transition>
    <p:randomBar dir="vert"/>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738463"/>
      </p:ext>
    </p:extLst>
  </p:cSld>
  <p:clrMapOvr>
    <a:masterClrMapping/>
  </p:clrMapOvr>
  <p:transition>
    <p:randomBar dir="vert"/>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927725"/>
      </p:ext>
    </p:extLst>
  </p:cSld>
  <p:clrMapOvr>
    <a:masterClrMapping/>
  </p:clrMapOvr>
  <p:transition>
    <p:randomBar dir="vert"/>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805442"/>
      </p:ext>
    </p:extLst>
  </p:cSld>
  <p:clrMapOvr>
    <a:masterClrMapping/>
  </p:clrMapOvr>
  <p:transition>
    <p:randomBar dir="vert"/>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439686896"/>
      </p:ext>
    </p:extLst>
  </p:cSld>
  <p:clrMapOvr>
    <a:masterClrMapping/>
  </p:clrMapOvr>
  <p:transition>
    <p:randomBar dir="vert"/>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590398418"/>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5735837B-5167-4CAC-B53D-C2801750461D}"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2866344"/>
      </p:ext>
    </p:extLst>
  </p:cSld>
  <p:clrMapOvr>
    <a:masterClrMapping/>
  </p:clrMapOvr>
  <p:transition>
    <p:randomBar dir="vert"/>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09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2024/3/25</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141852704"/>
      </p:ext>
    </p:extLst>
  </p:cSld>
  <p:clrMapOvr>
    <a:masterClrMapping/>
  </p:clrMapOvr>
  <p:transition>
    <p:randomBar dir="vert"/>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3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085014"/>
      </p:ext>
    </p:extLst>
  </p:cSld>
  <p:clrMapOvr>
    <a:masterClrMapping/>
  </p:clrMapOvr>
  <p:transition>
    <p:randomBar dir="vert"/>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842344"/>
      </p:ext>
    </p:extLst>
  </p:cSld>
  <p:clrMapOvr>
    <a:masterClrMapping/>
  </p:clrMapOvr>
  <p:transition spd="slow" advTm="3000">
    <p:random/>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746970"/>
      </p:ext>
    </p:extLst>
  </p:cSld>
  <p:clrMapOvr>
    <a:masterClrMapping/>
  </p:clrMapOvr>
  <p:transition>
    <p:randomBar dir="vert"/>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82233"/>
      </p:ext>
    </p:extLst>
  </p:cSld>
  <p:clrMapOvr>
    <a:masterClrMapping/>
  </p:clrMapOvr>
  <p:transition>
    <p:randomBar dir="vert"/>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746100"/>
      </p:ext>
    </p:extLst>
  </p:cSld>
  <p:clrMapOvr>
    <a:masterClrMapping/>
  </p:clrMapOvr>
  <p:transition>
    <p:randomBar dir="vert"/>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312174"/>
      </p:ext>
    </p:extLst>
  </p:cSld>
  <p:clrMapOvr>
    <a:masterClrMapping/>
  </p:clrMapOvr>
  <p:transition>
    <p:randomBar dir="vert"/>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089036"/>
      </p:ext>
    </p:extLst>
  </p:cSld>
  <p:clrMapOvr>
    <a:masterClrMapping/>
  </p:clrMapOvr>
  <p:transition>
    <p:randomBar dir="vert"/>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643900"/>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fld id="{9C187384-1631-427A-8C6B-43ABBF2F17CC}"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83048153"/>
      </p:ext>
    </p:extLst>
  </p:cSld>
  <p:clrMapOvr>
    <a:masterClrMapping/>
  </p:clrMapOvr>
  <p:transition>
    <p:randomBar dir="vert"/>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579282"/>
      </p:ext>
    </p:extLst>
  </p:cSld>
  <p:clrMapOvr>
    <a:masterClrMapping/>
  </p:clrMapOvr>
  <p:transition>
    <p:randomBar dir="vert"/>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815163"/>
      </p:ext>
    </p:extLst>
  </p:cSld>
  <p:clrMapOvr>
    <a:masterClrMapping/>
  </p:clrMapOvr>
  <p:transition>
    <p:randomBar dir="vert"/>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817326"/>
      </p:ext>
    </p:extLst>
  </p:cSld>
  <p:clrMapOvr>
    <a:masterClrMapping/>
  </p:clrMapOvr>
  <p:transition spd="slow" advTm="3000">
    <p:random/>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637823"/>
      </p:ext>
    </p:extLst>
  </p:cSld>
  <p:clrMapOvr>
    <a:masterClrMapping/>
  </p:clrMapOvr>
  <p:transition>
    <p:randomBar dir="vert"/>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606032"/>
      </p:ext>
    </p:extLst>
  </p:cSld>
  <p:clrMapOvr>
    <a:masterClrMapping/>
  </p:clrMapOvr>
  <p:transition>
    <p:randomBar dir="vert"/>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839115"/>
      </p:ext>
    </p:extLst>
  </p:cSld>
  <p:clrMapOvr>
    <a:masterClrMapping/>
  </p:clrMapOvr>
  <p:transition>
    <p:randomBar dir="vert"/>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3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463692"/>
      </p:ext>
    </p:extLst>
  </p:cSld>
  <p:clrMapOvr>
    <a:masterClrMapping/>
  </p:clrMapOvr>
  <p:transition>
    <p:randomBar dir="vert"/>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82487"/>
      </p:ext>
    </p:extLst>
  </p:cSld>
  <p:clrMapOvr>
    <a:masterClrMapping/>
  </p:clrMapOvr>
  <p:transition>
    <p:randomBar dir="vert"/>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35887"/>
      </p:ext>
    </p:extLst>
  </p:cSld>
  <p:clrMapOvr>
    <a:masterClrMapping/>
  </p:clrMapOvr>
  <p:transition>
    <p:randomBar dir="vert"/>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664049"/>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4435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285559"/>
      </p:ext>
    </p:extLst>
  </p:cSld>
  <p:clrMapOvr>
    <a:masterClrMapping/>
  </p:clrMapOvr>
  <p:transition>
    <p:randomBar dir="vert"/>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75150"/>
      </p:ext>
    </p:extLst>
  </p:cSld>
  <p:clrMapOvr>
    <a:masterClrMapping/>
  </p:clrMapOvr>
  <p:transition>
    <p:randomBar dir="vert"/>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1401"/>
      </p:ext>
    </p:extLst>
  </p:cSld>
  <p:clrMapOvr>
    <a:masterClrMapping/>
  </p:clrMapOvr>
  <p:transition spd="slow" advClick="0" advTm="4000">
    <p:comb/>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5246"/>
      </p:ext>
    </p:extLst>
  </p:cSld>
  <p:clrMapOvr>
    <a:masterClrMapping/>
  </p:clrMapOvr>
  <p:transition>
    <p:randomBar dir="vert"/>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614384364"/>
      </p:ext>
    </p:extLst>
  </p:cSld>
  <p:clrMapOvr>
    <a:masterClrMapping/>
  </p:clrMapOvr>
  <p:transition>
    <p:randomBar dir="vert"/>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294787"/>
      </p:ext>
    </p:extLst>
  </p:cSld>
  <p:clrMapOvr>
    <a:masterClrMapping/>
  </p:clrMapOvr>
  <p:transition>
    <p:randomBar dir="vert"/>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3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285149"/>
      </p:ext>
    </p:extLst>
  </p:cSld>
  <p:clrMapOvr>
    <a:masterClrMapping/>
  </p:clrMapOvr>
  <p:transition>
    <p:randomBar dir="vert"/>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244269"/>
      </p:ext>
    </p:extLst>
  </p:cSld>
  <p:clrMapOvr>
    <a:masterClrMapping/>
  </p:clrMapOvr>
  <p:transition spd="slow" advTm="3000">
    <p:random/>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796012"/>
      </p:ext>
    </p:extLst>
  </p:cSld>
  <p:clrMapOvr>
    <a:masterClrMapping/>
  </p:clrMapOvr>
  <p:transition>
    <p:randomBar dir="vert"/>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46538"/>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2944731"/>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950515"/>
      </p:ext>
    </p:extLst>
  </p:cSld>
  <p:clrMapOvr>
    <a:masterClrMapping/>
  </p:clrMapOvr>
  <p:transition>
    <p:randomBar dir="vert"/>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493769"/>
      </p:ext>
    </p:extLst>
  </p:cSld>
  <p:clrMapOvr>
    <a:masterClrMapping/>
  </p:clrMapOvr>
  <p:transition>
    <p:randomBar dir="vert"/>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490703"/>
      </p:ext>
    </p:extLst>
  </p:cSld>
  <p:clrMapOvr>
    <a:masterClrMapping/>
  </p:clrMapOvr>
  <p:transition>
    <p:randomBar dir="vert"/>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520561"/>
      </p:ext>
    </p:extLst>
  </p:cSld>
  <p:clrMapOvr>
    <a:masterClrMapping/>
  </p:clrMapOvr>
  <p:transition>
    <p:randomBar dir="vert"/>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516393"/>
      </p:ext>
    </p:extLst>
  </p:cSld>
  <p:clrMapOvr>
    <a:masterClrMapping/>
  </p:clrMapOvr>
  <p:transition>
    <p:randomBar dir="vert"/>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671873"/>
      </p:ext>
    </p:extLst>
  </p:cSld>
  <p:clrMapOvr>
    <a:masterClrMapping/>
  </p:clrMapOvr>
  <p:transition>
    <p:randomBar dir="vert"/>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836369"/>
      </p:ext>
    </p:extLst>
  </p:cSld>
  <p:clrMapOvr>
    <a:masterClrMapping/>
  </p:clrMapOvr>
  <p:transition spd="slow" advTm="3000">
    <p:random/>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5841108"/>
      </p:ext>
    </p:extLst>
  </p:cSld>
  <p:clrMapOvr>
    <a:masterClrMapping/>
  </p:clrMapOvr>
  <p:transition>
    <p:randomBar dir="vert"/>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4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414015"/>
      </p:ext>
    </p:extLst>
  </p:cSld>
  <p:clrMapOvr>
    <a:masterClrMapping/>
  </p:clrMapOvr>
  <p:transition>
    <p:randomBar dir="vert"/>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294651"/>
      </p:ext>
    </p:extLst>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654653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585414"/>
      </p:ext>
    </p:extLst>
  </p:cSld>
  <p:clrMapOvr>
    <a:masterClrMapping/>
  </p:clrMapOvr>
  <p:transition>
    <p:randomBar dir="vert"/>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5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444738"/>
      </p:ext>
    </p:extLst>
  </p:cSld>
  <p:clrMapOvr>
    <a:masterClrMapping/>
  </p:clrMapOvr>
  <p:transition>
    <p:randomBar dir="vert"/>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5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711386"/>
      </p:ext>
    </p:extLst>
  </p:cSld>
  <p:clrMapOvr>
    <a:masterClrMapping/>
  </p:clrMapOvr>
  <p:transition>
    <p:randomBar dir="vert"/>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059093"/>
      </p:ext>
    </p:extLst>
  </p:cSld>
  <p:clrMapOvr>
    <a:masterClrMapping/>
  </p:clrMapOvr>
  <p:transition>
    <p:randomBar dir="vert"/>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204768"/>
      </p:ext>
    </p:extLst>
  </p:cSld>
  <p:clrMapOvr>
    <a:masterClrMapping/>
  </p:clrMapOvr>
  <p:transition>
    <p:randomBar dir="vert"/>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245681"/>
      </p:ext>
    </p:extLst>
  </p:cSld>
  <p:clrMapOvr>
    <a:masterClrMapping/>
  </p:clrMapOvr>
  <p:transition>
    <p:randomBar dir="vert"/>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021362"/>
      </p:ext>
    </p:extLst>
  </p:cSld>
  <p:clrMapOvr>
    <a:masterClrMapping/>
  </p:clrMapOvr>
  <p:transition spd="slow" advClick="0" advTm="4000">
    <p:comb/>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121476"/>
      </p:ext>
    </p:extLst>
  </p:cSld>
  <p:clrMapOvr>
    <a:masterClrMapping/>
  </p:clrMapOvr>
  <p:transition>
    <p:randomBar dir="vert"/>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1075333198"/>
      </p:ext>
    </p:extLst>
  </p:cSld>
  <p:clrMapOvr>
    <a:masterClrMapping/>
  </p:clrMapOvr>
  <p:transition>
    <p:randomBar dir="vert"/>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3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506133"/>
      </p:ext>
    </p:extLst>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40342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923812"/>
      </p:ext>
    </p:extLst>
  </p:cSld>
  <p:clrMapOvr>
    <a:masterClrMapping/>
  </p:clrMapOvr>
  <p:transition spd="slow" advTm="3000">
    <p:random/>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5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054242"/>
      </p:ext>
    </p:extLst>
  </p:cSld>
  <p:clrMapOvr>
    <a:masterClrMapping/>
  </p:clrMapOvr>
  <p:transition>
    <p:randomBar dir="vert"/>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5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916108"/>
      </p:ext>
    </p:extLst>
  </p:cSld>
  <p:clrMapOvr>
    <a:masterClrMapping/>
  </p:clrMapOvr>
  <p:transition>
    <p:randomBar dir="vert"/>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5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13084"/>
      </p:ext>
    </p:extLst>
  </p:cSld>
  <p:clrMapOvr>
    <a:masterClrMapping/>
  </p:clrMapOvr>
  <p:transition>
    <p:randomBar dir="vert"/>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5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806"/>
      </p:ext>
    </p:extLst>
  </p:cSld>
  <p:clrMapOvr>
    <a:masterClrMapping/>
  </p:clrMapOvr>
  <p:transition>
    <p:randomBar dir="vert"/>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5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566137"/>
      </p:ext>
    </p:extLst>
  </p:cSld>
  <p:clrMapOvr>
    <a:masterClrMapping/>
  </p:clrMapOvr>
  <p:transition>
    <p:randomBar dir="vert"/>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290316"/>
      </p:ext>
    </p:extLst>
  </p:cSld>
  <p:clrMapOvr>
    <a:masterClrMapping/>
  </p:clrMapOvr>
  <p:transition>
    <p:randomBar dir="vert"/>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6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73260"/>
      </p:ext>
    </p:extLst>
  </p:cSld>
  <p:clrMapOvr>
    <a:masterClrMapping/>
  </p:clrMapOvr>
  <p:transition>
    <p:randomBar dir="vert"/>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24558"/>
      </p:ext>
    </p:extLst>
  </p:cSld>
  <p:clrMapOvr>
    <a:masterClrMapping/>
  </p:clrMapOvr>
  <p:transition>
    <p:randomBar dir="vert"/>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434086"/>
      </p:ext>
    </p:extLst>
  </p:cSld>
  <p:clrMapOvr>
    <a:masterClrMapping/>
  </p:clrMapOvr>
  <p:transition spd="slow" advTm="3000">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772349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04888"/>
      </p:ext>
    </p:extLst>
  </p:cSld>
  <p:clrMapOvr>
    <a:masterClrMapping/>
  </p:clrMapOvr>
  <p:transition>
    <p:randomBar dir="vert"/>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015984"/>
      </p:ext>
    </p:extLst>
  </p:cSld>
  <p:clrMapOvr>
    <a:masterClrMapping/>
  </p:clrMapOvr>
  <p:transition>
    <p:randomBar dir="vert"/>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6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92957"/>
      </p:ext>
    </p:extLst>
  </p:cSld>
  <p:clrMapOvr>
    <a:masterClrMapping/>
  </p:clrMapOvr>
  <p:transition>
    <p:randomBar dir="vert"/>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6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482796"/>
      </p:ext>
    </p:extLst>
  </p:cSld>
  <p:clrMapOvr>
    <a:masterClrMapping/>
  </p:clrMapOvr>
  <p:transition>
    <p:randomBar dir="vert"/>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02492"/>
      </p:ext>
    </p:extLst>
  </p:cSld>
  <p:clrMapOvr>
    <a:masterClrMapping/>
  </p:clrMapOvr>
  <p:transition>
    <p:randomBar dir="vert"/>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6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743774"/>
      </p:ext>
    </p:extLst>
  </p:cSld>
  <p:clrMapOvr>
    <a:masterClrMapping/>
  </p:clrMapOvr>
  <p:transition>
    <p:randomBar dir="vert"/>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6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55223"/>
      </p:ext>
    </p:extLst>
  </p:cSld>
  <p:clrMapOvr>
    <a:masterClrMapping/>
  </p:clrMapOvr>
  <p:transition>
    <p:randomBar dir="vert"/>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6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62929"/>
      </p:ext>
    </p:extLst>
  </p:cSld>
  <p:clrMapOvr>
    <a:masterClrMapping/>
  </p:clrMapOvr>
  <p:transition>
    <p:randomBar dir="vert"/>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434995"/>
      </p:ext>
    </p:extLst>
  </p:cSld>
  <p:clrMapOvr>
    <a:masterClrMapping/>
  </p:clrMapOvr>
  <p:transition>
    <p:randomBar dir="vert"/>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461197"/>
      </p:ext>
    </p:extLst>
  </p:cSld>
  <p:clrMapOvr>
    <a:masterClrMapping/>
  </p:clrMapOvr>
  <p:transition spd="slow" advClick="0" advTm="4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290F15-967D-4EED-AF26-1512C2BF3FD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1811275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332627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357465"/>
      </p:ext>
    </p:extLst>
  </p:cSld>
  <p:clrMapOvr>
    <a:masterClrMapping/>
  </p:clrMapOvr>
  <p:transition>
    <p:randomBar dir="vert"/>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7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529569228"/>
      </p:ext>
    </p:extLst>
  </p:cSld>
  <p:clrMapOvr>
    <a:masterClrMapping/>
  </p:clrMapOvr>
  <p:transition>
    <p:randomBar dir="vert"/>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3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142997"/>
      </p:ext>
    </p:extLst>
  </p:cSld>
  <p:clrMapOvr>
    <a:masterClrMapping/>
  </p:clrMapOvr>
  <p:transition>
    <p:randomBar dir="vert"/>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451418"/>
      </p:ext>
    </p:extLst>
  </p:cSld>
  <p:clrMapOvr>
    <a:masterClrMapping/>
  </p:clrMapOvr>
  <p:transition spd="slow" advTm="3000">
    <p:random/>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7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716207"/>
      </p:ext>
    </p:extLst>
  </p:cSld>
  <p:clrMapOvr>
    <a:masterClrMapping/>
  </p:clrMapOvr>
  <p:transition>
    <p:randomBar dir="vert"/>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7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571668"/>
      </p:ext>
    </p:extLst>
  </p:cSld>
  <p:clrMapOvr>
    <a:masterClrMapping/>
  </p:clrMapOvr>
  <p:transition>
    <p:randomBar dir="vert"/>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711806"/>
      </p:ext>
    </p:extLst>
  </p:cSld>
  <p:clrMapOvr>
    <a:masterClrMapping/>
  </p:clrMapOvr>
  <p:transition>
    <p:randomBar dir="vert"/>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7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8659211"/>
      </p:ext>
    </p:extLst>
  </p:cSld>
  <p:clrMapOvr>
    <a:masterClrMapping/>
  </p:clrMapOvr>
  <p:transition>
    <p:randomBar dir="vert"/>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7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61214"/>
      </p:ext>
    </p:extLst>
  </p:cSld>
  <p:clrMapOvr>
    <a:masterClrMapping/>
  </p:clrMapOvr>
  <p:transition>
    <p:randomBar dir="vert"/>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5033"/>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8212542"/>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7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975304"/>
      </p:ext>
    </p:extLst>
  </p:cSld>
  <p:clrMapOvr>
    <a:masterClrMapping/>
  </p:clrMapOvr>
  <p:transition>
    <p:randomBar dir="vert"/>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7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21140"/>
      </p:ext>
    </p:extLst>
  </p:cSld>
  <p:clrMapOvr>
    <a:masterClrMapping/>
  </p:clrMapOvr>
  <p:transition>
    <p:randomBar dir="vert"/>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4680"/>
      </p:ext>
    </p:extLst>
  </p:cSld>
  <p:clrMapOvr>
    <a:masterClrMapping/>
  </p:clrMapOvr>
  <p:transition spd="slow" advTm="3000">
    <p:random/>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7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172435"/>
      </p:ext>
    </p:extLst>
  </p:cSld>
  <p:clrMapOvr>
    <a:masterClrMapping/>
  </p:clrMapOvr>
  <p:transition>
    <p:randomBar dir="vert"/>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7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047371"/>
      </p:ext>
    </p:extLst>
  </p:cSld>
  <p:clrMapOvr>
    <a:masterClrMapping/>
  </p:clrMapOvr>
  <p:transition>
    <p:randomBar dir="vert"/>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8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512035"/>
      </p:ext>
    </p:extLst>
  </p:cSld>
  <p:clrMapOvr>
    <a:masterClrMapping/>
  </p:clrMapOvr>
  <p:transition>
    <p:randomBar dir="vert"/>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8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567005"/>
      </p:ext>
    </p:extLst>
  </p:cSld>
  <p:clrMapOvr>
    <a:masterClrMapping/>
  </p:clrMapOvr>
  <p:transition>
    <p:randomBar dir="vert"/>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8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162351"/>
      </p:ext>
    </p:extLst>
  </p:cSld>
  <p:clrMapOvr>
    <a:masterClrMapping/>
  </p:clrMapOvr>
  <p:transition>
    <p:randomBar dir="vert"/>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8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291213"/>
      </p:ext>
    </p:extLst>
  </p:cSld>
  <p:clrMapOvr>
    <a:masterClrMapping/>
  </p:clrMapOvr>
  <p:transition>
    <p:randomBar dir="vert"/>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8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282819"/>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53134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8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1896"/>
      </p:ext>
    </p:extLst>
  </p:cSld>
  <p:clrMapOvr>
    <a:masterClrMapping/>
  </p:clrMapOvr>
  <p:transition>
    <p:randomBar dir="vert"/>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447874"/>
      </p:ext>
    </p:extLst>
  </p:cSld>
  <p:clrMapOvr>
    <a:masterClrMapping/>
  </p:clrMapOvr>
  <p:transition>
    <p:randomBar dir="vert"/>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87311"/>
      </p:ext>
    </p:extLst>
  </p:cSld>
  <p:clrMapOvr>
    <a:masterClrMapping/>
  </p:clrMapOvr>
  <p:transition spd="slow" advClick="0" advTm="4000">
    <p:comb/>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153944"/>
      </p:ext>
    </p:extLst>
  </p:cSld>
  <p:clrMapOvr>
    <a:masterClrMapping/>
  </p:clrMapOvr>
  <p:transition>
    <p:randomBar dir="vert"/>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20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2753255899"/>
      </p:ext>
    </p:extLst>
  </p:cSld>
  <p:clrMapOvr>
    <a:masterClrMapping/>
  </p:clrMapOvr>
  <p:transition>
    <p:randomBar dir="vert"/>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2024/3/25</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905177"/>
      </p:ext>
    </p:extLst>
  </p:cSld>
  <p:clrMapOvr>
    <a:masterClrMapping/>
  </p:clrMapOvr>
  <p:transition>
    <p:randomBar dir="vert"/>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667872"/>
      </p:ext>
    </p:extLst>
  </p:cSld>
  <p:clrMapOvr>
    <a:masterClrMapping/>
  </p:clrMapOvr>
  <p:transition>
    <p:randomBar dir="vert"/>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288745"/>
      </p:ext>
    </p:extLst>
  </p:cSld>
  <p:clrMapOvr>
    <a:masterClrMapping/>
  </p:clrMapOvr>
  <p:transition>
    <p:randomBar dir="vert"/>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093396"/>
      </p:ext>
    </p:extLst>
  </p:cSld>
  <p:clrMapOvr>
    <a:masterClrMapping/>
  </p:clrMapOvr>
  <p:transition>
    <p:randomBar dir="vert"/>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422170"/>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0332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913530"/>
      </p:ext>
    </p:extLst>
  </p:cSld>
  <p:clrMapOvr>
    <a:masterClrMapping/>
  </p:clrMapOvr>
  <p:transition>
    <p:randomBar dir="vert"/>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7523411"/>
      </p:ext>
    </p:extLst>
  </p:cSld>
  <p:clrMapOvr>
    <a:masterClrMapping/>
  </p:clrMapOvr>
  <p:transition>
    <p:randomBar dir="vert"/>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7049999"/>
      </p:ext>
    </p:extLst>
  </p:cSld>
  <p:clrMapOvr>
    <a:masterClrMapping/>
  </p:clrMapOvr>
  <p:transition>
    <p:randomBar dir="vert"/>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942750"/>
      </p:ext>
    </p:extLst>
  </p:cSld>
  <p:clrMapOvr>
    <a:masterClrMapping/>
  </p:clrMapOvr>
  <p:transition>
    <p:randomBar dir="vert"/>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142676"/>
      </p:ext>
    </p:extLst>
  </p:cSld>
  <p:clrMapOvr>
    <a:masterClrMapping/>
  </p:clrMapOvr>
  <p:transition>
    <p:randomBar dir="vert"/>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41149"/>
      </p:ext>
    </p:extLst>
  </p:cSld>
  <p:clrMapOvr>
    <a:masterClrMapping/>
  </p:clrMapOvr>
  <p:transition>
    <p:randomBar dir="vert"/>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3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45420"/>
      </p:ext>
    </p:extLst>
  </p:cSld>
  <p:clrMapOvr>
    <a:masterClrMapping/>
  </p:clrMapOvr>
  <p:transition>
    <p:randomBar dir="vert"/>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485065"/>
      </p:ext>
    </p:extLst>
  </p:cSld>
  <p:clrMapOvr>
    <a:masterClrMapping/>
  </p:clrMapOvr>
  <p:transition>
    <p:randomBar dir="vert"/>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8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237048"/>
      </p:ext>
    </p:extLst>
  </p:cSld>
  <p:clrMapOvr>
    <a:masterClrMapping/>
  </p:clrMapOvr>
  <p:transition>
    <p:randomBar dir="vert"/>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9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858702"/>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37929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9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9863"/>
      </p:ext>
    </p:extLst>
  </p:cSld>
  <p:clrMapOvr>
    <a:masterClrMapping/>
  </p:clrMapOvr>
  <p:transition>
    <p:randomBar dir="vert"/>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9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28740"/>
      </p:ext>
    </p:extLst>
  </p:cSld>
  <p:clrMapOvr>
    <a:masterClrMapping/>
  </p:clrMapOvr>
  <p:transition>
    <p:randomBar dir="vert"/>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9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716631"/>
      </p:ext>
    </p:extLst>
  </p:cSld>
  <p:clrMapOvr>
    <a:masterClrMapping/>
  </p:clrMapOvr>
  <p:transition>
    <p:randomBar dir="vert"/>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9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217940"/>
      </p:ext>
    </p:extLst>
  </p:cSld>
  <p:clrMapOvr>
    <a:masterClrMapping/>
  </p:clrMapOvr>
  <p:transition>
    <p:randomBar dir="vert"/>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9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132964"/>
      </p:ext>
    </p:extLst>
  </p:cSld>
  <p:clrMapOvr>
    <a:masterClrMapping/>
  </p:clrMapOvr>
  <p:transition>
    <p:randomBar dir="vert"/>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9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428874"/>
      </p:ext>
    </p:extLst>
  </p:cSld>
  <p:clrMapOvr>
    <a:masterClrMapping/>
  </p:clrMapOvr>
  <p:transition>
    <p:randomBar dir="vert"/>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preserve="1" userDrawn="1">
  <p:cSld name="99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7983"/>
      </p:ext>
    </p:extLst>
  </p:cSld>
  <p:clrMapOvr>
    <a:masterClrMapping/>
  </p:clrMapOvr>
  <p:transition>
    <p:randomBar dir="vert"/>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0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8471342"/>
      </p:ext>
    </p:extLst>
  </p:cSld>
  <p:clrMapOvr>
    <a:masterClrMapping/>
  </p:clrMapOvr>
  <p:transition>
    <p:randomBar dir="vert"/>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0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228782"/>
      </p:ext>
    </p:extLst>
  </p:cSld>
  <p:clrMapOvr>
    <a:masterClrMapping/>
  </p:clrMapOvr>
  <p:transition>
    <p:randomBar dir="vert"/>
  </p:transition>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10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33303518"/>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466761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0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2369180"/>
      </p:ext>
    </p:extLst>
  </p:cSld>
  <p:clrMapOvr>
    <a:masterClrMapping/>
  </p:clrMapOvr>
  <p:transition>
    <p:randomBar dir="vert"/>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0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73347053"/>
      </p:ext>
    </p:extLst>
  </p:cSld>
  <p:clrMapOvr>
    <a:masterClrMapping/>
  </p:clrMapOvr>
  <p:transition>
    <p:randomBar dir="vert"/>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0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27365594"/>
      </p:ext>
    </p:extLst>
  </p:cSld>
  <p:clrMapOvr>
    <a:masterClrMapping/>
  </p:clrMapOvr>
  <p:transition>
    <p:randomBar dir="vert"/>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0704875"/>
      </p:ext>
    </p:extLst>
  </p:cSld>
  <p:clrMapOvr>
    <a:masterClrMapping/>
  </p:clrMapOvr>
  <p:transition>
    <p:randomBar dir="vert"/>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62993"/>
      </p:ext>
    </p:extLst>
  </p:cSld>
  <p:clrMapOvr>
    <a:masterClrMapping/>
  </p:clrMapOvr>
  <p:transition>
    <p:randomBar dir="vert"/>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10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714308463"/>
      </p:ext>
    </p:extLst>
  </p:cSld>
  <p:clrMapOvr>
    <a:masterClrMapping/>
  </p:clrMapOvr>
  <p:transition>
    <p:randomBar dir="vert"/>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3812"/>
      </p:ext>
    </p:extLst>
  </p:cSld>
  <p:clrMapOvr>
    <a:masterClrMapping/>
  </p:clrMapOvr>
  <p:transition>
    <p:randomBar dir="vert"/>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10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853172409"/>
      </p:ext>
    </p:extLst>
  </p:cSld>
  <p:clrMapOvr>
    <a:masterClrMapping/>
  </p:clrMapOvr>
  <p:transition>
    <p:randomBar dir="vert"/>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4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437535"/>
      </p:ext>
    </p:extLst>
  </p:cSld>
  <p:clrMapOvr>
    <a:masterClrMapping/>
  </p:clrMapOvr>
  <p:transition>
    <p:randomBar dir="vert"/>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10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21436715"/>
      </p:ext>
    </p:extLst>
  </p:cSld>
  <p:clrMapOvr>
    <a:masterClrMapping/>
  </p:clrMapOvr>
  <p:transition>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454112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4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296350"/>
      </p:ext>
    </p:extLst>
  </p:cSld>
  <p:clrMapOvr>
    <a:masterClrMapping/>
  </p:clrMapOvr>
  <p:transition>
    <p:randomBar dir="vert"/>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1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57092827"/>
      </p:ext>
    </p:extLst>
  </p:cSld>
  <p:clrMapOvr>
    <a:masterClrMapping/>
  </p:clrMapOvr>
  <p:transition>
    <p:randomBar dir="vert"/>
  </p:transition>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4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037114"/>
      </p:ext>
    </p:extLst>
  </p:cSld>
  <p:clrMapOvr>
    <a:masterClrMapping/>
  </p:clrMapOvr>
  <p:transition>
    <p:randomBar dir="vert"/>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userDrawn="1">
  <p:cSld name="1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10107"/>
      </p:ext>
    </p:extLst>
  </p:cSld>
  <p:clrMapOvr>
    <a:masterClrMapping/>
  </p:clrMapOvr>
  <p:transition>
    <p:randomBar dir="vert"/>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11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29612780"/>
      </p:ext>
    </p:extLst>
  </p:cSld>
  <p:clrMapOvr>
    <a:masterClrMapping/>
  </p:clrMapOvr>
  <p:transition>
    <p:randomBar dir="vert"/>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11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66810642"/>
      </p:ext>
    </p:extLst>
  </p:cSld>
  <p:clrMapOvr>
    <a:masterClrMapping/>
  </p:clrMapOvr>
  <p:transition>
    <p:randomBar dir="vert"/>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1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28018752"/>
      </p:ext>
    </p:extLst>
  </p:cSld>
  <p:clrMapOvr>
    <a:masterClrMapping/>
  </p:clrMapOvr>
  <p:transition>
    <p:randomBar dir="vert"/>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1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77062535"/>
      </p:ext>
    </p:extLst>
  </p:cSld>
  <p:clrMapOvr>
    <a:masterClrMapping/>
  </p:clrMapOvr>
  <p:transition>
    <p:randomBar dir="vert"/>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1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48741119"/>
      </p:ext>
    </p:extLst>
  </p:cSld>
  <p:clrMapOvr>
    <a:masterClrMapping/>
  </p:clrMapOvr>
  <p:transition>
    <p:randomBar dir="vert"/>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1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37905082"/>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248170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1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759223667"/>
      </p:ext>
    </p:extLst>
  </p:cSld>
  <p:clrMapOvr>
    <a:masterClrMapping/>
  </p:clrMapOvr>
  <p:transition>
    <p:randomBar dir="vert"/>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57291"/>
      </p:ext>
    </p:extLst>
  </p:cSld>
  <p:clrMapOvr>
    <a:masterClrMapping/>
  </p:clrMapOvr>
  <p:transition>
    <p:randomBar dir="vert"/>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1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48090586"/>
      </p:ext>
    </p:extLst>
  </p:cSld>
  <p:clrMapOvr>
    <a:masterClrMapping/>
  </p:clrMapOvr>
  <p:transition>
    <p:randomBar dir="vert"/>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4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2729"/>
      </p:ext>
    </p:extLst>
  </p:cSld>
  <p:clrMapOvr>
    <a:masterClrMapping/>
  </p:clrMapOvr>
  <p:transition>
    <p:randomBar dir="vert"/>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1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60212680"/>
      </p:ext>
    </p:extLst>
  </p:cSld>
  <p:clrMapOvr>
    <a:masterClrMapping/>
  </p:clrMapOvr>
  <p:transition>
    <p:randomBar dir="vert"/>
  </p:transition>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4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44586"/>
      </p:ext>
    </p:extLst>
  </p:cSld>
  <p:clrMapOvr>
    <a:masterClrMapping/>
  </p:clrMapOvr>
  <p:transition>
    <p:randomBar dir="vert"/>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1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579719967"/>
      </p:ext>
    </p:extLst>
  </p:cSld>
  <p:clrMapOvr>
    <a:masterClrMapping/>
  </p:clrMapOvr>
  <p:transition>
    <p:randomBar dir="vert"/>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4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571331"/>
      </p:ext>
    </p:extLst>
  </p:cSld>
  <p:clrMapOvr>
    <a:masterClrMapping/>
  </p:clrMapOvr>
  <p:transition>
    <p:randomBar dir="vert"/>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1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29746154"/>
      </p:ext>
    </p:extLst>
  </p:cSld>
  <p:clrMapOvr>
    <a:masterClrMapping/>
  </p:clrMapOvr>
  <p:transition>
    <p:randomBar dir="vert"/>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4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782343"/>
      </p:ext>
    </p:extLst>
  </p:cSld>
  <p:clrMapOvr>
    <a:masterClrMapping/>
  </p:clrMapOvr>
  <p:transition>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49863"/>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2024/3/25</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556670603"/>
      </p:ext>
    </p:extLst>
  </p:cSld>
  <p:clrMapOvr>
    <a:masterClrMapping/>
  </p:clrMapOvr>
  <p:transition>
    <p:randomBar dir="vert"/>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1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935354287"/>
      </p:ext>
    </p:extLst>
  </p:cSld>
  <p:clrMapOvr>
    <a:masterClrMapping/>
  </p:clrMapOvr>
  <p:transition>
    <p:randomBar dir="vert"/>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623303"/>
      </p:ext>
    </p:extLst>
  </p:cSld>
  <p:clrMapOvr>
    <a:masterClrMapping/>
  </p:clrMapOvr>
  <p:transition>
    <p:randomBar dir="vert"/>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21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902355"/>
      </p:ext>
    </p:extLst>
  </p:cSld>
  <p:clrMapOvr>
    <a:masterClrMapping/>
  </p:clrMapOvr>
  <p:transition>
    <p:randomBar dir="vert"/>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0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326105"/>
      </p:ext>
    </p:extLst>
  </p:cSld>
  <p:clrMapOvr>
    <a:masterClrMapping/>
  </p:clrMapOvr>
  <p:transition>
    <p:randomBar dir="vert"/>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1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526637808"/>
      </p:ext>
    </p:extLst>
  </p:cSld>
  <p:clrMapOvr>
    <a:masterClrMapping/>
  </p:clrMapOvr>
  <p:transition>
    <p:randomBar dir="vert"/>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1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486544573"/>
      </p:ext>
    </p:extLst>
  </p:cSld>
  <p:clrMapOvr>
    <a:masterClrMapping/>
  </p:clrMapOvr>
  <p:transition>
    <p:randomBar dir="vert"/>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7803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32705203"/>
      </p:ext>
    </p:extLst>
  </p:cSld>
  <p:clrMapOvr>
    <a:masterClrMapping/>
  </p:clrMapOvr>
  <p:transition>
    <p:randomBar dir="vert"/>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196007"/>
      </p:ext>
    </p:extLst>
  </p:cSld>
  <p:clrMapOvr>
    <a:masterClrMapping/>
  </p:clrMapOvr>
  <p:transition>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4329322"/>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23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245947"/>
      </p:ext>
    </p:extLst>
  </p:cSld>
  <p:clrMapOvr>
    <a:masterClrMapping/>
  </p:clrMapOvr>
  <p:transition>
    <p:randomBar dir="vert"/>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1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94776"/>
      </p:ext>
    </p:extLst>
  </p:cSld>
  <p:clrMapOvr>
    <a:masterClrMapping/>
  </p:clrMapOvr>
  <p:transition>
    <p:randomBar dir="vert"/>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655024"/>
      </p:ext>
    </p:extLst>
  </p:cSld>
  <p:clrMapOvr>
    <a:masterClrMapping/>
  </p:clrMapOvr>
  <p:transition>
    <p:randomBar dir="vert"/>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2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297305"/>
      </p:ext>
    </p:extLst>
  </p:cSld>
  <p:clrMapOvr>
    <a:masterClrMapping/>
  </p:clrMapOvr>
  <p:transition>
    <p:randomBar dir="vert"/>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576638"/>
      </p:ext>
    </p:extLst>
  </p:cSld>
  <p:clrMapOvr>
    <a:masterClrMapping/>
  </p:clrMapOvr>
  <p:transition>
    <p:randomBar dir="vert"/>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857743530"/>
      </p:ext>
    </p:extLst>
  </p:cSld>
  <p:clrMapOvr>
    <a:masterClrMapping/>
  </p:clrMapOvr>
  <p:transition>
    <p:randomBar dir="vert"/>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1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60329089-014F-40B7-AF9F-C11F97BF94C2}"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C06FD32C-10E6-4306-A8A9-F7761EEB30E2}" type="slidenum">
              <a:rPr lang="zh-CN" altLang="en-US"/>
              <a:pPr defTabSz="914400">
                <a:defRPr/>
              </a:pPr>
              <a:t>‹#›</a:t>
            </a:fld>
            <a:endParaRPr lang="zh-CN" altLang="en-US"/>
          </a:p>
        </p:txBody>
      </p:sp>
    </p:spTree>
    <p:extLst>
      <p:ext uri="{BB962C8B-B14F-4D97-AF65-F5344CB8AC3E}">
        <p14:creationId xmlns:p14="http://schemas.microsoft.com/office/powerpoint/2010/main" val="1548632688"/>
      </p:ext>
    </p:extLst>
  </p:cSld>
  <p:clrMapOvr>
    <a:masterClrMapping/>
  </p:clrMapOvr>
  <p:transition>
    <p:randomBar dir="vert"/>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181211"/>
      </p:ext>
    </p:extLst>
  </p:cSld>
  <p:clrMapOvr>
    <a:masterClrMapping/>
  </p:clrMapOvr>
  <p:transition>
    <p:randomBar dir="vert"/>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25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06412"/>
      </p:ext>
    </p:extLst>
  </p:cSld>
  <p:clrMapOvr>
    <a:masterClrMapping/>
  </p:clrMapOvr>
  <p:transition>
    <p:randomBar dir="vert"/>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697344"/>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290F15-967D-4EED-AF26-1512C2BF3FD9}" type="datetimeFigureOut">
              <a:rPr lang="en-US" smtClean="0"/>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5036284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4279788"/>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00026"/>
      </p:ext>
    </p:extLst>
  </p:cSld>
  <p:clrMapOvr>
    <a:masterClrMapping/>
  </p:clrMapOvr>
  <p:transition>
    <p:randomBar dir="vert"/>
  </p:transition>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893985"/>
      </p:ext>
    </p:extLst>
  </p:cSld>
  <p:clrMapOvr>
    <a:masterClrMapping/>
  </p:clrMapOvr>
  <p:transition>
    <p:randomBar dir="vert"/>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43385"/>
      </p:ext>
    </p:extLst>
  </p:cSld>
  <p:clrMapOvr>
    <a:masterClrMapping/>
  </p:clrMapOvr>
  <p:transition>
    <p:randomBar dir="vert"/>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569987"/>
      </p:ext>
    </p:extLst>
  </p:cSld>
  <p:clrMapOvr>
    <a:masterClrMapping/>
  </p:clrMapOvr>
  <p:transition>
    <p:randomBar dir="vert"/>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923740"/>
      </p:ext>
    </p:extLst>
  </p:cSld>
  <p:clrMapOvr>
    <a:masterClrMapping/>
  </p:clrMapOvr>
  <p:transition>
    <p:randomBar dir="vert"/>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996994"/>
      </p:ext>
    </p:extLst>
  </p:cSld>
  <p:clrMapOvr>
    <a:masterClrMapping/>
  </p:clrMapOvr>
  <p:transition>
    <p:randomBar dir="vert"/>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145466"/>
      </p:ext>
    </p:extLst>
  </p:cSld>
  <p:clrMapOvr>
    <a:masterClrMapping/>
  </p:clrMapOvr>
  <p:transition>
    <p:randomBar dir="vert"/>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951151"/>
      </p:ext>
    </p:extLst>
  </p:cSld>
  <p:clrMapOvr>
    <a:masterClrMapping/>
  </p:clrMapOvr>
  <p:transition>
    <p:randomBar dir="vert"/>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038658"/>
      </p:ext>
    </p:extLst>
  </p:cSld>
  <p:clrMapOvr>
    <a:masterClrMapping/>
  </p:clrMapOvr>
  <p:transition>
    <p:randomBar dir="vert"/>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705072"/>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088478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108943"/>
      </p:ext>
    </p:extLst>
  </p:cSld>
  <p:clrMapOvr>
    <a:masterClrMapping/>
  </p:clrMapOvr>
  <p:transition>
    <p:randomBar dir="vert"/>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133292"/>
      </p:ext>
    </p:extLst>
  </p:cSld>
  <p:clrMapOvr>
    <a:masterClrMapping/>
  </p:clrMapOvr>
  <p:transition>
    <p:randomBar dir="vert"/>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1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895439"/>
      </p:ext>
    </p:extLst>
  </p:cSld>
  <p:clrMapOvr>
    <a:masterClrMapping/>
  </p:clrMapOvr>
  <p:transition>
    <p:randomBar dir="vert"/>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10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734139"/>
      </p:ext>
    </p:extLst>
  </p:cSld>
  <p:clrMapOvr>
    <a:masterClrMapping/>
  </p:clrMapOvr>
  <p:transition>
    <p:randomBar dir="vert"/>
  </p:transition>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10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88127"/>
      </p:ext>
    </p:extLst>
  </p:cSld>
  <p:clrMapOvr>
    <a:masterClrMapping/>
  </p:clrMapOvr>
  <p:transition>
    <p:randomBar dir="vert"/>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10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666485"/>
      </p:ext>
    </p:extLst>
  </p:cSld>
  <p:clrMapOvr>
    <a:masterClrMapping/>
  </p:clrMapOvr>
  <p:transition>
    <p:randomBar dir="vert"/>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10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592525"/>
      </p:ext>
    </p:extLst>
  </p:cSld>
  <p:clrMapOvr>
    <a:masterClrMapping/>
  </p:clrMapOvr>
  <p:transition>
    <p:randomBar dir="vert"/>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10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93390"/>
      </p:ext>
    </p:extLst>
  </p:cSld>
  <p:clrMapOvr>
    <a:masterClrMapping/>
  </p:clrMapOvr>
  <p:transition>
    <p:randomBar dir="vert"/>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10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391596"/>
      </p:ext>
    </p:extLst>
  </p:cSld>
  <p:clrMapOvr>
    <a:masterClrMapping/>
  </p:clrMapOvr>
  <p:transition>
    <p:randomBar dir="vert"/>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10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976075"/>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9727145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preserve="1" userDrawn="1">
  <p:cSld name="130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19211"/>
      </p:ext>
    </p:extLst>
  </p:cSld>
  <p:clrMapOvr>
    <a:masterClrMapping/>
  </p:clrMapOvr>
  <p:transition>
    <p:randomBar dir="vert"/>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3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04376454"/>
      </p:ext>
    </p:extLst>
  </p:cSld>
  <p:clrMapOvr>
    <a:masterClrMapping/>
  </p:clrMapOvr>
  <p:transition>
    <p:randomBar dir="vert"/>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3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05075572"/>
      </p:ext>
    </p:extLst>
  </p:cSld>
  <p:clrMapOvr>
    <a:masterClrMapping/>
  </p:clrMapOvr>
  <p:transition>
    <p:randomBar dir="vert"/>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13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937522706"/>
      </p:ext>
    </p:extLst>
  </p:cSld>
  <p:clrMapOvr>
    <a:masterClrMapping/>
  </p:clrMapOvr>
  <p:transition>
    <p:randomBar dir="vert"/>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13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13915202"/>
      </p:ext>
    </p:extLst>
  </p:cSld>
  <p:clrMapOvr>
    <a:masterClrMapping/>
  </p:clrMapOvr>
  <p:transition>
    <p:randomBar dir="vert"/>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3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02248962"/>
      </p:ext>
    </p:extLst>
  </p:cSld>
  <p:clrMapOvr>
    <a:masterClrMapping/>
  </p:clrMapOvr>
  <p:transition>
    <p:randomBar dir="vert"/>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55184290"/>
      </p:ext>
    </p:extLst>
  </p:cSld>
  <p:clrMapOvr>
    <a:masterClrMapping/>
  </p:clrMapOvr>
  <p:transition>
    <p:randomBar dir="vert"/>
  </p:transition>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13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299047688"/>
      </p:ext>
    </p:extLst>
  </p:cSld>
  <p:clrMapOvr>
    <a:masterClrMapping/>
  </p:clrMapOvr>
  <p:transition>
    <p:randomBar dir="vert"/>
  </p:transition>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5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549207"/>
      </p:ext>
    </p:extLst>
  </p:cSld>
  <p:clrMapOvr>
    <a:masterClrMapping/>
  </p:clrMapOvr>
  <p:transition>
    <p:randomBar dir="vert"/>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1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660607786"/>
      </p:ext>
    </p:extLst>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843790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5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083681"/>
      </p:ext>
    </p:extLst>
  </p:cSld>
  <p:clrMapOvr>
    <a:masterClrMapping/>
  </p:clrMapOvr>
  <p:transition>
    <p:randomBar dir="vert"/>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1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97729145"/>
      </p:ext>
    </p:extLst>
  </p:cSld>
  <p:clrMapOvr>
    <a:masterClrMapping/>
  </p:clrMapOvr>
  <p:transition>
    <p:randomBar dir="vert"/>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5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081428"/>
      </p:ext>
    </p:extLst>
  </p:cSld>
  <p:clrMapOvr>
    <a:masterClrMapping/>
  </p:clrMapOvr>
  <p:transition>
    <p:randomBar dir="vert"/>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1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165558925"/>
      </p:ext>
    </p:extLst>
  </p:cSld>
  <p:clrMapOvr>
    <a:masterClrMapping/>
  </p:clrMapOvr>
  <p:transition>
    <p:randomBar dir="vert"/>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5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65617"/>
      </p:ext>
    </p:extLst>
  </p:cSld>
  <p:clrMapOvr>
    <a:masterClrMapping/>
  </p:clrMapOvr>
  <p:transition>
    <p:randomBar dir="vert"/>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1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93013712"/>
      </p:ext>
    </p:extLst>
  </p:cSld>
  <p:clrMapOvr>
    <a:masterClrMapping/>
  </p:clrMapOvr>
  <p:transition>
    <p:randomBar dir="vert"/>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5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271214"/>
      </p:ext>
    </p:extLst>
  </p:cSld>
  <p:clrMapOvr>
    <a:masterClrMapping/>
  </p:clrMapOvr>
  <p:transition>
    <p:randomBar dir="vert"/>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userDrawn="1">
  <p:cSld name="14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353083"/>
      </p:ext>
    </p:extLst>
  </p:cSld>
  <p:clrMapOvr>
    <a:masterClrMapping/>
  </p:clrMapOvr>
  <p:transition>
    <p:randomBar dir="vert"/>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4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1968343"/>
      </p:ext>
    </p:extLst>
  </p:cSld>
  <p:clrMapOvr>
    <a:masterClrMapping/>
  </p:clrMapOvr>
  <p:transition>
    <p:randomBar dir="vert"/>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4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1766584"/>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1777937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45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83052791"/>
      </p:ext>
    </p:extLst>
  </p:cSld>
  <p:clrMapOvr>
    <a:masterClrMapping/>
  </p:clrMapOvr>
  <p:transition>
    <p:randomBar dir="vert"/>
  </p:transition>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46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93502144"/>
      </p:ext>
    </p:extLst>
  </p:cSld>
  <p:clrMapOvr>
    <a:masterClrMapping/>
  </p:clrMapOvr>
  <p:transition>
    <p:randomBar dir="vert"/>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4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1205083"/>
      </p:ext>
    </p:extLst>
  </p:cSld>
  <p:clrMapOvr>
    <a:masterClrMapping/>
  </p:clrMapOvr>
  <p:transition>
    <p:randomBar dir="vert"/>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14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82689798"/>
      </p:ext>
    </p:extLst>
  </p:cSld>
  <p:clrMapOvr>
    <a:masterClrMapping/>
  </p:clrMapOvr>
  <p:transition>
    <p:randomBar dir="vert"/>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4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90818186"/>
      </p:ext>
    </p:extLst>
  </p:cSld>
  <p:clrMapOvr>
    <a:masterClrMapping/>
  </p:clrMapOvr>
  <p:transition>
    <p:randomBar dir="vert"/>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5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967739"/>
      </p:ext>
    </p:extLst>
  </p:cSld>
  <p:clrMapOvr>
    <a:masterClrMapping/>
  </p:clrMapOvr>
  <p:transition>
    <p:randomBar dir="vert"/>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246036034"/>
      </p:ext>
    </p:extLst>
  </p:cSld>
  <p:clrMapOvr>
    <a:masterClrMapping/>
  </p:clrMapOvr>
  <p:transition>
    <p:randomBar dir="vert"/>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5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9810"/>
      </p:ext>
    </p:extLst>
  </p:cSld>
  <p:clrMapOvr>
    <a:masterClrMapping/>
  </p:clrMapOvr>
  <p:transition>
    <p:randomBar dir="vert"/>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1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986849168"/>
      </p:ext>
    </p:extLst>
  </p:cSld>
  <p:clrMapOvr>
    <a:masterClrMapping/>
  </p:clrMapOvr>
  <p:transition>
    <p:randomBar dir="vert"/>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5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893932"/>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44292860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1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76868314"/>
      </p:ext>
    </p:extLst>
  </p:cSld>
  <p:clrMapOvr>
    <a:masterClrMapping/>
  </p:clrMapOvr>
  <p:transition>
    <p:randomBar dir="vert"/>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5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777919"/>
      </p:ext>
    </p:extLst>
  </p:cSld>
  <p:clrMapOvr>
    <a:masterClrMapping/>
  </p:clrMapOvr>
  <p:transition>
    <p:randomBar dir="vert"/>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1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09523350"/>
      </p:ext>
    </p:extLst>
  </p:cSld>
  <p:clrMapOvr>
    <a:masterClrMapping/>
  </p:clrMapOvr>
  <p:transition>
    <p:randomBar dir="vert"/>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5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010904"/>
      </p:ext>
    </p:extLst>
  </p:cSld>
  <p:clrMapOvr>
    <a:masterClrMapping/>
  </p:clrMapOvr>
  <p:transition>
    <p:randomBar dir="vert"/>
  </p:transition>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15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2024/3/25</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805229198"/>
      </p:ext>
    </p:extLst>
  </p:cSld>
  <p:clrMapOvr>
    <a:masterClrMapping/>
  </p:clrMapOvr>
  <p:transition>
    <p:randomBar dir="vert"/>
  </p:transition>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1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407596474"/>
      </p:ext>
    </p:extLst>
  </p:cSld>
  <p:clrMapOvr>
    <a:masterClrMapping/>
  </p:clrMapOvr>
  <p:transition>
    <p:randomBar dir="vert"/>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603908"/>
      </p:ext>
    </p:extLst>
  </p:cSld>
  <p:clrMapOvr>
    <a:masterClrMapping/>
  </p:clrMapOvr>
  <p:transition>
    <p:randomBar dir="vert"/>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26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98130"/>
      </p:ext>
    </p:extLst>
  </p:cSld>
  <p:clrMapOvr>
    <a:masterClrMapping/>
  </p:clrMapOvr>
  <p:transition>
    <p:randomBar dir="vert"/>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14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530283"/>
      </p:ext>
    </p:extLst>
  </p:cSld>
  <p:clrMapOvr>
    <a:masterClrMapping/>
  </p:clrMapOvr>
  <p:transition>
    <p:randomBar dir="vert"/>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1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012711144"/>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0230935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1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789523741"/>
      </p:ext>
    </p:extLst>
  </p:cSld>
  <p:clrMapOvr>
    <a:masterClrMapping/>
  </p:clrMapOvr>
  <p:transition>
    <p:randomBar dir="vert"/>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9106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1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2024/3/25</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815620333"/>
      </p:ext>
    </p:extLst>
  </p:cSld>
  <p:clrMapOvr>
    <a:masterClrMapping/>
  </p:clrMapOvr>
  <p:transition>
    <p:randomBar dir="vert"/>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630710182"/>
      </p:ext>
    </p:extLst>
  </p:cSld>
  <p:clrMapOvr>
    <a:masterClrMapping/>
  </p:clrMapOvr>
  <p:transition>
    <p:randomBar dir="vert"/>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6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169831"/>
      </p:ext>
    </p:extLst>
  </p:cSld>
  <p:clrMapOvr>
    <a:masterClrMapping/>
  </p:clrMapOvr>
  <p:transition>
    <p:randomBar dir="vert"/>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1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586198342"/>
      </p:ext>
    </p:extLst>
  </p:cSld>
  <p:clrMapOvr>
    <a:masterClrMapping/>
  </p:clrMapOvr>
  <p:transition>
    <p:randomBar dir="vert"/>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6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212635"/>
      </p:ext>
    </p:extLst>
  </p:cSld>
  <p:clrMapOvr>
    <a:masterClrMapping/>
  </p:clrMapOvr>
  <p:transition>
    <p:randomBar dir="vert"/>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1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706854922"/>
      </p:ext>
    </p:extLst>
  </p:cSld>
  <p:clrMapOvr>
    <a:masterClrMapping/>
  </p:clrMapOvr>
  <p:transition>
    <p:randomBar dir="vert"/>
  </p:transition>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6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759199"/>
      </p:ext>
    </p:extLst>
  </p:cSld>
  <p:clrMapOvr>
    <a:masterClrMapping/>
  </p:clrMapOvr>
  <p:transition>
    <p:randomBar dir="vert"/>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1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134385867"/>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23342306"/>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6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981487"/>
      </p:ext>
    </p:extLst>
  </p:cSld>
  <p:clrMapOvr>
    <a:masterClrMapping/>
  </p:clrMapOvr>
  <p:transition>
    <p:randomBar dir="vert"/>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1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2024/3/25</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586011098"/>
      </p:ext>
    </p:extLst>
  </p:cSld>
  <p:clrMapOvr>
    <a:masterClrMapping/>
  </p:clrMapOvr>
  <p:transition>
    <p:randomBar dir="vert"/>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6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51037"/>
      </p:ext>
    </p:extLst>
  </p:cSld>
  <p:clrMapOvr>
    <a:masterClrMapping/>
  </p:clrMapOvr>
  <p:transition>
    <p:randomBar dir="vert"/>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userDrawn="1">
  <p:cSld name="16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70061"/>
      </p:ext>
    </p:extLst>
  </p:cSld>
  <p:clrMapOvr>
    <a:masterClrMapping/>
  </p:clrMapOvr>
  <p:transition>
    <p:randomBar dir="vert"/>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165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33711075"/>
      </p:ext>
    </p:extLst>
  </p:cSld>
  <p:clrMapOvr>
    <a:masterClrMapping/>
  </p:clrMapOvr>
  <p:transition>
    <p:randomBar dir="vert"/>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66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52204512"/>
      </p:ext>
    </p:extLst>
  </p:cSld>
  <p:clrMapOvr>
    <a:masterClrMapping/>
  </p:clrMapOvr>
  <p:transition>
    <p:randomBar dir="vert"/>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6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73752188"/>
      </p:ext>
    </p:extLst>
  </p:cSld>
  <p:clrMapOvr>
    <a:masterClrMapping/>
  </p:clrMapOvr>
  <p:transition>
    <p:randomBar dir="vert"/>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68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33748266"/>
      </p:ext>
    </p:extLst>
  </p:cSld>
  <p:clrMapOvr>
    <a:masterClrMapping/>
  </p:clrMapOvr>
  <p:transition>
    <p:randomBar dir="vert"/>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307354113"/>
      </p:ext>
    </p:extLst>
  </p:cSld>
  <p:clrMapOvr>
    <a:masterClrMapping/>
  </p:clrMapOvr>
  <p:transition>
    <p:randomBar dir="vert"/>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170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3246837"/>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929851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734031010"/>
      </p:ext>
    </p:extLst>
  </p:cSld>
  <p:clrMapOvr>
    <a:masterClrMapping/>
  </p:clrMapOvr>
  <p:transition>
    <p:randomBar dir="vert"/>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078535"/>
      </p:ext>
    </p:extLst>
  </p:cSld>
  <p:clrMapOvr>
    <a:masterClrMapping/>
  </p:clrMapOvr>
  <p:transition>
    <p:randomBar dir="vert"/>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1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323118914"/>
      </p:ext>
    </p:extLst>
  </p:cSld>
  <p:clrMapOvr>
    <a:masterClrMapping/>
  </p:clrMapOvr>
  <p:transition>
    <p:randomBar dir="vert"/>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6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525293"/>
      </p:ext>
    </p:extLst>
  </p:cSld>
  <p:clrMapOvr>
    <a:masterClrMapping/>
  </p:clrMapOvr>
  <p:transition>
    <p:randomBar dir="vert"/>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1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872934234"/>
      </p:ext>
    </p:extLst>
  </p:cSld>
  <p:clrMapOvr>
    <a:masterClrMapping/>
  </p:clrMapOvr>
  <p:transition>
    <p:randomBar dir="vert"/>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6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42235"/>
      </p:ext>
    </p:extLst>
  </p:cSld>
  <p:clrMapOvr>
    <a:masterClrMapping/>
  </p:clrMapOvr>
  <p:transition>
    <p:randomBar dir="vert"/>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1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1639107530"/>
      </p:ext>
    </p:extLst>
  </p:cSld>
  <p:clrMapOvr>
    <a:masterClrMapping/>
  </p:clrMapOvr>
  <p:transition>
    <p:randomBar dir="vert"/>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6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113298"/>
      </p:ext>
    </p:extLst>
  </p:cSld>
  <p:clrMapOvr>
    <a:masterClrMapping/>
  </p:clrMapOvr>
  <p:transition>
    <p:randomBar dir="vert"/>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1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260207645"/>
      </p:ext>
    </p:extLst>
  </p:cSld>
  <p:clrMapOvr>
    <a:masterClrMapping/>
  </p:clrMapOvr>
  <p:transition>
    <p:randomBar dir="vert"/>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6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921157"/>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2AE13-B6E3-4A4E-87D0-D0DE71DC61A6}" type="datetimeFigureOut">
              <a:rPr lang="en-US" smtClean="0"/>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8C212-C4C5-41BD-B91A-F87495AE1B5C}" type="slidenum">
              <a:rPr lang="en-US" smtClean="0"/>
              <a:t>‹#›</a:t>
            </a:fld>
            <a:endParaRPr lang="en-US"/>
          </a:p>
        </p:txBody>
      </p:sp>
    </p:spTree>
    <p:extLst>
      <p:ext uri="{BB962C8B-B14F-4D97-AF65-F5344CB8AC3E}">
        <p14:creationId xmlns:p14="http://schemas.microsoft.com/office/powerpoint/2010/main" val="2917528488"/>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userDrawn="1">
  <p:cSld name="17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94727"/>
      </p:ext>
    </p:extLst>
  </p:cSld>
  <p:clrMapOvr>
    <a:masterClrMapping/>
  </p:clrMapOvr>
  <p:transition>
    <p:randomBar dir="vert"/>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177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7978613"/>
      </p:ext>
    </p:extLst>
  </p:cSld>
  <p:clrMapOvr>
    <a:masterClrMapping/>
  </p:clrMapOvr>
  <p:transition>
    <p:randomBar dir="vert"/>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178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1427646"/>
      </p:ext>
    </p:extLst>
  </p:cSld>
  <p:clrMapOvr>
    <a:masterClrMapping/>
  </p:clrMapOvr>
  <p:transition>
    <p:randomBar dir="vert"/>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179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98834959"/>
      </p:ext>
    </p:extLst>
  </p:cSld>
  <p:clrMapOvr>
    <a:masterClrMapping/>
  </p:clrMapOvr>
  <p:transition>
    <p:randomBar dir="vert"/>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180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0637348"/>
      </p:ext>
    </p:extLst>
  </p:cSld>
  <p:clrMapOvr>
    <a:masterClrMapping/>
  </p:clrMapOvr>
  <p:transition>
    <p:randomBar dir="vert"/>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18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67887392"/>
      </p:ext>
    </p:extLst>
  </p:cSld>
  <p:clrMapOvr>
    <a:masterClrMapping/>
  </p:clrMapOvr>
  <p:transition>
    <p:randomBar dir="vert"/>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18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1997422"/>
      </p:ext>
    </p:extLst>
  </p:cSld>
  <p:clrMapOvr>
    <a:masterClrMapping/>
  </p:clrMapOvr>
  <p:transition>
    <p:randomBar dir="vert"/>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18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861221633"/>
      </p:ext>
    </p:extLst>
  </p:cSld>
  <p:clrMapOvr>
    <a:masterClrMapping/>
  </p:clrMapOvr>
  <p:transition>
    <p:randomBar dir="vert"/>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7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914512"/>
      </p:ext>
    </p:extLst>
  </p:cSld>
  <p:clrMapOvr>
    <a:masterClrMapping/>
  </p:clrMapOvr>
  <p:transition>
    <p:randomBar dir="vert"/>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1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369643351"/>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290F15-967D-4EED-AF26-1512C2BF3FD9}" type="datetimeFigureOut">
              <a:rPr lang="en-US" smtClean="0"/>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4255142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98"/>
        <p:cNvGrpSpPr/>
        <p:nvPr/>
      </p:nvGrpSpPr>
      <p:grpSpPr>
        <a:xfrm>
          <a:off x="0" y="0"/>
          <a:ext cx="0" cy="0"/>
          <a:chOff x="0" y="0"/>
          <a:chExt cx="0" cy="0"/>
        </a:xfrm>
      </p:grpSpPr>
      <p:sp>
        <p:nvSpPr>
          <p:cNvPr id="199" name="Google Shape;199;p13"/>
          <p:cNvSpPr/>
          <p:nvPr/>
        </p:nvSpPr>
        <p:spPr>
          <a:xfrm>
            <a:off x="8290267" y="202131"/>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3"/>
          <p:cNvSpPr/>
          <p:nvPr/>
        </p:nvSpPr>
        <p:spPr>
          <a:xfrm>
            <a:off x="269993" y="7789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3"/>
          <p:cNvSpPr txBox="1">
            <a:spLocks noGrp="1"/>
          </p:cNvSpPr>
          <p:nvPr>
            <p:ph type="title"/>
          </p:nvPr>
        </p:nvSpPr>
        <p:spPr>
          <a:xfrm>
            <a:off x="2021331" y="2276867"/>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2" name="Google Shape;202;p13"/>
          <p:cNvSpPr txBox="1">
            <a:spLocks noGrp="1"/>
          </p:cNvSpPr>
          <p:nvPr>
            <p:ph type="subTitle" idx="1"/>
          </p:nvPr>
        </p:nvSpPr>
        <p:spPr>
          <a:xfrm>
            <a:off x="2020531" y="3097400"/>
            <a:ext cx="3643200" cy="6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3" name="Google Shape;203;p13"/>
          <p:cNvSpPr txBox="1">
            <a:spLocks noGrp="1"/>
          </p:cNvSpPr>
          <p:nvPr>
            <p:ph type="title" idx="2" hasCustomPrompt="1"/>
          </p:nvPr>
        </p:nvSpPr>
        <p:spPr>
          <a:xfrm rot="3202">
            <a:off x="1030937"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4" name="Google Shape;204;p13"/>
          <p:cNvSpPr txBox="1">
            <a:spLocks noGrp="1"/>
          </p:cNvSpPr>
          <p:nvPr>
            <p:ph type="title" idx="3" hasCustomPrompt="1"/>
          </p:nvPr>
        </p:nvSpPr>
        <p:spPr>
          <a:xfrm>
            <a:off x="10276949" y="2343267"/>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05" name="Google Shape;205;p13"/>
          <p:cNvSpPr txBox="1">
            <a:spLocks noGrp="1"/>
          </p:cNvSpPr>
          <p:nvPr>
            <p:ph type="title" idx="4"/>
          </p:nvPr>
        </p:nvSpPr>
        <p:spPr>
          <a:xfrm>
            <a:off x="2021331" y="4411249"/>
            <a:ext cx="36416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06" name="Google Shape;206;p13"/>
          <p:cNvSpPr txBox="1">
            <a:spLocks noGrp="1"/>
          </p:cNvSpPr>
          <p:nvPr>
            <p:ph type="subTitle" idx="5"/>
          </p:nvPr>
        </p:nvSpPr>
        <p:spPr>
          <a:xfrm>
            <a:off x="2019331" y="5209433"/>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r" rtl="0">
              <a:lnSpc>
                <a:spcPct val="100000"/>
              </a:lnSpc>
              <a:spcBef>
                <a:spcPts val="0"/>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a:p>
        </p:txBody>
      </p:sp>
      <p:sp>
        <p:nvSpPr>
          <p:cNvPr id="207" name="Google Shape;207;p13"/>
          <p:cNvSpPr txBox="1">
            <a:spLocks noGrp="1"/>
          </p:cNvSpPr>
          <p:nvPr>
            <p:ph type="title" idx="6"/>
          </p:nvPr>
        </p:nvSpPr>
        <p:spPr>
          <a:xfrm>
            <a:off x="6527855" y="44112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08" name="Google Shape;208;p13"/>
          <p:cNvSpPr txBox="1">
            <a:spLocks noGrp="1"/>
          </p:cNvSpPr>
          <p:nvPr>
            <p:ph type="subTitle" idx="7"/>
          </p:nvPr>
        </p:nvSpPr>
        <p:spPr>
          <a:xfrm>
            <a:off x="6527455" y="5209417"/>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09" name="Google Shape;209;p13"/>
          <p:cNvSpPr txBox="1">
            <a:spLocks noGrp="1"/>
          </p:cNvSpPr>
          <p:nvPr>
            <p:ph type="title" idx="8"/>
          </p:nvPr>
        </p:nvSpPr>
        <p:spPr>
          <a:xfrm>
            <a:off x="6527855" y="2276853"/>
            <a:ext cx="3644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10" name="Google Shape;210;p13"/>
          <p:cNvSpPr txBox="1">
            <a:spLocks noGrp="1"/>
          </p:cNvSpPr>
          <p:nvPr>
            <p:ph type="subTitle" idx="9"/>
          </p:nvPr>
        </p:nvSpPr>
        <p:spPr>
          <a:xfrm>
            <a:off x="6527455" y="3099984"/>
            <a:ext cx="3645600" cy="64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11" name="Google Shape;211;p13"/>
          <p:cNvSpPr txBox="1">
            <a:spLocks noGrp="1"/>
          </p:cNvSpPr>
          <p:nvPr>
            <p:ph type="title" idx="13" hasCustomPrompt="1"/>
          </p:nvPr>
        </p:nvSpPr>
        <p:spPr>
          <a:xfrm rot="3201">
            <a:off x="1030765" y="2343467"/>
            <a:ext cx="859200" cy="658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2" name="Google Shape;212;p13"/>
          <p:cNvSpPr txBox="1">
            <a:spLocks noGrp="1"/>
          </p:cNvSpPr>
          <p:nvPr>
            <p:ph type="title" idx="14" hasCustomPrompt="1"/>
          </p:nvPr>
        </p:nvSpPr>
        <p:spPr>
          <a:xfrm rot="1601">
            <a:off x="10276952" y="4492185"/>
            <a:ext cx="858800" cy="658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13" name="Google Shape;213;p13"/>
          <p:cNvSpPr txBox="1">
            <a:spLocks noGrp="1"/>
          </p:cNvSpPr>
          <p:nvPr>
            <p:ph type="title" idx="15"/>
          </p:nvPr>
        </p:nvSpPr>
        <p:spPr>
          <a:xfrm>
            <a:off x="2901567"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4" name="Google Shape;214;p13"/>
          <p:cNvSpPr/>
          <p:nvPr/>
        </p:nvSpPr>
        <p:spPr>
          <a:xfrm>
            <a:off x="9290437" y="39556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669510" y="3791551"/>
            <a:ext cx="1322245" cy="576751"/>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575336" y="5302856"/>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5522920" y="6138001"/>
            <a:ext cx="1477056" cy="576800"/>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4995736" y="5873596"/>
            <a:ext cx="634921" cy="36331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11021183" y="15722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rot="-941668">
            <a:off x="11368521" y="2045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rot="-941668">
            <a:off x="11368521" y="61681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rot="505091">
            <a:off x="637194" y="4190853"/>
            <a:ext cx="156149" cy="1561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rot="505449">
            <a:off x="11552804" y="46085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rot="-1991404">
            <a:off x="11096449" y="6023182"/>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rot="-4281277">
            <a:off x="286563" y="5940452"/>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1365066">
            <a:off x="5177644" y="618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2138645">
            <a:off x="11575464" y="21007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4730207">
            <a:off x="712362" y="1250668"/>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687085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userDrawn="1">
  <p:cSld name="7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4368691"/>
      </p:ext>
    </p:extLst>
  </p:cSld>
  <p:clrMapOvr>
    <a:masterClrMapping/>
  </p:clrMapOvr>
  <p:transition>
    <p:randomBar dir="vert"/>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1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3168929104"/>
      </p:ext>
    </p:extLst>
  </p:cSld>
  <p:clrMapOvr>
    <a:masterClrMapping/>
  </p:clrMapOvr>
  <p:transition>
    <p:randomBar dir="vert"/>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userDrawn="1">
  <p:cSld name="7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760671"/>
      </p:ext>
    </p:extLst>
  </p:cSld>
  <p:clrMapOvr>
    <a:masterClrMapping/>
  </p:clrMapOvr>
  <p:transition>
    <p:randomBar dir="vert"/>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1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2693405862"/>
      </p:ext>
    </p:extLst>
  </p:cSld>
  <p:clrMapOvr>
    <a:masterClrMapping/>
  </p:clrMapOvr>
  <p:transition>
    <p:randomBar dir="vert"/>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7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744573"/>
      </p:ext>
    </p:extLst>
  </p:cSld>
  <p:clrMapOvr>
    <a:masterClrMapping/>
  </p:clrMapOvr>
  <p:transition>
    <p:randomBar dir="vert"/>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1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557792068"/>
      </p:ext>
    </p:extLst>
  </p:cSld>
  <p:clrMapOvr>
    <a:masterClrMapping/>
  </p:clrMapOvr>
  <p:transition>
    <p:randomBar dir="vert"/>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7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73145"/>
      </p:ext>
    </p:extLst>
  </p:cSld>
  <p:clrMapOvr>
    <a:masterClrMapping/>
  </p:clrMapOvr>
  <p:transition>
    <p:randomBar dir="vert"/>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2024/3/25</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507951001"/>
      </p:ext>
    </p:extLst>
  </p:cSld>
  <p:clrMapOvr>
    <a:masterClrMapping/>
  </p:clrMapOvr>
  <p:transition>
    <p:randomBar dir="vert"/>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1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3964641393"/>
      </p:ext>
    </p:extLst>
  </p:cSld>
  <p:clrMapOvr>
    <a:masterClrMapping/>
  </p:clrMapOvr>
  <p:transition>
    <p:randomBar dir="vert"/>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499505"/>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4572099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2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1"/>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51204"/>
      </p:ext>
    </p:extLst>
  </p:cSld>
  <p:clrMapOvr>
    <a:masterClrMapping/>
  </p:clrMapOvr>
  <p:transition>
    <p:randomBar dir="vert"/>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15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5267"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028484"/>
      </p:ext>
    </p:extLst>
  </p:cSld>
  <p:clrMapOvr>
    <a:masterClrMapping/>
  </p:clrMapOvr>
  <p:transition>
    <p:randomBar dir="vert"/>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1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2826238458"/>
      </p:ext>
    </p:extLst>
  </p:cSld>
  <p:clrMapOvr>
    <a:masterClrMapping/>
  </p:clrMapOvr>
  <p:transition>
    <p:randomBar dir="vert"/>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1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632356355"/>
      </p:ext>
    </p:extLst>
  </p:cSld>
  <p:clrMapOvr>
    <a:masterClrMapping/>
  </p:clrMapOvr>
  <p:transition>
    <p:randomBar dir="vert"/>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1449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914515751"/>
      </p:ext>
    </p:extLst>
  </p:cSld>
  <p:clrMapOvr>
    <a:masterClrMapping/>
  </p:clrMapOvr>
  <p:transition>
    <p:randomBar dir="vert"/>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showMasterSp="0" preserve="1" userDrawn="1">
  <p:cSld name="19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498698"/>
      </p:ext>
    </p:extLst>
  </p:cSld>
  <p:clrMapOvr>
    <a:masterClrMapping/>
  </p:clrMapOvr>
  <p:transition>
    <p:randomBar dir="vert"/>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52382582"/>
      </p:ext>
    </p:extLst>
  </p:cSld>
  <p:clrMapOvr>
    <a:masterClrMapping/>
  </p:clrMapOvr>
  <p:transition>
    <p:randomBar dir="vert"/>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51590815"/>
      </p:ext>
    </p:extLst>
  </p:cSld>
  <p:clrMapOvr>
    <a:masterClrMapping/>
  </p:clrMapOvr>
  <p:transition>
    <p:randomBar dir="vert"/>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068570217"/>
      </p:ext>
    </p:extLst>
  </p:cSld>
  <p:clrMapOvr>
    <a:masterClrMapping/>
  </p:clrMapOvr>
  <p:transition>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876452638"/>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322268584"/>
      </p:ext>
    </p:extLst>
  </p:cSld>
  <p:clrMapOvr>
    <a:masterClrMapping/>
  </p:clrMapOvr>
  <p:transition>
    <p:randomBar dir="vert"/>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00993062"/>
      </p:ext>
    </p:extLst>
  </p:cSld>
  <p:clrMapOvr>
    <a:masterClrMapping/>
  </p:clrMapOvr>
  <p:transition>
    <p:randomBar dir="vert"/>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88123202"/>
      </p:ext>
    </p:extLst>
  </p:cSld>
  <p:clrMapOvr>
    <a:masterClrMapping/>
  </p:clrMapOvr>
  <p:transition>
    <p:randomBar dir="vert"/>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296155174"/>
      </p:ext>
    </p:extLst>
  </p:cSld>
  <p:clrMapOvr>
    <a:masterClrMapping/>
  </p:clrMapOvr>
  <p:transition>
    <p:randomBar dir="vert"/>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7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92152"/>
      </p:ext>
    </p:extLst>
  </p:cSld>
  <p:clrMapOvr>
    <a:masterClrMapping/>
  </p:clrMapOvr>
  <p:transition>
    <p:randomBar dir="vert"/>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20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776580183"/>
      </p:ext>
    </p:extLst>
  </p:cSld>
  <p:clrMapOvr>
    <a:masterClrMapping/>
  </p:clrMapOvr>
  <p:transition>
    <p:randomBar dir="vert"/>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76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526857"/>
      </p:ext>
    </p:extLst>
  </p:cSld>
  <p:clrMapOvr>
    <a:masterClrMapping/>
  </p:clrMapOvr>
  <p:transition>
    <p:randomBar dir="vert"/>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20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111703785"/>
      </p:ext>
    </p:extLst>
  </p:cSld>
  <p:clrMapOvr>
    <a:masterClrMapping/>
  </p:clrMapOvr>
  <p:transition>
    <p:randomBar dir="vert"/>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7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35994"/>
      </p:ext>
    </p:extLst>
  </p:cSld>
  <p:clrMapOvr>
    <a:masterClrMapping/>
  </p:clrMapOvr>
  <p:transition>
    <p:randomBar dir="vert"/>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2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2916393667"/>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310414799"/>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78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371623"/>
      </p:ext>
    </p:extLst>
  </p:cSld>
  <p:clrMapOvr>
    <a:masterClrMapping/>
  </p:clrMapOvr>
  <p:transition>
    <p:randomBar dir="vert"/>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2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2621883632"/>
      </p:ext>
    </p:extLst>
  </p:cSld>
  <p:clrMapOvr>
    <a:masterClrMapping/>
  </p:clrMapOvr>
  <p:transition>
    <p:randomBar dir="vert"/>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79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145627"/>
      </p:ext>
    </p:extLst>
  </p:cSld>
  <p:clrMapOvr>
    <a:masterClrMapping/>
  </p:clrMapOvr>
  <p:transition>
    <p:randomBar dir="vert"/>
  </p:transition>
</p:sldLayout>
</file>

<file path=ppt/slideLayouts/slideLayout633.xml><?xml version="1.0" encoding="utf-8"?>
<p:sldLayout xmlns:a="http://schemas.openxmlformats.org/drawingml/2006/main" xmlns:r="http://schemas.openxmlformats.org/officeDocument/2006/relationships" xmlns:p="http://schemas.openxmlformats.org/presentationml/2006/main" showMasterSp="0" preserve="1" userDrawn="1">
  <p:cSld name="20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550778"/>
      </p:ext>
    </p:extLst>
  </p:cSld>
  <p:clrMapOvr>
    <a:masterClrMapping/>
  </p:clrMapOvr>
  <p:transition>
    <p:randomBar dir="vert"/>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20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081365618"/>
      </p:ext>
    </p:extLst>
  </p:cSld>
  <p:clrMapOvr>
    <a:masterClrMapping/>
  </p:clrMapOvr>
  <p:transition>
    <p:randomBar dir="vert"/>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207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536706149"/>
      </p:ext>
    </p:extLst>
  </p:cSld>
  <p:clrMapOvr>
    <a:masterClrMapping/>
  </p:clrMapOvr>
  <p:transition>
    <p:randomBar dir="vert"/>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208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868249248"/>
      </p:ext>
    </p:extLst>
  </p:cSld>
  <p:clrMapOvr>
    <a:masterClrMapping/>
  </p:clrMapOvr>
  <p:transition>
    <p:randomBar dir="vert"/>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20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72843622"/>
      </p:ext>
    </p:extLst>
  </p:cSld>
  <p:clrMapOvr>
    <a:masterClrMapping/>
  </p:clrMapOvr>
  <p:transition>
    <p:randomBar dir="vert"/>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210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4138657544"/>
      </p:ext>
    </p:extLst>
  </p:cSld>
  <p:clrMapOvr>
    <a:masterClrMapping/>
  </p:clrMapOvr>
  <p:transition>
    <p:randomBar dir="vert"/>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21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68161893"/>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340413165"/>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21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3765538793"/>
      </p:ext>
    </p:extLst>
  </p:cSld>
  <p:clrMapOvr>
    <a:masterClrMapping/>
  </p:clrMapOvr>
  <p:transition>
    <p:randomBar dir="vert"/>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80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7783140"/>
      </p:ext>
    </p:extLst>
  </p:cSld>
  <p:clrMapOvr>
    <a:masterClrMapping/>
  </p:clrMapOvr>
  <p:transition>
    <p:randomBar dir="vert"/>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21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1295321718"/>
      </p:ext>
    </p:extLst>
  </p:cSld>
  <p:clrMapOvr>
    <a:masterClrMapping/>
  </p:clrMapOvr>
  <p:transition>
    <p:randomBar dir="vert"/>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8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303081"/>
      </p:ext>
    </p:extLst>
  </p:cSld>
  <p:clrMapOvr>
    <a:masterClrMapping/>
  </p:clrMapOvr>
  <p:transition>
    <p:randomBar dir="vert"/>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21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3024510178"/>
      </p:ext>
    </p:extLst>
  </p:cSld>
  <p:clrMapOvr>
    <a:masterClrMapping/>
  </p:clrMapOvr>
  <p:transition>
    <p:randomBar dir="vert"/>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8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161131"/>
      </p:ext>
    </p:extLst>
  </p:cSld>
  <p:clrMapOvr>
    <a:masterClrMapping/>
  </p:clrMapOvr>
  <p:transition>
    <p:randomBar dir="vert"/>
  </p:transition>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21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1641154158"/>
      </p:ext>
    </p:extLst>
  </p:cSld>
  <p:clrMapOvr>
    <a:masterClrMapping/>
  </p:clrMapOvr>
  <p:transition>
    <p:randomBar dir="vert"/>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8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203022"/>
      </p:ext>
    </p:extLst>
  </p:cSld>
  <p:clrMapOvr>
    <a:masterClrMapping/>
  </p:clrMapOvr>
  <p:transition>
    <p:randomBar dir="vert"/>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21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3266748"/>
      </p:ext>
    </p:extLst>
  </p:cSld>
  <p:clrMapOvr>
    <a:masterClrMapping/>
  </p:clrMapOvr>
  <p:transition>
    <p:randomBar dir="vert"/>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84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88188"/>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3936447"/>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2024/3/25</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2349846592"/>
      </p:ext>
    </p:extLst>
  </p:cSld>
  <p:clrMapOvr>
    <a:masterClrMapping/>
  </p:clrMapOvr>
  <p:transition>
    <p:randomBar dir="vert"/>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4052887852"/>
      </p:ext>
    </p:extLst>
  </p:cSld>
  <p:clrMapOvr>
    <a:masterClrMapping/>
  </p:clrMapOvr>
  <p:transition>
    <p:randomBar dir="vert"/>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834345"/>
      </p:ext>
    </p:extLst>
  </p:cSld>
  <p:clrMapOvr>
    <a:masterClrMapping/>
  </p:clrMapOvr>
  <p:transition>
    <p:randomBar dir="vert"/>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30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517283"/>
      </p:ext>
    </p:extLst>
  </p:cSld>
  <p:clrMapOvr>
    <a:masterClrMapping/>
  </p:clrMapOvr>
  <p:transition>
    <p:randomBar dir="vert"/>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16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32797"/>
      </p:ext>
    </p:extLst>
  </p:cSld>
  <p:clrMapOvr>
    <a:masterClrMapping/>
  </p:clrMapOvr>
  <p:transition>
    <p:randomBar dir="vert"/>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2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2659784245"/>
      </p:ext>
    </p:extLst>
  </p:cSld>
  <p:clrMapOvr>
    <a:masterClrMapping/>
  </p:clrMapOvr>
  <p:transition>
    <p:randomBar dir="vert"/>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2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2894789681"/>
      </p:ext>
    </p:extLst>
  </p:cSld>
  <p:clrMapOvr>
    <a:masterClrMapping/>
  </p:clrMapOvr>
  <p:transition>
    <p:randomBar dir="vert"/>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426561"/>
      </p:ext>
    </p:extLst>
  </p:cSld>
  <p:clrMapOvr>
    <a:masterClrMapping/>
  </p:clrMapOvr>
  <p:transition spd="slow" advClick="0" advTm="0">
    <p:random/>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2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2024/3/25</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2628503632"/>
      </p:ext>
    </p:extLst>
  </p:cSld>
  <p:clrMapOvr>
    <a:masterClrMapping/>
  </p:clrMapOvr>
  <p:transition>
    <p:randomBar dir="vert"/>
  </p:transition>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86617"/>
      </p:ext>
    </p:extLst>
  </p:cSld>
  <p:clrMapOvr>
    <a:masterClrMapping/>
  </p:clrMapOvr>
  <p:transition spd="slow"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16734717"/>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930345"/>
      </p:ext>
    </p:extLst>
  </p:cSld>
  <p:clrMapOvr>
    <a:masterClrMapping/>
  </p:clrMapOvr>
  <p:transition spd="slow" advTm="3000"/>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608440"/>
      </p:ext>
    </p:extLst>
  </p:cSld>
  <p:clrMapOvr>
    <a:masterClrMapping/>
  </p:clrMapOvr>
  <p:transition spd="slow" advTm="3000"/>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882818"/>
      </p:ext>
    </p:extLst>
  </p:cSld>
  <p:clrMapOvr>
    <a:masterClrMapping/>
  </p:clrMapOvr>
  <p:transition spd="slow" advTm="3000"/>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358877716"/>
      </p:ext>
    </p:extLst>
  </p:cSld>
  <p:clrMapOvr>
    <a:masterClrMapping/>
  </p:clrMapOvr>
  <p:transition>
    <p:randomBar dir="vert"/>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474098"/>
      </p:ext>
    </p:extLst>
  </p:cSld>
  <p:clrMapOvr>
    <a:masterClrMapping/>
  </p:clrMapOvr>
  <p:transition spd="slow" advTm="3000"/>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582589"/>
      </p:ext>
    </p:extLst>
  </p:cSld>
  <p:clrMapOvr>
    <a:masterClrMapping/>
  </p:clrMapOvr>
  <p:transition spd="slow" advTm="3000"/>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455264"/>
      </p:ext>
    </p:extLst>
  </p:cSld>
  <p:clrMapOvr>
    <a:masterClrMapping/>
  </p:clrMapOvr>
  <p:transition spd="slow" advTm="3000"/>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56E7164F-3667-412E-A5C0-643EAB470707}"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1D2C381-12BF-42B5-89B7-5B6399C4A878}" type="slidenum">
              <a:rPr lang="zh-CN" altLang="en-US"/>
              <a:pPr defTabSz="914400">
                <a:defRPr/>
              </a:pPr>
              <a:t>‹#›</a:t>
            </a:fld>
            <a:endParaRPr lang="zh-CN" altLang="en-US"/>
          </a:p>
        </p:txBody>
      </p:sp>
    </p:spTree>
    <p:extLst>
      <p:ext uri="{BB962C8B-B14F-4D97-AF65-F5344CB8AC3E}">
        <p14:creationId xmlns:p14="http://schemas.microsoft.com/office/powerpoint/2010/main" val="3432779349"/>
      </p:ext>
    </p:extLst>
  </p:cSld>
  <p:clrMapOvr>
    <a:masterClrMapping/>
  </p:clrMapOvr>
  <p:transition>
    <p:randomBar dir="vert"/>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2024/3/25</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2344592361"/>
      </p:ext>
    </p:extLst>
  </p:cSld>
  <p:clrMapOvr>
    <a:masterClrMapping/>
  </p:clrMapOvr>
  <p:transition spd="slow" advTm="3000">
    <p:random/>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userDrawn="1">
  <p:cSld name="10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09962"/>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516220445"/>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userDrawn="1">
  <p:cSld name="10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795684"/>
      </p:ext>
    </p:extLst>
  </p:cSld>
  <p:clrMapOvr>
    <a:masterClrMapping/>
  </p:clrMapOvr>
  <p:transition>
    <p:randomBar dir="vert"/>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userDrawn="1">
  <p:cSld name="1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578198"/>
      </p:ext>
    </p:extLst>
  </p:cSld>
  <p:clrMapOvr>
    <a:masterClrMapping/>
  </p:clrMapOvr>
  <p:transition>
    <p:randomBar dir="vert"/>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userDrawn="1">
  <p:cSld name="1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61230"/>
      </p:ext>
    </p:extLst>
  </p:cSld>
  <p:clrMapOvr>
    <a:masterClrMapping/>
  </p:clrMapOvr>
  <p:transition>
    <p:randomBar dir="vert"/>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userDrawn="1">
  <p:cSld name="1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88086"/>
      </p:ext>
    </p:extLst>
  </p:cSld>
  <p:clrMapOvr>
    <a:masterClrMapping/>
  </p:clrMapOvr>
  <p:transition>
    <p:randomBar dir="vert"/>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userDrawn="1">
  <p:cSld name="1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661196"/>
      </p:ext>
    </p:extLst>
  </p:cSld>
  <p:clrMapOvr>
    <a:masterClrMapping/>
  </p:clrMapOvr>
  <p:transition>
    <p:randomBar dir="vert"/>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userDrawn="1">
  <p:cSld name="1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003839"/>
      </p:ext>
    </p:extLst>
  </p:cSld>
  <p:clrMapOvr>
    <a:masterClrMapping/>
  </p:clrMapOvr>
  <p:transition>
    <p:randomBar dir="vert"/>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userDrawn="1">
  <p:cSld name="1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61518"/>
      </p:ext>
    </p:extLst>
  </p:cSld>
  <p:clrMapOvr>
    <a:masterClrMapping/>
  </p:clrMapOvr>
  <p:transition>
    <p:randomBar dir="vert"/>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userDrawn="1">
  <p:cSld name="2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3324BB3B-6859-43AA-B08E-A63FA89D3510}" type="datetimeFigureOut">
              <a:rPr lang="zh-CN" altLang="en-US"/>
              <a:pPr defTabSz="914400">
                <a:defRPr/>
              </a:pPr>
              <a:t>2024/3/25</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06C9C6BF-AE5F-48AC-9B04-58943A873D4E}" type="slidenum">
              <a:rPr lang="zh-CN" altLang="en-US"/>
              <a:pPr defTabSz="914400">
                <a:defRPr/>
              </a:pPr>
              <a:t>‹#›</a:t>
            </a:fld>
            <a:endParaRPr lang="zh-CN" altLang="en-US"/>
          </a:p>
        </p:txBody>
      </p:sp>
    </p:spTree>
    <p:extLst>
      <p:ext uri="{BB962C8B-B14F-4D97-AF65-F5344CB8AC3E}">
        <p14:creationId xmlns:p14="http://schemas.microsoft.com/office/powerpoint/2010/main" val="458368787"/>
      </p:ext>
    </p:extLst>
  </p:cSld>
  <p:clrMapOvr>
    <a:masterClrMapping/>
  </p:clrMapOvr>
  <p:transition>
    <p:randomBar dir="vert"/>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516112722"/>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285200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582768734"/>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70053667"/>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3/25/2024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3375512176"/>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3/25/2024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1001237605"/>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3/25/2024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1552852427"/>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3/25/2024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289270647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3/25/2024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940794308"/>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3/25/2024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4165491844"/>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560601294"/>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310162001"/>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0B8D-5ED0-4792-8753-2D1CF0385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1A001-3F6B-4A20-9F04-2E8F887D2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B9E5F-5A04-42D7-B0BA-54D47FD598CF}"/>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644D25CF-FF53-41FF-889B-2E63FF66E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ADC78A-9DA8-45F8-996B-E190A31FB001}"/>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2353053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2588436777"/>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9520-A173-41AE-86E9-1D663B18F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1A38F-D695-4462-B0D6-02F9998492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B3CF2-F542-414F-AC6E-59AA8EA63CA2}"/>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810A7C43-D31E-42B5-93DB-F8FED9B22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D110B-AED2-432B-8607-4965607E235D}"/>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74547689"/>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9726-7152-41E0-B74B-2E4806410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8340FB-6925-495C-9E51-AF41480A7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81BF18-5AD0-4939-AA61-F0696D97C843}"/>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DFFD4F34-D823-411E-96E9-1CD9B4316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665AD-5B66-426D-9E13-5C9DAAEA3045}"/>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81535180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46C5-3BED-4856-B502-B20EBB92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A2C29E-D64E-4FA4-9441-0837DC9418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C95C1E-2F87-4CE5-B5E6-06A4E6690F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37EA49-961D-4F16-9A53-6B448ABC37C8}"/>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6" name="Footer Placeholder 5">
            <a:extLst>
              <a:ext uri="{FF2B5EF4-FFF2-40B4-BE49-F238E27FC236}">
                <a16:creationId xmlns:a16="http://schemas.microsoft.com/office/drawing/2014/main" id="{BB1980ED-5E6C-45C8-8B97-A662BE03B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5B683-C172-46DC-B0D5-76191F892EC4}"/>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3333413652"/>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6C3B-CB0A-4B9B-9970-CB1EB4CAA6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C4863F-C85B-412C-9262-DA0E5047FE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28E03-8367-4C97-8720-D2D3290C46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499A6E-FE47-4C3D-A3CE-529BA70DE6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3C99A-E00E-4E61-8F23-B2B960BB8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00189D-33FB-48CE-B43D-C3653E095BB6}"/>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8" name="Footer Placeholder 7">
            <a:extLst>
              <a:ext uri="{FF2B5EF4-FFF2-40B4-BE49-F238E27FC236}">
                <a16:creationId xmlns:a16="http://schemas.microsoft.com/office/drawing/2014/main" id="{935B0DC7-54E1-4C64-A3A6-1B8D2EE4C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4C96FC-3E3C-4646-BFB5-2BF03A4BB64A}"/>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171624509"/>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FD66-FF57-46EA-A057-B8DDD384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5DB92-71B8-48F7-A123-8B68F1DA6288}"/>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4" name="Footer Placeholder 3">
            <a:extLst>
              <a:ext uri="{FF2B5EF4-FFF2-40B4-BE49-F238E27FC236}">
                <a16:creationId xmlns:a16="http://schemas.microsoft.com/office/drawing/2014/main" id="{9C26A47B-25CF-409C-9D2F-CB97D80759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AAD967-371D-4576-8DF5-E0EEDB44FD0D}"/>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2776314972"/>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3B924C-580D-4A04-8536-0385D9B538C1}"/>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3" name="Footer Placeholder 2">
            <a:extLst>
              <a:ext uri="{FF2B5EF4-FFF2-40B4-BE49-F238E27FC236}">
                <a16:creationId xmlns:a16="http://schemas.microsoft.com/office/drawing/2014/main" id="{F9A11E0A-99B0-49BC-8908-81B877952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FD2A8-3B26-419B-AA36-2B2D11348766}"/>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3713638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5AC5-BD44-438D-90CE-DD52C0872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00DA86-E9C3-4057-94F1-2A86BB3F2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A488DE-2DC8-4499-A3A6-4415F69E3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21FBD-F1ED-40E4-B0CD-595C8D42676D}"/>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6" name="Footer Placeholder 5">
            <a:extLst>
              <a:ext uri="{FF2B5EF4-FFF2-40B4-BE49-F238E27FC236}">
                <a16:creationId xmlns:a16="http://schemas.microsoft.com/office/drawing/2014/main" id="{34E91466-5186-47C6-8C8B-1E937A41C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5B249-818A-481D-A57A-E632E1260F23}"/>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833891471"/>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6F45-D4E6-49DC-8D9C-524E0E111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96CA59-171D-4D10-B617-29D7D59926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C0B083-A625-49A4-AF40-F70386050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58733D-568A-409F-A190-8F7756383273}"/>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6" name="Footer Placeholder 5">
            <a:extLst>
              <a:ext uri="{FF2B5EF4-FFF2-40B4-BE49-F238E27FC236}">
                <a16:creationId xmlns:a16="http://schemas.microsoft.com/office/drawing/2014/main" id="{752CE2F7-B891-4A73-9644-1C1C696FD9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BCDA5-18E4-42A1-BC4B-A3C40C3D4469}"/>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79291231"/>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AED7-4444-4D6A-9C2E-1869303A13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21B0B-606C-4E59-BD4B-B0CE1F361F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618A8-F4B1-42F3-B5E7-65E139241057}"/>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AAF99492-4C10-4721-97FB-2268F5F81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1EA69-13DF-4990-9306-B3A1B6580A90}"/>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4076188081"/>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FE262-CFA4-47B5-ADC8-25E83E9A00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385EBB-457F-4916-955B-31D65B56B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6BD4A-61DF-44E8-A9B1-206FC7C742CF}"/>
              </a:ext>
            </a:extLst>
          </p:cNvPr>
          <p:cNvSpPr>
            <a:spLocks noGrp="1"/>
          </p:cNvSpPr>
          <p:nvPr>
            <p:ph type="dt" sz="half" idx="10"/>
          </p:nvPr>
        </p:nvSpPr>
        <p:spPr/>
        <p:txBody>
          <a:body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A36EA2E4-D935-43E3-8CB5-4721241C4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BC6C4-BEDF-4EAB-9DFC-034B204242DE}"/>
              </a:ext>
            </a:extLst>
          </p:cNvPr>
          <p:cNvSpPr>
            <a:spLocks noGrp="1"/>
          </p:cNvSpPr>
          <p:nvPr>
            <p:ph type="sldNum" sz="quarter" idx="12"/>
          </p:nvPr>
        </p:nvSpPr>
        <p:spPr/>
        <p:txBody>
          <a:bodyPr/>
          <a:lstStyle/>
          <a:p>
            <a:fld id="{A259C1E6-B561-4298-9543-3ADF836B6CBD}" type="slidenum">
              <a:rPr lang="en-US" smtClean="0"/>
              <a:t>‹#›</a:t>
            </a:fld>
            <a:endParaRPr lang="en-US"/>
          </a:p>
        </p:txBody>
      </p:sp>
    </p:spTree>
    <p:extLst>
      <p:ext uri="{BB962C8B-B14F-4D97-AF65-F5344CB8AC3E}">
        <p14:creationId xmlns:p14="http://schemas.microsoft.com/office/powerpoint/2010/main" val="145997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90F15-967D-4EED-AF26-1512C2BF3FD9}" type="datetimeFigureOut">
              <a:rPr lang="en-US" smtClean="0"/>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436280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622092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pPr/>
              <a:t>‹#›</a:t>
            </a:fld>
            <a:endParaRPr/>
          </a:p>
        </p:txBody>
      </p:sp>
    </p:spTree>
    <p:extLst>
      <p:ext uri="{BB962C8B-B14F-4D97-AF65-F5344CB8AC3E}">
        <p14:creationId xmlns:p14="http://schemas.microsoft.com/office/powerpoint/2010/main" val="1628491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cstate="email">
            <a:alphaModFix amt="28000"/>
            <a:extLst>
              <a:ext uri="{28A0092B-C50C-407E-A947-70E740481C1C}">
                <a14:useLocalDpi xmlns:a14="http://schemas.microsoft.com/office/drawing/2010/main"/>
              </a:ext>
            </a:extLst>
          </a:blip>
          <a:srcRect/>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50612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64046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9388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70895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06336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503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268711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1144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21012298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740386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vi-VN"/>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34992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18030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2611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D5511C4-A11A-4924-9AD9-34DA0FB0815F}"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612A9F6-A682-4CC8-9598-FB5D4FE878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3644686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882A28-1CAC-4E6E-A73B-FE99D2AB16CC}"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034640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0D2B0651-24B6-44E1-B217-31FF1A0EAA03}"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3E5D34-9210-41C4-9D0F-41BF6B87073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7918001"/>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A93884-4DD0-4DB3-95DE-ABFF8BC355DE}"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67A0D18-C937-4B86-9C28-578548DC15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06091561"/>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6473A0-078B-47FD-8900-04AAFE4F5E8A}"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92EF67-A9D2-4079-883E-1B5A326D1B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4271219"/>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A787F59-F09E-4EC8-8C5C-3577FF0F487C}"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619B3ED-15B7-4DE3-A699-91CA3EEC4B5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422127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90F15-967D-4EED-AF26-1512C2BF3FD9}" type="datetimeFigureOut">
              <a:rPr lang="en-US" smtClean="0"/>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DDCC1F-733C-4156-ABF5-71B829042773}" type="slidenum">
              <a:rPr lang="en-US" smtClean="0"/>
              <a:t>‹#›</a:t>
            </a:fld>
            <a:endParaRPr lang="en-US"/>
          </a:p>
        </p:txBody>
      </p:sp>
    </p:spTree>
    <p:extLst>
      <p:ext uri="{BB962C8B-B14F-4D97-AF65-F5344CB8AC3E}">
        <p14:creationId xmlns:p14="http://schemas.microsoft.com/office/powerpoint/2010/main" val="6856753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4E0362-86A1-415B-9D87-B87AE5A14B2C}"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C72DA59-13FB-4B9B-ADE1-CBD2D60111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5791355"/>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E760F0C-A642-4799-8927-FE38EE99A7B0}"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DCF22A-8A36-42A2-909C-7746C7400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6648164"/>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2CC93DC-641F-44E4-B6ED-E029B73C7A69}"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117A85-C162-4E4B-AA6A-76D5A5C5A18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67339984"/>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AE2AC-2532-4C68-8187-1C258C868479}"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629387-969E-4409-B542-3FEF5AD41F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0976093"/>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C0FF08-BF3E-4CEB-B9D3-E7975E91B679}"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693B93-ED9C-4023-A833-C5D89DA4D4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23380847"/>
      </p:ext>
    </p:extLst>
  </p:cSld>
  <p:clrMapOvr>
    <a:masterClrMapping/>
  </p:clrMapOvr>
  <p:hf sldNum="0"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589639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6" name="Group 8"/>
          <p:cNvGrpSpPr>
            <a:grpSpLocks/>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9"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679392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946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05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14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5.xml"/><Relationship Id="rId3" Type="http://schemas.openxmlformats.org/officeDocument/2006/relationships/slideLayout" Target="../slideLayouts/slideLayout680.xml"/><Relationship Id="rId7" Type="http://schemas.openxmlformats.org/officeDocument/2006/relationships/slideLayout" Target="../slideLayouts/slideLayout684.xml"/><Relationship Id="rId12" Type="http://schemas.openxmlformats.org/officeDocument/2006/relationships/theme" Target="../theme/theme10.xml"/><Relationship Id="rId2" Type="http://schemas.openxmlformats.org/officeDocument/2006/relationships/slideLayout" Target="../slideLayouts/slideLayout679.xml"/><Relationship Id="rId1" Type="http://schemas.openxmlformats.org/officeDocument/2006/relationships/slideLayout" Target="../slideLayouts/slideLayout678.xml"/><Relationship Id="rId6" Type="http://schemas.openxmlformats.org/officeDocument/2006/relationships/slideLayout" Target="../slideLayouts/slideLayout683.xml"/><Relationship Id="rId11" Type="http://schemas.openxmlformats.org/officeDocument/2006/relationships/slideLayout" Target="../slideLayouts/slideLayout688.xml"/><Relationship Id="rId5" Type="http://schemas.openxmlformats.org/officeDocument/2006/relationships/slideLayout" Target="../slideLayouts/slideLayout682.xml"/><Relationship Id="rId10" Type="http://schemas.openxmlformats.org/officeDocument/2006/relationships/slideLayout" Target="../slideLayouts/slideLayout687.xml"/><Relationship Id="rId4" Type="http://schemas.openxmlformats.org/officeDocument/2006/relationships/slideLayout" Target="../slideLayouts/slideLayout681.xml"/><Relationship Id="rId9" Type="http://schemas.openxmlformats.org/officeDocument/2006/relationships/slideLayout" Target="../slideLayouts/slideLayout68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6.xml"/><Relationship Id="rId3" Type="http://schemas.openxmlformats.org/officeDocument/2006/relationships/slideLayout" Target="../slideLayouts/slideLayout691.xml"/><Relationship Id="rId7" Type="http://schemas.openxmlformats.org/officeDocument/2006/relationships/slideLayout" Target="../slideLayouts/slideLayout695.xml"/><Relationship Id="rId12" Type="http://schemas.openxmlformats.org/officeDocument/2006/relationships/theme" Target="../theme/theme11.xml"/><Relationship Id="rId2" Type="http://schemas.openxmlformats.org/officeDocument/2006/relationships/slideLayout" Target="../slideLayouts/slideLayout690.xml"/><Relationship Id="rId1" Type="http://schemas.openxmlformats.org/officeDocument/2006/relationships/slideLayout" Target="../slideLayouts/slideLayout689.xml"/><Relationship Id="rId6" Type="http://schemas.openxmlformats.org/officeDocument/2006/relationships/slideLayout" Target="../slideLayouts/slideLayout694.xml"/><Relationship Id="rId11" Type="http://schemas.openxmlformats.org/officeDocument/2006/relationships/slideLayout" Target="../slideLayouts/slideLayout699.xml"/><Relationship Id="rId5" Type="http://schemas.openxmlformats.org/officeDocument/2006/relationships/slideLayout" Target="../slideLayouts/slideLayout693.xml"/><Relationship Id="rId10" Type="http://schemas.openxmlformats.org/officeDocument/2006/relationships/slideLayout" Target="../slideLayouts/slideLayout698.xml"/><Relationship Id="rId4" Type="http://schemas.openxmlformats.org/officeDocument/2006/relationships/slideLayout" Target="../slideLayouts/slideLayout692.xml"/><Relationship Id="rId9" Type="http://schemas.openxmlformats.org/officeDocument/2006/relationships/slideLayout" Target="../slideLayouts/slideLayout6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theme" Target="../theme/theme8.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9.xml.rels><?xml version="1.0" encoding="UTF-8" standalone="yes"?>
<Relationships xmlns="http://schemas.openxmlformats.org/package/2006/relationships"><Relationship Id="rId117" Type="http://schemas.openxmlformats.org/officeDocument/2006/relationships/slideLayout" Target="../slideLayouts/slideLayout246.xml"/><Relationship Id="rId21" Type="http://schemas.openxmlformats.org/officeDocument/2006/relationships/slideLayout" Target="../slideLayouts/slideLayout150.xml"/><Relationship Id="rId324" Type="http://schemas.openxmlformats.org/officeDocument/2006/relationships/slideLayout" Target="../slideLayouts/slideLayout453.xml"/><Relationship Id="rId531" Type="http://schemas.openxmlformats.org/officeDocument/2006/relationships/slideLayout" Target="../slideLayouts/slideLayout660.xml"/><Relationship Id="rId170" Type="http://schemas.openxmlformats.org/officeDocument/2006/relationships/slideLayout" Target="../slideLayouts/slideLayout299.xml"/><Relationship Id="rId268" Type="http://schemas.openxmlformats.org/officeDocument/2006/relationships/slideLayout" Target="../slideLayouts/slideLayout397.xml"/><Relationship Id="rId475" Type="http://schemas.openxmlformats.org/officeDocument/2006/relationships/slideLayout" Target="../slideLayouts/slideLayout604.xml"/><Relationship Id="rId32" Type="http://schemas.openxmlformats.org/officeDocument/2006/relationships/slideLayout" Target="../slideLayouts/slideLayout161.xml"/><Relationship Id="rId128" Type="http://schemas.openxmlformats.org/officeDocument/2006/relationships/slideLayout" Target="../slideLayouts/slideLayout257.xml"/><Relationship Id="rId335" Type="http://schemas.openxmlformats.org/officeDocument/2006/relationships/slideLayout" Target="../slideLayouts/slideLayout464.xml"/><Relationship Id="rId542" Type="http://schemas.openxmlformats.org/officeDocument/2006/relationships/slideLayout" Target="../slideLayouts/slideLayout671.xml"/><Relationship Id="rId181" Type="http://schemas.openxmlformats.org/officeDocument/2006/relationships/slideLayout" Target="../slideLayouts/slideLayout310.xml"/><Relationship Id="rId402" Type="http://schemas.openxmlformats.org/officeDocument/2006/relationships/slideLayout" Target="../slideLayouts/slideLayout531.xml"/><Relationship Id="rId279" Type="http://schemas.openxmlformats.org/officeDocument/2006/relationships/slideLayout" Target="../slideLayouts/slideLayout408.xml"/><Relationship Id="rId486" Type="http://schemas.openxmlformats.org/officeDocument/2006/relationships/slideLayout" Target="../slideLayouts/slideLayout615.xml"/><Relationship Id="rId43" Type="http://schemas.openxmlformats.org/officeDocument/2006/relationships/slideLayout" Target="../slideLayouts/slideLayout172.xml"/><Relationship Id="rId139" Type="http://schemas.openxmlformats.org/officeDocument/2006/relationships/slideLayout" Target="../slideLayouts/slideLayout268.xml"/><Relationship Id="rId346" Type="http://schemas.openxmlformats.org/officeDocument/2006/relationships/slideLayout" Target="../slideLayouts/slideLayout475.xml"/><Relationship Id="rId192" Type="http://schemas.openxmlformats.org/officeDocument/2006/relationships/slideLayout" Target="../slideLayouts/slideLayout321.xml"/><Relationship Id="rId206" Type="http://schemas.openxmlformats.org/officeDocument/2006/relationships/slideLayout" Target="../slideLayouts/slideLayout335.xml"/><Relationship Id="rId413" Type="http://schemas.openxmlformats.org/officeDocument/2006/relationships/slideLayout" Target="../slideLayouts/slideLayout542.xml"/><Relationship Id="rId497" Type="http://schemas.openxmlformats.org/officeDocument/2006/relationships/slideLayout" Target="../slideLayouts/slideLayout626.xml"/><Relationship Id="rId12" Type="http://schemas.openxmlformats.org/officeDocument/2006/relationships/slideLayout" Target="../slideLayouts/slideLayout141.xml"/><Relationship Id="rId108" Type="http://schemas.openxmlformats.org/officeDocument/2006/relationships/slideLayout" Target="../slideLayouts/slideLayout237.xml"/><Relationship Id="rId315" Type="http://schemas.openxmlformats.org/officeDocument/2006/relationships/slideLayout" Target="../slideLayouts/slideLayout444.xml"/><Relationship Id="rId357" Type="http://schemas.openxmlformats.org/officeDocument/2006/relationships/slideLayout" Target="../slideLayouts/slideLayout486.xml"/><Relationship Id="rId522" Type="http://schemas.openxmlformats.org/officeDocument/2006/relationships/slideLayout" Target="../slideLayouts/slideLayout651.xml"/><Relationship Id="rId54" Type="http://schemas.openxmlformats.org/officeDocument/2006/relationships/slideLayout" Target="../slideLayouts/slideLayout183.xml"/><Relationship Id="rId96" Type="http://schemas.openxmlformats.org/officeDocument/2006/relationships/slideLayout" Target="../slideLayouts/slideLayout225.xml"/><Relationship Id="rId161" Type="http://schemas.openxmlformats.org/officeDocument/2006/relationships/slideLayout" Target="../slideLayouts/slideLayout290.xml"/><Relationship Id="rId217" Type="http://schemas.openxmlformats.org/officeDocument/2006/relationships/slideLayout" Target="../slideLayouts/slideLayout346.xml"/><Relationship Id="rId399" Type="http://schemas.openxmlformats.org/officeDocument/2006/relationships/slideLayout" Target="../slideLayouts/slideLayout528.xml"/><Relationship Id="rId259" Type="http://schemas.openxmlformats.org/officeDocument/2006/relationships/slideLayout" Target="../slideLayouts/slideLayout388.xml"/><Relationship Id="rId424" Type="http://schemas.openxmlformats.org/officeDocument/2006/relationships/slideLayout" Target="../slideLayouts/slideLayout553.xml"/><Relationship Id="rId466" Type="http://schemas.openxmlformats.org/officeDocument/2006/relationships/slideLayout" Target="../slideLayouts/slideLayout595.xml"/><Relationship Id="rId23" Type="http://schemas.openxmlformats.org/officeDocument/2006/relationships/slideLayout" Target="../slideLayouts/slideLayout152.xml"/><Relationship Id="rId119" Type="http://schemas.openxmlformats.org/officeDocument/2006/relationships/slideLayout" Target="../slideLayouts/slideLayout248.xml"/><Relationship Id="rId270" Type="http://schemas.openxmlformats.org/officeDocument/2006/relationships/slideLayout" Target="../slideLayouts/slideLayout399.xml"/><Relationship Id="rId326" Type="http://schemas.openxmlformats.org/officeDocument/2006/relationships/slideLayout" Target="../slideLayouts/slideLayout455.xml"/><Relationship Id="rId533" Type="http://schemas.openxmlformats.org/officeDocument/2006/relationships/slideLayout" Target="../slideLayouts/slideLayout662.xml"/><Relationship Id="rId65" Type="http://schemas.openxmlformats.org/officeDocument/2006/relationships/slideLayout" Target="../slideLayouts/slideLayout194.xml"/><Relationship Id="rId130" Type="http://schemas.openxmlformats.org/officeDocument/2006/relationships/slideLayout" Target="../slideLayouts/slideLayout259.xml"/><Relationship Id="rId368" Type="http://schemas.openxmlformats.org/officeDocument/2006/relationships/slideLayout" Target="../slideLayouts/slideLayout497.xml"/><Relationship Id="rId172" Type="http://schemas.openxmlformats.org/officeDocument/2006/relationships/slideLayout" Target="../slideLayouts/slideLayout301.xml"/><Relationship Id="rId228" Type="http://schemas.openxmlformats.org/officeDocument/2006/relationships/slideLayout" Target="../slideLayouts/slideLayout357.xml"/><Relationship Id="rId435" Type="http://schemas.openxmlformats.org/officeDocument/2006/relationships/slideLayout" Target="../slideLayouts/slideLayout564.xml"/><Relationship Id="rId477" Type="http://schemas.openxmlformats.org/officeDocument/2006/relationships/slideLayout" Target="../slideLayouts/slideLayout606.xml"/><Relationship Id="rId281" Type="http://schemas.openxmlformats.org/officeDocument/2006/relationships/slideLayout" Target="../slideLayouts/slideLayout410.xml"/><Relationship Id="rId337" Type="http://schemas.openxmlformats.org/officeDocument/2006/relationships/slideLayout" Target="../slideLayouts/slideLayout466.xml"/><Relationship Id="rId502" Type="http://schemas.openxmlformats.org/officeDocument/2006/relationships/slideLayout" Target="../slideLayouts/slideLayout631.xml"/><Relationship Id="rId34" Type="http://schemas.openxmlformats.org/officeDocument/2006/relationships/slideLayout" Target="../slideLayouts/slideLayout163.xml"/><Relationship Id="rId76" Type="http://schemas.openxmlformats.org/officeDocument/2006/relationships/slideLayout" Target="../slideLayouts/slideLayout205.xml"/><Relationship Id="rId141" Type="http://schemas.openxmlformats.org/officeDocument/2006/relationships/slideLayout" Target="../slideLayouts/slideLayout270.xml"/><Relationship Id="rId379" Type="http://schemas.openxmlformats.org/officeDocument/2006/relationships/slideLayout" Target="../slideLayouts/slideLayout508.xml"/><Relationship Id="rId544" Type="http://schemas.openxmlformats.org/officeDocument/2006/relationships/slideLayout" Target="../slideLayouts/slideLayout673.xml"/><Relationship Id="rId7" Type="http://schemas.openxmlformats.org/officeDocument/2006/relationships/slideLayout" Target="../slideLayouts/slideLayout136.xml"/><Relationship Id="rId183" Type="http://schemas.openxmlformats.org/officeDocument/2006/relationships/slideLayout" Target="../slideLayouts/slideLayout312.xml"/><Relationship Id="rId239" Type="http://schemas.openxmlformats.org/officeDocument/2006/relationships/slideLayout" Target="../slideLayouts/slideLayout368.xml"/><Relationship Id="rId390" Type="http://schemas.openxmlformats.org/officeDocument/2006/relationships/slideLayout" Target="../slideLayouts/slideLayout519.xml"/><Relationship Id="rId404" Type="http://schemas.openxmlformats.org/officeDocument/2006/relationships/slideLayout" Target="../slideLayouts/slideLayout533.xml"/><Relationship Id="rId446" Type="http://schemas.openxmlformats.org/officeDocument/2006/relationships/slideLayout" Target="../slideLayouts/slideLayout575.xml"/><Relationship Id="rId250" Type="http://schemas.openxmlformats.org/officeDocument/2006/relationships/slideLayout" Target="../slideLayouts/slideLayout379.xml"/><Relationship Id="rId292" Type="http://schemas.openxmlformats.org/officeDocument/2006/relationships/slideLayout" Target="../slideLayouts/slideLayout421.xml"/><Relationship Id="rId306" Type="http://schemas.openxmlformats.org/officeDocument/2006/relationships/slideLayout" Target="../slideLayouts/slideLayout435.xml"/><Relationship Id="rId488" Type="http://schemas.openxmlformats.org/officeDocument/2006/relationships/slideLayout" Target="../slideLayouts/slideLayout617.xml"/><Relationship Id="rId45" Type="http://schemas.openxmlformats.org/officeDocument/2006/relationships/slideLayout" Target="../slideLayouts/slideLayout174.xml"/><Relationship Id="rId87" Type="http://schemas.openxmlformats.org/officeDocument/2006/relationships/slideLayout" Target="../slideLayouts/slideLayout216.xml"/><Relationship Id="rId110" Type="http://schemas.openxmlformats.org/officeDocument/2006/relationships/slideLayout" Target="../slideLayouts/slideLayout239.xml"/><Relationship Id="rId348" Type="http://schemas.openxmlformats.org/officeDocument/2006/relationships/slideLayout" Target="../slideLayouts/slideLayout477.xml"/><Relationship Id="rId513" Type="http://schemas.openxmlformats.org/officeDocument/2006/relationships/slideLayout" Target="../slideLayouts/slideLayout642.xml"/><Relationship Id="rId152" Type="http://schemas.openxmlformats.org/officeDocument/2006/relationships/slideLayout" Target="../slideLayouts/slideLayout281.xml"/><Relationship Id="rId194" Type="http://schemas.openxmlformats.org/officeDocument/2006/relationships/slideLayout" Target="../slideLayouts/slideLayout323.xml"/><Relationship Id="rId208" Type="http://schemas.openxmlformats.org/officeDocument/2006/relationships/slideLayout" Target="../slideLayouts/slideLayout337.xml"/><Relationship Id="rId415" Type="http://schemas.openxmlformats.org/officeDocument/2006/relationships/slideLayout" Target="../slideLayouts/slideLayout544.xml"/><Relationship Id="rId457" Type="http://schemas.openxmlformats.org/officeDocument/2006/relationships/slideLayout" Target="../slideLayouts/slideLayout586.xml"/><Relationship Id="rId261" Type="http://schemas.openxmlformats.org/officeDocument/2006/relationships/slideLayout" Target="../slideLayouts/slideLayout390.xml"/><Relationship Id="rId499" Type="http://schemas.openxmlformats.org/officeDocument/2006/relationships/slideLayout" Target="../slideLayouts/slideLayout628.xml"/><Relationship Id="rId14" Type="http://schemas.openxmlformats.org/officeDocument/2006/relationships/slideLayout" Target="../slideLayouts/slideLayout143.xml"/><Relationship Id="rId56" Type="http://schemas.openxmlformats.org/officeDocument/2006/relationships/slideLayout" Target="../slideLayouts/slideLayout185.xml"/><Relationship Id="rId317" Type="http://schemas.openxmlformats.org/officeDocument/2006/relationships/slideLayout" Target="../slideLayouts/slideLayout446.xml"/><Relationship Id="rId359" Type="http://schemas.openxmlformats.org/officeDocument/2006/relationships/slideLayout" Target="../slideLayouts/slideLayout488.xml"/><Relationship Id="rId524" Type="http://schemas.openxmlformats.org/officeDocument/2006/relationships/slideLayout" Target="../slideLayouts/slideLayout653.xml"/><Relationship Id="rId98" Type="http://schemas.openxmlformats.org/officeDocument/2006/relationships/slideLayout" Target="../slideLayouts/slideLayout227.xml"/><Relationship Id="rId121" Type="http://schemas.openxmlformats.org/officeDocument/2006/relationships/slideLayout" Target="../slideLayouts/slideLayout250.xml"/><Relationship Id="rId163" Type="http://schemas.openxmlformats.org/officeDocument/2006/relationships/slideLayout" Target="../slideLayouts/slideLayout292.xml"/><Relationship Id="rId219" Type="http://schemas.openxmlformats.org/officeDocument/2006/relationships/slideLayout" Target="../slideLayouts/slideLayout348.xml"/><Relationship Id="rId370" Type="http://schemas.openxmlformats.org/officeDocument/2006/relationships/slideLayout" Target="../slideLayouts/slideLayout499.xml"/><Relationship Id="rId426" Type="http://schemas.openxmlformats.org/officeDocument/2006/relationships/slideLayout" Target="../slideLayouts/slideLayout555.xml"/><Relationship Id="rId230" Type="http://schemas.openxmlformats.org/officeDocument/2006/relationships/slideLayout" Target="../slideLayouts/slideLayout359.xml"/><Relationship Id="rId468" Type="http://schemas.openxmlformats.org/officeDocument/2006/relationships/slideLayout" Target="../slideLayouts/slideLayout597.xml"/><Relationship Id="rId25" Type="http://schemas.openxmlformats.org/officeDocument/2006/relationships/slideLayout" Target="../slideLayouts/slideLayout154.xml"/><Relationship Id="rId67" Type="http://schemas.openxmlformats.org/officeDocument/2006/relationships/slideLayout" Target="../slideLayouts/slideLayout196.xml"/><Relationship Id="rId272" Type="http://schemas.openxmlformats.org/officeDocument/2006/relationships/slideLayout" Target="../slideLayouts/slideLayout401.xml"/><Relationship Id="rId328" Type="http://schemas.openxmlformats.org/officeDocument/2006/relationships/slideLayout" Target="../slideLayouts/slideLayout457.xml"/><Relationship Id="rId535" Type="http://schemas.openxmlformats.org/officeDocument/2006/relationships/slideLayout" Target="../slideLayouts/slideLayout664.xml"/><Relationship Id="rId132" Type="http://schemas.openxmlformats.org/officeDocument/2006/relationships/slideLayout" Target="../slideLayouts/slideLayout261.xml"/><Relationship Id="rId174" Type="http://schemas.openxmlformats.org/officeDocument/2006/relationships/slideLayout" Target="../slideLayouts/slideLayout303.xml"/><Relationship Id="rId381" Type="http://schemas.openxmlformats.org/officeDocument/2006/relationships/slideLayout" Target="../slideLayouts/slideLayout510.xml"/><Relationship Id="rId241" Type="http://schemas.openxmlformats.org/officeDocument/2006/relationships/slideLayout" Target="../slideLayouts/slideLayout370.xml"/><Relationship Id="rId437" Type="http://schemas.openxmlformats.org/officeDocument/2006/relationships/slideLayout" Target="../slideLayouts/slideLayout566.xml"/><Relationship Id="rId479" Type="http://schemas.openxmlformats.org/officeDocument/2006/relationships/slideLayout" Target="../slideLayouts/slideLayout608.xml"/><Relationship Id="rId36" Type="http://schemas.openxmlformats.org/officeDocument/2006/relationships/slideLayout" Target="../slideLayouts/slideLayout165.xml"/><Relationship Id="rId283" Type="http://schemas.openxmlformats.org/officeDocument/2006/relationships/slideLayout" Target="../slideLayouts/slideLayout412.xml"/><Relationship Id="rId339" Type="http://schemas.openxmlformats.org/officeDocument/2006/relationships/slideLayout" Target="../slideLayouts/slideLayout468.xml"/><Relationship Id="rId490" Type="http://schemas.openxmlformats.org/officeDocument/2006/relationships/slideLayout" Target="../slideLayouts/slideLayout619.xml"/><Relationship Id="rId504" Type="http://schemas.openxmlformats.org/officeDocument/2006/relationships/slideLayout" Target="../slideLayouts/slideLayout633.xml"/><Relationship Id="rId546" Type="http://schemas.openxmlformats.org/officeDocument/2006/relationships/slideLayout" Target="../slideLayouts/slideLayout675.xml"/><Relationship Id="rId78" Type="http://schemas.openxmlformats.org/officeDocument/2006/relationships/slideLayout" Target="../slideLayouts/slideLayout207.xml"/><Relationship Id="rId101" Type="http://schemas.openxmlformats.org/officeDocument/2006/relationships/slideLayout" Target="../slideLayouts/slideLayout230.xml"/><Relationship Id="rId143" Type="http://schemas.openxmlformats.org/officeDocument/2006/relationships/slideLayout" Target="../slideLayouts/slideLayout272.xml"/><Relationship Id="rId185" Type="http://schemas.openxmlformats.org/officeDocument/2006/relationships/slideLayout" Target="../slideLayouts/slideLayout314.xml"/><Relationship Id="rId350" Type="http://schemas.openxmlformats.org/officeDocument/2006/relationships/slideLayout" Target="../slideLayouts/slideLayout479.xml"/><Relationship Id="rId406" Type="http://schemas.openxmlformats.org/officeDocument/2006/relationships/slideLayout" Target="../slideLayouts/slideLayout535.xml"/><Relationship Id="rId9" Type="http://schemas.openxmlformats.org/officeDocument/2006/relationships/slideLayout" Target="../slideLayouts/slideLayout138.xml"/><Relationship Id="rId210" Type="http://schemas.openxmlformats.org/officeDocument/2006/relationships/slideLayout" Target="../slideLayouts/slideLayout339.xml"/><Relationship Id="rId392" Type="http://schemas.openxmlformats.org/officeDocument/2006/relationships/slideLayout" Target="../slideLayouts/slideLayout521.xml"/><Relationship Id="rId448" Type="http://schemas.openxmlformats.org/officeDocument/2006/relationships/slideLayout" Target="../slideLayouts/slideLayout577.xml"/><Relationship Id="rId252" Type="http://schemas.openxmlformats.org/officeDocument/2006/relationships/slideLayout" Target="../slideLayouts/slideLayout381.xml"/><Relationship Id="rId294" Type="http://schemas.openxmlformats.org/officeDocument/2006/relationships/slideLayout" Target="../slideLayouts/slideLayout423.xml"/><Relationship Id="rId308" Type="http://schemas.openxmlformats.org/officeDocument/2006/relationships/slideLayout" Target="../slideLayouts/slideLayout437.xml"/><Relationship Id="rId515" Type="http://schemas.openxmlformats.org/officeDocument/2006/relationships/slideLayout" Target="../slideLayouts/slideLayout644.xml"/><Relationship Id="rId47" Type="http://schemas.openxmlformats.org/officeDocument/2006/relationships/slideLayout" Target="../slideLayouts/slideLayout176.xml"/><Relationship Id="rId89" Type="http://schemas.openxmlformats.org/officeDocument/2006/relationships/slideLayout" Target="../slideLayouts/slideLayout218.xml"/><Relationship Id="rId112" Type="http://schemas.openxmlformats.org/officeDocument/2006/relationships/slideLayout" Target="../slideLayouts/slideLayout241.xml"/><Relationship Id="rId154" Type="http://schemas.openxmlformats.org/officeDocument/2006/relationships/slideLayout" Target="../slideLayouts/slideLayout283.xml"/><Relationship Id="rId361" Type="http://schemas.openxmlformats.org/officeDocument/2006/relationships/slideLayout" Target="../slideLayouts/slideLayout490.xml"/><Relationship Id="rId196" Type="http://schemas.openxmlformats.org/officeDocument/2006/relationships/slideLayout" Target="../slideLayouts/slideLayout325.xml"/><Relationship Id="rId417" Type="http://schemas.openxmlformats.org/officeDocument/2006/relationships/slideLayout" Target="../slideLayouts/slideLayout546.xml"/><Relationship Id="rId459" Type="http://schemas.openxmlformats.org/officeDocument/2006/relationships/slideLayout" Target="../slideLayouts/slideLayout588.xml"/><Relationship Id="rId16" Type="http://schemas.openxmlformats.org/officeDocument/2006/relationships/slideLayout" Target="../slideLayouts/slideLayout145.xml"/><Relationship Id="rId221" Type="http://schemas.openxmlformats.org/officeDocument/2006/relationships/slideLayout" Target="../slideLayouts/slideLayout350.xml"/><Relationship Id="rId263" Type="http://schemas.openxmlformats.org/officeDocument/2006/relationships/slideLayout" Target="../slideLayouts/slideLayout392.xml"/><Relationship Id="rId319" Type="http://schemas.openxmlformats.org/officeDocument/2006/relationships/slideLayout" Target="../slideLayouts/slideLayout448.xml"/><Relationship Id="rId470" Type="http://schemas.openxmlformats.org/officeDocument/2006/relationships/slideLayout" Target="../slideLayouts/slideLayout599.xml"/><Relationship Id="rId526" Type="http://schemas.openxmlformats.org/officeDocument/2006/relationships/slideLayout" Target="../slideLayouts/slideLayout655.xml"/><Relationship Id="rId58" Type="http://schemas.openxmlformats.org/officeDocument/2006/relationships/slideLayout" Target="../slideLayouts/slideLayout187.xml"/><Relationship Id="rId123" Type="http://schemas.openxmlformats.org/officeDocument/2006/relationships/slideLayout" Target="../slideLayouts/slideLayout252.xml"/><Relationship Id="rId330" Type="http://schemas.openxmlformats.org/officeDocument/2006/relationships/slideLayout" Target="../slideLayouts/slideLayout459.xml"/><Relationship Id="rId165" Type="http://schemas.openxmlformats.org/officeDocument/2006/relationships/slideLayout" Target="../slideLayouts/slideLayout294.xml"/><Relationship Id="rId372" Type="http://schemas.openxmlformats.org/officeDocument/2006/relationships/slideLayout" Target="../slideLayouts/slideLayout501.xml"/><Relationship Id="rId428" Type="http://schemas.openxmlformats.org/officeDocument/2006/relationships/slideLayout" Target="../slideLayouts/slideLayout557.xml"/><Relationship Id="rId232" Type="http://schemas.openxmlformats.org/officeDocument/2006/relationships/slideLayout" Target="../slideLayouts/slideLayout361.xml"/><Relationship Id="rId274" Type="http://schemas.openxmlformats.org/officeDocument/2006/relationships/slideLayout" Target="../slideLayouts/slideLayout403.xml"/><Relationship Id="rId481" Type="http://schemas.openxmlformats.org/officeDocument/2006/relationships/slideLayout" Target="../slideLayouts/slideLayout610.xml"/><Relationship Id="rId27" Type="http://schemas.openxmlformats.org/officeDocument/2006/relationships/slideLayout" Target="../slideLayouts/slideLayout156.xml"/><Relationship Id="rId69" Type="http://schemas.openxmlformats.org/officeDocument/2006/relationships/slideLayout" Target="../slideLayouts/slideLayout198.xml"/><Relationship Id="rId134" Type="http://schemas.openxmlformats.org/officeDocument/2006/relationships/slideLayout" Target="../slideLayouts/slideLayout263.xml"/><Relationship Id="rId537" Type="http://schemas.openxmlformats.org/officeDocument/2006/relationships/slideLayout" Target="../slideLayouts/slideLayout666.xml"/><Relationship Id="rId80" Type="http://schemas.openxmlformats.org/officeDocument/2006/relationships/slideLayout" Target="../slideLayouts/slideLayout209.xml"/><Relationship Id="rId176" Type="http://schemas.openxmlformats.org/officeDocument/2006/relationships/slideLayout" Target="../slideLayouts/slideLayout305.xml"/><Relationship Id="rId341" Type="http://schemas.openxmlformats.org/officeDocument/2006/relationships/slideLayout" Target="../slideLayouts/slideLayout470.xml"/><Relationship Id="rId383" Type="http://schemas.openxmlformats.org/officeDocument/2006/relationships/slideLayout" Target="../slideLayouts/slideLayout512.xml"/><Relationship Id="rId439" Type="http://schemas.openxmlformats.org/officeDocument/2006/relationships/slideLayout" Target="../slideLayouts/slideLayout568.xml"/><Relationship Id="rId201" Type="http://schemas.openxmlformats.org/officeDocument/2006/relationships/slideLayout" Target="../slideLayouts/slideLayout330.xml"/><Relationship Id="rId243" Type="http://schemas.openxmlformats.org/officeDocument/2006/relationships/slideLayout" Target="../slideLayouts/slideLayout372.xml"/><Relationship Id="rId285" Type="http://schemas.openxmlformats.org/officeDocument/2006/relationships/slideLayout" Target="../slideLayouts/slideLayout414.xml"/><Relationship Id="rId450" Type="http://schemas.openxmlformats.org/officeDocument/2006/relationships/slideLayout" Target="../slideLayouts/slideLayout579.xml"/><Relationship Id="rId506" Type="http://schemas.openxmlformats.org/officeDocument/2006/relationships/slideLayout" Target="../slideLayouts/slideLayout635.xml"/><Relationship Id="rId38" Type="http://schemas.openxmlformats.org/officeDocument/2006/relationships/slideLayout" Target="../slideLayouts/slideLayout167.xml"/><Relationship Id="rId103" Type="http://schemas.openxmlformats.org/officeDocument/2006/relationships/slideLayout" Target="../slideLayouts/slideLayout232.xml"/><Relationship Id="rId310" Type="http://schemas.openxmlformats.org/officeDocument/2006/relationships/slideLayout" Target="../slideLayouts/slideLayout439.xml"/><Relationship Id="rId492" Type="http://schemas.openxmlformats.org/officeDocument/2006/relationships/slideLayout" Target="../slideLayouts/slideLayout621.xml"/><Relationship Id="rId548" Type="http://schemas.openxmlformats.org/officeDocument/2006/relationships/slideLayout" Target="../slideLayouts/slideLayout677.xml"/><Relationship Id="rId91" Type="http://schemas.openxmlformats.org/officeDocument/2006/relationships/slideLayout" Target="../slideLayouts/slideLayout220.xml"/><Relationship Id="rId145" Type="http://schemas.openxmlformats.org/officeDocument/2006/relationships/slideLayout" Target="../slideLayouts/slideLayout274.xml"/><Relationship Id="rId187" Type="http://schemas.openxmlformats.org/officeDocument/2006/relationships/slideLayout" Target="../slideLayouts/slideLayout316.xml"/><Relationship Id="rId352" Type="http://schemas.openxmlformats.org/officeDocument/2006/relationships/slideLayout" Target="../slideLayouts/slideLayout481.xml"/><Relationship Id="rId394" Type="http://schemas.openxmlformats.org/officeDocument/2006/relationships/slideLayout" Target="../slideLayouts/slideLayout523.xml"/><Relationship Id="rId408" Type="http://schemas.openxmlformats.org/officeDocument/2006/relationships/slideLayout" Target="../slideLayouts/slideLayout537.xml"/><Relationship Id="rId212" Type="http://schemas.openxmlformats.org/officeDocument/2006/relationships/slideLayout" Target="../slideLayouts/slideLayout341.xml"/><Relationship Id="rId254" Type="http://schemas.openxmlformats.org/officeDocument/2006/relationships/slideLayout" Target="../slideLayouts/slideLayout383.xml"/><Relationship Id="rId49" Type="http://schemas.openxmlformats.org/officeDocument/2006/relationships/slideLayout" Target="../slideLayouts/slideLayout178.xml"/><Relationship Id="rId114" Type="http://schemas.openxmlformats.org/officeDocument/2006/relationships/slideLayout" Target="../slideLayouts/slideLayout243.xml"/><Relationship Id="rId296" Type="http://schemas.openxmlformats.org/officeDocument/2006/relationships/slideLayout" Target="../slideLayouts/slideLayout425.xml"/><Relationship Id="rId461" Type="http://schemas.openxmlformats.org/officeDocument/2006/relationships/slideLayout" Target="../slideLayouts/slideLayout590.xml"/><Relationship Id="rId517" Type="http://schemas.openxmlformats.org/officeDocument/2006/relationships/slideLayout" Target="../slideLayouts/slideLayout646.xml"/><Relationship Id="rId60" Type="http://schemas.openxmlformats.org/officeDocument/2006/relationships/slideLayout" Target="../slideLayouts/slideLayout189.xml"/><Relationship Id="rId156" Type="http://schemas.openxmlformats.org/officeDocument/2006/relationships/slideLayout" Target="../slideLayouts/slideLayout285.xml"/><Relationship Id="rId198" Type="http://schemas.openxmlformats.org/officeDocument/2006/relationships/slideLayout" Target="../slideLayouts/slideLayout327.xml"/><Relationship Id="rId321" Type="http://schemas.openxmlformats.org/officeDocument/2006/relationships/slideLayout" Target="../slideLayouts/slideLayout450.xml"/><Relationship Id="rId363" Type="http://schemas.openxmlformats.org/officeDocument/2006/relationships/slideLayout" Target="../slideLayouts/slideLayout492.xml"/><Relationship Id="rId419" Type="http://schemas.openxmlformats.org/officeDocument/2006/relationships/slideLayout" Target="../slideLayouts/slideLayout548.xml"/><Relationship Id="rId223" Type="http://schemas.openxmlformats.org/officeDocument/2006/relationships/slideLayout" Target="../slideLayouts/slideLayout352.xml"/><Relationship Id="rId430" Type="http://schemas.openxmlformats.org/officeDocument/2006/relationships/slideLayout" Target="../slideLayouts/slideLayout559.xml"/><Relationship Id="rId18" Type="http://schemas.openxmlformats.org/officeDocument/2006/relationships/slideLayout" Target="../slideLayouts/slideLayout147.xml"/><Relationship Id="rId265" Type="http://schemas.openxmlformats.org/officeDocument/2006/relationships/slideLayout" Target="../slideLayouts/slideLayout394.xml"/><Relationship Id="rId472" Type="http://schemas.openxmlformats.org/officeDocument/2006/relationships/slideLayout" Target="../slideLayouts/slideLayout601.xml"/><Relationship Id="rId528" Type="http://schemas.openxmlformats.org/officeDocument/2006/relationships/slideLayout" Target="../slideLayouts/slideLayout657.xml"/><Relationship Id="rId125" Type="http://schemas.openxmlformats.org/officeDocument/2006/relationships/slideLayout" Target="../slideLayouts/slideLayout254.xml"/><Relationship Id="rId167" Type="http://schemas.openxmlformats.org/officeDocument/2006/relationships/slideLayout" Target="../slideLayouts/slideLayout296.xml"/><Relationship Id="rId332" Type="http://schemas.openxmlformats.org/officeDocument/2006/relationships/slideLayout" Target="../slideLayouts/slideLayout461.xml"/><Relationship Id="rId374" Type="http://schemas.openxmlformats.org/officeDocument/2006/relationships/slideLayout" Target="../slideLayouts/slideLayout503.xml"/><Relationship Id="rId71" Type="http://schemas.openxmlformats.org/officeDocument/2006/relationships/slideLayout" Target="../slideLayouts/slideLayout200.xml"/><Relationship Id="rId234" Type="http://schemas.openxmlformats.org/officeDocument/2006/relationships/slideLayout" Target="../slideLayouts/slideLayout363.xml"/><Relationship Id="rId2" Type="http://schemas.openxmlformats.org/officeDocument/2006/relationships/slideLayout" Target="../slideLayouts/slideLayout131.xml"/><Relationship Id="rId29" Type="http://schemas.openxmlformats.org/officeDocument/2006/relationships/slideLayout" Target="../slideLayouts/slideLayout158.xml"/><Relationship Id="rId276" Type="http://schemas.openxmlformats.org/officeDocument/2006/relationships/slideLayout" Target="../slideLayouts/slideLayout405.xml"/><Relationship Id="rId441" Type="http://schemas.openxmlformats.org/officeDocument/2006/relationships/slideLayout" Target="../slideLayouts/slideLayout570.xml"/><Relationship Id="rId483" Type="http://schemas.openxmlformats.org/officeDocument/2006/relationships/slideLayout" Target="../slideLayouts/slideLayout612.xml"/><Relationship Id="rId539" Type="http://schemas.openxmlformats.org/officeDocument/2006/relationships/slideLayout" Target="../slideLayouts/slideLayout668.xml"/><Relationship Id="rId40" Type="http://schemas.openxmlformats.org/officeDocument/2006/relationships/slideLayout" Target="../slideLayouts/slideLayout169.xml"/><Relationship Id="rId136" Type="http://schemas.openxmlformats.org/officeDocument/2006/relationships/slideLayout" Target="../slideLayouts/slideLayout265.xml"/><Relationship Id="rId178" Type="http://schemas.openxmlformats.org/officeDocument/2006/relationships/slideLayout" Target="../slideLayouts/slideLayout307.xml"/><Relationship Id="rId301" Type="http://schemas.openxmlformats.org/officeDocument/2006/relationships/slideLayout" Target="../slideLayouts/slideLayout430.xml"/><Relationship Id="rId343" Type="http://schemas.openxmlformats.org/officeDocument/2006/relationships/slideLayout" Target="../slideLayouts/slideLayout472.xml"/><Relationship Id="rId82" Type="http://schemas.openxmlformats.org/officeDocument/2006/relationships/slideLayout" Target="../slideLayouts/slideLayout211.xml"/><Relationship Id="rId203" Type="http://schemas.openxmlformats.org/officeDocument/2006/relationships/slideLayout" Target="../slideLayouts/slideLayout332.xml"/><Relationship Id="rId385" Type="http://schemas.openxmlformats.org/officeDocument/2006/relationships/slideLayout" Target="../slideLayouts/slideLayout514.xml"/><Relationship Id="rId245" Type="http://schemas.openxmlformats.org/officeDocument/2006/relationships/slideLayout" Target="../slideLayouts/slideLayout374.xml"/><Relationship Id="rId287" Type="http://schemas.openxmlformats.org/officeDocument/2006/relationships/slideLayout" Target="../slideLayouts/slideLayout416.xml"/><Relationship Id="rId410" Type="http://schemas.openxmlformats.org/officeDocument/2006/relationships/slideLayout" Target="../slideLayouts/slideLayout539.xml"/><Relationship Id="rId452" Type="http://schemas.openxmlformats.org/officeDocument/2006/relationships/slideLayout" Target="../slideLayouts/slideLayout581.xml"/><Relationship Id="rId494" Type="http://schemas.openxmlformats.org/officeDocument/2006/relationships/slideLayout" Target="../slideLayouts/slideLayout623.xml"/><Relationship Id="rId508" Type="http://schemas.openxmlformats.org/officeDocument/2006/relationships/slideLayout" Target="../slideLayouts/slideLayout637.xml"/><Relationship Id="rId105" Type="http://schemas.openxmlformats.org/officeDocument/2006/relationships/slideLayout" Target="../slideLayouts/slideLayout234.xml"/><Relationship Id="rId147" Type="http://schemas.openxmlformats.org/officeDocument/2006/relationships/slideLayout" Target="../slideLayouts/slideLayout276.xml"/><Relationship Id="rId312" Type="http://schemas.openxmlformats.org/officeDocument/2006/relationships/slideLayout" Target="../slideLayouts/slideLayout441.xml"/><Relationship Id="rId354" Type="http://schemas.openxmlformats.org/officeDocument/2006/relationships/slideLayout" Target="../slideLayouts/slideLayout483.xml"/><Relationship Id="rId51" Type="http://schemas.openxmlformats.org/officeDocument/2006/relationships/slideLayout" Target="../slideLayouts/slideLayout180.xml"/><Relationship Id="rId93" Type="http://schemas.openxmlformats.org/officeDocument/2006/relationships/slideLayout" Target="../slideLayouts/slideLayout222.xml"/><Relationship Id="rId189" Type="http://schemas.openxmlformats.org/officeDocument/2006/relationships/slideLayout" Target="../slideLayouts/slideLayout318.xml"/><Relationship Id="rId396" Type="http://schemas.openxmlformats.org/officeDocument/2006/relationships/slideLayout" Target="../slideLayouts/slideLayout525.xml"/><Relationship Id="rId214" Type="http://schemas.openxmlformats.org/officeDocument/2006/relationships/slideLayout" Target="../slideLayouts/slideLayout343.xml"/><Relationship Id="rId256" Type="http://schemas.openxmlformats.org/officeDocument/2006/relationships/slideLayout" Target="../slideLayouts/slideLayout385.xml"/><Relationship Id="rId298" Type="http://schemas.openxmlformats.org/officeDocument/2006/relationships/slideLayout" Target="../slideLayouts/slideLayout427.xml"/><Relationship Id="rId421" Type="http://schemas.openxmlformats.org/officeDocument/2006/relationships/slideLayout" Target="../slideLayouts/slideLayout550.xml"/><Relationship Id="rId463" Type="http://schemas.openxmlformats.org/officeDocument/2006/relationships/slideLayout" Target="../slideLayouts/slideLayout592.xml"/><Relationship Id="rId519" Type="http://schemas.openxmlformats.org/officeDocument/2006/relationships/slideLayout" Target="../slideLayouts/slideLayout648.xml"/><Relationship Id="rId116" Type="http://schemas.openxmlformats.org/officeDocument/2006/relationships/slideLayout" Target="../slideLayouts/slideLayout245.xml"/><Relationship Id="rId158" Type="http://schemas.openxmlformats.org/officeDocument/2006/relationships/slideLayout" Target="../slideLayouts/slideLayout287.xml"/><Relationship Id="rId323" Type="http://schemas.openxmlformats.org/officeDocument/2006/relationships/slideLayout" Target="../slideLayouts/slideLayout452.xml"/><Relationship Id="rId530" Type="http://schemas.openxmlformats.org/officeDocument/2006/relationships/slideLayout" Target="../slideLayouts/slideLayout659.xml"/><Relationship Id="rId20" Type="http://schemas.openxmlformats.org/officeDocument/2006/relationships/slideLayout" Target="../slideLayouts/slideLayout149.xml"/><Relationship Id="rId62" Type="http://schemas.openxmlformats.org/officeDocument/2006/relationships/slideLayout" Target="../slideLayouts/slideLayout191.xml"/><Relationship Id="rId365" Type="http://schemas.openxmlformats.org/officeDocument/2006/relationships/slideLayout" Target="../slideLayouts/slideLayout494.xml"/><Relationship Id="rId225" Type="http://schemas.openxmlformats.org/officeDocument/2006/relationships/slideLayout" Target="../slideLayouts/slideLayout354.xml"/><Relationship Id="rId267" Type="http://schemas.openxmlformats.org/officeDocument/2006/relationships/slideLayout" Target="../slideLayouts/slideLayout396.xml"/><Relationship Id="rId432" Type="http://schemas.openxmlformats.org/officeDocument/2006/relationships/slideLayout" Target="../slideLayouts/slideLayout561.xml"/><Relationship Id="rId474" Type="http://schemas.openxmlformats.org/officeDocument/2006/relationships/slideLayout" Target="../slideLayouts/slideLayout603.xml"/><Relationship Id="rId127" Type="http://schemas.openxmlformats.org/officeDocument/2006/relationships/slideLayout" Target="../slideLayouts/slideLayout256.xml"/><Relationship Id="rId31" Type="http://schemas.openxmlformats.org/officeDocument/2006/relationships/slideLayout" Target="../slideLayouts/slideLayout160.xml"/><Relationship Id="rId73" Type="http://schemas.openxmlformats.org/officeDocument/2006/relationships/slideLayout" Target="../slideLayouts/slideLayout202.xml"/><Relationship Id="rId169" Type="http://schemas.openxmlformats.org/officeDocument/2006/relationships/slideLayout" Target="../slideLayouts/slideLayout298.xml"/><Relationship Id="rId334" Type="http://schemas.openxmlformats.org/officeDocument/2006/relationships/slideLayout" Target="../slideLayouts/slideLayout463.xml"/><Relationship Id="rId376" Type="http://schemas.openxmlformats.org/officeDocument/2006/relationships/slideLayout" Target="../slideLayouts/slideLayout505.xml"/><Relationship Id="rId541" Type="http://schemas.openxmlformats.org/officeDocument/2006/relationships/slideLayout" Target="../slideLayouts/slideLayout670.xml"/><Relationship Id="rId4" Type="http://schemas.openxmlformats.org/officeDocument/2006/relationships/slideLayout" Target="../slideLayouts/slideLayout133.xml"/><Relationship Id="rId180" Type="http://schemas.openxmlformats.org/officeDocument/2006/relationships/slideLayout" Target="../slideLayouts/slideLayout309.xml"/><Relationship Id="rId236" Type="http://schemas.openxmlformats.org/officeDocument/2006/relationships/slideLayout" Target="../slideLayouts/slideLayout365.xml"/><Relationship Id="rId278" Type="http://schemas.openxmlformats.org/officeDocument/2006/relationships/slideLayout" Target="../slideLayouts/slideLayout407.xml"/><Relationship Id="rId401" Type="http://schemas.openxmlformats.org/officeDocument/2006/relationships/slideLayout" Target="../slideLayouts/slideLayout530.xml"/><Relationship Id="rId443" Type="http://schemas.openxmlformats.org/officeDocument/2006/relationships/slideLayout" Target="../slideLayouts/slideLayout572.xml"/><Relationship Id="rId303" Type="http://schemas.openxmlformats.org/officeDocument/2006/relationships/slideLayout" Target="../slideLayouts/slideLayout432.xml"/><Relationship Id="rId485" Type="http://schemas.openxmlformats.org/officeDocument/2006/relationships/slideLayout" Target="../slideLayouts/slideLayout614.xml"/><Relationship Id="rId42" Type="http://schemas.openxmlformats.org/officeDocument/2006/relationships/slideLayout" Target="../slideLayouts/slideLayout171.xml"/><Relationship Id="rId84" Type="http://schemas.openxmlformats.org/officeDocument/2006/relationships/slideLayout" Target="../slideLayouts/slideLayout213.xml"/><Relationship Id="rId138" Type="http://schemas.openxmlformats.org/officeDocument/2006/relationships/slideLayout" Target="../slideLayouts/slideLayout267.xml"/><Relationship Id="rId345" Type="http://schemas.openxmlformats.org/officeDocument/2006/relationships/slideLayout" Target="../slideLayouts/slideLayout474.xml"/><Relationship Id="rId387" Type="http://schemas.openxmlformats.org/officeDocument/2006/relationships/slideLayout" Target="../slideLayouts/slideLayout516.xml"/><Relationship Id="rId510" Type="http://schemas.openxmlformats.org/officeDocument/2006/relationships/slideLayout" Target="../slideLayouts/slideLayout639.xml"/><Relationship Id="rId191" Type="http://schemas.openxmlformats.org/officeDocument/2006/relationships/slideLayout" Target="../slideLayouts/slideLayout320.xml"/><Relationship Id="rId205" Type="http://schemas.openxmlformats.org/officeDocument/2006/relationships/slideLayout" Target="../slideLayouts/slideLayout334.xml"/><Relationship Id="rId247" Type="http://schemas.openxmlformats.org/officeDocument/2006/relationships/slideLayout" Target="../slideLayouts/slideLayout376.xml"/><Relationship Id="rId412" Type="http://schemas.openxmlformats.org/officeDocument/2006/relationships/slideLayout" Target="../slideLayouts/slideLayout541.xml"/><Relationship Id="rId107" Type="http://schemas.openxmlformats.org/officeDocument/2006/relationships/slideLayout" Target="../slideLayouts/slideLayout236.xml"/><Relationship Id="rId289" Type="http://schemas.openxmlformats.org/officeDocument/2006/relationships/slideLayout" Target="../slideLayouts/slideLayout418.xml"/><Relationship Id="rId454" Type="http://schemas.openxmlformats.org/officeDocument/2006/relationships/slideLayout" Target="../slideLayouts/slideLayout583.xml"/><Relationship Id="rId496" Type="http://schemas.openxmlformats.org/officeDocument/2006/relationships/slideLayout" Target="../slideLayouts/slideLayout625.xml"/><Relationship Id="rId11" Type="http://schemas.openxmlformats.org/officeDocument/2006/relationships/slideLayout" Target="../slideLayouts/slideLayout140.xml"/><Relationship Id="rId53" Type="http://schemas.openxmlformats.org/officeDocument/2006/relationships/slideLayout" Target="../slideLayouts/slideLayout182.xml"/><Relationship Id="rId149" Type="http://schemas.openxmlformats.org/officeDocument/2006/relationships/slideLayout" Target="../slideLayouts/slideLayout278.xml"/><Relationship Id="rId314" Type="http://schemas.openxmlformats.org/officeDocument/2006/relationships/slideLayout" Target="../slideLayouts/slideLayout443.xml"/><Relationship Id="rId356" Type="http://schemas.openxmlformats.org/officeDocument/2006/relationships/slideLayout" Target="../slideLayouts/slideLayout485.xml"/><Relationship Id="rId398" Type="http://schemas.openxmlformats.org/officeDocument/2006/relationships/slideLayout" Target="../slideLayouts/slideLayout527.xml"/><Relationship Id="rId521" Type="http://schemas.openxmlformats.org/officeDocument/2006/relationships/slideLayout" Target="../slideLayouts/slideLayout650.xml"/><Relationship Id="rId95" Type="http://schemas.openxmlformats.org/officeDocument/2006/relationships/slideLayout" Target="../slideLayouts/slideLayout224.xml"/><Relationship Id="rId160" Type="http://schemas.openxmlformats.org/officeDocument/2006/relationships/slideLayout" Target="../slideLayouts/slideLayout289.xml"/><Relationship Id="rId216" Type="http://schemas.openxmlformats.org/officeDocument/2006/relationships/slideLayout" Target="../slideLayouts/slideLayout345.xml"/><Relationship Id="rId423" Type="http://schemas.openxmlformats.org/officeDocument/2006/relationships/slideLayout" Target="../slideLayouts/slideLayout552.xml"/><Relationship Id="rId258" Type="http://schemas.openxmlformats.org/officeDocument/2006/relationships/slideLayout" Target="../slideLayouts/slideLayout387.xml"/><Relationship Id="rId465" Type="http://schemas.openxmlformats.org/officeDocument/2006/relationships/slideLayout" Target="../slideLayouts/slideLayout594.xml"/><Relationship Id="rId22" Type="http://schemas.openxmlformats.org/officeDocument/2006/relationships/slideLayout" Target="../slideLayouts/slideLayout151.xml"/><Relationship Id="rId64" Type="http://schemas.openxmlformats.org/officeDocument/2006/relationships/slideLayout" Target="../slideLayouts/slideLayout193.xml"/><Relationship Id="rId118" Type="http://schemas.openxmlformats.org/officeDocument/2006/relationships/slideLayout" Target="../slideLayouts/slideLayout247.xml"/><Relationship Id="rId325" Type="http://schemas.openxmlformats.org/officeDocument/2006/relationships/slideLayout" Target="../slideLayouts/slideLayout454.xml"/><Relationship Id="rId367" Type="http://schemas.openxmlformats.org/officeDocument/2006/relationships/slideLayout" Target="../slideLayouts/slideLayout496.xml"/><Relationship Id="rId532" Type="http://schemas.openxmlformats.org/officeDocument/2006/relationships/slideLayout" Target="../slideLayouts/slideLayout661.xml"/><Relationship Id="rId171" Type="http://schemas.openxmlformats.org/officeDocument/2006/relationships/slideLayout" Target="../slideLayouts/slideLayout300.xml"/><Relationship Id="rId227" Type="http://schemas.openxmlformats.org/officeDocument/2006/relationships/slideLayout" Target="../slideLayouts/slideLayout356.xml"/><Relationship Id="rId269" Type="http://schemas.openxmlformats.org/officeDocument/2006/relationships/slideLayout" Target="../slideLayouts/slideLayout398.xml"/><Relationship Id="rId434" Type="http://schemas.openxmlformats.org/officeDocument/2006/relationships/slideLayout" Target="../slideLayouts/slideLayout563.xml"/><Relationship Id="rId476" Type="http://schemas.openxmlformats.org/officeDocument/2006/relationships/slideLayout" Target="../slideLayouts/slideLayout605.xml"/><Relationship Id="rId33" Type="http://schemas.openxmlformats.org/officeDocument/2006/relationships/slideLayout" Target="../slideLayouts/slideLayout162.xml"/><Relationship Id="rId129" Type="http://schemas.openxmlformats.org/officeDocument/2006/relationships/slideLayout" Target="../slideLayouts/slideLayout258.xml"/><Relationship Id="rId280" Type="http://schemas.openxmlformats.org/officeDocument/2006/relationships/slideLayout" Target="../slideLayouts/slideLayout409.xml"/><Relationship Id="rId336" Type="http://schemas.openxmlformats.org/officeDocument/2006/relationships/slideLayout" Target="../slideLayouts/slideLayout465.xml"/><Relationship Id="rId501" Type="http://schemas.openxmlformats.org/officeDocument/2006/relationships/slideLayout" Target="../slideLayouts/slideLayout630.xml"/><Relationship Id="rId543" Type="http://schemas.openxmlformats.org/officeDocument/2006/relationships/slideLayout" Target="../slideLayouts/slideLayout672.xml"/><Relationship Id="rId75" Type="http://schemas.openxmlformats.org/officeDocument/2006/relationships/slideLayout" Target="../slideLayouts/slideLayout204.xml"/><Relationship Id="rId140" Type="http://schemas.openxmlformats.org/officeDocument/2006/relationships/slideLayout" Target="../slideLayouts/slideLayout269.xml"/><Relationship Id="rId182" Type="http://schemas.openxmlformats.org/officeDocument/2006/relationships/slideLayout" Target="../slideLayouts/slideLayout311.xml"/><Relationship Id="rId378" Type="http://schemas.openxmlformats.org/officeDocument/2006/relationships/slideLayout" Target="../slideLayouts/slideLayout507.xml"/><Relationship Id="rId403" Type="http://schemas.openxmlformats.org/officeDocument/2006/relationships/slideLayout" Target="../slideLayouts/slideLayout532.xml"/><Relationship Id="rId6" Type="http://schemas.openxmlformats.org/officeDocument/2006/relationships/slideLayout" Target="../slideLayouts/slideLayout135.xml"/><Relationship Id="rId238" Type="http://schemas.openxmlformats.org/officeDocument/2006/relationships/slideLayout" Target="../slideLayouts/slideLayout367.xml"/><Relationship Id="rId445" Type="http://schemas.openxmlformats.org/officeDocument/2006/relationships/slideLayout" Target="../slideLayouts/slideLayout574.xml"/><Relationship Id="rId487" Type="http://schemas.openxmlformats.org/officeDocument/2006/relationships/slideLayout" Target="../slideLayouts/slideLayout616.xml"/><Relationship Id="rId291" Type="http://schemas.openxmlformats.org/officeDocument/2006/relationships/slideLayout" Target="../slideLayouts/slideLayout420.xml"/><Relationship Id="rId305" Type="http://schemas.openxmlformats.org/officeDocument/2006/relationships/slideLayout" Target="../slideLayouts/slideLayout434.xml"/><Relationship Id="rId347" Type="http://schemas.openxmlformats.org/officeDocument/2006/relationships/slideLayout" Target="../slideLayouts/slideLayout476.xml"/><Relationship Id="rId512" Type="http://schemas.openxmlformats.org/officeDocument/2006/relationships/slideLayout" Target="../slideLayouts/slideLayout641.xml"/><Relationship Id="rId44" Type="http://schemas.openxmlformats.org/officeDocument/2006/relationships/slideLayout" Target="../slideLayouts/slideLayout173.xml"/><Relationship Id="rId86" Type="http://schemas.openxmlformats.org/officeDocument/2006/relationships/slideLayout" Target="../slideLayouts/slideLayout215.xml"/><Relationship Id="rId151" Type="http://schemas.openxmlformats.org/officeDocument/2006/relationships/slideLayout" Target="../slideLayouts/slideLayout280.xml"/><Relationship Id="rId389" Type="http://schemas.openxmlformats.org/officeDocument/2006/relationships/slideLayout" Target="../slideLayouts/slideLayout518.xml"/><Relationship Id="rId193" Type="http://schemas.openxmlformats.org/officeDocument/2006/relationships/slideLayout" Target="../slideLayouts/slideLayout322.xml"/><Relationship Id="rId207" Type="http://schemas.openxmlformats.org/officeDocument/2006/relationships/slideLayout" Target="../slideLayouts/slideLayout336.xml"/><Relationship Id="rId249" Type="http://schemas.openxmlformats.org/officeDocument/2006/relationships/slideLayout" Target="../slideLayouts/slideLayout378.xml"/><Relationship Id="rId414" Type="http://schemas.openxmlformats.org/officeDocument/2006/relationships/slideLayout" Target="../slideLayouts/slideLayout543.xml"/><Relationship Id="rId456" Type="http://schemas.openxmlformats.org/officeDocument/2006/relationships/slideLayout" Target="../slideLayouts/slideLayout585.xml"/><Relationship Id="rId498" Type="http://schemas.openxmlformats.org/officeDocument/2006/relationships/slideLayout" Target="../slideLayouts/slideLayout627.xml"/><Relationship Id="rId13" Type="http://schemas.openxmlformats.org/officeDocument/2006/relationships/slideLayout" Target="../slideLayouts/slideLayout142.xml"/><Relationship Id="rId109" Type="http://schemas.openxmlformats.org/officeDocument/2006/relationships/slideLayout" Target="../slideLayouts/slideLayout238.xml"/><Relationship Id="rId260" Type="http://schemas.openxmlformats.org/officeDocument/2006/relationships/slideLayout" Target="../slideLayouts/slideLayout389.xml"/><Relationship Id="rId316" Type="http://schemas.openxmlformats.org/officeDocument/2006/relationships/slideLayout" Target="../slideLayouts/slideLayout445.xml"/><Relationship Id="rId523" Type="http://schemas.openxmlformats.org/officeDocument/2006/relationships/slideLayout" Target="../slideLayouts/slideLayout652.xml"/><Relationship Id="rId55" Type="http://schemas.openxmlformats.org/officeDocument/2006/relationships/slideLayout" Target="../slideLayouts/slideLayout184.xml"/><Relationship Id="rId97" Type="http://schemas.openxmlformats.org/officeDocument/2006/relationships/slideLayout" Target="../slideLayouts/slideLayout226.xml"/><Relationship Id="rId120" Type="http://schemas.openxmlformats.org/officeDocument/2006/relationships/slideLayout" Target="../slideLayouts/slideLayout249.xml"/><Relationship Id="rId358" Type="http://schemas.openxmlformats.org/officeDocument/2006/relationships/slideLayout" Target="../slideLayouts/slideLayout487.xml"/><Relationship Id="rId162" Type="http://schemas.openxmlformats.org/officeDocument/2006/relationships/slideLayout" Target="../slideLayouts/slideLayout291.xml"/><Relationship Id="rId218" Type="http://schemas.openxmlformats.org/officeDocument/2006/relationships/slideLayout" Target="../slideLayouts/slideLayout347.xml"/><Relationship Id="rId425" Type="http://schemas.openxmlformats.org/officeDocument/2006/relationships/slideLayout" Target="../slideLayouts/slideLayout554.xml"/><Relationship Id="rId467" Type="http://schemas.openxmlformats.org/officeDocument/2006/relationships/slideLayout" Target="../slideLayouts/slideLayout596.xml"/><Relationship Id="rId271" Type="http://schemas.openxmlformats.org/officeDocument/2006/relationships/slideLayout" Target="../slideLayouts/slideLayout400.xml"/><Relationship Id="rId24" Type="http://schemas.openxmlformats.org/officeDocument/2006/relationships/slideLayout" Target="../slideLayouts/slideLayout153.xml"/><Relationship Id="rId66" Type="http://schemas.openxmlformats.org/officeDocument/2006/relationships/slideLayout" Target="../slideLayouts/slideLayout195.xml"/><Relationship Id="rId131" Type="http://schemas.openxmlformats.org/officeDocument/2006/relationships/slideLayout" Target="../slideLayouts/slideLayout260.xml"/><Relationship Id="rId327" Type="http://schemas.openxmlformats.org/officeDocument/2006/relationships/slideLayout" Target="../slideLayouts/slideLayout456.xml"/><Relationship Id="rId369" Type="http://schemas.openxmlformats.org/officeDocument/2006/relationships/slideLayout" Target="../slideLayouts/slideLayout498.xml"/><Relationship Id="rId534" Type="http://schemas.openxmlformats.org/officeDocument/2006/relationships/slideLayout" Target="../slideLayouts/slideLayout663.xml"/><Relationship Id="rId173" Type="http://schemas.openxmlformats.org/officeDocument/2006/relationships/slideLayout" Target="../slideLayouts/slideLayout302.xml"/><Relationship Id="rId229" Type="http://schemas.openxmlformats.org/officeDocument/2006/relationships/slideLayout" Target="../slideLayouts/slideLayout358.xml"/><Relationship Id="rId380" Type="http://schemas.openxmlformats.org/officeDocument/2006/relationships/slideLayout" Target="../slideLayouts/slideLayout509.xml"/><Relationship Id="rId436" Type="http://schemas.openxmlformats.org/officeDocument/2006/relationships/slideLayout" Target="../slideLayouts/slideLayout565.xml"/><Relationship Id="rId240" Type="http://schemas.openxmlformats.org/officeDocument/2006/relationships/slideLayout" Target="../slideLayouts/slideLayout369.xml"/><Relationship Id="rId478" Type="http://schemas.openxmlformats.org/officeDocument/2006/relationships/slideLayout" Target="../slideLayouts/slideLayout607.xml"/><Relationship Id="rId35" Type="http://schemas.openxmlformats.org/officeDocument/2006/relationships/slideLayout" Target="../slideLayouts/slideLayout164.xml"/><Relationship Id="rId77" Type="http://schemas.openxmlformats.org/officeDocument/2006/relationships/slideLayout" Target="../slideLayouts/slideLayout206.xml"/><Relationship Id="rId100" Type="http://schemas.openxmlformats.org/officeDocument/2006/relationships/slideLayout" Target="../slideLayouts/slideLayout229.xml"/><Relationship Id="rId282" Type="http://schemas.openxmlformats.org/officeDocument/2006/relationships/slideLayout" Target="../slideLayouts/slideLayout411.xml"/><Relationship Id="rId338" Type="http://schemas.openxmlformats.org/officeDocument/2006/relationships/slideLayout" Target="../slideLayouts/slideLayout467.xml"/><Relationship Id="rId503" Type="http://schemas.openxmlformats.org/officeDocument/2006/relationships/slideLayout" Target="../slideLayouts/slideLayout632.xml"/><Relationship Id="rId545" Type="http://schemas.openxmlformats.org/officeDocument/2006/relationships/slideLayout" Target="../slideLayouts/slideLayout674.xml"/><Relationship Id="rId8" Type="http://schemas.openxmlformats.org/officeDocument/2006/relationships/slideLayout" Target="../slideLayouts/slideLayout137.xml"/><Relationship Id="rId142" Type="http://schemas.openxmlformats.org/officeDocument/2006/relationships/slideLayout" Target="../slideLayouts/slideLayout271.xml"/><Relationship Id="rId184" Type="http://schemas.openxmlformats.org/officeDocument/2006/relationships/slideLayout" Target="../slideLayouts/slideLayout313.xml"/><Relationship Id="rId391" Type="http://schemas.openxmlformats.org/officeDocument/2006/relationships/slideLayout" Target="../slideLayouts/slideLayout520.xml"/><Relationship Id="rId405" Type="http://schemas.openxmlformats.org/officeDocument/2006/relationships/slideLayout" Target="../slideLayouts/slideLayout534.xml"/><Relationship Id="rId447" Type="http://schemas.openxmlformats.org/officeDocument/2006/relationships/slideLayout" Target="../slideLayouts/slideLayout576.xml"/><Relationship Id="rId251" Type="http://schemas.openxmlformats.org/officeDocument/2006/relationships/slideLayout" Target="../slideLayouts/slideLayout380.xml"/><Relationship Id="rId489" Type="http://schemas.openxmlformats.org/officeDocument/2006/relationships/slideLayout" Target="../slideLayouts/slideLayout618.xml"/><Relationship Id="rId46" Type="http://schemas.openxmlformats.org/officeDocument/2006/relationships/slideLayout" Target="../slideLayouts/slideLayout175.xml"/><Relationship Id="rId293" Type="http://schemas.openxmlformats.org/officeDocument/2006/relationships/slideLayout" Target="../slideLayouts/slideLayout422.xml"/><Relationship Id="rId307" Type="http://schemas.openxmlformats.org/officeDocument/2006/relationships/slideLayout" Target="../slideLayouts/slideLayout436.xml"/><Relationship Id="rId349" Type="http://schemas.openxmlformats.org/officeDocument/2006/relationships/slideLayout" Target="../slideLayouts/slideLayout478.xml"/><Relationship Id="rId514" Type="http://schemas.openxmlformats.org/officeDocument/2006/relationships/slideLayout" Target="../slideLayouts/slideLayout643.xml"/><Relationship Id="rId88" Type="http://schemas.openxmlformats.org/officeDocument/2006/relationships/slideLayout" Target="../slideLayouts/slideLayout217.xml"/><Relationship Id="rId111" Type="http://schemas.openxmlformats.org/officeDocument/2006/relationships/slideLayout" Target="../slideLayouts/slideLayout240.xml"/><Relationship Id="rId153" Type="http://schemas.openxmlformats.org/officeDocument/2006/relationships/slideLayout" Target="../slideLayouts/slideLayout282.xml"/><Relationship Id="rId195" Type="http://schemas.openxmlformats.org/officeDocument/2006/relationships/slideLayout" Target="../slideLayouts/slideLayout324.xml"/><Relationship Id="rId209" Type="http://schemas.openxmlformats.org/officeDocument/2006/relationships/slideLayout" Target="../slideLayouts/slideLayout338.xml"/><Relationship Id="rId360" Type="http://schemas.openxmlformats.org/officeDocument/2006/relationships/slideLayout" Target="../slideLayouts/slideLayout489.xml"/><Relationship Id="rId416" Type="http://schemas.openxmlformats.org/officeDocument/2006/relationships/slideLayout" Target="../slideLayouts/slideLayout545.xml"/><Relationship Id="rId220" Type="http://schemas.openxmlformats.org/officeDocument/2006/relationships/slideLayout" Target="../slideLayouts/slideLayout349.xml"/><Relationship Id="rId458" Type="http://schemas.openxmlformats.org/officeDocument/2006/relationships/slideLayout" Target="../slideLayouts/slideLayout587.xml"/><Relationship Id="rId15" Type="http://schemas.openxmlformats.org/officeDocument/2006/relationships/slideLayout" Target="../slideLayouts/slideLayout144.xml"/><Relationship Id="rId57" Type="http://schemas.openxmlformats.org/officeDocument/2006/relationships/slideLayout" Target="../slideLayouts/slideLayout186.xml"/><Relationship Id="rId262" Type="http://schemas.openxmlformats.org/officeDocument/2006/relationships/slideLayout" Target="../slideLayouts/slideLayout391.xml"/><Relationship Id="rId318" Type="http://schemas.openxmlformats.org/officeDocument/2006/relationships/slideLayout" Target="../slideLayouts/slideLayout447.xml"/><Relationship Id="rId525" Type="http://schemas.openxmlformats.org/officeDocument/2006/relationships/slideLayout" Target="../slideLayouts/slideLayout654.xml"/><Relationship Id="rId99" Type="http://schemas.openxmlformats.org/officeDocument/2006/relationships/slideLayout" Target="../slideLayouts/slideLayout228.xml"/><Relationship Id="rId122" Type="http://schemas.openxmlformats.org/officeDocument/2006/relationships/slideLayout" Target="../slideLayouts/slideLayout251.xml"/><Relationship Id="rId164" Type="http://schemas.openxmlformats.org/officeDocument/2006/relationships/slideLayout" Target="../slideLayouts/slideLayout293.xml"/><Relationship Id="rId371" Type="http://schemas.openxmlformats.org/officeDocument/2006/relationships/slideLayout" Target="../slideLayouts/slideLayout500.xml"/><Relationship Id="rId427" Type="http://schemas.openxmlformats.org/officeDocument/2006/relationships/slideLayout" Target="../slideLayouts/slideLayout556.xml"/><Relationship Id="rId469" Type="http://schemas.openxmlformats.org/officeDocument/2006/relationships/slideLayout" Target="../slideLayouts/slideLayout598.xml"/><Relationship Id="rId26" Type="http://schemas.openxmlformats.org/officeDocument/2006/relationships/slideLayout" Target="../slideLayouts/slideLayout155.xml"/><Relationship Id="rId231" Type="http://schemas.openxmlformats.org/officeDocument/2006/relationships/slideLayout" Target="../slideLayouts/slideLayout360.xml"/><Relationship Id="rId273" Type="http://schemas.openxmlformats.org/officeDocument/2006/relationships/slideLayout" Target="../slideLayouts/slideLayout402.xml"/><Relationship Id="rId329" Type="http://schemas.openxmlformats.org/officeDocument/2006/relationships/slideLayout" Target="../slideLayouts/slideLayout458.xml"/><Relationship Id="rId480" Type="http://schemas.openxmlformats.org/officeDocument/2006/relationships/slideLayout" Target="../slideLayouts/slideLayout609.xml"/><Relationship Id="rId536" Type="http://schemas.openxmlformats.org/officeDocument/2006/relationships/slideLayout" Target="../slideLayouts/slideLayout665.xml"/><Relationship Id="rId68" Type="http://schemas.openxmlformats.org/officeDocument/2006/relationships/slideLayout" Target="../slideLayouts/slideLayout197.xml"/><Relationship Id="rId133" Type="http://schemas.openxmlformats.org/officeDocument/2006/relationships/slideLayout" Target="../slideLayouts/slideLayout262.xml"/><Relationship Id="rId175" Type="http://schemas.openxmlformats.org/officeDocument/2006/relationships/slideLayout" Target="../slideLayouts/slideLayout304.xml"/><Relationship Id="rId340" Type="http://schemas.openxmlformats.org/officeDocument/2006/relationships/slideLayout" Target="../slideLayouts/slideLayout469.xml"/><Relationship Id="rId200" Type="http://schemas.openxmlformats.org/officeDocument/2006/relationships/slideLayout" Target="../slideLayouts/slideLayout329.xml"/><Relationship Id="rId382" Type="http://schemas.openxmlformats.org/officeDocument/2006/relationships/slideLayout" Target="../slideLayouts/slideLayout511.xml"/><Relationship Id="rId438" Type="http://schemas.openxmlformats.org/officeDocument/2006/relationships/slideLayout" Target="../slideLayouts/slideLayout567.xml"/><Relationship Id="rId242" Type="http://schemas.openxmlformats.org/officeDocument/2006/relationships/slideLayout" Target="../slideLayouts/slideLayout371.xml"/><Relationship Id="rId284" Type="http://schemas.openxmlformats.org/officeDocument/2006/relationships/slideLayout" Target="../slideLayouts/slideLayout413.xml"/><Relationship Id="rId491" Type="http://schemas.openxmlformats.org/officeDocument/2006/relationships/slideLayout" Target="../slideLayouts/slideLayout620.xml"/><Relationship Id="rId505" Type="http://schemas.openxmlformats.org/officeDocument/2006/relationships/slideLayout" Target="../slideLayouts/slideLayout634.xml"/><Relationship Id="rId37" Type="http://schemas.openxmlformats.org/officeDocument/2006/relationships/slideLayout" Target="../slideLayouts/slideLayout166.xml"/><Relationship Id="rId79" Type="http://schemas.openxmlformats.org/officeDocument/2006/relationships/slideLayout" Target="../slideLayouts/slideLayout208.xml"/><Relationship Id="rId102" Type="http://schemas.openxmlformats.org/officeDocument/2006/relationships/slideLayout" Target="../slideLayouts/slideLayout231.xml"/><Relationship Id="rId144" Type="http://schemas.openxmlformats.org/officeDocument/2006/relationships/slideLayout" Target="../slideLayouts/slideLayout273.xml"/><Relationship Id="rId547" Type="http://schemas.openxmlformats.org/officeDocument/2006/relationships/slideLayout" Target="../slideLayouts/slideLayout676.xml"/><Relationship Id="rId90" Type="http://schemas.openxmlformats.org/officeDocument/2006/relationships/slideLayout" Target="../slideLayouts/slideLayout219.xml"/><Relationship Id="rId186" Type="http://schemas.openxmlformats.org/officeDocument/2006/relationships/slideLayout" Target="../slideLayouts/slideLayout315.xml"/><Relationship Id="rId351" Type="http://schemas.openxmlformats.org/officeDocument/2006/relationships/slideLayout" Target="../slideLayouts/slideLayout480.xml"/><Relationship Id="rId393" Type="http://schemas.openxmlformats.org/officeDocument/2006/relationships/slideLayout" Target="../slideLayouts/slideLayout522.xml"/><Relationship Id="rId407" Type="http://schemas.openxmlformats.org/officeDocument/2006/relationships/slideLayout" Target="../slideLayouts/slideLayout536.xml"/><Relationship Id="rId449" Type="http://schemas.openxmlformats.org/officeDocument/2006/relationships/slideLayout" Target="../slideLayouts/slideLayout578.xml"/><Relationship Id="rId211" Type="http://schemas.openxmlformats.org/officeDocument/2006/relationships/slideLayout" Target="../slideLayouts/slideLayout340.xml"/><Relationship Id="rId253" Type="http://schemas.openxmlformats.org/officeDocument/2006/relationships/slideLayout" Target="../slideLayouts/slideLayout382.xml"/><Relationship Id="rId295" Type="http://schemas.openxmlformats.org/officeDocument/2006/relationships/slideLayout" Target="../slideLayouts/slideLayout424.xml"/><Relationship Id="rId309" Type="http://schemas.openxmlformats.org/officeDocument/2006/relationships/slideLayout" Target="../slideLayouts/slideLayout438.xml"/><Relationship Id="rId460" Type="http://schemas.openxmlformats.org/officeDocument/2006/relationships/slideLayout" Target="../slideLayouts/slideLayout589.xml"/><Relationship Id="rId516" Type="http://schemas.openxmlformats.org/officeDocument/2006/relationships/slideLayout" Target="../slideLayouts/slideLayout645.xml"/><Relationship Id="rId48" Type="http://schemas.openxmlformats.org/officeDocument/2006/relationships/slideLayout" Target="../slideLayouts/slideLayout177.xml"/><Relationship Id="rId113" Type="http://schemas.openxmlformats.org/officeDocument/2006/relationships/slideLayout" Target="../slideLayouts/slideLayout242.xml"/><Relationship Id="rId320" Type="http://schemas.openxmlformats.org/officeDocument/2006/relationships/slideLayout" Target="../slideLayouts/slideLayout449.xml"/><Relationship Id="rId155" Type="http://schemas.openxmlformats.org/officeDocument/2006/relationships/slideLayout" Target="../slideLayouts/slideLayout284.xml"/><Relationship Id="rId197" Type="http://schemas.openxmlformats.org/officeDocument/2006/relationships/slideLayout" Target="../slideLayouts/slideLayout326.xml"/><Relationship Id="rId362" Type="http://schemas.openxmlformats.org/officeDocument/2006/relationships/slideLayout" Target="../slideLayouts/slideLayout491.xml"/><Relationship Id="rId418" Type="http://schemas.openxmlformats.org/officeDocument/2006/relationships/slideLayout" Target="../slideLayouts/slideLayout547.xml"/><Relationship Id="rId222" Type="http://schemas.openxmlformats.org/officeDocument/2006/relationships/slideLayout" Target="../slideLayouts/slideLayout351.xml"/><Relationship Id="rId264" Type="http://schemas.openxmlformats.org/officeDocument/2006/relationships/slideLayout" Target="../slideLayouts/slideLayout393.xml"/><Relationship Id="rId471" Type="http://schemas.openxmlformats.org/officeDocument/2006/relationships/slideLayout" Target="../slideLayouts/slideLayout600.xml"/><Relationship Id="rId17" Type="http://schemas.openxmlformats.org/officeDocument/2006/relationships/slideLayout" Target="../slideLayouts/slideLayout146.xml"/><Relationship Id="rId59" Type="http://schemas.openxmlformats.org/officeDocument/2006/relationships/slideLayout" Target="../slideLayouts/slideLayout188.xml"/><Relationship Id="rId124" Type="http://schemas.openxmlformats.org/officeDocument/2006/relationships/slideLayout" Target="../slideLayouts/slideLayout253.xml"/><Relationship Id="rId527" Type="http://schemas.openxmlformats.org/officeDocument/2006/relationships/slideLayout" Target="../slideLayouts/slideLayout656.xml"/><Relationship Id="rId70" Type="http://schemas.openxmlformats.org/officeDocument/2006/relationships/slideLayout" Target="../slideLayouts/slideLayout199.xml"/><Relationship Id="rId166" Type="http://schemas.openxmlformats.org/officeDocument/2006/relationships/slideLayout" Target="../slideLayouts/slideLayout295.xml"/><Relationship Id="rId331" Type="http://schemas.openxmlformats.org/officeDocument/2006/relationships/slideLayout" Target="../slideLayouts/slideLayout460.xml"/><Relationship Id="rId373" Type="http://schemas.openxmlformats.org/officeDocument/2006/relationships/slideLayout" Target="../slideLayouts/slideLayout502.xml"/><Relationship Id="rId429" Type="http://schemas.openxmlformats.org/officeDocument/2006/relationships/slideLayout" Target="../slideLayouts/slideLayout558.xml"/><Relationship Id="rId1" Type="http://schemas.openxmlformats.org/officeDocument/2006/relationships/slideLayout" Target="../slideLayouts/slideLayout130.xml"/><Relationship Id="rId233" Type="http://schemas.openxmlformats.org/officeDocument/2006/relationships/slideLayout" Target="../slideLayouts/slideLayout362.xml"/><Relationship Id="rId440" Type="http://schemas.openxmlformats.org/officeDocument/2006/relationships/slideLayout" Target="../slideLayouts/slideLayout569.xml"/><Relationship Id="rId28" Type="http://schemas.openxmlformats.org/officeDocument/2006/relationships/slideLayout" Target="../slideLayouts/slideLayout157.xml"/><Relationship Id="rId275" Type="http://schemas.openxmlformats.org/officeDocument/2006/relationships/slideLayout" Target="../slideLayouts/slideLayout404.xml"/><Relationship Id="rId300" Type="http://schemas.openxmlformats.org/officeDocument/2006/relationships/slideLayout" Target="../slideLayouts/slideLayout429.xml"/><Relationship Id="rId482" Type="http://schemas.openxmlformats.org/officeDocument/2006/relationships/slideLayout" Target="../slideLayouts/slideLayout611.xml"/><Relationship Id="rId538" Type="http://schemas.openxmlformats.org/officeDocument/2006/relationships/slideLayout" Target="../slideLayouts/slideLayout667.xml"/><Relationship Id="rId81" Type="http://schemas.openxmlformats.org/officeDocument/2006/relationships/slideLayout" Target="../slideLayouts/slideLayout210.xml"/><Relationship Id="rId135" Type="http://schemas.openxmlformats.org/officeDocument/2006/relationships/slideLayout" Target="../slideLayouts/slideLayout264.xml"/><Relationship Id="rId177" Type="http://schemas.openxmlformats.org/officeDocument/2006/relationships/slideLayout" Target="../slideLayouts/slideLayout306.xml"/><Relationship Id="rId342" Type="http://schemas.openxmlformats.org/officeDocument/2006/relationships/slideLayout" Target="../slideLayouts/slideLayout471.xml"/><Relationship Id="rId384" Type="http://schemas.openxmlformats.org/officeDocument/2006/relationships/slideLayout" Target="../slideLayouts/slideLayout513.xml"/><Relationship Id="rId202" Type="http://schemas.openxmlformats.org/officeDocument/2006/relationships/slideLayout" Target="../slideLayouts/slideLayout331.xml"/><Relationship Id="rId244" Type="http://schemas.openxmlformats.org/officeDocument/2006/relationships/slideLayout" Target="../slideLayouts/slideLayout373.xml"/><Relationship Id="rId39" Type="http://schemas.openxmlformats.org/officeDocument/2006/relationships/slideLayout" Target="../slideLayouts/slideLayout168.xml"/><Relationship Id="rId286" Type="http://schemas.openxmlformats.org/officeDocument/2006/relationships/slideLayout" Target="../slideLayouts/slideLayout415.xml"/><Relationship Id="rId451" Type="http://schemas.openxmlformats.org/officeDocument/2006/relationships/slideLayout" Target="../slideLayouts/slideLayout580.xml"/><Relationship Id="rId493" Type="http://schemas.openxmlformats.org/officeDocument/2006/relationships/slideLayout" Target="../slideLayouts/slideLayout622.xml"/><Relationship Id="rId507" Type="http://schemas.openxmlformats.org/officeDocument/2006/relationships/slideLayout" Target="../slideLayouts/slideLayout636.xml"/><Relationship Id="rId549" Type="http://schemas.openxmlformats.org/officeDocument/2006/relationships/theme" Target="../theme/theme9.xml"/><Relationship Id="rId50" Type="http://schemas.openxmlformats.org/officeDocument/2006/relationships/slideLayout" Target="../slideLayouts/slideLayout179.xml"/><Relationship Id="rId104" Type="http://schemas.openxmlformats.org/officeDocument/2006/relationships/slideLayout" Target="../slideLayouts/slideLayout233.xml"/><Relationship Id="rId146" Type="http://schemas.openxmlformats.org/officeDocument/2006/relationships/slideLayout" Target="../slideLayouts/slideLayout275.xml"/><Relationship Id="rId188" Type="http://schemas.openxmlformats.org/officeDocument/2006/relationships/slideLayout" Target="../slideLayouts/slideLayout317.xml"/><Relationship Id="rId311" Type="http://schemas.openxmlformats.org/officeDocument/2006/relationships/slideLayout" Target="../slideLayouts/slideLayout440.xml"/><Relationship Id="rId353" Type="http://schemas.openxmlformats.org/officeDocument/2006/relationships/slideLayout" Target="../slideLayouts/slideLayout482.xml"/><Relationship Id="rId395" Type="http://schemas.openxmlformats.org/officeDocument/2006/relationships/slideLayout" Target="../slideLayouts/slideLayout524.xml"/><Relationship Id="rId409" Type="http://schemas.openxmlformats.org/officeDocument/2006/relationships/slideLayout" Target="../slideLayouts/slideLayout538.xml"/><Relationship Id="rId92" Type="http://schemas.openxmlformats.org/officeDocument/2006/relationships/slideLayout" Target="../slideLayouts/slideLayout221.xml"/><Relationship Id="rId213" Type="http://schemas.openxmlformats.org/officeDocument/2006/relationships/slideLayout" Target="../slideLayouts/slideLayout342.xml"/><Relationship Id="rId420" Type="http://schemas.openxmlformats.org/officeDocument/2006/relationships/slideLayout" Target="../slideLayouts/slideLayout549.xml"/><Relationship Id="rId255" Type="http://schemas.openxmlformats.org/officeDocument/2006/relationships/slideLayout" Target="../slideLayouts/slideLayout384.xml"/><Relationship Id="rId297" Type="http://schemas.openxmlformats.org/officeDocument/2006/relationships/slideLayout" Target="../slideLayouts/slideLayout426.xml"/><Relationship Id="rId462" Type="http://schemas.openxmlformats.org/officeDocument/2006/relationships/slideLayout" Target="../slideLayouts/slideLayout591.xml"/><Relationship Id="rId518" Type="http://schemas.openxmlformats.org/officeDocument/2006/relationships/slideLayout" Target="../slideLayouts/slideLayout647.xml"/><Relationship Id="rId115" Type="http://schemas.openxmlformats.org/officeDocument/2006/relationships/slideLayout" Target="../slideLayouts/slideLayout244.xml"/><Relationship Id="rId157" Type="http://schemas.openxmlformats.org/officeDocument/2006/relationships/slideLayout" Target="../slideLayouts/slideLayout286.xml"/><Relationship Id="rId322" Type="http://schemas.openxmlformats.org/officeDocument/2006/relationships/slideLayout" Target="../slideLayouts/slideLayout451.xml"/><Relationship Id="rId364" Type="http://schemas.openxmlformats.org/officeDocument/2006/relationships/slideLayout" Target="../slideLayouts/slideLayout493.xml"/><Relationship Id="rId61" Type="http://schemas.openxmlformats.org/officeDocument/2006/relationships/slideLayout" Target="../slideLayouts/slideLayout190.xml"/><Relationship Id="rId199" Type="http://schemas.openxmlformats.org/officeDocument/2006/relationships/slideLayout" Target="../slideLayouts/slideLayout328.xml"/><Relationship Id="rId19" Type="http://schemas.openxmlformats.org/officeDocument/2006/relationships/slideLayout" Target="../slideLayouts/slideLayout148.xml"/><Relationship Id="rId224" Type="http://schemas.openxmlformats.org/officeDocument/2006/relationships/slideLayout" Target="../slideLayouts/slideLayout353.xml"/><Relationship Id="rId266" Type="http://schemas.openxmlformats.org/officeDocument/2006/relationships/slideLayout" Target="../slideLayouts/slideLayout395.xml"/><Relationship Id="rId431" Type="http://schemas.openxmlformats.org/officeDocument/2006/relationships/slideLayout" Target="../slideLayouts/slideLayout560.xml"/><Relationship Id="rId473" Type="http://schemas.openxmlformats.org/officeDocument/2006/relationships/slideLayout" Target="../slideLayouts/slideLayout602.xml"/><Relationship Id="rId529" Type="http://schemas.openxmlformats.org/officeDocument/2006/relationships/slideLayout" Target="../slideLayouts/slideLayout658.xml"/><Relationship Id="rId30" Type="http://schemas.openxmlformats.org/officeDocument/2006/relationships/slideLayout" Target="../slideLayouts/slideLayout159.xml"/><Relationship Id="rId126" Type="http://schemas.openxmlformats.org/officeDocument/2006/relationships/slideLayout" Target="../slideLayouts/slideLayout255.xml"/><Relationship Id="rId168" Type="http://schemas.openxmlformats.org/officeDocument/2006/relationships/slideLayout" Target="../slideLayouts/slideLayout297.xml"/><Relationship Id="rId333" Type="http://schemas.openxmlformats.org/officeDocument/2006/relationships/slideLayout" Target="../slideLayouts/slideLayout462.xml"/><Relationship Id="rId540" Type="http://schemas.openxmlformats.org/officeDocument/2006/relationships/slideLayout" Target="../slideLayouts/slideLayout669.xml"/><Relationship Id="rId72" Type="http://schemas.openxmlformats.org/officeDocument/2006/relationships/slideLayout" Target="../slideLayouts/slideLayout201.xml"/><Relationship Id="rId375" Type="http://schemas.openxmlformats.org/officeDocument/2006/relationships/slideLayout" Target="../slideLayouts/slideLayout504.xml"/><Relationship Id="rId3" Type="http://schemas.openxmlformats.org/officeDocument/2006/relationships/slideLayout" Target="../slideLayouts/slideLayout132.xml"/><Relationship Id="rId235" Type="http://schemas.openxmlformats.org/officeDocument/2006/relationships/slideLayout" Target="../slideLayouts/slideLayout364.xml"/><Relationship Id="rId277" Type="http://schemas.openxmlformats.org/officeDocument/2006/relationships/slideLayout" Target="../slideLayouts/slideLayout406.xml"/><Relationship Id="rId400" Type="http://schemas.openxmlformats.org/officeDocument/2006/relationships/slideLayout" Target="../slideLayouts/slideLayout529.xml"/><Relationship Id="rId442" Type="http://schemas.openxmlformats.org/officeDocument/2006/relationships/slideLayout" Target="../slideLayouts/slideLayout571.xml"/><Relationship Id="rId484" Type="http://schemas.openxmlformats.org/officeDocument/2006/relationships/slideLayout" Target="../slideLayouts/slideLayout613.xml"/><Relationship Id="rId137" Type="http://schemas.openxmlformats.org/officeDocument/2006/relationships/slideLayout" Target="../slideLayouts/slideLayout266.xml"/><Relationship Id="rId302" Type="http://schemas.openxmlformats.org/officeDocument/2006/relationships/slideLayout" Target="../slideLayouts/slideLayout431.xml"/><Relationship Id="rId344" Type="http://schemas.openxmlformats.org/officeDocument/2006/relationships/slideLayout" Target="../slideLayouts/slideLayout473.xml"/><Relationship Id="rId41" Type="http://schemas.openxmlformats.org/officeDocument/2006/relationships/slideLayout" Target="../slideLayouts/slideLayout170.xml"/><Relationship Id="rId83" Type="http://schemas.openxmlformats.org/officeDocument/2006/relationships/slideLayout" Target="../slideLayouts/slideLayout212.xml"/><Relationship Id="rId179" Type="http://schemas.openxmlformats.org/officeDocument/2006/relationships/slideLayout" Target="../slideLayouts/slideLayout308.xml"/><Relationship Id="rId386" Type="http://schemas.openxmlformats.org/officeDocument/2006/relationships/slideLayout" Target="../slideLayouts/slideLayout515.xml"/><Relationship Id="rId190" Type="http://schemas.openxmlformats.org/officeDocument/2006/relationships/slideLayout" Target="../slideLayouts/slideLayout319.xml"/><Relationship Id="rId204" Type="http://schemas.openxmlformats.org/officeDocument/2006/relationships/slideLayout" Target="../slideLayouts/slideLayout333.xml"/><Relationship Id="rId246" Type="http://schemas.openxmlformats.org/officeDocument/2006/relationships/slideLayout" Target="../slideLayouts/slideLayout375.xml"/><Relationship Id="rId288" Type="http://schemas.openxmlformats.org/officeDocument/2006/relationships/slideLayout" Target="../slideLayouts/slideLayout417.xml"/><Relationship Id="rId411" Type="http://schemas.openxmlformats.org/officeDocument/2006/relationships/slideLayout" Target="../slideLayouts/slideLayout540.xml"/><Relationship Id="rId453" Type="http://schemas.openxmlformats.org/officeDocument/2006/relationships/slideLayout" Target="../slideLayouts/slideLayout582.xml"/><Relationship Id="rId509" Type="http://schemas.openxmlformats.org/officeDocument/2006/relationships/slideLayout" Target="../slideLayouts/slideLayout638.xml"/><Relationship Id="rId106" Type="http://schemas.openxmlformats.org/officeDocument/2006/relationships/slideLayout" Target="../slideLayouts/slideLayout235.xml"/><Relationship Id="rId313" Type="http://schemas.openxmlformats.org/officeDocument/2006/relationships/slideLayout" Target="../slideLayouts/slideLayout442.xml"/><Relationship Id="rId495" Type="http://schemas.openxmlformats.org/officeDocument/2006/relationships/slideLayout" Target="../slideLayouts/slideLayout624.xml"/><Relationship Id="rId10" Type="http://schemas.openxmlformats.org/officeDocument/2006/relationships/slideLayout" Target="../slideLayouts/slideLayout139.xml"/><Relationship Id="rId52" Type="http://schemas.openxmlformats.org/officeDocument/2006/relationships/slideLayout" Target="../slideLayouts/slideLayout181.xml"/><Relationship Id="rId94" Type="http://schemas.openxmlformats.org/officeDocument/2006/relationships/slideLayout" Target="../slideLayouts/slideLayout223.xml"/><Relationship Id="rId148" Type="http://schemas.openxmlformats.org/officeDocument/2006/relationships/slideLayout" Target="../slideLayouts/slideLayout277.xml"/><Relationship Id="rId355" Type="http://schemas.openxmlformats.org/officeDocument/2006/relationships/slideLayout" Target="../slideLayouts/slideLayout484.xml"/><Relationship Id="rId397" Type="http://schemas.openxmlformats.org/officeDocument/2006/relationships/slideLayout" Target="../slideLayouts/slideLayout526.xml"/><Relationship Id="rId520" Type="http://schemas.openxmlformats.org/officeDocument/2006/relationships/slideLayout" Target="../slideLayouts/slideLayout649.xml"/><Relationship Id="rId215" Type="http://schemas.openxmlformats.org/officeDocument/2006/relationships/slideLayout" Target="../slideLayouts/slideLayout344.xml"/><Relationship Id="rId257" Type="http://schemas.openxmlformats.org/officeDocument/2006/relationships/slideLayout" Target="../slideLayouts/slideLayout386.xml"/><Relationship Id="rId422" Type="http://schemas.openxmlformats.org/officeDocument/2006/relationships/slideLayout" Target="../slideLayouts/slideLayout551.xml"/><Relationship Id="rId464" Type="http://schemas.openxmlformats.org/officeDocument/2006/relationships/slideLayout" Target="../slideLayouts/slideLayout593.xml"/><Relationship Id="rId299" Type="http://schemas.openxmlformats.org/officeDocument/2006/relationships/slideLayout" Target="../slideLayouts/slideLayout428.xml"/><Relationship Id="rId63" Type="http://schemas.openxmlformats.org/officeDocument/2006/relationships/slideLayout" Target="../slideLayouts/slideLayout192.xml"/><Relationship Id="rId159" Type="http://schemas.openxmlformats.org/officeDocument/2006/relationships/slideLayout" Target="../slideLayouts/slideLayout288.xml"/><Relationship Id="rId366" Type="http://schemas.openxmlformats.org/officeDocument/2006/relationships/slideLayout" Target="../slideLayouts/slideLayout495.xml"/><Relationship Id="rId226" Type="http://schemas.openxmlformats.org/officeDocument/2006/relationships/slideLayout" Target="../slideLayouts/slideLayout355.xml"/><Relationship Id="rId433" Type="http://schemas.openxmlformats.org/officeDocument/2006/relationships/slideLayout" Target="../slideLayouts/slideLayout562.xml"/><Relationship Id="rId74" Type="http://schemas.openxmlformats.org/officeDocument/2006/relationships/slideLayout" Target="../slideLayouts/slideLayout203.xml"/><Relationship Id="rId377" Type="http://schemas.openxmlformats.org/officeDocument/2006/relationships/slideLayout" Target="../slideLayouts/slideLayout506.xml"/><Relationship Id="rId500" Type="http://schemas.openxmlformats.org/officeDocument/2006/relationships/slideLayout" Target="../slideLayouts/slideLayout629.xml"/><Relationship Id="rId5" Type="http://schemas.openxmlformats.org/officeDocument/2006/relationships/slideLayout" Target="../slideLayouts/slideLayout134.xml"/><Relationship Id="rId237" Type="http://schemas.openxmlformats.org/officeDocument/2006/relationships/slideLayout" Target="../slideLayouts/slideLayout366.xml"/><Relationship Id="rId444" Type="http://schemas.openxmlformats.org/officeDocument/2006/relationships/slideLayout" Target="../slideLayouts/slideLayout573.xml"/><Relationship Id="rId290" Type="http://schemas.openxmlformats.org/officeDocument/2006/relationships/slideLayout" Target="../slideLayouts/slideLayout419.xml"/><Relationship Id="rId304" Type="http://schemas.openxmlformats.org/officeDocument/2006/relationships/slideLayout" Target="../slideLayouts/slideLayout433.xml"/><Relationship Id="rId388" Type="http://schemas.openxmlformats.org/officeDocument/2006/relationships/slideLayout" Target="../slideLayouts/slideLayout517.xml"/><Relationship Id="rId511" Type="http://schemas.openxmlformats.org/officeDocument/2006/relationships/slideLayout" Target="../slideLayouts/slideLayout640.xml"/><Relationship Id="rId85" Type="http://schemas.openxmlformats.org/officeDocument/2006/relationships/slideLayout" Target="../slideLayouts/slideLayout214.xml"/><Relationship Id="rId150" Type="http://schemas.openxmlformats.org/officeDocument/2006/relationships/slideLayout" Target="../slideLayouts/slideLayout279.xml"/><Relationship Id="rId248" Type="http://schemas.openxmlformats.org/officeDocument/2006/relationships/slideLayout" Target="../slideLayouts/slideLayout377.xml"/><Relationship Id="rId455" Type="http://schemas.openxmlformats.org/officeDocument/2006/relationships/slideLayout" Target="../slideLayouts/slideLayout5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90F15-967D-4EED-AF26-1512C2BF3FD9}" type="datetimeFigureOut">
              <a:rPr lang="en-US" smtClean="0"/>
              <a:t>3/25/2024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DCC1F-733C-4156-ABF5-71B829042773}" type="slidenum">
              <a:rPr lang="en-US" smtClean="0"/>
              <a:t>‹#›</a:t>
            </a:fld>
            <a:endParaRPr lang="en-US"/>
          </a:p>
        </p:txBody>
      </p:sp>
    </p:spTree>
    <p:extLst>
      <p:ext uri="{BB962C8B-B14F-4D97-AF65-F5344CB8AC3E}">
        <p14:creationId xmlns:p14="http://schemas.microsoft.com/office/powerpoint/2010/main" val="29747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3/25/2024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023189890"/>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AF7623-B884-46EB-A00E-AB26F2AB03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59C738-6BE5-4869-9B9E-94899F459D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AA156-EB70-4620-B78D-CBCEC94A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109AD-FF42-4174-80F1-C9CC0DBA6D5C}" type="datetimeFigureOut">
              <a:rPr lang="en-US" smtClean="0"/>
              <a:t>3/25/2024</a:t>
            </a:fld>
            <a:endParaRPr lang="en-US"/>
          </a:p>
        </p:txBody>
      </p:sp>
      <p:sp>
        <p:nvSpPr>
          <p:cNvPr id="5" name="Footer Placeholder 4">
            <a:extLst>
              <a:ext uri="{FF2B5EF4-FFF2-40B4-BE49-F238E27FC236}">
                <a16:creationId xmlns:a16="http://schemas.microsoft.com/office/drawing/2014/main" id="{88088AA2-52EB-46F0-9112-5A5369230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BB1D09-0CA7-4914-9B8E-827724241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9C1E6-B561-4298-9543-3ADF836B6CBD}" type="slidenum">
              <a:rPr lang="en-US" smtClean="0"/>
              <a:t>‹#›</a:t>
            </a:fld>
            <a:endParaRPr lang="en-US"/>
          </a:p>
        </p:txBody>
      </p:sp>
    </p:spTree>
    <p:extLst>
      <p:ext uri="{BB962C8B-B14F-4D97-AF65-F5344CB8AC3E}">
        <p14:creationId xmlns:p14="http://schemas.microsoft.com/office/powerpoint/2010/main" val="1754496782"/>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3/25/2024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FB1BA9-448A-466D-888E-000648E1113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499062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1475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174517642"/>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Tree>
    <p:extLst>
      <p:ext uri="{BB962C8B-B14F-4D97-AF65-F5344CB8AC3E}">
        <p14:creationId xmlns:p14="http://schemas.microsoft.com/office/powerpoint/2010/main" val="393321406"/>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C170EA7C-835E-40B7-9F86-72784637E627}" type="datetimeFigureOut">
              <a:rPr lang="vi-VN" smtClean="0">
                <a:solidFill>
                  <a:prstClr val="black">
                    <a:tint val="75000"/>
                  </a:prstClr>
                </a:solidFill>
              </a:rPr>
              <a:pPr/>
              <a:t>25/03/2024</a:t>
            </a:fld>
            <a:endParaRPr lang="vi-VN">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B99AB94-7851-47D1-83AE-3F2785799CC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4543784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vi-V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fld id="{9068B3BB-BDA8-4942-91CB-F2B2769569BA}"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3/25/2024</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2A82637A-6C68-48C1-91B8-0F77876AAF96}"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eaLnBrk="0" fontAlgn="base" hangingPunct="0">
                <a:spcBef>
                  <a:spcPct val="0"/>
                </a:spcBef>
                <a:spcAft>
                  <a:spcPct val="0"/>
                </a:spcAft>
                <a:defRPr/>
              </a:p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332363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4327" r:id="rId15"/>
    <p:sldLayoutId id="2147484328" r:id="rId16"/>
    <p:sldLayoutId id="2147484329" r:id="rId17"/>
    <p:sldLayoutId id="2147484330" r:id="rId18"/>
    <p:sldLayoutId id="2147484331" r:id="rId19"/>
    <p:sldLayoutId id="2147484332" r:id="rId20"/>
    <p:sldLayoutId id="2147484334" r:id="rId21"/>
    <p:sldLayoutId id="2147484335" r:id="rId22"/>
    <p:sldLayoutId id="2147484336" r:id="rId23"/>
    <p:sldLayoutId id="2147484337" r:id="rId24"/>
    <p:sldLayoutId id="2147484339" r:id="rId25"/>
    <p:sldLayoutId id="2147484340" r:id="rId26"/>
    <p:sldLayoutId id="2147484341" r:id="rId27"/>
    <p:sldLayoutId id="2147484342" r:id="rId28"/>
    <p:sldLayoutId id="2147484343" r:id="rId29"/>
    <p:sldLayoutId id="2147484344" r:id="rId30"/>
    <p:sldLayoutId id="2147484345" r:id="rId31"/>
    <p:sldLayoutId id="2147484346" r:id="rId32"/>
    <p:sldLayoutId id="2147484347" r:id="rId33"/>
    <p:sldLayoutId id="2147484348" r:id="rId34"/>
    <p:sldLayoutId id="2147484349" r:id="rId35"/>
    <p:sldLayoutId id="2147484350" r:id="rId36"/>
    <p:sldLayoutId id="2147484351" r:id="rId37"/>
    <p:sldLayoutId id="2147484352" r:id="rId38"/>
    <p:sldLayoutId id="2147484353" r:id="rId39"/>
    <p:sldLayoutId id="2147484354" r:id="rId40"/>
    <p:sldLayoutId id="2147484355" r:id="rId41"/>
    <p:sldLayoutId id="2147484357" r:id="rId42"/>
    <p:sldLayoutId id="2147484358" r:id="rId43"/>
    <p:sldLayoutId id="2147484359" r:id="rId44"/>
    <p:sldLayoutId id="2147484360" r:id="rId45"/>
    <p:sldLayoutId id="2147484361" r:id="rId46"/>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89919006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 id="2147483824" r:id="rId59"/>
    <p:sldLayoutId id="2147483825" r:id="rId60"/>
    <p:sldLayoutId id="2147483826" r:id="rId61"/>
    <p:sldLayoutId id="2147483827" r:id="rId62"/>
    <p:sldLayoutId id="2147483828" r:id="rId63"/>
    <p:sldLayoutId id="2147483829" r:id="rId64"/>
    <p:sldLayoutId id="2147483830" r:id="rId65"/>
    <p:sldLayoutId id="2147483831" r:id="rId66"/>
    <p:sldLayoutId id="2147483832" r:id="rId67"/>
    <p:sldLayoutId id="2147483833" r:id="rId68"/>
    <p:sldLayoutId id="2147483834" r:id="rId69"/>
    <p:sldLayoutId id="2147483835" r:id="rId70"/>
    <p:sldLayoutId id="2147483836" r:id="rId71"/>
    <p:sldLayoutId id="2147483837" r:id="rId72"/>
    <p:sldLayoutId id="2147483838" r:id="rId73"/>
    <p:sldLayoutId id="2147483839" r:id="rId74"/>
    <p:sldLayoutId id="2147483840" r:id="rId75"/>
    <p:sldLayoutId id="2147483841" r:id="rId76"/>
    <p:sldLayoutId id="2147483842" r:id="rId77"/>
    <p:sldLayoutId id="2147483843" r:id="rId78"/>
    <p:sldLayoutId id="2147483844" r:id="rId79"/>
    <p:sldLayoutId id="2147483845" r:id="rId80"/>
    <p:sldLayoutId id="2147483846" r:id="rId81"/>
    <p:sldLayoutId id="2147483847" r:id="rId82"/>
    <p:sldLayoutId id="2147483848" r:id="rId83"/>
    <p:sldLayoutId id="2147483849" r:id="rId84"/>
    <p:sldLayoutId id="2147483850" r:id="rId85"/>
    <p:sldLayoutId id="2147483851" r:id="rId86"/>
    <p:sldLayoutId id="2147483852" r:id="rId87"/>
    <p:sldLayoutId id="2147483853" r:id="rId88"/>
    <p:sldLayoutId id="2147483854" r:id="rId89"/>
    <p:sldLayoutId id="2147483855" r:id="rId90"/>
    <p:sldLayoutId id="2147483856" r:id="rId91"/>
    <p:sldLayoutId id="2147483857" r:id="rId92"/>
    <p:sldLayoutId id="2147483858" r:id="rId93"/>
    <p:sldLayoutId id="2147483859" r:id="rId94"/>
    <p:sldLayoutId id="2147483860" r:id="rId95"/>
    <p:sldLayoutId id="2147483861" r:id="rId96"/>
    <p:sldLayoutId id="2147483862" r:id="rId97"/>
    <p:sldLayoutId id="2147483863" r:id="rId98"/>
    <p:sldLayoutId id="2147483864" r:id="rId99"/>
    <p:sldLayoutId id="2147483865" r:id="rId100"/>
    <p:sldLayoutId id="2147483866" r:id="rId101"/>
    <p:sldLayoutId id="2147483867" r:id="rId102"/>
    <p:sldLayoutId id="2147483868" r:id="rId103"/>
    <p:sldLayoutId id="2147483869" r:id="rId104"/>
    <p:sldLayoutId id="2147483870" r:id="rId105"/>
    <p:sldLayoutId id="2147483871" r:id="rId106"/>
    <p:sldLayoutId id="2147483872" r:id="rId107"/>
    <p:sldLayoutId id="2147483873" r:id="rId108"/>
    <p:sldLayoutId id="2147483874" r:id="rId109"/>
    <p:sldLayoutId id="2147483875" r:id="rId110"/>
    <p:sldLayoutId id="2147483876" r:id="rId111"/>
    <p:sldLayoutId id="2147483877" r:id="rId112"/>
    <p:sldLayoutId id="2147483878" r:id="rId113"/>
    <p:sldLayoutId id="2147483879" r:id="rId114"/>
    <p:sldLayoutId id="2147483880" r:id="rId115"/>
    <p:sldLayoutId id="2147483881" r:id="rId116"/>
    <p:sldLayoutId id="2147483882" r:id="rId117"/>
    <p:sldLayoutId id="2147483883" r:id="rId118"/>
    <p:sldLayoutId id="2147483884" r:id="rId119"/>
    <p:sldLayoutId id="2147483885" r:id="rId120"/>
    <p:sldLayoutId id="2147483886" r:id="rId121"/>
    <p:sldLayoutId id="2147483887" r:id="rId122"/>
    <p:sldLayoutId id="2147483888" r:id="rId123"/>
    <p:sldLayoutId id="2147483889" r:id="rId124"/>
    <p:sldLayoutId id="2147483890" r:id="rId125"/>
    <p:sldLayoutId id="2147483891" r:id="rId126"/>
    <p:sldLayoutId id="2147483892" r:id="rId127"/>
    <p:sldLayoutId id="2147483893" r:id="rId128"/>
    <p:sldLayoutId id="2147483894" r:id="rId129"/>
    <p:sldLayoutId id="2147483895" r:id="rId130"/>
    <p:sldLayoutId id="2147483896" r:id="rId131"/>
    <p:sldLayoutId id="2147483897" r:id="rId132"/>
    <p:sldLayoutId id="2147483898" r:id="rId133"/>
    <p:sldLayoutId id="2147483899" r:id="rId134"/>
    <p:sldLayoutId id="2147483900" r:id="rId135"/>
    <p:sldLayoutId id="2147483901" r:id="rId136"/>
    <p:sldLayoutId id="2147483902" r:id="rId137"/>
    <p:sldLayoutId id="2147483903" r:id="rId138"/>
    <p:sldLayoutId id="2147483904" r:id="rId139"/>
    <p:sldLayoutId id="2147483905" r:id="rId140"/>
    <p:sldLayoutId id="2147483906" r:id="rId141"/>
    <p:sldLayoutId id="2147483907" r:id="rId142"/>
    <p:sldLayoutId id="2147483908" r:id="rId143"/>
    <p:sldLayoutId id="2147483909" r:id="rId144"/>
    <p:sldLayoutId id="2147483910" r:id="rId145"/>
    <p:sldLayoutId id="2147483911" r:id="rId146"/>
    <p:sldLayoutId id="2147483912" r:id="rId147"/>
    <p:sldLayoutId id="2147483913" r:id="rId148"/>
    <p:sldLayoutId id="2147483914" r:id="rId149"/>
    <p:sldLayoutId id="2147483915" r:id="rId150"/>
    <p:sldLayoutId id="2147483916" r:id="rId151"/>
    <p:sldLayoutId id="2147483917" r:id="rId152"/>
    <p:sldLayoutId id="2147483918" r:id="rId153"/>
    <p:sldLayoutId id="2147483919" r:id="rId154"/>
    <p:sldLayoutId id="2147483920" r:id="rId155"/>
    <p:sldLayoutId id="2147483921" r:id="rId156"/>
    <p:sldLayoutId id="2147483922" r:id="rId157"/>
    <p:sldLayoutId id="2147483923" r:id="rId158"/>
    <p:sldLayoutId id="2147483924" r:id="rId159"/>
    <p:sldLayoutId id="2147483925" r:id="rId160"/>
    <p:sldLayoutId id="2147483926" r:id="rId161"/>
    <p:sldLayoutId id="2147483927" r:id="rId162"/>
    <p:sldLayoutId id="2147483928" r:id="rId163"/>
    <p:sldLayoutId id="2147483929" r:id="rId164"/>
    <p:sldLayoutId id="2147483930" r:id="rId165"/>
    <p:sldLayoutId id="2147483931" r:id="rId166"/>
    <p:sldLayoutId id="2147483932" r:id="rId167"/>
    <p:sldLayoutId id="2147483933" r:id="rId168"/>
    <p:sldLayoutId id="2147483934" r:id="rId169"/>
    <p:sldLayoutId id="2147483935" r:id="rId170"/>
    <p:sldLayoutId id="2147483936" r:id="rId171"/>
    <p:sldLayoutId id="2147483937" r:id="rId172"/>
    <p:sldLayoutId id="2147483938" r:id="rId173"/>
    <p:sldLayoutId id="2147483939" r:id="rId174"/>
    <p:sldLayoutId id="2147483940" r:id="rId175"/>
    <p:sldLayoutId id="2147483941" r:id="rId176"/>
    <p:sldLayoutId id="2147483942" r:id="rId177"/>
    <p:sldLayoutId id="2147483943" r:id="rId178"/>
    <p:sldLayoutId id="2147483944" r:id="rId179"/>
    <p:sldLayoutId id="2147483945" r:id="rId180"/>
    <p:sldLayoutId id="2147483946" r:id="rId181"/>
    <p:sldLayoutId id="2147483947" r:id="rId182"/>
    <p:sldLayoutId id="2147483948" r:id="rId183"/>
    <p:sldLayoutId id="2147483949" r:id="rId184"/>
    <p:sldLayoutId id="2147483950" r:id="rId185"/>
    <p:sldLayoutId id="2147483951" r:id="rId186"/>
    <p:sldLayoutId id="2147483952" r:id="rId187"/>
    <p:sldLayoutId id="2147483953" r:id="rId188"/>
    <p:sldLayoutId id="2147483954" r:id="rId189"/>
    <p:sldLayoutId id="2147483955" r:id="rId190"/>
    <p:sldLayoutId id="2147483956" r:id="rId191"/>
    <p:sldLayoutId id="2147483957" r:id="rId192"/>
    <p:sldLayoutId id="2147483958" r:id="rId193"/>
    <p:sldLayoutId id="2147483959" r:id="rId194"/>
    <p:sldLayoutId id="2147483960" r:id="rId195"/>
    <p:sldLayoutId id="2147483961" r:id="rId196"/>
    <p:sldLayoutId id="2147483962" r:id="rId197"/>
    <p:sldLayoutId id="2147483963" r:id="rId198"/>
    <p:sldLayoutId id="2147483964" r:id="rId199"/>
    <p:sldLayoutId id="2147483965" r:id="rId200"/>
    <p:sldLayoutId id="2147483966" r:id="rId201"/>
    <p:sldLayoutId id="2147483967" r:id="rId202"/>
    <p:sldLayoutId id="2147483968" r:id="rId203"/>
    <p:sldLayoutId id="2147483969" r:id="rId204"/>
    <p:sldLayoutId id="2147483970" r:id="rId205"/>
    <p:sldLayoutId id="2147483971" r:id="rId206"/>
    <p:sldLayoutId id="2147483972" r:id="rId207"/>
    <p:sldLayoutId id="2147483973" r:id="rId208"/>
    <p:sldLayoutId id="2147483974" r:id="rId209"/>
    <p:sldLayoutId id="2147483975" r:id="rId210"/>
    <p:sldLayoutId id="2147483976" r:id="rId211"/>
    <p:sldLayoutId id="2147483977" r:id="rId212"/>
    <p:sldLayoutId id="2147483978" r:id="rId213"/>
    <p:sldLayoutId id="2147483979" r:id="rId214"/>
    <p:sldLayoutId id="2147483980" r:id="rId215"/>
    <p:sldLayoutId id="2147483981" r:id="rId216"/>
    <p:sldLayoutId id="2147483982" r:id="rId217"/>
    <p:sldLayoutId id="2147483983" r:id="rId218"/>
    <p:sldLayoutId id="2147483984" r:id="rId219"/>
    <p:sldLayoutId id="2147483985" r:id="rId220"/>
    <p:sldLayoutId id="2147483986" r:id="rId221"/>
    <p:sldLayoutId id="2147483987" r:id="rId222"/>
    <p:sldLayoutId id="2147483988" r:id="rId223"/>
    <p:sldLayoutId id="2147483989" r:id="rId224"/>
    <p:sldLayoutId id="2147483990" r:id="rId225"/>
    <p:sldLayoutId id="2147483991" r:id="rId226"/>
    <p:sldLayoutId id="2147483992" r:id="rId227"/>
    <p:sldLayoutId id="2147483993" r:id="rId228"/>
    <p:sldLayoutId id="2147483994" r:id="rId229"/>
    <p:sldLayoutId id="2147483995" r:id="rId230"/>
    <p:sldLayoutId id="2147483996" r:id="rId231"/>
    <p:sldLayoutId id="2147483997" r:id="rId232"/>
    <p:sldLayoutId id="2147483998" r:id="rId233"/>
    <p:sldLayoutId id="2147483999" r:id="rId234"/>
    <p:sldLayoutId id="2147484000" r:id="rId235"/>
    <p:sldLayoutId id="2147484001" r:id="rId236"/>
    <p:sldLayoutId id="2147484002" r:id="rId237"/>
    <p:sldLayoutId id="2147484003" r:id="rId238"/>
    <p:sldLayoutId id="2147484004" r:id="rId239"/>
    <p:sldLayoutId id="2147484005" r:id="rId240"/>
    <p:sldLayoutId id="2147484006" r:id="rId241"/>
    <p:sldLayoutId id="2147484007" r:id="rId242"/>
    <p:sldLayoutId id="2147484008" r:id="rId243"/>
    <p:sldLayoutId id="2147484009" r:id="rId244"/>
    <p:sldLayoutId id="2147484010" r:id="rId245"/>
    <p:sldLayoutId id="2147484011" r:id="rId246"/>
    <p:sldLayoutId id="2147484012" r:id="rId247"/>
    <p:sldLayoutId id="2147484013" r:id="rId248"/>
    <p:sldLayoutId id="2147484014" r:id="rId249"/>
    <p:sldLayoutId id="2147484015" r:id="rId250"/>
    <p:sldLayoutId id="2147484016" r:id="rId251"/>
    <p:sldLayoutId id="2147484017" r:id="rId252"/>
    <p:sldLayoutId id="2147484018" r:id="rId253"/>
    <p:sldLayoutId id="2147484019" r:id="rId254"/>
    <p:sldLayoutId id="2147484020" r:id="rId255"/>
    <p:sldLayoutId id="2147484021" r:id="rId256"/>
    <p:sldLayoutId id="2147484022" r:id="rId257"/>
    <p:sldLayoutId id="2147484023" r:id="rId258"/>
    <p:sldLayoutId id="2147484024" r:id="rId259"/>
    <p:sldLayoutId id="2147484025" r:id="rId260"/>
    <p:sldLayoutId id="2147484026" r:id="rId261"/>
    <p:sldLayoutId id="2147484027" r:id="rId262"/>
    <p:sldLayoutId id="2147484028" r:id="rId263"/>
    <p:sldLayoutId id="2147484029" r:id="rId264"/>
    <p:sldLayoutId id="2147484030" r:id="rId265"/>
    <p:sldLayoutId id="2147484031" r:id="rId266"/>
    <p:sldLayoutId id="2147484032" r:id="rId267"/>
    <p:sldLayoutId id="2147484033" r:id="rId268"/>
    <p:sldLayoutId id="2147484034" r:id="rId269"/>
    <p:sldLayoutId id="2147484035" r:id="rId270"/>
    <p:sldLayoutId id="2147484036" r:id="rId271"/>
    <p:sldLayoutId id="2147484037" r:id="rId272"/>
    <p:sldLayoutId id="2147484038" r:id="rId273"/>
    <p:sldLayoutId id="2147484039" r:id="rId274"/>
    <p:sldLayoutId id="2147484040" r:id="rId275"/>
    <p:sldLayoutId id="2147484041" r:id="rId276"/>
    <p:sldLayoutId id="2147484042" r:id="rId277"/>
    <p:sldLayoutId id="2147484043" r:id="rId278"/>
    <p:sldLayoutId id="2147484044" r:id="rId279"/>
    <p:sldLayoutId id="2147484045" r:id="rId280"/>
    <p:sldLayoutId id="2147484046" r:id="rId281"/>
    <p:sldLayoutId id="2147484047" r:id="rId282"/>
    <p:sldLayoutId id="2147484048" r:id="rId283"/>
    <p:sldLayoutId id="2147484049" r:id="rId284"/>
    <p:sldLayoutId id="2147484050" r:id="rId285"/>
    <p:sldLayoutId id="2147484051" r:id="rId286"/>
    <p:sldLayoutId id="2147484052" r:id="rId287"/>
    <p:sldLayoutId id="2147484053" r:id="rId288"/>
    <p:sldLayoutId id="2147484054" r:id="rId289"/>
    <p:sldLayoutId id="2147484055" r:id="rId290"/>
    <p:sldLayoutId id="2147484056" r:id="rId291"/>
    <p:sldLayoutId id="2147484057" r:id="rId292"/>
    <p:sldLayoutId id="2147484058" r:id="rId293"/>
    <p:sldLayoutId id="2147484059" r:id="rId294"/>
    <p:sldLayoutId id="2147484060" r:id="rId295"/>
    <p:sldLayoutId id="2147484061" r:id="rId296"/>
    <p:sldLayoutId id="2147484062" r:id="rId297"/>
    <p:sldLayoutId id="2147484063" r:id="rId298"/>
    <p:sldLayoutId id="2147484064" r:id="rId299"/>
    <p:sldLayoutId id="2147484065" r:id="rId300"/>
    <p:sldLayoutId id="2147484066" r:id="rId301"/>
    <p:sldLayoutId id="2147484067" r:id="rId302"/>
    <p:sldLayoutId id="2147484068" r:id="rId303"/>
    <p:sldLayoutId id="2147484069" r:id="rId304"/>
    <p:sldLayoutId id="2147484070" r:id="rId305"/>
    <p:sldLayoutId id="2147484071" r:id="rId306"/>
    <p:sldLayoutId id="2147484072" r:id="rId307"/>
    <p:sldLayoutId id="2147484073" r:id="rId308"/>
    <p:sldLayoutId id="2147484074" r:id="rId309"/>
    <p:sldLayoutId id="2147484075" r:id="rId310"/>
    <p:sldLayoutId id="2147484076" r:id="rId311"/>
    <p:sldLayoutId id="2147484077" r:id="rId312"/>
    <p:sldLayoutId id="2147484078" r:id="rId313"/>
    <p:sldLayoutId id="2147484079" r:id="rId314"/>
    <p:sldLayoutId id="2147484080" r:id="rId315"/>
    <p:sldLayoutId id="2147484081" r:id="rId316"/>
    <p:sldLayoutId id="2147484082" r:id="rId317"/>
    <p:sldLayoutId id="2147484083" r:id="rId318"/>
    <p:sldLayoutId id="2147484084" r:id="rId319"/>
    <p:sldLayoutId id="2147484085" r:id="rId320"/>
    <p:sldLayoutId id="2147484086" r:id="rId321"/>
    <p:sldLayoutId id="2147484087" r:id="rId322"/>
    <p:sldLayoutId id="2147484088" r:id="rId323"/>
    <p:sldLayoutId id="2147484089" r:id="rId324"/>
    <p:sldLayoutId id="2147484090" r:id="rId325"/>
    <p:sldLayoutId id="2147484091" r:id="rId326"/>
    <p:sldLayoutId id="2147484092" r:id="rId327"/>
    <p:sldLayoutId id="2147484093" r:id="rId328"/>
    <p:sldLayoutId id="2147484094" r:id="rId329"/>
    <p:sldLayoutId id="2147484095" r:id="rId330"/>
    <p:sldLayoutId id="2147484096" r:id="rId331"/>
    <p:sldLayoutId id="2147484097" r:id="rId332"/>
    <p:sldLayoutId id="2147484098" r:id="rId333"/>
    <p:sldLayoutId id="2147484099" r:id="rId334"/>
    <p:sldLayoutId id="2147484100" r:id="rId335"/>
    <p:sldLayoutId id="2147484101" r:id="rId336"/>
    <p:sldLayoutId id="2147484102" r:id="rId337"/>
    <p:sldLayoutId id="2147484103" r:id="rId338"/>
    <p:sldLayoutId id="2147484104" r:id="rId339"/>
    <p:sldLayoutId id="2147484105" r:id="rId340"/>
    <p:sldLayoutId id="2147484106" r:id="rId341"/>
    <p:sldLayoutId id="2147484107" r:id="rId342"/>
    <p:sldLayoutId id="2147484108" r:id="rId343"/>
    <p:sldLayoutId id="2147484109" r:id="rId344"/>
    <p:sldLayoutId id="2147484110" r:id="rId345"/>
    <p:sldLayoutId id="2147484111" r:id="rId346"/>
    <p:sldLayoutId id="2147484112" r:id="rId347"/>
    <p:sldLayoutId id="2147484113" r:id="rId348"/>
    <p:sldLayoutId id="2147484114" r:id="rId349"/>
    <p:sldLayoutId id="2147484115" r:id="rId350"/>
    <p:sldLayoutId id="2147484116" r:id="rId351"/>
    <p:sldLayoutId id="2147484117" r:id="rId352"/>
    <p:sldLayoutId id="2147484118" r:id="rId353"/>
    <p:sldLayoutId id="2147484119" r:id="rId354"/>
    <p:sldLayoutId id="2147484120" r:id="rId355"/>
    <p:sldLayoutId id="2147484121" r:id="rId356"/>
    <p:sldLayoutId id="2147484122" r:id="rId357"/>
    <p:sldLayoutId id="2147484123" r:id="rId358"/>
    <p:sldLayoutId id="2147484124" r:id="rId359"/>
    <p:sldLayoutId id="2147484125" r:id="rId360"/>
    <p:sldLayoutId id="2147484126" r:id="rId361"/>
    <p:sldLayoutId id="2147484127" r:id="rId362"/>
    <p:sldLayoutId id="2147484128" r:id="rId363"/>
    <p:sldLayoutId id="2147484129" r:id="rId364"/>
    <p:sldLayoutId id="2147484130" r:id="rId365"/>
    <p:sldLayoutId id="2147484131" r:id="rId366"/>
    <p:sldLayoutId id="2147484132" r:id="rId367"/>
    <p:sldLayoutId id="2147484133" r:id="rId368"/>
    <p:sldLayoutId id="2147484134" r:id="rId369"/>
    <p:sldLayoutId id="2147484135" r:id="rId370"/>
    <p:sldLayoutId id="2147484136" r:id="rId371"/>
    <p:sldLayoutId id="2147484137" r:id="rId372"/>
    <p:sldLayoutId id="2147484138" r:id="rId373"/>
    <p:sldLayoutId id="2147484139" r:id="rId374"/>
    <p:sldLayoutId id="2147484140" r:id="rId375"/>
    <p:sldLayoutId id="2147484141" r:id="rId376"/>
    <p:sldLayoutId id="2147484142" r:id="rId377"/>
    <p:sldLayoutId id="2147484143" r:id="rId378"/>
    <p:sldLayoutId id="2147484144" r:id="rId379"/>
    <p:sldLayoutId id="2147484145" r:id="rId380"/>
    <p:sldLayoutId id="2147484146" r:id="rId381"/>
    <p:sldLayoutId id="2147484147" r:id="rId382"/>
    <p:sldLayoutId id="2147484148" r:id="rId383"/>
    <p:sldLayoutId id="2147484149" r:id="rId384"/>
    <p:sldLayoutId id="2147484150" r:id="rId385"/>
    <p:sldLayoutId id="2147484151" r:id="rId386"/>
    <p:sldLayoutId id="2147484152" r:id="rId387"/>
    <p:sldLayoutId id="2147484153" r:id="rId388"/>
    <p:sldLayoutId id="2147484154" r:id="rId389"/>
    <p:sldLayoutId id="2147484155" r:id="rId390"/>
    <p:sldLayoutId id="2147484156" r:id="rId391"/>
    <p:sldLayoutId id="2147484157" r:id="rId392"/>
    <p:sldLayoutId id="2147484158" r:id="rId393"/>
    <p:sldLayoutId id="2147484159" r:id="rId394"/>
    <p:sldLayoutId id="2147484160" r:id="rId395"/>
    <p:sldLayoutId id="2147484161" r:id="rId396"/>
    <p:sldLayoutId id="2147484162" r:id="rId397"/>
    <p:sldLayoutId id="2147484163" r:id="rId398"/>
    <p:sldLayoutId id="2147484164" r:id="rId399"/>
    <p:sldLayoutId id="2147484165" r:id="rId400"/>
    <p:sldLayoutId id="2147484166" r:id="rId401"/>
    <p:sldLayoutId id="2147484167" r:id="rId402"/>
    <p:sldLayoutId id="2147484168" r:id="rId403"/>
    <p:sldLayoutId id="2147484169" r:id="rId404"/>
    <p:sldLayoutId id="2147484170" r:id="rId405"/>
    <p:sldLayoutId id="2147484171" r:id="rId406"/>
    <p:sldLayoutId id="2147484172" r:id="rId407"/>
    <p:sldLayoutId id="2147484173" r:id="rId408"/>
    <p:sldLayoutId id="2147484174" r:id="rId409"/>
    <p:sldLayoutId id="2147484175" r:id="rId410"/>
    <p:sldLayoutId id="2147484176" r:id="rId411"/>
    <p:sldLayoutId id="2147484177" r:id="rId412"/>
    <p:sldLayoutId id="2147484178" r:id="rId413"/>
    <p:sldLayoutId id="2147484179" r:id="rId414"/>
    <p:sldLayoutId id="2147484180" r:id="rId415"/>
    <p:sldLayoutId id="2147484181" r:id="rId416"/>
    <p:sldLayoutId id="2147484182" r:id="rId417"/>
    <p:sldLayoutId id="2147484183" r:id="rId418"/>
    <p:sldLayoutId id="2147484184" r:id="rId419"/>
    <p:sldLayoutId id="2147484185" r:id="rId420"/>
    <p:sldLayoutId id="2147484186" r:id="rId421"/>
    <p:sldLayoutId id="2147484187" r:id="rId422"/>
    <p:sldLayoutId id="2147484188" r:id="rId423"/>
    <p:sldLayoutId id="2147484189" r:id="rId424"/>
    <p:sldLayoutId id="2147484190" r:id="rId425"/>
    <p:sldLayoutId id="2147484191" r:id="rId426"/>
    <p:sldLayoutId id="2147484192" r:id="rId427"/>
    <p:sldLayoutId id="2147484193" r:id="rId428"/>
    <p:sldLayoutId id="2147484194" r:id="rId429"/>
    <p:sldLayoutId id="2147484195" r:id="rId430"/>
    <p:sldLayoutId id="2147484196" r:id="rId431"/>
    <p:sldLayoutId id="2147484197" r:id="rId432"/>
    <p:sldLayoutId id="2147484198" r:id="rId433"/>
    <p:sldLayoutId id="2147484199" r:id="rId434"/>
    <p:sldLayoutId id="2147484200" r:id="rId435"/>
    <p:sldLayoutId id="2147484201" r:id="rId436"/>
    <p:sldLayoutId id="2147484202" r:id="rId437"/>
    <p:sldLayoutId id="2147484203" r:id="rId438"/>
    <p:sldLayoutId id="2147484204" r:id="rId439"/>
    <p:sldLayoutId id="2147484205" r:id="rId440"/>
    <p:sldLayoutId id="2147484206" r:id="rId441"/>
    <p:sldLayoutId id="2147484207" r:id="rId442"/>
    <p:sldLayoutId id="2147484208" r:id="rId443"/>
    <p:sldLayoutId id="2147484209" r:id="rId444"/>
    <p:sldLayoutId id="2147484210" r:id="rId445"/>
    <p:sldLayoutId id="2147484211" r:id="rId446"/>
    <p:sldLayoutId id="2147484212" r:id="rId447"/>
    <p:sldLayoutId id="2147484213" r:id="rId448"/>
    <p:sldLayoutId id="2147484214" r:id="rId449"/>
    <p:sldLayoutId id="2147484215" r:id="rId450"/>
    <p:sldLayoutId id="2147484216" r:id="rId451"/>
    <p:sldLayoutId id="2147484217" r:id="rId452"/>
    <p:sldLayoutId id="2147484218" r:id="rId453"/>
    <p:sldLayoutId id="2147484219" r:id="rId454"/>
    <p:sldLayoutId id="2147484220" r:id="rId455"/>
    <p:sldLayoutId id="2147484221" r:id="rId456"/>
    <p:sldLayoutId id="2147484222" r:id="rId457"/>
    <p:sldLayoutId id="2147484223" r:id="rId458"/>
    <p:sldLayoutId id="2147484224" r:id="rId459"/>
    <p:sldLayoutId id="2147484225" r:id="rId460"/>
    <p:sldLayoutId id="2147484226" r:id="rId461"/>
    <p:sldLayoutId id="2147484227" r:id="rId462"/>
    <p:sldLayoutId id="2147484228" r:id="rId463"/>
    <p:sldLayoutId id="2147484229" r:id="rId464"/>
    <p:sldLayoutId id="2147484230" r:id="rId465"/>
    <p:sldLayoutId id="2147484231" r:id="rId466"/>
    <p:sldLayoutId id="2147484232" r:id="rId467"/>
    <p:sldLayoutId id="2147484233" r:id="rId468"/>
    <p:sldLayoutId id="2147484234" r:id="rId469"/>
    <p:sldLayoutId id="2147484235" r:id="rId470"/>
    <p:sldLayoutId id="2147484236" r:id="rId471"/>
    <p:sldLayoutId id="2147484237" r:id="rId472"/>
    <p:sldLayoutId id="2147484238" r:id="rId473"/>
    <p:sldLayoutId id="2147484239" r:id="rId474"/>
    <p:sldLayoutId id="2147484240" r:id="rId475"/>
    <p:sldLayoutId id="2147484241" r:id="rId476"/>
    <p:sldLayoutId id="2147484242" r:id="rId477"/>
    <p:sldLayoutId id="2147484243" r:id="rId478"/>
    <p:sldLayoutId id="2147484244" r:id="rId479"/>
    <p:sldLayoutId id="2147484245" r:id="rId480"/>
    <p:sldLayoutId id="2147484246" r:id="rId481"/>
    <p:sldLayoutId id="2147484247" r:id="rId482"/>
    <p:sldLayoutId id="2147484248" r:id="rId483"/>
    <p:sldLayoutId id="2147484249" r:id="rId484"/>
    <p:sldLayoutId id="2147484250" r:id="rId485"/>
    <p:sldLayoutId id="2147484251" r:id="rId486"/>
    <p:sldLayoutId id="2147484252" r:id="rId487"/>
    <p:sldLayoutId id="2147484253" r:id="rId488"/>
    <p:sldLayoutId id="2147484254" r:id="rId489"/>
    <p:sldLayoutId id="2147484255" r:id="rId490"/>
    <p:sldLayoutId id="2147484256" r:id="rId491"/>
    <p:sldLayoutId id="2147484257" r:id="rId492"/>
    <p:sldLayoutId id="2147484258" r:id="rId493"/>
    <p:sldLayoutId id="2147484259" r:id="rId494"/>
    <p:sldLayoutId id="2147484260" r:id="rId495"/>
    <p:sldLayoutId id="2147484261" r:id="rId496"/>
    <p:sldLayoutId id="2147484262" r:id="rId497"/>
    <p:sldLayoutId id="2147484263" r:id="rId498"/>
    <p:sldLayoutId id="2147484264" r:id="rId499"/>
    <p:sldLayoutId id="2147484265" r:id="rId500"/>
    <p:sldLayoutId id="2147484266" r:id="rId501"/>
    <p:sldLayoutId id="2147484267" r:id="rId502"/>
    <p:sldLayoutId id="2147484268" r:id="rId503"/>
    <p:sldLayoutId id="2147484269" r:id="rId504"/>
    <p:sldLayoutId id="2147484270" r:id="rId505"/>
    <p:sldLayoutId id="2147484271" r:id="rId506"/>
    <p:sldLayoutId id="2147484272" r:id="rId507"/>
    <p:sldLayoutId id="2147484273" r:id="rId508"/>
    <p:sldLayoutId id="2147484274" r:id="rId509"/>
    <p:sldLayoutId id="2147484275" r:id="rId510"/>
    <p:sldLayoutId id="2147484276" r:id="rId511"/>
    <p:sldLayoutId id="2147484277" r:id="rId512"/>
    <p:sldLayoutId id="2147484278" r:id="rId513"/>
    <p:sldLayoutId id="2147484279" r:id="rId514"/>
    <p:sldLayoutId id="2147484280" r:id="rId515"/>
    <p:sldLayoutId id="2147484281" r:id="rId516"/>
    <p:sldLayoutId id="2147484282" r:id="rId517"/>
    <p:sldLayoutId id="2147484283" r:id="rId518"/>
    <p:sldLayoutId id="2147484284" r:id="rId519"/>
    <p:sldLayoutId id="2147484285" r:id="rId520"/>
    <p:sldLayoutId id="2147484286" r:id="rId521"/>
    <p:sldLayoutId id="2147484287" r:id="rId522"/>
    <p:sldLayoutId id="2147484288" r:id="rId523"/>
    <p:sldLayoutId id="2147484289" r:id="rId524"/>
    <p:sldLayoutId id="2147484290" r:id="rId525"/>
    <p:sldLayoutId id="2147484291" r:id="rId526"/>
    <p:sldLayoutId id="2147484292" r:id="rId527"/>
    <p:sldLayoutId id="2147484293" r:id="rId528"/>
    <p:sldLayoutId id="2147484294" r:id="rId529"/>
    <p:sldLayoutId id="2147484295" r:id="rId530"/>
    <p:sldLayoutId id="2147484296" r:id="rId531"/>
    <p:sldLayoutId id="2147484297" r:id="rId532"/>
    <p:sldLayoutId id="2147484298" r:id="rId533"/>
    <p:sldLayoutId id="2147484299" r:id="rId534"/>
    <p:sldLayoutId id="2147484300" r:id="rId535"/>
    <p:sldLayoutId id="2147484301" r:id="rId536"/>
    <p:sldLayoutId id="2147484302" r:id="rId537"/>
    <p:sldLayoutId id="2147484303" r:id="rId538"/>
    <p:sldLayoutId id="2147484304" r:id="rId539"/>
    <p:sldLayoutId id="2147484305" r:id="rId540"/>
    <p:sldLayoutId id="2147484306" r:id="rId541"/>
    <p:sldLayoutId id="2147484307" r:id="rId542"/>
    <p:sldLayoutId id="2147484308" r:id="rId543"/>
    <p:sldLayoutId id="2147484309" r:id="rId544"/>
    <p:sldLayoutId id="2147484310" r:id="rId545"/>
    <p:sldLayoutId id="2147484311" r:id="rId546"/>
    <p:sldLayoutId id="2147484312" r:id="rId547"/>
    <p:sldLayoutId id="2147484313" r:id="rId548"/>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1.png"/><Relationship Id="rId7" Type="http://schemas.openxmlformats.org/officeDocument/2006/relationships/image" Target="../media/image33.png"/><Relationship Id="rId2" Type="http://schemas.openxmlformats.org/officeDocument/2006/relationships/image" Target="../media/image40.png"/><Relationship Id="rId1" Type="http://schemas.openxmlformats.org/officeDocument/2006/relationships/slideLayout" Target="../slideLayouts/slideLayout85.xml"/><Relationship Id="rId6" Type="http://schemas.openxmlformats.org/officeDocument/2006/relationships/image" Target="../media/image32.png"/><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slideLayout" Target="../slideLayouts/slideLayout136.xml"/><Relationship Id="rId1" Type="http://schemas.openxmlformats.org/officeDocument/2006/relationships/tags" Target="../tags/tag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6.png"/><Relationship Id="rId1" Type="http://schemas.openxmlformats.org/officeDocument/2006/relationships/slideLayout" Target="../slideLayouts/slideLayout67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0.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33.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32.png"/><Relationship Id="rId2" Type="http://schemas.openxmlformats.org/officeDocument/2006/relationships/tags" Target="../tags/tag4.xml"/><Relationship Id="rId16"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34.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0.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90.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90.xml"/></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Layout" Target="../slideLayouts/slideLayout13.xml"/><Relationship Id="rId6" Type="http://schemas.openxmlformats.org/officeDocument/2006/relationships/image" Target="../media/image56.jpeg"/><Relationship Id="rId5" Type="http://schemas.microsoft.com/office/2007/relationships/hdphoto" Target="../media/hdphoto3.wdp"/><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 Id="rId6" Type="http://schemas.openxmlformats.org/officeDocument/2006/relationships/image" Target="../media/image56.jpeg"/><Relationship Id="rId5" Type="http://schemas.microsoft.com/office/2007/relationships/hdphoto" Target="../media/hdphoto3.wdp"/><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4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5.xml"/><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5.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74.emf"/><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43.xml"/><Relationship Id="rId6" Type="http://schemas.openxmlformats.org/officeDocument/2006/relationships/image" Target="../media/image74.emf"/><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43.xml"/><Relationship Id="rId6" Type="http://schemas.openxmlformats.org/officeDocument/2006/relationships/image" Target="../media/image67.png"/><Relationship Id="rId5" Type="http://schemas.openxmlformats.org/officeDocument/2006/relationships/image" Target="../media/image75.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67.png"/><Relationship Id="rId2" Type="http://schemas.openxmlformats.org/officeDocument/2006/relationships/image" Target="../media/image76.png"/><Relationship Id="rId1" Type="http://schemas.openxmlformats.org/officeDocument/2006/relationships/slideLayout" Target="../slideLayouts/slideLayout4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80.jpe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43.xml"/><Relationship Id="rId6" Type="http://schemas.openxmlformats.org/officeDocument/2006/relationships/image" Target="../media/image83.png"/><Relationship Id="rId5" Type="http://schemas.openxmlformats.org/officeDocument/2006/relationships/image" Target="../media/image63.png"/><Relationship Id="rId4" Type="http://schemas.openxmlformats.org/officeDocument/2006/relationships/image" Target="../media/image82.pn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gif"/><Relationship Id="rId2" Type="http://schemas.openxmlformats.org/officeDocument/2006/relationships/image" Target="../media/image30.jpeg"/><Relationship Id="rId1" Type="http://schemas.openxmlformats.org/officeDocument/2006/relationships/slideLayout" Target="../slideLayouts/slideLayout6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93092" y="-608318"/>
            <a:ext cx="13245869" cy="7552607"/>
          </a:xfrm>
          <a:prstGeom prst="rect">
            <a:avLst/>
          </a:prstGeom>
          <a:noFill/>
          <a:ln>
            <a:noFill/>
          </a:ln>
        </p:spPr>
      </p:pic>
      <p:sp>
        <p:nvSpPr>
          <p:cNvPr id="4" name="TextBox 1"/>
          <p:cNvSpPr txBox="1">
            <a:spLocks noChangeArrowheads="1"/>
          </p:cNvSpPr>
          <p:nvPr/>
        </p:nvSpPr>
        <p:spPr bwMode="auto">
          <a:xfrm>
            <a:off x="2517913" y="307692"/>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TRUNG HỌC CƠ SỞ </a:t>
            </a:r>
            <a:r>
              <a:rPr lang="vi-VN" altLang="vi-VN" sz="2398" b="0" dirty="0" smtClean="0">
                <a:latin typeface="Times New Roman" panose="02020603050405020304" pitchFamily="18" charset="0"/>
                <a:ea typeface="宋体" panose="02010600030101010101" pitchFamily="2" charset="-122"/>
                <a:cs typeface="Times New Roman" panose="02020603050405020304" pitchFamily="18" charset="0"/>
              </a:rPr>
              <a:t>NGỌC LÂM</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a:spLocks noChangeArrowheads="1"/>
          </p:cNvSpPr>
          <p:nvPr/>
        </p:nvSpPr>
        <p:spPr bwMode="auto">
          <a:xfrm>
            <a:off x="5246225" y="104967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GDCD 7</a:t>
            </a: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733084" y="2822772"/>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pic>
        <p:nvPicPr>
          <p:cNvPr id="36" name="Picture 3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2109" y="3505353"/>
            <a:ext cx="4237734" cy="2636163"/>
          </a:xfrm>
          <a:prstGeom prst="rect">
            <a:avLst/>
          </a:prstGeom>
        </p:spPr>
      </p:pic>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211" y="268118"/>
            <a:ext cx="11891789" cy="6321763"/>
          </a:xfrm>
          <a:prstGeom prst="rect">
            <a:avLst/>
          </a:prstGeom>
        </p:spPr>
      </p:pic>
      <p:sp>
        <p:nvSpPr>
          <p:cNvPr id="3" name="TextBox 2">
            <a:extLst>
              <a:ext uri="{FF2B5EF4-FFF2-40B4-BE49-F238E27FC236}">
                <a16:creationId xmlns:a16="http://schemas.microsoft.com/office/drawing/2014/main" id="{A02799E0-25C2-F22D-C9A2-39BAE944A496}"/>
              </a:ext>
            </a:extLst>
          </p:cNvPr>
          <p:cNvSpPr txBox="1"/>
          <p:nvPr/>
        </p:nvSpPr>
        <p:spPr>
          <a:xfrm rot="21274279">
            <a:off x="1121898" y="824403"/>
            <a:ext cx="4392637" cy="4419800"/>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trộm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4DEBF8-AC00-09FB-C05E-75AFC68513B7}"/>
              </a:ext>
            </a:extLst>
          </p:cNvPr>
          <p:cNvSpPr txBox="1"/>
          <p:nvPr/>
        </p:nvSpPr>
        <p:spPr>
          <a:xfrm rot="21405874">
            <a:off x="6230542" y="836425"/>
            <a:ext cx="4842688" cy="2443939"/>
          </a:xfrm>
          <a:prstGeom prst="rect">
            <a:avLst/>
          </a:prstGeom>
          <a:noFill/>
        </p:spPr>
        <p:txBody>
          <a:bodyPr wrap="square">
            <a:spAutoFit/>
          </a:bodyPr>
          <a:lstStyle/>
          <a:p>
            <a:pPr marL="28575" marR="28575" algn="just">
              <a:lnSpc>
                <a:spcPct val="107000"/>
              </a:lnSpc>
              <a:spcAft>
                <a:spcPts val="800"/>
              </a:spcAft>
            </a:pP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clip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AB174A8-F600-AE46-BB69-AB175702ECD9}"/>
              </a:ext>
            </a:extLst>
          </p:cNvPr>
          <p:cNvSpPr txBox="1"/>
          <p:nvPr/>
        </p:nvSpPr>
        <p:spPr>
          <a:xfrm>
            <a:off x="5454331" y="4401622"/>
            <a:ext cx="4642339" cy="2456378"/>
          </a:xfrm>
          <a:prstGeom prst="rect">
            <a:avLst/>
          </a:prstGeom>
          <a:noFill/>
        </p:spPr>
        <p:txBody>
          <a:bodyPr wrap="square">
            <a:spAutoFit/>
          </a:bodyPr>
          <a:lstStyle/>
          <a:p>
            <a:pPr algn="just">
              <a:lnSpc>
                <a:spcPct val="107000"/>
              </a:lnSpc>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túy</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bạo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mại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dâm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Sai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lệch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cuẩn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hôi</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Vi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953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5009" y="2463890"/>
            <a:ext cx="2423159" cy="4359018"/>
          </a:xfrm>
          <a:prstGeom prst="rect">
            <a:avLst/>
          </a:prstGeom>
        </p:spPr>
      </p:pic>
      <p:pic>
        <p:nvPicPr>
          <p:cNvPr id="11" name="图片 8" descr="6fc417983c9675ce1b60e983870aeb8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960120" y="-581511"/>
            <a:ext cx="12097512" cy="7887803"/>
          </a:xfrm>
          <a:prstGeom prst="rect">
            <a:avLst/>
          </a:prstGeom>
        </p:spPr>
      </p:pic>
      <p:sp>
        <p:nvSpPr>
          <p:cNvPr id="14" name="Text Box 5"/>
          <p:cNvSpPr txBox="1">
            <a:spLocks noChangeArrowheads="1"/>
          </p:cNvSpPr>
          <p:nvPr/>
        </p:nvSpPr>
        <p:spPr bwMode="auto">
          <a:xfrm>
            <a:off x="859535" y="785943"/>
            <a:ext cx="8723375" cy="420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0480" marR="30480" algn="just">
              <a:lnSpc>
                <a:spcPct val="107000"/>
              </a:lnSpc>
              <a:spcAft>
                <a:spcPts val="800"/>
              </a:spcAft>
              <a:buNone/>
            </a:pPr>
            <a:r>
              <a:rPr lang="vi-VN" sz="3200" b="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Tệ</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nạn</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xã</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hội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là</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những</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hành</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vi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sai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trái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lệch</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chuẩn</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mực</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xã</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hội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vi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phạm</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đạo</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đức</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và</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pháp</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luật</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mang</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tính</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phổ</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biến</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gây</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hậu</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quả</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xấu</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về</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mọi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mặt</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đối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với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đời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sống</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xã</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3200" dirty="0" err="1">
                <a:solidFill>
                  <a:srgbClr val="000000"/>
                </a:solidFill>
                <a:latin typeface="Times" panose="02020603050405020304" pitchFamily="18" charset="0"/>
                <a:ea typeface="Times New Roman" panose="02020603050405020304" pitchFamily="18" charset="0"/>
                <a:cs typeface="Times" panose="02020603050405020304" pitchFamily="18" charset="0"/>
              </a:rPr>
              <a:t>hội</a:t>
            </a:r>
            <a:r>
              <a:rPr lang="en-US" sz="32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endParaRPr lang="en-US" sz="2400" dirty="0">
              <a:latin typeface="Times" panose="02020603050405020304" pitchFamily="18" charset="0"/>
              <a:ea typeface="Calibri" panose="020F0502020204030204" pitchFamily="34" charset="0"/>
              <a:cs typeface="Times" panose="02020603050405020304" pitchFamily="18" charset="0"/>
            </a:endParaRPr>
          </a:p>
          <a:p>
            <a:pPr marL="30480" marR="30480" algn="just">
              <a:lnSpc>
                <a:spcPct val="107000"/>
              </a:lnSpc>
              <a:spcAft>
                <a:spcPts val="800"/>
              </a:spcAft>
              <a:buNone/>
            </a:pPr>
            <a:r>
              <a:rPr lang="en-US"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rPr>
              <a:t>Những </a:t>
            </a: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tệ nạn xã hội phổ biến hiện nay là: </a:t>
            </a:r>
            <a:endParaRPr lang="vi-VN" sz="3200" b="1" dirty="0" smtClean="0">
              <a:solidFill>
                <a:srgbClr val="FF0000"/>
              </a:solidFill>
              <a:latin typeface="Times" panose="02020603050405020304" pitchFamily="18" charset="0"/>
              <a:ea typeface="Times New Roman" panose="02020603050405020304" pitchFamily="18" charset="0"/>
              <a:cs typeface="Times" panose="02020603050405020304" pitchFamily="18" charset="0"/>
            </a:endParaRPr>
          </a:p>
          <a:p>
            <a:pPr marL="30480" marR="30480" algn="just">
              <a:lnSpc>
                <a:spcPct val="107000"/>
              </a:lnSpc>
              <a:spcAft>
                <a:spcPts val="800"/>
              </a:spcAft>
              <a:buNone/>
            </a:pPr>
            <a:r>
              <a:rPr lang="en-US" sz="3200" b="1"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ma </a:t>
            </a:r>
            <a:r>
              <a:rPr lang="en-US" sz="3200" b="1" dirty="0">
                <a:solidFill>
                  <a:srgbClr val="000000"/>
                </a:solidFill>
                <a:latin typeface="Times" panose="02020603050405020304" pitchFamily="18" charset="0"/>
                <a:ea typeface="Times New Roman" panose="02020603050405020304" pitchFamily="18" charset="0"/>
                <a:cs typeface="Times" panose="02020603050405020304" pitchFamily="18" charset="0"/>
              </a:rPr>
              <a:t>túy, mại dâm, cờ bạc, nghiện rượu bia, nghiện hút thuốc lá, mê tín dạ đoan,…..</a:t>
            </a:r>
            <a:endParaRPr lang="en-US" sz="2400" b="1" dirty="0">
              <a:latin typeface="Times" panose="02020603050405020304" pitchFamily="18" charset="0"/>
              <a:ea typeface="Calibri" panose="020F0502020204030204" pitchFamily="34" charset="0"/>
              <a:cs typeface="Times" panose="02020603050405020304" pitchFamily="18" charset="0"/>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
        <p:nvSpPr>
          <p:cNvPr id="3" name="TextBox 2"/>
          <p:cNvSpPr txBox="1"/>
          <p:nvPr/>
        </p:nvSpPr>
        <p:spPr>
          <a:xfrm>
            <a:off x="978407" y="201168"/>
            <a:ext cx="4242816" cy="584775"/>
          </a:xfrm>
          <a:prstGeom prst="rect">
            <a:avLst/>
          </a:prstGeom>
          <a:noFill/>
        </p:spPr>
        <p:txBody>
          <a:bodyPr wrap="square" rtlCol="0">
            <a:spAutoFit/>
          </a:bodyPr>
          <a:lstStyle/>
          <a:p>
            <a:r>
              <a:rPr lang="vi-VN" sz="3200" b="1" dirty="0" smtClean="0">
                <a:solidFill>
                  <a:srgbClr val="FF0000"/>
                </a:solidFill>
                <a:latin typeface="+mj-lt"/>
              </a:rPr>
              <a:t>1. Khái niệm:</a:t>
            </a:r>
            <a:endParaRPr lang="en-US" sz="3200" b="1" dirty="0">
              <a:solidFill>
                <a:srgbClr val="FF0000"/>
              </a:solidFill>
              <a:latin typeface="+mj-lt"/>
            </a:endParaRPr>
          </a:p>
        </p:txBody>
      </p:sp>
    </p:spTree>
    <p:extLst>
      <p:ext uri="{BB962C8B-B14F-4D97-AF65-F5344CB8AC3E}">
        <p14:creationId xmlns:p14="http://schemas.microsoft.com/office/powerpoint/2010/main" val="4255404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4871519" y="-59248"/>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id="{9E248B6E-2F6B-4709-DFFA-3B2DB362CF11}"/>
              </a:ext>
            </a:extLst>
          </p:cNvPr>
          <p:cNvSpPr>
            <a:spLocks noGrp="1"/>
          </p:cNvSpPr>
          <p:nvPr>
            <p:ph type="title"/>
          </p:nvPr>
        </p:nvSpPr>
        <p:spPr>
          <a:xfrm>
            <a:off x="1844370" y="3166898"/>
            <a:ext cx="9303149" cy="1206405"/>
          </a:xfrm>
        </p:spPr>
        <p:txBody>
          <a:bodyPr/>
          <a:lstStyle/>
          <a:p>
            <a:r>
              <a:rPr lang="vi-VN" sz="4800" b="1" dirty="0">
                <a:solidFill>
                  <a:schemeClr val="bg1"/>
                </a:solidFill>
                <a:latin typeface="+mj-lt"/>
                <a:cs typeface="Arial" panose="020B0604020202020204" pitchFamily="34" charset="0"/>
              </a:rPr>
              <a:t>NGUYÊN NHÂN VÀ HẬU QUẢ</a:t>
            </a:r>
            <a:br>
              <a:rPr lang="vi-VN" sz="4800" b="1" dirty="0">
                <a:solidFill>
                  <a:schemeClr val="bg1"/>
                </a:solidFill>
                <a:latin typeface="+mj-lt"/>
                <a:cs typeface="Arial" panose="020B0604020202020204" pitchFamily="34" charset="0"/>
              </a:rPr>
            </a:br>
            <a:r>
              <a:rPr lang="vi-VN" sz="4800" b="1" dirty="0">
                <a:solidFill>
                  <a:schemeClr val="bg1"/>
                </a:solidFill>
                <a:latin typeface="+mj-lt"/>
                <a:cs typeface="Arial" panose="020B0604020202020204" pitchFamily="34" charset="0"/>
              </a:rPr>
              <a:t> CỦA TỆ NẠN XÃ HỘI</a:t>
            </a:r>
            <a:endParaRPr lang="en-US" sz="4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893766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06328" y="533046"/>
            <a:ext cx="9047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QUAN SÁT </a:t>
            </a:r>
            <a:r>
              <a:rPr kumimoji="0" lang="vi-VN"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TÌNH HUỐNG</a:t>
            </a:r>
            <a:r>
              <a:rPr kumimoji="0" lang="en-US"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panose="020B0604020202020204" pitchFamily="34" charset="0"/>
              </a:rPr>
              <a:t> VÀ TRẢ LỜI CÂU HỎI</a:t>
            </a:r>
          </a:p>
        </p:txBody>
      </p:sp>
      <p:sp>
        <p:nvSpPr>
          <p:cNvPr id="12299" name="TextBox 15"/>
          <p:cNvSpPr txBox="1">
            <a:spLocks noChangeArrowheads="1"/>
          </p:cNvSpPr>
          <p:nvPr/>
        </p:nvSpPr>
        <p:spPr bwMode="auto">
          <a:xfrm>
            <a:off x="3298594" y="0"/>
            <a:ext cx="547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THẢO LUẬN NHÓM TỔ</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629" y="1404046"/>
            <a:ext cx="1448594" cy="109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17" y="2855511"/>
            <a:ext cx="1516063" cy="11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55" y="4775321"/>
            <a:ext cx="1525168" cy="114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578242" y="6252741"/>
            <a:ext cx="10293703" cy="46831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de-DE" sz="2400" dirty="0">
                <a:latin typeface="Times New Roman" panose="02020603050405020304" pitchFamily="18" charset="0"/>
                <a:cs typeface="Times New Roman" panose="02020603050405020304" pitchFamily="18" charset="0"/>
              </a:rPr>
              <a:t>? Em hãy nêu nguyên nhân, hậu quả của những TNXH trong các trường hợp trên?</a:t>
            </a:r>
            <a:endParaRPr lang="en-US" sz="24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5DCEE27E-6B14-DC9A-B435-714D2FB465E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78242" y="865307"/>
            <a:ext cx="10284071" cy="531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8">
            <a:extLst>
              <a:ext uri="{FF2B5EF4-FFF2-40B4-BE49-F238E27FC236}">
                <a16:creationId xmlns:a16="http://schemas.microsoft.com/office/drawing/2014/main" id="{658204E6-4C1D-AD94-EB52-A181060962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9038" y="112547"/>
            <a:ext cx="728607" cy="797460"/>
          </a:xfrm>
          <a:prstGeom prst="rect">
            <a:avLst/>
          </a:prstGeom>
        </p:spPr>
      </p:pic>
      <p:pic>
        <p:nvPicPr>
          <p:cNvPr id="26" name="图片 2">
            <a:extLst>
              <a:ext uri="{FF2B5EF4-FFF2-40B4-BE49-F238E27FC236}">
                <a16:creationId xmlns:a16="http://schemas.microsoft.com/office/drawing/2014/main" id="{73525CA5-53B1-B0DB-E065-2CE88E35E6C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52808" y="47850"/>
            <a:ext cx="897692" cy="797460"/>
          </a:xfrm>
          <a:prstGeom prst="rect">
            <a:avLst/>
          </a:prstGeom>
        </p:spPr>
      </p:pic>
      <p:pic>
        <p:nvPicPr>
          <p:cNvPr id="27" name="图片 10">
            <a:extLst>
              <a:ext uri="{FF2B5EF4-FFF2-40B4-BE49-F238E27FC236}">
                <a16:creationId xmlns:a16="http://schemas.microsoft.com/office/drawing/2014/main" id="{B855CB3A-08C1-82C4-772C-464D9E719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9501" y="430956"/>
            <a:ext cx="1036645" cy="956389"/>
          </a:xfrm>
          <a:prstGeom prst="rect">
            <a:avLst/>
          </a:prstGeom>
        </p:spPr>
      </p:pic>
    </p:spTree>
    <p:extLst>
      <p:ext uri="{BB962C8B-B14F-4D97-AF65-F5344CB8AC3E}">
        <p14:creationId xmlns:p14="http://schemas.microsoft.com/office/powerpoint/2010/main" val="3567485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par>
                                <p:cTn id="28" presetID="6"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0"/>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4000" b="1" i="0" u="none" strike="noStrike" kern="1200" cap="none" spc="0" normalizeH="0" baseline="0" noProof="0" dirty="0">
                <a:ln>
                  <a:noFill/>
                </a:ln>
                <a:solidFill>
                  <a:srgbClr val="FFFFFF"/>
                </a:solidFill>
                <a:effectLst/>
                <a:uLnTx/>
                <a:uFillTx/>
                <a:latin typeface="SVN-Vanilla Daisy Pro" panose="00000500000000000000" pitchFamily="2" charset="0"/>
                <a:ea typeface="+mn-ea"/>
                <a:cs typeface="+mn-cs"/>
              </a:rPr>
              <a:t>NGUYÊN NHÂN VÀ HẬU QUẢ CỦA TNXH</a:t>
            </a:r>
            <a:endParaRPr kumimoji="0" lang="en-US" sz="4000" b="1" i="0" u="none" strike="noStrike" kern="0" cap="none" spc="0" normalizeH="0" baseline="0" noProof="0" dirty="0">
              <a:ln>
                <a:noFill/>
              </a:ln>
              <a:solidFill>
                <a:srgbClr val="FFFFFF"/>
              </a:solidFill>
              <a:effectLst/>
              <a:uLnTx/>
              <a:uFillTx/>
              <a:latin typeface="SVN-Vanilla Daisy Pro" panose="00000500000000000000" pitchFamily="2" charset="0"/>
              <a:ea typeface="+mn-ea"/>
              <a:cs typeface="+mn-cs"/>
            </a:endParaRPr>
          </a:p>
        </p:txBody>
      </p:sp>
      <p:pic>
        <p:nvPicPr>
          <p:cNvPr id="4" name="Picture 2" descr="http://photos.myjoyonline.com/photos/news/201311/6579331693860_20014378402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9921" y="-78866"/>
            <a:ext cx="1402080"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525"/>
            <a:ext cx="1786597"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90886" y="1091633"/>
            <a:ext cx="3179640" cy="649287"/>
          </a:xfrm>
          <a:prstGeom prst="roundRect">
            <a:avLst>
              <a:gd name="adj" fmla="val 10000"/>
            </a:avLst>
          </a:prstGeom>
          <a:blipFill>
            <a:blip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5" name="Group 14"/>
          <p:cNvGrpSpPr/>
          <p:nvPr/>
        </p:nvGrpSpPr>
        <p:grpSpPr>
          <a:xfrm>
            <a:off x="246490" y="2089255"/>
            <a:ext cx="3959537" cy="4759219"/>
            <a:chOff x="324729" y="2194559"/>
            <a:chExt cx="3179640" cy="2682240"/>
          </a:xfrm>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solidFill>
              <a:srgbClr val="C00000"/>
            </a:solid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6" name="Rounded Rectangle 15"/>
          <p:cNvSpPr/>
          <p:nvPr/>
        </p:nvSpPr>
        <p:spPr>
          <a:xfrm>
            <a:off x="4494454" y="1165373"/>
            <a:ext cx="3088041" cy="670950"/>
          </a:xfrm>
          <a:prstGeom prst="roundRect">
            <a:avLst>
              <a:gd name="adj" fmla="val 10000"/>
            </a:avLst>
          </a:prstGeom>
          <a:blipFill>
            <a:blip r:embed="rId6"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ysClr val="window" lastClr="FFFFFF"/>
            </a:contourClr>
          </a:sp3d>
        </p:spPr>
      </p:sp>
      <p:grpSp>
        <p:nvGrpSpPr>
          <p:cNvPr id="17" name="Group 16"/>
          <p:cNvGrpSpPr/>
          <p:nvPr/>
        </p:nvGrpSpPr>
        <p:grpSpPr>
          <a:xfrm>
            <a:off x="4287925" y="2414900"/>
            <a:ext cx="3829922" cy="4443100"/>
            <a:chOff x="3822334" y="2194559"/>
            <a:chExt cx="3179640" cy="2682240"/>
          </a:xfrm>
          <a:scene3d>
            <a:camera prst="orthographicFront"/>
            <a:lightRig rig="threePt" dir="t">
              <a:rot lat="0" lon="0" rev="7500000"/>
            </a:lightRig>
          </a:scene3d>
        </p:grpSpPr>
        <p:sp>
          <p:nvSpPr>
            <p:cNvPr id="22" name="Round Same Side Corner Rectangle 21"/>
            <p:cNvSpPr/>
            <p:nvPr/>
          </p:nvSpPr>
          <p:spPr>
            <a:xfrm rot="10800000">
              <a:off x="3822334" y="2194559"/>
              <a:ext cx="3179640" cy="2682240"/>
            </a:xfrm>
            <a:prstGeom prst="round2SameRect">
              <a:avLst>
                <a:gd name="adj1" fmla="val 10500"/>
                <a:gd name="adj2" fmla="val 0"/>
              </a:avLst>
            </a:prstGeom>
            <a:solidFill>
              <a:srgbClr val="006600"/>
            </a:solid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9" name="Group 18"/>
          <p:cNvGrpSpPr/>
          <p:nvPr/>
        </p:nvGrpSpPr>
        <p:grpSpPr>
          <a:xfrm>
            <a:off x="8438070" y="2414900"/>
            <a:ext cx="3446233" cy="4443100"/>
            <a:chOff x="7319938" y="2194559"/>
            <a:chExt cx="3179640" cy="2682240"/>
          </a:xfrm>
          <a:scene3d>
            <a:camera prst="orthographicFront"/>
            <a:lightRig rig="threePt" dir="t">
              <a:rot lat="0" lon="0" rev="7500000"/>
            </a:lightRig>
          </a:scene3d>
        </p:grpSpPr>
        <p:sp>
          <p:nvSpPr>
            <p:cNvPr id="20" name="Round Same Side Corner Rectangle 19"/>
            <p:cNvSpPr/>
            <p:nvPr/>
          </p:nvSpPr>
          <p:spPr>
            <a:xfrm rot="10800000">
              <a:off x="7319938" y="2194559"/>
              <a:ext cx="3179640" cy="2682240"/>
            </a:xfrm>
            <a:prstGeom prst="round2SameRect">
              <a:avLst>
                <a:gd name="adj1" fmla="val 10500"/>
                <a:gd name="adj2" fmla="val 0"/>
              </a:avLst>
            </a:prstGeom>
            <a:solidFill>
              <a:srgbClr val="990099"/>
            </a:solidFill>
            <a:ln>
              <a:noFill/>
            </a:ln>
            <a:effectLst>
              <a:outerShdw blurRad="40000" dist="23000" dir="5400000" rotWithShape="0">
                <a:srgbClr val="000000">
                  <a:alpha val="35000"/>
                </a:srgbClr>
              </a:outerShdw>
            </a:effectLst>
            <a:sp3d prstMaterial="plastic">
              <a:bevelT w="127000" h="25400" prst="relaxedInset"/>
            </a:sp3d>
          </p:spPr>
        </p:sp>
        <p:sp>
          <p:nvSpPr>
            <p:cNvPr id="21" name="Round Same Side Corner Rectangle 11"/>
            <p:cNvSpPr/>
            <p:nvPr/>
          </p:nvSpPr>
          <p:spPr>
            <a:xfrm rot="21600000">
              <a:off x="7402426" y="2194559"/>
              <a:ext cx="3014664" cy="2599752"/>
            </a:xfrm>
            <a:prstGeom prst="rect">
              <a:avLst/>
            </a:prstGeom>
            <a:noFill/>
            <a:ln>
              <a:noFill/>
            </a:ln>
            <a:effectLst/>
            <a:sp3d/>
          </p:spPr>
          <p:txBody>
            <a:bodyPr spcFirstLastPara="0" vert="horz" wrap="square" lIns="284480" tIns="284480" rIns="284480" bIns="284480" numCol="1" spcCol="1270" anchor="t"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endParaRPr kumimoji="0" lang="en-US" sz="40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9" name="Oval 28"/>
          <p:cNvSpPr/>
          <p:nvPr/>
        </p:nvSpPr>
        <p:spPr bwMode="auto">
          <a:xfrm>
            <a:off x="1233967" y="1129724"/>
            <a:ext cx="1794426" cy="510211"/>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rPr>
              <a:t>Nhóm 1</a:t>
            </a:r>
          </a:p>
        </p:txBody>
      </p:sp>
      <p:sp>
        <p:nvSpPr>
          <p:cNvPr id="30" name="Oval 29"/>
          <p:cNvSpPr/>
          <p:nvPr/>
        </p:nvSpPr>
        <p:spPr bwMode="auto">
          <a:xfrm>
            <a:off x="5140455" y="1176204"/>
            <a:ext cx="1911090"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2</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1" name="Rounded Rectangle 30"/>
          <p:cNvSpPr/>
          <p:nvPr/>
        </p:nvSpPr>
        <p:spPr>
          <a:xfrm>
            <a:off x="8824291" y="1165373"/>
            <a:ext cx="2824369" cy="714605"/>
          </a:xfrm>
          <a:prstGeom prst="roundRect">
            <a:avLst>
              <a:gd name="adj" fmla="val 10000"/>
            </a:avLst>
          </a:prstGeom>
          <a:blipFill>
            <a:blip r:embed="rId7" cstate="email">
              <a:extLst>
                <a:ext uri="{28A0092B-C50C-407E-A947-70E740481C1C}">
                  <a14:useLocalDpi xmlns:a14="http://schemas.microsoft.com/office/drawing/2010/main"/>
                </a:ext>
              </a:extLst>
            </a:blip>
            <a:srcRect/>
            <a:stretch>
              <a:fillRect/>
            </a:stretch>
          </a:blipFill>
          <a:ln w="25400" cap="flat" cmpd="sng" algn="ctr">
            <a:solidFill>
              <a:srgbClr val="4F81BD">
                <a:shade val="80000"/>
                <a:hueOff val="0"/>
                <a:satOff val="0"/>
                <a:lumOff val="0"/>
                <a:alphaOff val="0"/>
              </a:srgbClr>
            </a:solidFill>
            <a:prstDash val="solid"/>
          </a:ln>
          <a:effectLst/>
        </p:spPr>
      </p:sp>
      <p:sp>
        <p:nvSpPr>
          <p:cNvPr id="32" name="Oval 31"/>
          <p:cNvSpPr/>
          <p:nvPr/>
        </p:nvSpPr>
        <p:spPr bwMode="auto">
          <a:xfrm>
            <a:off x="8831695" y="1185762"/>
            <a:ext cx="2816965"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vi-VN" sz="2400" b="1" i="0" u="none" strike="noStrike" kern="0" cap="none" spc="0" normalizeH="0" baseline="0" noProof="0" dirty="0">
                <a:ln>
                  <a:noFill/>
                </a:ln>
                <a:solidFill>
                  <a:srgbClr val="0000FF"/>
                </a:solidFill>
                <a:effectLst/>
                <a:uLnTx/>
                <a:uFillTx/>
                <a:latin typeface="SVN-Vanilla Daisy Pro" panose="00000500000000000000" pitchFamily="2" charset="0"/>
                <a:ea typeface="+mn-ea"/>
                <a:cs typeface="+mn-cs"/>
              </a:rPr>
              <a:t>Nhóm 3</a:t>
            </a:r>
            <a:endParaRPr kumimoji="1" lang="vi-VN" sz="2400" b="1" i="0" u="none" strike="noStrike" kern="0" cap="none" spc="0" normalizeH="0" baseline="0" noProof="0" dirty="0">
              <a:ln>
                <a:noFill/>
              </a:ln>
              <a:solidFill>
                <a:srgbClr val="95032D"/>
              </a:solidFill>
              <a:effectLst/>
              <a:uLnTx/>
              <a:uFillTx/>
              <a:latin typeface="Times New Roman" panose="02020603050405020304" pitchFamily="18" charset="0"/>
              <a:ea typeface="+mn-ea"/>
              <a:cs typeface="+mn-cs"/>
            </a:endParaRPr>
          </a:p>
        </p:txBody>
      </p:sp>
      <p:sp>
        <p:nvSpPr>
          <p:cNvPr id="33" name="Text Box 20"/>
          <p:cNvSpPr txBox="1">
            <a:spLocks noChangeArrowheads="1"/>
          </p:cNvSpPr>
          <p:nvPr/>
        </p:nvSpPr>
        <p:spPr bwMode="auto">
          <a:xfrm>
            <a:off x="343028" y="2089255"/>
            <a:ext cx="380592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r>
              <a:rPr lang="de-DE" sz="2200" b="1" dirty="0" smtClean="0">
                <a:solidFill>
                  <a:srgbClr val="FFFF00"/>
                </a:solidFill>
                <a:latin typeface="Times New Roman" panose="02020603050405020304" pitchFamily="18" charset="0"/>
                <a:cs typeface="Times New Roman" panose="02020603050405020304" pitchFamily="18" charset="0"/>
              </a:rPr>
              <a:t>Nhóm 1: </a:t>
            </a:r>
            <a:r>
              <a:rPr lang="en-US" sz="2200" b="1" dirty="0" smtClean="0">
                <a:solidFill>
                  <a:srgbClr val="FFFF00"/>
                </a:solidFill>
                <a:latin typeface="Times New Roman" panose="02020603050405020304" pitchFamily="18" charset="0"/>
                <a:cs typeface="Times New Roman" panose="02020603050405020304" pitchFamily="18" charset="0"/>
              </a:rPr>
              <a:t>Trường Hợp </a:t>
            </a:r>
            <a:r>
              <a:rPr lang="de-DE" sz="2200" b="1" dirty="0" smtClean="0">
                <a:solidFill>
                  <a:srgbClr val="FFFF00"/>
                </a:solidFill>
                <a:latin typeface="Times New Roman" panose="02020603050405020304" pitchFamily="18" charset="0"/>
                <a:cs typeface="Times New Roman" panose="02020603050405020304" pitchFamily="18" charset="0"/>
              </a:rPr>
              <a:t>1</a:t>
            </a:r>
            <a:r>
              <a:rPr lang="vi-VN" sz="2200" b="1" dirty="0" smtClean="0">
                <a:solidFill>
                  <a:srgbClr val="FFFF00"/>
                </a:solidFill>
                <a:latin typeface="Times New Roman" panose="02020603050405020304" pitchFamily="18" charset="0"/>
                <a:cs typeface="Times New Roman" panose="02020603050405020304" pitchFamily="18" charset="0"/>
              </a:rPr>
              <a:t>: </a:t>
            </a:r>
          </a:p>
          <a:p>
            <a:r>
              <a:rPr lang="de-DE" sz="2200" b="1" dirty="0" smtClean="0">
                <a:solidFill>
                  <a:srgbClr val="FFFF00"/>
                </a:solidFill>
                <a:latin typeface="Times New Roman" panose="02020603050405020304" pitchFamily="18" charset="0"/>
                <a:cs typeface="Times New Roman" panose="02020603050405020304" pitchFamily="18" charset="0"/>
              </a:rPr>
              <a:t>S </a:t>
            </a:r>
            <a:r>
              <a:rPr lang="de-DE" sz="2200" dirty="0" smtClean="0">
                <a:solidFill>
                  <a:srgbClr val="FFFF00"/>
                </a:solidFill>
                <a:latin typeface="Times New Roman" panose="02020603050405020304" pitchFamily="18" charset="0"/>
                <a:cs typeface="Times New Roman" panose="02020603050405020304" pitchFamily="18" charset="0"/>
              </a:rPr>
              <a:t>Tham Gia Tệ Nạn Ma Túy</a:t>
            </a:r>
            <a:endParaRPr lang="en-US" sz="2200" dirty="0" smtClean="0">
              <a:solidFill>
                <a:srgbClr val="FFFF00"/>
              </a:solidFill>
              <a:latin typeface="Times New Roman" panose="02020603050405020304" pitchFamily="18" charset="0"/>
              <a:cs typeface="Times New Roman" panose="02020603050405020304" pitchFamily="18" charset="0"/>
            </a:endParaRPr>
          </a:p>
          <a:p>
            <a:r>
              <a:rPr lang="vi-VN" sz="2200" b="1" dirty="0" smtClean="0">
                <a:solidFill>
                  <a:schemeClr val="bg1"/>
                </a:solidFill>
                <a:latin typeface="Times New Roman" panose="02020603050405020304" pitchFamily="18" charset="0"/>
                <a:cs typeface="Times New Roman" panose="02020603050405020304" pitchFamily="18" charset="0"/>
              </a:rPr>
              <a:t>+</a:t>
            </a:r>
            <a:r>
              <a:rPr lang="de-DE" sz="2200" b="1" dirty="0">
                <a:solidFill>
                  <a:schemeClr val="bg1"/>
                </a:solidFill>
                <a:latin typeface="Times New Roman" panose="02020603050405020304" pitchFamily="18" charset="0"/>
                <a:cs typeface="Times New Roman" panose="02020603050405020304" pitchFamily="18" charset="0"/>
              </a:rPr>
              <a:t>Nguyên nhân: </a:t>
            </a:r>
            <a:r>
              <a:rPr lang="de-DE" sz="2200" dirty="0">
                <a:solidFill>
                  <a:schemeClr val="bg1"/>
                </a:solidFill>
                <a:latin typeface="Times New Roman" panose="02020603050405020304" pitchFamily="18" charset="0"/>
                <a:cs typeface="Times New Roman" panose="02020603050405020304" pitchFamily="18" charset="0"/>
              </a:rPr>
              <a:t>tò mò khi nghe 1 số thanh niên kể về ma túy đá nên quyết định dùng thử.</a:t>
            </a:r>
            <a:endParaRPr lang="en-US" sz="2200" dirty="0">
              <a:solidFill>
                <a:schemeClr val="bg1"/>
              </a:solidFill>
              <a:latin typeface="Times New Roman" panose="02020603050405020304" pitchFamily="18" charset="0"/>
              <a:cs typeface="Times New Roman" panose="02020603050405020304" pitchFamily="18" charset="0"/>
            </a:endParaRPr>
          </a:p>
          <a:p>
            <a:r>
              <a:rPr lang="vi-VN" sz="2200" b="1" dirty="0">
                <a:solidFill>
                  <a:schemeClr val="bg1"/>
                </a:solidFill>
                <a:latin typeface="Times New Roman" panose="02020603050405020304" pitchFamily="18" charset="0"/>
                <a:cs typeface="Times New Roman" panose="02020603050405020304" pitchFamily="18" charset="0"/>
              </a:rPr>
              <a:t>+</a:t>
            </a:r>
            <a:r>
              <a:rPr lang="de-DE" sz="2200" b="1" dirty="0">
                <a:solidFill>
                  <a:schemeClr val="bg1"/>
                </a:solidFill>
                <a:latin typeface="Times New Roman" panose="02020603050405020304" pitchFamily="18" charset="0"/>
                <a:cs typeface="Times New Roman" panose="02020603050405020304" pitchFamily="18" charset="0"/>
              </a:rPr>
              <a:t>Hậu quả:</a:t>
            </a:r>
            <a:r>
              <a:rPr lang="de-DE" sz="2200" dirty="0">
                <a:solidFill>
                  <a:schemeClr val="bg1"/>
                </a:solidFill>
                <a:latin typeface="Times New Roman" panose="02020603050405020304" pitchFamily="18" charset="0"/>
                <a:cs typeface="Times New Roman" panose="02020603050405020304" pitchFamily="18" charset="0"/>
              </a:rPr>
              <a:t> Sức khỏe S giảm sút ( gầy gò, dáng đi siêu vẹo, khả năng tập trung trí óc suy giảm, thường xuyên xuất hiện ảo giác), không kiểm soát được hành vi ( có hành vi kich động, liên tục la hét và cầm hung khí tấn công mọi người), bị công an bắt </a:t>
            </a:r>
            <a:r>
              <a:rPr lang="vi-VN" sz="2200" dirty="0">
                <a:solidFill>
                  <a:schemeClr val="bg1"/>
                </a:solidFill>
                <a:latin typeface="Times New Roman" panose="02020603050405020304" pitchFamily="18" charset="0"/>
                <a:cs typeface="Times New Roman" panose="02020603050405020304" pitchFamily="18" charset="0"/>
              </a:rPr>
              <a:t>giữ.</a:t>
            </a:r>
            <a:endParaRPr lang="en-US" sz="2200" dirty="0">
              <a:solidFill>
                <a:schemeClr val="bg1"/>
              </a:solidFill>
              <a:latin typeface="Times New Roman" panose="02020603050405020304" pitchFamily="18" charset="0"/>
              <a:cs typeface="Times New Roman" panose="02020603050405020304" pitchFamily="18" charset="0"/>
            </a:endParaRPr>
          </a:p>
        </p:txBody>
      </p:sp>
      <p:sp>
        <p:nvSpPr>
          <p:cNvPr id="34" name="Text Box 21"/>
          <p:cNvSpPr txBox="1">
            <a:spLocks noChangeArrowheads="1"/>
          </p:cNvSpPr>
          <p:nvPr/>
        </p:nvSpPr>
        <p:spPr bwMode="auto">
          <a:xfrm>
            <a:off x="4387283" y="2439519"/>
            <a:ext cx="363120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tabLst>
                <a:tab pos="215900" algn="l"/>
              </a:tabLst>
            </a:pP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2: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 Y </a:t>
            </a:r>
            <a:r>
              <a:rPr lang="de-DE"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tham gia tệ nạn mê tín dị đoan</a:t>
            </a:r>
            <a:endParaRPr 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 Y không có việc làm ổn định, lười biếng, không muốn lao động vất vả nhưng tham lam muốn kiếm được nhiều tiền.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Hậu quả: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Gây lãng phí tiền bạc, mất an ninh trật tự.</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22"/>
          <p:cNvSpPr>
            <a:spLocks noChangeArrowheads="1"/>
          </p:cNvSpPr>
          <p:nvPr/>
        </p:nvSpPr>
        <p:spPr bwMode="auto">
          <a:xfrm>
            <a:off x="8438070" y="2333685"/>
            <a:ext cx="326497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just">
              <a:tabLst>
                <a:tab pos="215900" algn="l"/>
              </a:tabLst>
            </a:pP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 3: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 </a:t>
            </a:r>
            <a:r>
              <a:rPr lang="de-DE" sz="2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bị lừa tham gia hình thức bốc thăm trúng thưởng.</a:t>
            </a:r>
            <a:endParaRPr lang="en-US" sz="24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Nguyên nhân: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thiếu kiến thức, ham hưởng lợi số tiền không phải do mình làm ra.</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tabLst>
                <a:tab pos="215900" algn="l"/>
              </a:tabLs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de-D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Hậu quả: </a:t>
            </a:r>
            <a:r>
              <a:rPr lang="de-DE"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 bị mất toàn bộ số tiền trong tài khoản</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279431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arn(inVertical)">
                                      <p:cBhvr>
                                        <p:cTn id="34" dur="500"/>
                                        <p:tgtEl>
                                          <p:spTgt spid="32"/>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circle(in)">
                                      <p:cBhvr>
                                        <p:cTn id="55" dur="20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randombar(horizontal)">
                                      <p:cBhvr>
                                        <p:cTn id="6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animBg="1"/>
      <p:bldP spid="32"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loud Callout 22"/>
          <p:cNvSpPr/>
          <p:nvPr/>
        </p:nvSpPr>
        <p:spPr>
          <a:xfrm>
            <a:off x="5852161" y="211048"/>
            <a:ext cx="6215042" cy="2279514"/>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25000"/>
              </a:lnSpc>
              <a:spcBef>
                <a:spcPct val="0"/>
              </a:spcBef>
              <a:spcAft>
                <a:spcPct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Nhóm</a:t>
            </a:r>
            <a:r>
              <a:rPr kumimoji="0" lang="en-US" sz="2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1: </a:t>
            </a:r>
            <a:r>
              <a:rPr kumimoji="0" lang="vi-VN" sz="2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nguyên nhân chủ quan</a:t>
            </a:r>
          </a:p>
          <a:p>
            <a:pPr marL="0" marR="0" lvl="0" indent="0" algn="l" defTabSz="914400" rtl="0" eaLnBrk="0" fontAlgn="base" latinLnBrk="0" hangingPunct="0">
              <a:lnSpc>
                <a:spcPct val="125000"/>
              </a:lnSpc>
              <a:spcBef>
                <a:spcPct val="0"/>
              </a:spcBef>
              <a:spcAft>
                <a:spcPct val="0"/>
              </a:spcAft>
              <a:buClrTx/>
              <a:buSzTx/>
              <a:buFontTx/>
              <a:buNone/>
              <a:tabLst/>
              <a:defRPr/>
            </a:pPr>
            <a:r>
              <a:rPr lang="vi-VN" sz="2000" b="1" dirty="0">
                <a:solidFill>
                  <a:prstClr val="black"/>
                </a:solidFill>
                <a:latin typeface="Times" panose="02020603050405020304" pitchFamily="18" charset="0"/>
                <a:cs typeface="Times" panose="02020603050405020304" pitchFamily="18" charset="0"/>
              </a:rPr>
              <a:t>Nhóm </a:t>
            </a:r>
            <a:r>
              <a:rPr kumimoji="0" lang="en-US" sz="2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2: </a:t>
            </a:r>
            <a:r>
              <a:rPr kumimoji="0" lang="vi-VN" sz="20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Nguyên nhân khách quan</a:t>
            </a:r>
            <a:endParaRPr kumimoji="0" lang="zh-CN" altLang="en-US" sz="2400" b="1" i="0" u="none" strike="noStrike" kern="1200" cap="none" spc="0" normalizeH="0" baseline="0" noProof="0" dirty="0">
              <a:ln>
                <a:noFill/>
              </a:ln>
              <a:solidFill>
                <a:prstClr val="black"/>
              </a:solidFill>
              <a:effectLst/>
              <a:uLnTx/>
              <a:uFillTx/>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4" name="Cloud Callout 23"/>
          <p:cNvSpPr/>
          <p:nvPr/>
        </p:nvSpPr>
        <p:spPr>
          <a:xfrm rot="304414">
            <a:off x="8233097" y="4465839"/>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Chia </a:t>
            </a:r>
            <a:r>
              <a:rPr kumimoji="0" lang="en-US" sz="2800" b="1" i="0" u="none" strike="noStrike" kern="1200" cap="none" spc="0" normalizeH="0" baseline="0" noProof="0" dirty="0" err="1">
                <a:ln>
                  <a:noFill/>
                </a:ln>
                <a:solidFill>
                  <a:prstClr val="black"/>
                </a:solidFill>
                <a:effectLst/>
                <a:uLnTx/>
                <a:uFillTx/>
                <a:latin typeface="Times" panose="02020603050405020304" pitchFamily="18" charset="0"/>
                <a:ea typeface="Arial Unicode MS"/>
                <a:cs typeface="Times" panose="02020603050405020304" pitchFamily="18" charset="0"/>
              </a:rPr>
              <a:t>lớp</a:t>
            </a:r>
            <a:r>
              <a:rPr kumimoji="0" lang="en-US"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panose="02020603050405020304" pitchFamily="18" charset="0"/>
                <a:ea typeface="Arial Unicode MS"/>
                <a:cs typeface="Times" panose="02020603050405020304" pitchFamily="18" charset="0"/>
              </a:rPr>
              <a:t>ra</a:t>
            </a:r>
            <a:r>
              <a:rPr kumimoji="0" lang="en-US"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panose="02020603050405020304" pitchFamily="18" charset="0"/>
                <a:ea typeface="Arial Unicode MS"/>
                <a:cs typeface="Times"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hai</a:t>
            </a:r>
            <a:r>
              <a:rPr kumimoji="0" lang="en-US" sz="28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panose="02020603050405020304" pitchFamily="18" charset="0"/>
                <a:ea typeface="Arial Unicode MS"/>
                <a:cs typeface="Times" panose="02020603050405020304" pitchFamily="18" charset="0"/>
              </a:rPr>
              <a:t>đội</a:t>
            </a:r>
            <a:endParaRPr kumimoji="0" lang="zh-CN" altLang="en-US" sz="2400" b="1" i="0" u="none" strike="noStrike" kern="1200" cap="none" spc="0" normalizeH="0" baseline="0" noProof="0" dirty="0">
              <a:ln>
                <a:noFill/>
              </a:ln>
              <a:solidFill>
                <a:prstClr val="black"/>
              </a:solidFill>
              <a:effectLst/>
              <a:uLnTx/>
              <a:uFillTx/>
              <a:latin typeface="Times" panose="02020603050405020304" pitchFamily="18" charset="0"/>
              <a:ea typeface="微软雅黑"/>
              <a:cs typeface="Times" panose="02020603050405020304" pitchFamily="18" charset="0"/>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sp>
        <p:nvSpPr>
          <p:cNvPr id="2" name="Rectangle 1"/>
          <p:cNvSpPr/>
          <p:nvPr/>
        </p:nvSpPr>
        <p:spPr>
          <a:xfrm>
            <a:off x="8696683" y="2238310"/>
            <a:ext cx="3663128" cy="1938992"/>
          </a:xfrm>
          <a:prstGeom prst="rect">
            <a:avLst/>
          </a:prstGeom>
        </p:spPr>
        <p:txBody>
          <a:bodyPr wrap="square">
            <a:spAutoFit/>
          </a:bodyPr>
          <a:lstStyle/>
          <a:p>
            <a:pPr marL="0" marR="0" lvl="0" indent="0" algn="ctr" defTabSz="914400" rtl="0" eaLnBrk="0" fontAlgn="base" latinLnBrk="0" hangingPunct="0">
              <a:lnSpc>
                <a:spcPct val="125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Các thành viên trong nhóm thay phiên nhau viết các đáp án lên bảng phụ </a:t>
            </a:r>
            <a:r>
              <a:rPr kumimoji="0" lang="en-US" sz="2400" b="1" i="0" u="none" strike="noStrike" kern="1200" cap="none" spc="0" normalizeH="0" baseline="0" noProof="0" dirty="0">
                <a:ln>
                  <a:noFill/>
                </a:ln>
                <a:solidFill>
                  <a:prstClr val="black"/>
                </a:solidFill>
                <a:effectLst/>
                <a:uLnTx/>
                <a:uFillTx/>
                <a:latin typeface="Times" panose="02020603050405020304" pitchFamily="18" charset="0"/>
                <a:ea typeface="Arial Unicode MS"/>
                <a:cs typeface="Times" panose="02020603050405020304" pitchFamily="18" charset="0"/>
              </a:rPr>
              <a:t>trong 5’</a:t>
            </a:r>
          </a:p>
        </p:txBody>
      </p:sp>
      <p:sp>
        <p:nvSpPr>
          <p:cNvPr id="3" name="Rectangle 2"/>
          <p:cNvSpPr/>
          <p:nvPr/>
        </p:nvSpPr>
        <p:spPr>
          <a:xfrm>
            <a:off x="8696683" y="4755912"/>
            <a:ext cx="3024784" cy="165019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err="1">
                <a:ln>
                  <a:noFill/>
                </a:ln>
                <a:solidFill>
                  <a:srgbClr val="FF0000"/>
                </a:solidFill>
                <a:effectLst/>
                <a:uLnTx/>
                <a:uFillTx/>
                <a:latin typeface="Times" panose="02020603050405020304" pitchFamily="18" charset="0"/>
                <a:ea typeface="Arial Unicode MS"/>
                <a:cs typeface="Times" panose="02020603050405020304" pitchFamily="18" charset="0"/>
              </a:rPr>
              <a:t>Đội</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 n</a:t>
            </a:r>
            <a:r>
              <a:rPr kumimoji="0" lang="fr-FR"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à</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o </a:t>
            </a:r>
            <a:r>
              <a:rPr kumimoji="0" lang="en-US" sz="2531" b="1" i="0" u="none" strike="noStrike" kern="1200" cap="none" spc="0" normalizeH="0" baseline="0" noProof="0" dirty="0" err="1">
                <a:ln>
                  <a:noFill/>
                </a:ln>
                <a:solidFill>
                  <a:srgbClr val="FF0000"/>
                </a:solidFill>
                <a:effectLst/>
                <a:uLnTx/>
                <a:uFillTx/>
                <a:latin typeface="Times" panose="02020603050405020304" pitchFamily="18" charset="0"/>
                <a:ea typeface="Arial Unicode MS"/>
                <a:cs typeface="Times" panose="02020603050405020304" pitchFamily="18" charset="0"/>
              </a:rPr>
              <a:t>viết</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 </a:t>
            </a:r>
            <a:r>
              <a:rPr kumimoji="0" lang="en-US" sz="2531" b="1" i="0" u="none" strike="noStrike" kern="1200" cap="none" spc="0" normalizeH="0" baseline="0" noProof="0" dirty="0" err="1">
                <a:ln>
                  <a:noFill/>
                </a:ln>
                <a:solidFill>
                  <a:srgbClr val="FF0000"/>
                </a:solidFill>
                <a:effectLst/>
                <a:uLnTx/>
                <a:uFillTx/>
                <a:latin typeface="Times" panose="02020603050405020304" pitchFamily="18" charset="0"/>
                <a:ea typeface="Arial Unicode MS"/>
                <a:cs typeface="Times" panose="02020603050405020304" pitchFamily="18" charset="0"/>
              </a:rPr>
              <a:t>đượ</a:t>
            </a:r>
            <a:r>
              <a:rPr kumimoji="0" lang="pt-PT"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c nhi</a:t>
            </a:r>
            <a:r>
              <a:rPr kumimoji="0" lang="en-US" sz="2531" b="1" i="0" u="none" strike="noStrike" kern="1200" cap="none" spc="0" normalizeH="0" baseline="0" noProof="0" dirty="0" err="1">
                <a:ln>
                  <a:noFill/>
                </a:ln>
                <a:solidFill>
                  <a:srgbClr val="FF0000"/>
                </a:solidFill>
                <a:effectLst/>
                <a:uLnTx/>
                <a:uFillTx/>
                <a:latin typeface="Times" panose="02020603050405020304" pitchFamily="18" charset="0"/>
                <a:ea typeface="Arial Unicode MS"/>
                <a:cs typeface="Times" panose="02020603050405020304" pitchFamily="18" charset="0"/>
              </a:rPr>
              <a:t>ều</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 </a:t>
            </a:r>
            <a:r>
              <a:rPr kumimoji="0" lang="vi-VN"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nguyên nhân đúng </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sẽ được </a:t>
            </a:r>
            <a:endParaRPr kumimoji="0" lang="vi-VN" sz="2531" b="1" i="0" u="none" strike="noStrike" kern="1200" cap="none" spc="0" normalizeH="0" baseline="0" noProof="0" dirty="0" smtClean="0">
              <a:ln>
                <a:noFill/>
              </a:ln>
              <a:solidFill>
                <a:srgbClr val="FF0000"/>
              </a:solidFill>
              <a:effectLst/>
              <a:uLnTx/>
              <a:uFillTx/>
              <a:latin typeface="Times" panose="02020603050405020304" pitchFamily="18" charset="0"/>
              <a:ea typeface="Arial Unicode MS"/>
              <a:cs typeface="Times"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31" b="1" i="0" u="none" strike="noStrike" kern="1200" cap="none" spc="0" normalizeH="0" baseline="0" noProof="0" dirty="0" smtClean="0">
                <a:ln>
                  <a:noFill/>
                </a:ln>
                <a:solidFill>
                  <a:srgbClr val="FF0000"/>
                </a:solidFill>
                <a:effectLst/>
                <a:uLnTx/>
                <a:uFillTx/>
                <a:latin typeface="Times" panose="02020603050405020304" pitchFamily="18" charset="0"/>
                <a:ea typeface="Arial Unicode MS"/>
                <a:cs typeface="Times" panose="02020603050405020304" pitchFamily="18" charset="0"/>
              </a:rPr>
              <a:t>10 </a:t>
            </a:r>
            <a:r>
              <a:rPr kumimoji="0" lang="en-US" sz="2531" b="1" i="0" u="none" strike="noStrike" kern="1200" cap="none" spc="0" normalizeH="0" baseline="0" noProof="0" dirty="0">
                <a:ln>
                  <a:noFill/>
                </a:ln>
                <a:solidFill>
                  <a:srgbClr val="FF0000"/>
                </a:solidFill>
                <a:effectLst/>
                <a:uLnTx/>
                <a:uFillTx/>
                <a:latin typeface="Times" panose="02020603050405020304" pitchFamily="18" charset="0"/>
                <a:ea typeface="Arial Unicode MS"/>
                <a:cs typeface="Times" panose="02020603050405020304" pitchFamily="18" charset="0"/>
              </a:rPr>
              <a:t>điểm. </a:t>
            </a:r>
            <a:endParaRPr kumimoji="0" lang="en-SG" sz="2531" b="1" i="0" u="none" strike="noStrike" kern="1200" cap="none" spc="0" normalizeH="0" baseline="0" noProof="0" dirty="0">
              <a:ln>
                <a:noFill/>
              </a:ln>
              <a:solidFill>
                <a:srgbClr val="FF0000"/>
              </a:solidFill>
              <a:effectLst/>
              <a:uLnTx/>
              <a:uFillTx/>
              <a:latin typeface="Times" panose="02020603050405020304" pitchFamily="18" charset="0"/>
              <a:ea typeface="微软雅黑"/>
              <a:cs typeface="Times" panose="02020603050405020304" pitchFamily="18" charset="0"/>
            </a:endParaRPr>
          </a:p>
        </p:txBody>
      </p:sp>
      <p:sp>
        <p:nvSpPr>
          <p:cNvPr id="30" name="Rectangle 29"/>
          <p:cNvSpPr>
            <a:spLocks noChangeArrowheads="1"/>
          </p:cNvSpPr>
          <p:nvPr/>
        </p:nvSpPr>
        <p:spPr bwMode="auto">
          <a:xfrm>
            <a:off x="-70594" y="155063"/>
            <a:ext cx="79697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w="22225">
                  <a:solidFill>
                    <a:srgbClr val="C0504D"/>
                  </a:solidFill>
                  <a:prstDash val="solid"/>
                </a:ln>
                <a:solidFill>
                  <a:srgbClr val="FF0000"/>
                </a:solidFill>
                <a:effectLst/>
                <a:uLnTx/>
                <a:uFillTx/>
                <a:latin typeface="Times" panose="02020603050405020304" pitchFamily="18" charset="0"/>
                <a:ea typeface="Helvetica Neue"/>
                <a:cs typeface="Times" panose="02020603050405020304" pitchFamily="18" charset="0"/>
              </a:rPr>
              <a:t>TRÒ CHƠI “</a:t>
            </a:r>
            <a:r>
              <a:rPr kumimoji="0" lang="en-US" altLang="en-US" sz="4800" b="1" i="0" u="none" strike="noStrike" kern="1200" cap="none" spc="0" normalizeH="0" baseline="0" noProof="0" dirty="0" err="1">
                <a:ln w="22225">
                  <a:solidFill>
                    <a:srgbClr val="C0504D"/>
                  </a:solidFill>
                  <a:prstDash val="solid"/>
                </a:ln>
                <a:solidFill>
                  <a:srgbClr val="FF0000"/>
                </a:solidFill>
                <a:effectLst/>
                <a:uLnTx/>
                <a:uFillTx/>
                <a:latin typeface="Times" panose="02020603050405020304" pitchFamily="18" charset="0"/>
                <a:ea typeface="Helvetica Neue"/>
                <a:cs typeface="Times" panose="02020603050405020304" pitchFamily="18" charset="0"/>
              </a:rPr>
              <a:t>Tiếp</a:t>
            </a:r>
            <a:r>
              <a:rPr kumimoji="0" lang="en-US" altLang="en-US" sz="4800" b="1" i="0" u="none" strike="noStrike" kern="1200" cap="none" spc="0" normalizeH="0" baseline="0" noProof="0" dirty="0">
                <a:ln w="22225">
                  <a:solidFill>
                    <a:srgbClr val="C0504D"/>
                  </a:solidFill>
                  <a:prstDash val="solid"/>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800" b="1" i="0" u="none" strike="noStrike" kern="1200" cap="none" spc="0" normalizeH="0" baseline="0" noProof="0" dirty="0" err="1">
                <a:ln w="22225">
                  <a:solidFill>
                    <a:srgbClr val="C0504D"/>
                  </a:solidFill>
                  <a:prstDash val="solid"/>
                </a:ln>
                <a:solidFill>
                  <a:srgbClr val="FF0000"/>
                </a:solidFill>
                <a:effectLst/>
                <a:uLnTx/>
                <a:uFillTx/>
                <a:latin typeface="Times" panose="02020603050405020304" pitchFamily="18" charset="0"/>
                <a:ea typeface="Helvetica Neue"/>
                <a:cs typeface="Times" panose="02020603050405020304" pitchFamily="18" charset="0"/>
              </a:rPr>
              <a:t>sức</a:t>
            </a:r>
            <a:r>
              <a:rPr kumimoji="0" lang="en-US" altLang="en-US" sz="4800" b="1" i="0" u="none" strike="noStrike" kern="1200" cap="none" spc="0" normalizeH="0" baseline="0" noProof="0" dirty="0">
                <a:ln w="22225">
                  <a:solidFill>
                    <a:srgbClr val="C0504D"/>
                  </a:solidFill>
                  <a:prstDash val="solid"/>
                </a:ln>
                <a:solidFill>
                  <a:srgbClr val="FF0000"/>
                </a:solidFill>
                <a:effectLst/>
                <a:uLnTx/>
                <a:uFillTx/>
                <a:latin typeface="Times" panose="02020603050405020304" pitchFamily="18" charset="0"/>
                <a:ea typeface="Helvetica Neue"/>
                <a:cs typeface="Times" panose="02020603050405020304" pitchFamily="18" charset="0"/>
              </a:rPr>
              <a:t>”</a:t>
            </a:r>
            <a:endParaRPr kumimoji="0" lang="en-SG" altLang="en-US" sz="4800" b="1" i="0" u="none" strike="noStrike" kern="1200" cap="none" spc="0" normalizeH="0" baseline="0" noProof="0" dirty="0">
              <a:ln w="22225">
                <a:solidFill>
                  <a:srgbClr val="C0504D"/>
                </a:solidFill>
                <a:prstDash val="solid"/>
              </a:ln>
              <a:solidFill>
                <a:srgbClr val="FF0000"/>
              </a:solidFill>
              <a:effectLst/>
              <a:uLnTx/>
              <a:uFillTx/>
              <a:latin typeface="Times" panose="02020603050405020304" pitchFamily="18" charset="0"/>
              <a:cs typeface="Times" panose="02020603050405020304" pitchFamily="18" charset="0"/>
            </a:endParaRPr>
          </a:p>
        </p:txBody>
      </p:sp>
      <p:pic>
        <p:nvPicPr>
          <p:cNvPr id="33" name="Picture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pic>
        <p:nvPicPr>
          <p:cNvPr id="32" name="Ảnh 31" descr="images.jpg"/>
          <p:cNvPicPr>
            <a:picLocks noChangeAspect="1"/>
          </p:cNvPicPr>
          <p:nvPr/>
        </p:nvPicPr>
        <p:blipFill>
          <a:blip r:embed="rId3"/>
          <a:stretch>
            <a:fillRect/>
          </a:stretch>
        </p:blipFill>
        <p:spPr>
          <a:xfrm>
            <a:off x="2611680" y="1883664"/>
            <a:ext cx="4879629" cy="4748141"/>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82425167"/>
              </p:ext>
            </p:extLst>
          </p:nvPr>
        </p:nvGraphicFramePr>
        <p:xfrm>
          <a:off x="403100" y="2339082"/>
          <a:ext cx="11161281" cy="439600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r>
                        <a:rPr lang="en-US" sz="1200" dirty="0">
                          <a:effectLst/>
                          <a:latin typeface="Times" panose="02020603050405020304" pitchFamily="18" charset="0"/>
                          <a:ea typeface="Courier New" panose="02070309020205020404" pitchFamily="49" charset="0"/>
                          <a:cs typeface="Times" panose="02020603050405020304" pitchFamily="18" charset="0"/>
                        </a:rPr>
                        <a:t>    </a:t>
                      </a:r>
                      <a:r>
                        <a:rPr lang="vi-VN"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Hậu </a:t>
                      </a:r>
                      <a:r>
                        <a:rPr lang="vi-VN" sz="2800" baseline="0" dirty="0" smtClean="0">
                          <a:solidFill>
                            <a:srgbClr val="FF0000"/>
                          </a:solidFill>
                          <a:effectLst/>
                          <a:latin typeface="Times" panose="02020603050405020304" pitchFamily="18" charset="0"/>
                          <a:ea typeface="Courier New" panose="02070309020205020404" pitchFamily="49" charset="0"/>
                          <a:cs typeface="Times" panose="02020603050405020304" pitchFamily="18" charset="0"/>
                        </a:rPr>
                        <a:t>quả</a:t>
                      </a:r>
                      <a:endParaRPr lang="vi-VN"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endParaRPr>
                    </a:p>
                    <a:p>
                      <a:pPr marL="0" marR="0" algn="ctr">
                        <a:lnSpc>
                          <a:spcPct val="115000"/>
                        </a:lnSpc>
                        <a:spcBef>
                          <a:spcPts val="0"/>
                        </a:spcBef>
                        <a:spcAft>
                          <a:spcPts val="600"/>
                        </a:spcAft>
                      </a:pPr>
                      <a:r>
                        <a:rPr lang="vi-VN" sz="2800" dirty="0" smtClean="0">
                          <a:solidFill>
                            <a:srgbClr val="0000FF"/>
                          </a:solidFill>
                          <a:effectLst/>
                          <a:latin typeface="Times" panose="02020603050405020304" pitchFamily="18" charset="0"/>
                          <a:ea typeface="Arial" panose="020B0604020202020204" pitchFamily="34" charset="0"/>
                          <a:cs typeface="Times" panose="02020603050405020304" pitchFamily="18" charset="0"/>
                        </a:rPr>
                        <a:t>Tệ </a:t>
                      </a:r>
                      <a:r>
                        <a:rPr lang="vi-VN" sz="2800" dirty="0">
                          <a:solidFill>
                            <a:srgbClr val="0000FF"/>
                          </a:solidFill>
                          <a:effectLst/>
                          <a:latin typeface="Times" panose="02020603050405020304" pitchFamily="18" charset="0"/>
                          <a:ea typeface="Arial" panose="020B0604020202020204" pitchFamily="34" charset="0"/>
                          <a:cs typeface="Times" panose="02020603050405020304" pitchFamily="18" charset="0"/>
                        </a:rPr>
                        <a:t>nạn XH</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bản thân</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gia đình</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xã</a:t>
                      </a:r>
                      <a:r>
                        <a:rPr lang="en-US"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a:t>
                      </a:r>
                      <a:r>
                        <a:rPr lang="en-US" sz="2800" baseline="0" dirty="0" err="1">
                          <a:solidFill>
                            <a:srgbClr val="FF0000"/>
                          </a:solidFill>
                          <a:effectLst/>
                          <a:latin typeface="Times" panose="02020603050405020304" pitchFamily="18" charset="0"/>
                          <a:ea typeface="Courier New" panose="02070309020205020404" pitchFamily="49" charset="0"/>
                          <a:cs typeface="Times" panose="02020603050405020304" pitchFamily="18" charset="0"/>
                        </a:rPr>
                        <a:t>hội</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ctr">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Cờ bạc</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ctr">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Ma túy</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ctr">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Mại dâm</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0" y="584776"/>
            <a:ext cx="2724112" cy="1570028"/>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panose="02020603050405020304" pitchFamily="18" charset="0"/>
                <a:ea typeface="微软雅黑"/>
                <a:cs typeface="Times" panose="02020603050405020304" pitchFamily="18" charset="0"/>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panose="02020603050405020304" pitchFamily="18" charset="0"/>
                <a:ea typeface="Times New Roman" panose="02020603050405020304" pitchFamily="18" charset="0"/>
                <a:cs typeface="Times" panose="02020603050405020304" pitchFamily="18" charset="0"/>
              </a:rPr>
              <a:t> </a:t>
            </a:r>
          </a:p>
        </p:txBody>
      </p:sp>
      <p:sp>
        <p:nvSpPr>
          <p:cNvPr id="10" name="Rectangle 9"/>
          <p:cNvSpPr/>
          <p:nvPr/>
        </p:nvSpPr>
        <p:spPr>
          <a:xfrm>
            <a:off x="2641889" y="1046614"/>
            <a:ext cx="9467888" cy="1077218"/>
          </a:xfrm>
          <a:prstGeom prst="rect">
            <a:avLst/>
          </a:prstGeom>
        </p:spPr>
        <p:txBody>
          <a:bodyPr wrap="square">
            <a:spAutoFit/>
          </a:bodyPr>
          <a:lstStyle/>
          <a:p>
            <a:pPr marL="0" marR="0" lvl="0" indent="279400" algn="ctr" defTabSz="914400" rtl="0" eaLnBrk="1" fontAlgn="auto" latinLnBrk="0" hangingPunct="1">
              <a:spcBef>
                <a:spcPts val="0"/>
              </a:spcBef>
              <a:buClrTx/>
              <a:buSzTx/>
              <a:buFontTx/>
              <a:buNone/>
              <a:tabLst/>
              <a:defRPr/>
            </a:pPr>
            <a:r>
              <a:rPr kumimoji="0" lang="vi-VN"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Kể những hậu quả của tệ nạn xã hội mà em biết</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bằng</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cách</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hoàn</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thiện</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phiếu</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bài</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tập</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endParaRPr kumimoji="0" lang="en-US" sz="3200" b="0"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94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22781427"/>
              </p:ext>
            </p:extLst>
          </p:nvPr>
        </p:nvGraphicFramePr>
        <p:xfrm>
          <a:off x="181019" y="1899695"/>
          <a:ext cx="11830928" cy="4648853"/>
        </p:xfrm>
        <a:graphic>
          <a:graphicData uri="http://schemas.openxmlformats.org/drawingml/2006/table">
            <a:tbl>
              <a:tblPr firstRow="1" firstCol="1" bandRow="1"/>
              <a:tblGrid>
                <a:gridCol w="1879087">
                  <a:extLst>
                    <a:ext uri="{9D8B030D-6E8A-4147-A177-3AD203B41FA5}">
                      <a16:colId xmlns:a16="http://schemas.microsoft.com/office/drawing/2014/main" val="20000"/>
                    </a:ext>
                  </a:extLst>
                </a:gridCol>
                <a:gridCol w="3137629">
                  <a:extLst>
                    <a:ext uri="{9D8B030D-6E8A-4147-A177-3AD203B41FA5}">
                      <a16:colId xmlns:a16="http://schemas.microsoft.com/office/drawing/2014/main" val="20001"/>
                    </a:ext>
                  </a:extLst>
                </a:gridCol>
                <a:gridCol w="3561613">
                  <a:extLst>
                    <a:ext uri="{9D8B030D-6E8A-4147-A177-3AD203B41FA5}">
                      <a16:colId xmlns:a16="http://schemas.microsoft.com/office/drawing/2014/main" val="20002"/>
                    </a:ext>
                  </a:extLst>
                </a:gridCol>
                <a:gridCol w="3252599">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r>
                        <a:rPr lang="en-US" sz="1200" dirty="0">
                          <a:effectLst/>
                          <a:latin typeface="Times" panose="02020603050405020304" pitchFamily="18" charset="0"/>
                          <a:ea typeface="Courier New" panose="02070309020205020404" pitchFamily="49" charset="0"/>
                          <a:cs typeface="Times" panose="02020603050405020304" pitchFamily="18" charset="0"/>
                        </a:rPr>
                        <a:t>    </a:t>
                      </a:r>
                      <a:r>
                        <a:rPr lang="vi-VN"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Hậu quả</a:t>
                      </a:r>
                      <a:endParaRPr lang="en-US"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endParaRPr>
                    </a:p>
                    <a:p>
                      <a:pPr marL="0" marR="0" algn="just">
                        <a:lnSpc>
                          <a:spcPct val="115000"/>
                        </a:lnSpc>
                        <a:spcBef>
                          <a:spcPts val="0"/>
                        </a:spcBef>
                        <a:spcAft>
                          <a:spcPts val="600"/>
                        </a:spcAft>
                      </a:pPr>
                      <a:r>
                        <a:rPr lang="vi-VN" sz="2800" dirty="0">
                          <a:solidFill>
                            <a:srgbClr val="0000FF"/>
                          </a:solidFill>
                          <a:effectLst/>
                          <a:latin typeface="Times" panose="02020603050405020304" pitchFamily="18" charset="0"/>
                          <a:ea typeface="Arial" panose="020B0604020202020204" pitchFamily="34" charset="0"/>
                          <a:cs typeface="Times" panose="02020603050405020304" pitchFamily="18" charset="0"/>
                        </a:rPr>
                        <a:t>Tệ nạn XH</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bản thân</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gia đình</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Đối với xã</a:t>
                      </a:r>
                      <a:r>
                        <a:rPr lang="en-US" sz="2800" baseline="0" dirty="0">
                          <a:solidFill>
                            <a:srgbClr val="FF0000"/>
                          </a:solidFill>
                          <a:effectLst/>
                          <a:latin typeface="Times" panose="02020603050405020304" pitchFamily="18" charset="0"/>
                          <a:ea typeface="Courier New" panose="02070309020205020404" pitchFamily="49" charset="0"/>
                          <a:cs typeface="Times" panose="02020603050405020304" pitchFamily="18" charset="0"/>
                        </a:rPr>
                        <a:t> </a:t>
                      </a:r>
                      <a:r>
                        <a:rPr lang="en-US" sz="2800" baseline="0" dirty="0" err="1">
                          <a:solidFill>
                            <a:srgbClr val="FF0000"/>
                          </a:solidFill>
                          <a:effectLst/>
                          <a:latin typeface="Times" panose="02020603050405020304" pitchFamily="18" charset="0"/>
                          <a:ea typeface="Courier New" panose="02070309020205020404" pitchFamily="49" charset="0"/>
                          <a:cs typeface="Times" panose="02020603050405020304" pitchFamily="18" charset="0"/>
                        </a:rPr>
                        <a:t>hội</a:t>
                      </a:r>
                      <a:endParaRPr lang="en-US" sz="2800" dirty="0">
                        <a:solidFill>
                          <a:srgbClr val="FF0000"/>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Cờ bạc</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err="1">
                          <a:solidFill>
                            <a:srgbClr val="000000"/>
                          </a:solidFill>
                          <a:effectLst/>
                          <a:latin typeface="Times" panose="02020603050405020304" pitchFamily="18" charset="0"/>
                          <a:cs typeface="Times" panose="02020603050405020304" pitchFamily="18" charset="0"/>
                        </a:rPr>
                        <a:t>Nợ</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nần</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đua</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đòi</a:t>
                      </a:r>
                      <a:endParaRPr lang="en-US" sz="2400" dirty="0">
                        <a:solidFill>
                          <a:srgbClr val="000000"/>
                        </a:solidFill>
                        <a:effectLst/>
                        <a:latin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a:solidFill>
                            <a:srgbClr val="000000"/>
                          </a:solidFill>
                          <a:effectLst/>
                          <a:latin typeface="Times" panose="02020603050405020304" pitchFamily="18" charset="0"/>
                          <a:cs typeface="Times" panose="02020603050405020304" pitchFamily="18" charset="0"/>
                        </a:rPr>
                        <a:t>Gia </a:t>
                      </a:r>
                      <a:r>
                        <a:rPr lang="en-US" sz="2400" dirty="0" err="1">
                          <a:solidFill>
                            <a:srgbClr val="000000"/>
                          </a:solidFill>
                          <a:effectLst/>
                          <a:latin typeface="Times" panose="02020603050405020304" pitchFamily="18" charset="0"/>
                          <a:cs typeface="Times" panose="02020603050405020304" pitchFamily="18" charset="0"/>
                        </a:rPr>
                        <a:t>đình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mất</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đi</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nguồn</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thu</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nhập</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nợ</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nần</a:t>
                      </a:r>
                      <a:endParaRPr lang="en-US" sz="2400" dirty="0">
                        <a:solidFill>
                          <a:srgbClr val="000000"/>
                        </a:solidFill>
                        <a:effectLst/>
                        <a:latin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fontAlgn="t"/>
                      <a:r>
                        <a:rPr lang="en-US" sz="2400" dirty="0" err="1">
                          <a:solidFill>
                            <a:srgbClr val="000000"/>
                          </a:solidFill>
                          <a:effectLst/>
                          <a:latin typeface="Times" panose="02020603050405020304" pitchFamily="18" charset="0"/>
                          <a:cs typeface="Times" panose="02020603050405020304" pitchFamily="18" charset="0"/>
                        </a:rPr>
                        <a:t>Mất</a:t>
                      </a:r>
                      <a:r>
                        <a:rPr lang="en-US" sz="2400" dirty="0">
                          <a:solidFill>
                            <a:srgbClr val="000000"/>
                          </a:solidFill>
                          <a:effectLst/>
                          <a:latin typeface="Times" panose="02020603050405020304" pitchFamily="18" charset="0"/>
                          <a:cs typeface="Times" panose="02020603050405020304" pitchFamily="18" charset="0"/>
                        </a:rPr>
                        <a:t> an </a:t>
                      </a:r>
                      <a:r>
                        <a:rPr lang="en-US" sz="2400" dirty="0" err="1">
                          <a:solidFill>
                            <a:srgbClr val="000000"/>
                          </a:solidFill>
                          <a:effectLst/>
                          <a:latin typeface="Times" panose="02020603050405020304" pitchFamily="18" charset="0"/>
                          <a:cs typeface="Times" panose="02020603050405020304" pitchFamily="18" charset="0"/>
                        </a:rPr>
                        <a:t>ninh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trật</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tự</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bạo</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lực</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gia</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đình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gia</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tăng</a:t>
                      </a:r>
                      <a:r>
                        <a:rPr lang="en-US" sz="2400" dirty="0">
                          <a:solidFill>
                            <a:srgbClr val="000000"/>
                          </a:solidFill>
                          <a:effectLst/>
                          <a:latin typeface="Times" panose="02020603050405020304" pitchFamily="18" charset="0"/>
                          <a:cs typeface="Times"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Ma túy</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vi-VN" sz="2400" dirty="0">
                          <a:solidFill>
                            <a:srgbClr val="000000"/>
                          </a:solidFill>
                          <a:effectLst/>
                          <a:latin typeface="Times" panose="02020603050405020304" pitchFamily="18" charset="0"/>
                          <a:cs typeface="Times" panose="02020603050405020304" pitchFamily="18" charset="0"/>
                        </a:rPr>
                        <a:t>Phụ thuộc vào ma túy, dễ</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mắc</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phải</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những</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bệnh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truyền</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nhiễm</a:t>
                      </a:r>
                      <a:r>
                        <a:rPr lang="en-US" sz="2400" dirty="0">
                          <a:solidFill>
                            <a:srgbClr val="000000"/>
                          </a:solidFill>
                          <a:effectLst/>
                          <a:latin typeface="Times" panose="02020603050405020304" pitchFamily="18" charset="0"/>
                          <a:cs typeface="Times"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US" sz="2400" dirty="0" err="1">
                          <a:solidFill>
                            <a:srgbClr val="000000"/>
                          </a:solidFill>
                          <a:effectLst/>
                          <a:latin typeface="Times" panose="02020603050405020304" pitchFamily="18" charset="0"/>
                          <a:cs typeface="Times" panose="02020603050405020304" pitchFamily="18" charset="0"/>
                        </a:rPr>
                        <a:t>Dễ</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mắc</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phải</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những</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bệnh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truyền</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nhiễm</a:t>
                      </a:r>
                      <a:endParaRPr lang="en-US" sz="2400" dirty="0">
                        <a:solidFill>
                          <a:srgbClr val="000000"/>
                        </a:solidFill>
                        <a:effectLst/>
                        <a:latin typeface="Times" panose="02020603050405020304" pitchFamily="18"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fontAlgn="t"/>
                      <a:r>
                        <a:rPr lang="en-US" sz="2400" dirty="0" err="1">
                          <a:solidFill>
                            <a:srgbClr val="000000"/>
                          </a:solidFill>
                          <a:effectLst/>
                          <a:latin typeface="Times" panose="02020603050405020304" pitchFamily="18" charset="0"/>
                          <a:cs typeface="Times" panose="02020603050405020304" pitchFamily="18" charset="0"/>
                        </a:rPr>
                        <a:t>Mất</a:t>
                      </a:r>
                      <a:r>
                        <a:rPr lang="en-US" sz="2400" dirty="0">
                          <a:solidFill>
                            <a:srgbClr val="000000"/>
                          </a:solidFill>
                          <a:effectLst/>
                          <a:latin typeface="Times" panose="02020603050405020304" pitchFamily="18" charset="0"/>
                          <a:cs typeface="Times" panose="02020603050405020304" pitchFamily="18" charset="0"/>
                        </a:rPr>
                        <a:t> an </a:t>
                      </a:r>
                      <a:r>
                        <a:rPr lang="en-US" sz="2400" dirty="0" err="1">
                          <a:solidFill>
                            <a:srgbClr val="000000"/>
                          </a:solidFill>
                          <a:effectLst/>
                          <a:latin typeface="Times" panose="02020603050405020304" pitchFamily="18" charset="0"/>
                          <a:cs typeface="Times" panose="02020603050405020304" pitchFamily="18" charset="0"/>
                        </a:rPr>
                        <a:t>ninh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trật</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tự</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bạo</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lực</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gia</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đình</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gia</a:t>
                      </a:r>
                      <a:r>
                        <a:rPr lang="en-US" sz="2400" dirty="0">
                          <a:solidFill>
                            <a:srgbClr val="000000"/>
                          </a:solidFill>
                          <a:effectLst/>
                          <a:latin typeface="Times" panose="02020603050405020304" pitchFamily="18" charset="0"/>
                          <a:cs typeface="Times" panose="02020603050405020304" pitchFamily="18" charset="0"/>
                        </a:rPr>
                        <a:t> </a:t>
                      </a:r>
                      <a:r>
                        <a:rPr lang="en-US" sz="2400" dirty="0" err="1">
                          <a:solidFill>
                            <a:srgbClr val="000000"/>
                          </a:solidFill>
                          <a:effectLst/>
                          <a:latin typeface="Times" panose="02020603050405020304" pitchFamily="18" charset="0"/>
                          <a:cs typeface="Times" panose="02020603050405020304" pitchFamily="18" charset="0"/>
                        </a:rPr>
                        <a:t>tăng</a:t>
                      </a:r>
                      <a:r>
                        <a:rPr lang="en-US" sz="2400" dirty="0">
                          <a:solidFill>
                            <a:srgbClr val="000000"/>
                          </a:solidFill>
                          <a:effectLst/>
                          <a:latin typeface="Times" panose="02020603050405020304" pitchFamily="18" charset="0"/>
                          <a:cs typeface="Times"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Times" panose="02020603050405020304" pitchFamily="18" charset="0"/>
                          <a:ea typeface="Courier New" panose="02070309020205020404" pitchFamily="49" charset="0"/>
                          <a:cs typeface="Times" panose="02020603050405020304" pitchFamily="18" charset="0"/>
                        </a:rPr>
                        <a:t> Mại dâm</a:t>
                      </a:r>
                      <a:endParaRPr lang="en-US" sz="2800" dirty="0">
                        <a:solidFill>
                          <a:srgbClr val="0000FF"/>
                        </a:solidFill>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Times" panose="02020603050405020304" pitchFamily="18" charset="0"/>
                          <a:ea typeface="Courier New" panose="02070309020205020404" pitchFamily="49" charset="0"/>
                          <a:cs typeface="Times" panose="02020603050405020304" pitchFamily="18" charset="0"/>
                        </a:rPr>
                        <a:t> </a:t>
                      </a:r>
                      <a:endParaRPr lang="en-US" sz="1100" dirty="0">
                        <a:effectLst/>
                        <a:latin typeface="Times" panose="02020603050405020304" pitchFamily="18" charset="0"/>
                        <a:ea typeface="Arial" panose="020B060402020202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6" name="Picture 4" descr="Bạn là nhân vật nào trong teamwork?"/>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a:ext>
            </a:extLst>
          </a:blip>
          <a:srcRect/>
          <a:stretch>
            <a:fillRect/>
          </a:stretch>
        </p:blipFill>
        <p:spPr bwMode="auto">
          <a:xfrm>
            <a:off x="0" y="584776"/>
            <a:ext cx="2724112" cy="1047076"/>
          </a:xfrm>
          <a:prstGeom prst="rect">
            <a:avLst/>
          </a:prstGeom>
          <a:solidFill>
            <a:srgbClr val="FFCCFF"/>
          </a:solidFill>
        </p:spPr>
      </p:pic>
      <p:sp>
        <p:nvSpPr>
          <p:cNvPr id="7" name="TextBox 6"/>
          <p:cNvSpPr txBox="1"/>
          <p:nvPr/>
        </p:nvSpPr>
        <p:spPr>
          <a:xfrm>
            <a:off x="4265" y="0"/>
            <a:ext cx="2719847" cy="584775"/>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Times" panose="02020603050405020304" pitchFamily="18" charset="0"/>
                <a:ea typeface="微软雅黑"/>
                <a:cs typeface="Times" panose="02020603050405020304" pitchFamily="18" charset="0"/>
              </a:rPr>
              <a:t>TEAM WORK</a:t>
            </a:r>
          </a:p>
        </p:txBody>
      </p:sp>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 (THẢO LUẬN NHÓM)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panose="02020603050405020304" pitchFamily="18" charset="0"/>
                <a:ea typeface="Times New Roman" panose="02020603050405020304" pitchFamily="18" charset="0"/>
                <a:cs typeface="Times" panose="02020603050405020304" pitchFamily="18" charset="0"/>
              </a:rPr>
              <a:t> </a:t>
            </a:r>
          </a:p>
        </p:txBody>
      </p:sp>
      <p:sp>
        <p:nvSpPr>
          <p:cNvPr id="10" name="Rectangle 9"/>
          <p:cNvSpPr/>
          <p:nvPr/>
        </p:nvSpPr>
        <p:spPr>
          <a:xfrm>
            <a:off x="2523017" y="925416"/>
            <a:ext cx="9467888" cy="1077218"/>
          </a:xfrm>
          <a:prstGeom prst="rect">
            <a:avLst/>
          </a:prstGeom>
        </p:spPr>
        <p:txBody>
          <a:bodyPr wrap="square">
            <a:spAutoFit/>
          </a:bodyPr>
          <a:lstStyle/>
          <a:p>
            <a:pPr marL="0" marR="0" lvl="0" indent="27940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Kể những hậu quả của tệ nạn xã hội mà em biết</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bằng</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cách</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hoàn</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thiện</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phiếu</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bài</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tập</a:t>
            </a:r>
            <a:r>
              <a:rPr kumimoji="0" lang="en-US" sz="3200" b="1"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rPr>
              <a:t> </a:t>
            </a:r>
            <a:endParaRPr kumimoji="0" lang="en-US" sz="3200" b="0" i="0" u="none" strike="noStrike" kern="1200" cap="none" spc="0" normalizeH="0" baseline="0" noProof="0" dirty="0">
              <a:ln>
                <a:noFill/>
              </a:ln>
              <a:solidFill>
                <a:srgbClr val="353635"/>
              </a:solidFill>
              <a:effectLst/>
              <a:uLnTx/>
              <a:uFillTx/>
              <a:latin typeface="Times" panose="02020603050405020304" pitchFamily="18" charset="0"/>
              <a:ea typeface="Times New Roman" panose="02020603050405020304" pitchFamily="18" charset="0"/>
              <a:cs typeface="Times" panose="02020603050405020304" pitchFamily="18"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cxnSp>
        <p:nvCxnSpPr>
          <p:cNvPr id="13" name="Straight Connector 12"/>
          <p:cNvCxnSpPr>
            <a:cxnSpLocks/>
          </p:cNvCxnSpPr>
          <p:nvPr/>
        </p:nvCxnSpPr>
        <p:spPr>
          <a:xfrm>
            <a:off x="254171" y="1899695"/>
            <a:ext cx="1805528" cy="106172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9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par>
                                <p:cTn id="10" presetID="47" presetClass="exit" presetSubtype="0" fill="hold"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3AE504E-37B8-B37F-0F58-82C2279BFD47}"/>
              </a:ext>
            </a:extLst>
          </p:cNvPr>
          <p:cNvSpPr txBox="1">
            <a:spLocks/>
          </p:cNvSpPr>
          <p:nvPr/>
        </p:nvSpPr>
        <p:spPr>
          <a:xfrm>
            <a:off x="8052982" y="2440875"/>
            <a:ext cx="3733634" cy="3381857"/>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charset="0"/>
                <a:ea typeface="Montserrat" panose="00000500000000000000" charset="0"/>
                <a:cs typeface="Montserrat" panose="0000050000000000000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charset="0"/>
                <a:ea typeface="Montserrat" panose="00000500000000000000" charset="0"/>
                <a:cs typeface="Montserrat" panose="0000050000000000000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charset="0"/>
                <a:ea typeface="Montserrat" panose="00000500000000000000" charset="0"/>
                <a:cs typeface="Montserrat" panose="0000050000000000000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charset="0"/>
                <a:ea typeface="Montserrat" panose="00000500000000000000" charset="0"/>
                <a:cs typeface="Montserrat" panose="0000050000000000000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Đối với xã hội: </a:t>
            </a:r>
            <a:endParaRPr kumimoji="0" lang="vi-VN" b="1" i="0" u="none" strike="noStrike" kern="120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endParaRPr>
          </a:p>
          <a:p>
            <a:pPr marL="0" marR="0" lvl="0" indent="0" algn="just" defTabSz="914400" rtl="0" eaLnBrk="1" fontAlgn="auto" latinLnBrk="0" hangingPunct="1">
              <a:lnSpc>
                <a:spcPct val="16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làm </a:t>
            </a:r>
            <a:r>
              <a:rPr kumimoji="0" lang="en-US" sz="24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suy thoái giống nòi; rối loạn trật tự; ảnh hưởng xấu đến sự phát triển kinh tế, suy giảm sức lao động xã hội,…</a:t>
            </a:r>
          </a:p>
        </p:txBody>
      </p:sp>
      <p:sp>
        <p:nvSpPr>
          <p:cNvPr id="6" name="TextBox 5">
            <a:extLst>
              <a:ext uri="{FF2B5EF4-FFF2-40B4-BE49-F238E27FC236}">
                <a16:creationId xmlns:a16="http://schemas.microsoft.com/office/drawing/2014/main" id="{5621891D-AD21-DA30-FE36-378537DB52F3}"/>
              </a:ext>
            </a:extLst>
          </p:cNvPr>
          <p:cNvSpPr txBox="1"/>
          <p:nvPr/>
        </p:nvSpPr>
        <p:spPr>
          <a:xfrm>
            <a:off x="3243159" y="394235"/>
            <a:ext cx="5920283" cy="646331"/>
          </a:xfrm>
          <a:prstGeom prst="rect">
            <a:avLst/>
          </a:prstGeom>
          <a:noFill/>
        </p:spPr>
        <p:txBody>
          <a:bodyPr wrap="square">
            <a:spAutoFit/>
          </a:bodyPr>
          <a:lstStyle/>
          <a:p>
            <a:pPr>
              <a:buFont typeface="Arial" panose="020B0604020202020204" pitchFamily="34" charset="0"/>
              <a:buNone/>
              <a:defRPr/>
            </a:pPr>
            <a:r>
              <a:rPr lang="en-US" sz="3600" b="1" dirty="0" err="1">
                <a:solidFill>
                  <a:srgbClr val="00B050"/>
                </a:solidFill>
                <a:latin typeface="Arial" panose="020B0604020202020204" pitchFamily="34" charset="0"/>
                <a:cs typeface="Arial" panose="020B0604020202020204" pitchFamily="34" charset="0"/>
              </a:rPr>
              <a:t>Hậu</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quả</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của</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tệ</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nạn</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xã</a:t>
            </a:r>
            <a:r>
              <a:rPr lang="en-US" sz="3600" b="1" dirty="0">
                <a:solidFill>
                  <a:srgbClr val="00B050"/>
                </a:solidFill>
                <a:latin typeface="Arial" panose="020B0604020202020204" pitchFamily="34" charset="0"/>
                <a:cs typeface="Arial" panose="020B0604020202020204" pitchFamily="34" charset="0"/>
              </a:rPr>
              <a:t> </a:t>
            </a:r>
            <a:r>
              <a:rPr lang="en-US" sz="3600" b="1" dirty="0" err="1">
                <a:solidFill>
                  <a:srgbClr val="00B050"/>
                </a:solidFill>
                <a:latin typeface="Arial" panose="020B0604020202020204" pitchFamily="34" charset="0"/>
                <a:cs typeface="Arial" panose="020B0604020202020204" pitchFamily="34" charset="0"/>
              </a:rPr>
              <a:t>hội</a:t>
            </a:r>
            <a:endParaRPr lang="en-US" sz="3600" b="1" dirty="0">
              <a:solidFill>
                <a:srgbClr val="00B05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060965F-053D-2565-651D-96872845A080}"/>
              </a:ext>
            </a:extLst>
          </p:cNvPr>
          <p:cNvSpPr txBox="1"/>
          <p:nvPr/>
        </p:nvSpPr>
        <p:spPr>
          <a:xfrm>
            <a:off x="522494" y="2138360"/>
            <a:ext cx="3357465" cy="334995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Đối với bản thân: </a:t>
            </a:r>
            <a:endParaRPr kumimoji="0" lang="vi-VN" sz="2400" b="1"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0" i="0" u="none" strike="noStrike" kern="0" cap="none" spc="0" normalizeH="0" baseline="0" noProof="0" dirty="0" smtClean="0">
                <a:ln>
                  <a:noFill/>
                </a:ln>
                <a:solidFill>
                  <a:prstClr val="black"/>
                </a:solidFill>
                <a:effectLst/>
                <a:uLnTx/>
                <a:uFillTx/>
                <a:latin typeface="Times" panose="02020603050405020304" pitchFamily="18" charset="0"/>
                <a:cs typeface="Times" panose="02020603050405020304" pitchFamily="18" charset="0"/>
              </a:rPr>
              <a:t>ảnh </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hưởng đến sứ khoẻ, làm tha hoá về nhân cách, rối loạn về hành vi, rơi vào lối sống buông thả, dễ vi phạm pháp luật,…</a:t>
            </a:r>
          </a:p>
        </p:txBody>
      </p:sp>
      <p:sp>
        <p:nvSpPr>
          <p:cNvPr id="8" name="TextBox 7">
            <a:extLst>
              <a:ext uri="{FF2B5EF4-FFF2-40B4-BE49-F238E27FC236}">
                <a16:creationId xmlns:a16="http://schemas.microsoft.com/office/drawing/2014/main" id="{B89F727D-73DE-FCA7-9C94-FE6165A671F3}"/>
              </a:ext>
            </a:extLst>
          </p:cNvPr>
          <p:cNvSpPr txBox="1"/>
          <p:nvPr/>
        </p:nvSpPr>
        <p:spPr>
          <a:xfrm>
            <a:off x="4642607" y="2687856"/>
            <a:ext cx="2831559" cy="3347840"/>
          </a:xfrm>
          <a:prstGeom prst="rect">
            <a:avLst/>
          </a:prstGeom>
          <a:solidFill>
            <a:srgbClr val="FF99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400" b="1"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Đối</a:t>
            </a:r>
            <a:r>
              <a:rPr kumimoji="0" lang="en-US" sz="2400" b="1"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với</a:t>
            </a:r>
            <a:r>
              <a:rPr kumimoji="0" lang="en-US" sz="2400" b="1"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gia</a:t>
            </a:r>
            <a:r>
              <a:rPr kumimoji="0" lang="en-US" sz="2400" b="1"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đình</a:t>
            </a:r>
            <a:r>
              <a:rPr kumimoji="0" lang="en-US" sz="2400" b="1"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cạn</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kiệt</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tài</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chính</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làm</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tan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vỡ</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hạnh</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phúc</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gia</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 </a:t>
            </a:r>
            <a:r>
              <a:rPr kumimoji="0" lang="en-US" sz="2400" b="0" i="0" u="none" strike="noStrike" kern="0" cap="none" spc="0" normalizeH="0" baseline="0" noProof="0" dirty="0" err="1">
                <a:ln>
                  <a:noFill/>
                </a:ln>
                <a:solidFill>
                  <a:prstClr val="black"/>
                </a:solidFill>
                <a:effectLst/>
                <a:uLnTx/>
                <a:uFillTx/>
                <a:latin typeface="Times" panose="02020603050405020304" pitchFamily="18" charset="0"/>
                <a:cs typeface="Times" panose="02020603050405020304" pitchFamily="18" charset="0"/>
              </a:rPr>
              <a:t>đình</a:t>
            </a:r>
            <a:r>
              <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a:t>
            </a:r>
            <a:endParaRPr kumimoji="0" lang="vi-VN"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lang="vi-VN" sz="2400" kern="0" dirty="0">
              <a:solidFill>
                <a:prstClr val="black"/>
              </a:solidFill>
              <a:latin typeface="Times" panose="02020603050405020304" pitchFamily="18" charset="0"/>
              <a:cs typeface="Times"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24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grpSp>
        <p:nvGrpSpPr>
          <p:cNvPr id="9" name="PA_组合 19">
            <a:extLst>
              <a:ext uri="{FF2B5EF4-FFF2-40B4-BE49-F238E27FC236}">
                <a16:creationId xmlns:a16="http://schemas.microsoft.com/office/drawing/2014/main" id="{10C357B7-594F-86CF-F872-CABE148A8749}"/>
              </a:ext>
            </a:extLst>
          </p:cNvPr>
          <p:cNvGrpSpPr/>
          <p:nvPr>
            <p:custDataLst>
              <p:tags r:id="rId1"/>
            </p:custDataLst>
          </p:nvPr>
        </p:nvGrpSpPr>
        <p:grpSpPr>
          <a:xfrm rot="19815611">
            <a:off x="2365437" y="1422736"/>
            <a:ext cx="1106644" cy="233668"/>
            <a:chOff x="4745516" y="3205684"/>
            <a:chExt cx="1534882" cy="324091"/>
          </a:xfrm>
        </p:grpSpPr>
        <p:sp>
          <p:nvSpPr>
            <p:cNvPr id="10" name="PA_椭圆 13">
              <a:extLst>
                <a:ext uri="{FF2B5EF4-FFF2-40B4-BE49-F238E27FC236}">
                  <a16:creationId xmlns:a16="http://schemas.microsoft.com/office/drawing/2014/main" id="{E21ADE14-DEAE-5B09-B786-587A57E0C746}"/>
                </a:ext>
              </a:extLst>
            </p:cNvPr>
            <p:cNvSpPr/>
            <p:nvPr>
              <p:custDataLst>
                <p:tags r:id="rId12"/>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1" name="PA_椭圆 13">
              <a:extLst>
                <a:ext uri="{FF2B5EF4-FFF2-40B4-BE49-F238E27FC236}">
                  <a16:creationId xmlns:a16="http://schemas.microsoft.com/office/drawing/2014/main" id="{70FCA7FD-B8F1-EEC9-8C44-5A7BA59EBB2C}"/>
                </a:ext>
              </a:extLst>
            </p:cNvPr>
            <p:cNvSpPr/>
            <p:nvPr>
              <p:custDataLst>
                <p:tags r:id="rId13"/>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2" name="PA_椭圆 13">
              <a:extLst>
                <a:ext uri="{FF2B5EF4-FFF2-40B4-BE49-F238E27FC236}">
                  <a16:creationId xmlns:a16="http://schemas.microsoft.com/office/drawing/2014/main" id="{EA6D34C0-1393-F000-B727-8C16C7BC0774}"/>
                </a:ext>
              </a:extLst>
            </p:cNvPr>
            <p:cNvSpPr/>
            <p:nvPr>
              <p:custDataLst>
                <p:tags r:id="rId14"/>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3" name="PA_椭圆 13">
              <a:extLst>
                <a:ext uri="{FF2B5EF4-FFF2-40B4-BE49-F238E27FC236}">
                  <a16:creationId xmlns:a16="http://schemas.microsoft.com/office/drawing/2014/main" id="{F7B47E13-9BF0-FD7E-7F84-2A6E20679097}"/>
                </a:ext>
              </a:extLst>
            </p:cNvPr>
            <p:cNvSpPr/>
            <p:nvPr>
              <p:custDataLst>
                <p:tags r:id="rId15"/>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14" name="PA_组合 19">
            <a:extLst>
              <a:ext uri="{FF2B5EF4-FFF2-40B4-BE49-F238E27FC236}">
                <a16:creationId xmlns:a16="http://schemas.microsoft.com/office/drawing/2014/main" id="{2F1E9DDC-AA3E-F2F6-6D00-B0C744817F5F}"/>
              </a:ext>
            </a:extLst>
          </p:cNvPr>
          <p:cNvGrpSpPr/>
          <p:nvPr>
            <p:custDataLst>
              <p:tags r:id="rId2"/>
            </p:custDataLst>
          </p:nvPr>
        </p:nvGrpSpPr>
        <p:grpSpPr>
          <a:xfrm rot="16686039">
            <a:off x="5348935" y="1881890"/>
            <a:ext cx="836917" cy="253659"/>
            <a:chOff x="4745516" y="3205684"/>
            <a:chExt cx="1534882" cy="324091"/>
          </a:xfrm>
        </p:grpSpPr>
        <p:sp>
          <p:nvSpPr>
            <p:cNvPr id="15" name="PA_椭圆 13">
              <a:extLst>
                <a:ext uri="{FF2B5EF4-FFF2-40B4-BE49-F238E27FC236}">
                  <a16:creationId xmlns:a16="http://schemas.microsoft.com/office/drawing/2014/main" id="{DF835612-18FC-065A-38EB-2E62A6374258}"/>
                </a:ext>
              </a:extLst>
            </p:cNvPr>
            <p:cNvSpPr/>
            <p:nvPr>
              <p:custDataLst>
                <p:tags r:id="rId8"/>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6" name="PA_椭圆 13">
              <a:extLst>
                <a:ext uri="{FF2B5EF4-FFF2-40B4-BE49-F238E27FC236}">
                  <a16:creationId xmlns:a16="http://schemas.microsoft.com/office/drawing/2014/main" id="{7494254D-74B9-DA51-F369-A67BF38931AD}"/>
                </a:ext>
              </a:extLst>
            </p:cNvPr>
            <p:cNvSpPr/>
            <p:nvPr>
              <p:custDataLst>
                <p:tags r:id="rId9"/>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7" name="PA_椭圆 13">
              <a:extLst>
                <a:ext uri="{FF2B5EF4-FFF2-40B4-BE49-F238E27FC236}">
                  <a16:creationId xmlns:a16="http://schemas.microsoft.com/office/drawing/2014/main" id="{0E77EE89-2717-2533-E75B-10C25E7F2D6E}"/>
                </a:ext>
              </a:extLst>
            </p:cNvPr>
            <p:cNvSpPr/>
            <p:nvPr>
              <p:custDataLst>
                <p:tags r:id="rId10"/>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18" name="PA_椭圆 13">
              <a:extLst>
                <a:ext uri="{FF2B5EF4-FFF2-40B4-BE49-F238E27FC236}">
                  <a16:creationId xmlns:a16="http://schemas.microsoft.com/office/drawing/2014/main" id="{1EBE3CCA-1432-2DD1-702B-520A9AE2888B}"/>
                </a:ext>
              </a:extLst>
            </p:cNvPr>
            <p:cNvSpPr/>
            <p:nvPr>
              <p:custDataLst>
                <p:tags r:id="rId11"/>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19" name="PA_组合 19">
            <a:extLst>
              <a:ext uri="{FF2B5EF4-FFF2-40B4-BE49-F238E27FC236}">
                <a16:creationId xmlns:a16="http://schemas.microsoft.com/office/drawing/2014/main" id="{00276B66-FEE6-8779-E7F5-4226154D370A}"/>
              </a:ext>
            </a:extLst>
          </p:cNvPr>
          <p:cNvGrpSpPr/>
          <p:nvPr>
            <p:custDataLst>
              <p:tags r:id="rId3"/>
            </p:custDataLst>
          </p:nvPr>
        </p:nvGrpSpPr>
        <p:grpSpPr>
          <a:xfrm rot="13569178">
            <a:off x="8250944" y="1312313"/>
            <a:ext cx="988409" cy="271506"/>
            <a:chOff x="4745516" y="3205684"/>
            <a:chExt cx="1534882" cy="324091"/>
          </a:xfrm>
        </p:grpSpPr>
        <p:sp>
          <p:nvSpPr>
            <p:cNvPr id="20" name="PA_椭圆 13">
              <a:extLst>
                <a:ext uri="{FF2B5EF4-FFF2-40B4-BE49-F238E27FC236}">
                  <a16:creationId xmlns:a16="http://schemas.microsoft.com/office/drawing/2014/main" id="{A9615A13-05C8-A834-5C8B-5363FEE8E446}"/>
                </a:ext>
              </a:extLst>
            </p:cNvPr>
            <p:cNvSpPr/>
            <p:nvPr>
              <p:custDataLst>
                <p:tags r:id="rId4"/>
              </p:custDataLst>
            </p:nvPr>
          </p:nvSpPr>
          <p:spPr>
            <a:xfrm>
              <a:off x="6086090" y="3270575"/>
              <a:ext cx="194308" cy="194308"/>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1" name="PA_椭圆 13">
              <a:extLst>
                <a:ext uri="{FF2B5EF4-FFF2-40B4-BE49-F238E27FC236}">
                  <a16:creationId xmlns:a16="http://schemas.microsoft.com/office/drawing/2014/main" id="{9B79C851-BAEF-8A9A-95F7-8A133763E99C}"/>
                </a:ext>
              </a:extLst>
            </p:cNvPr>
            <p:cNvSpPr/>
            <p:nvPr>
              <p:custDataLst>
                <p:tags r:id="rId5"/>
              </p:custDataLst>
            </p:nvPr>
          </p:nvSpPr>
          <p:spPr>
            <a:xfrm>
              <a:off x="5682493" y="3248945"/>
              <a:ext cx="237569" cy="237569"/>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2" name="PA_椭圆 13">
              <a:extLst>
                <a:ext uri="{FF2B5EF4-FFF2-40B4-BE49-F238E27FC236}">
                  <a16:creationId xmlns:a16="http://schemas.microsoft.com/office/drawing/2014/main" id="{DA6F737A-31F8-99EC-FBAA-57AE6BB73056}"/>
                </a:ext>
              </a:extLst>
            </p:cNvPr>
            <p:cNvSpPr/>
            <p:nvPr>
              <p:custDataLst>
                <p:tags r:id="rId6"/>
              </p:custDataLst>
            </p:nvPr>
          </p:nvSpPr>
          <p:spPr>
            <a:xfrm>
              <a:off x="5235635" y="3227314"/>
              <a:ext cx="280830" cy="280830"/>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sp>
          <p:nvSpPr>
            <p:cNvPr id="23" name="PA_椭圆 13">
              <a:extLst>
                <a:ext uri="{FF2B5EF4-FFF2-40B4-BE49-F238E27FC236}">
                  <a16:creationId xmlns:a16="http://schemas.microsoft.com/office/drawing/2014/main" id="{D071C7F1-C675-7329-8ACF-951820C4980E}"/>
                </a:ext>
              </a:extLst>
            </p:cNvPr>
            <p:cNvSpPr/>
            <p:nvPr>
              <p:custDataLst>
                <p:tags r:id="rId7"/>
              </p:custDataLst>
            </p:nvPr>
          </p:nvSpPr>
          <p:spPr>
            <a:xfrm>
              <a:off x="4745516" y="3205684"/>
              <a:ext cx="324091" cy="324091"/>
            </a:xfrm>
            <a:prstGeom prst="ellipse">
              <a:avLst/>
            </a:prstGeom>
            <a:solidFill>
              <a:srgbClr val="D896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ontserrat"/>
                <a:ea typeface="Montserrat" panose="00000500000000000000" charset="0"/>
                <a:cs typeface="Montserrat" panose="00000500000000000000" charset="0"/>
              </a:endParaRPr>
            </a:p>
          </p:txBody>
        </p:sp>
      </p:grpSp>
      <p:grpSp>
        <p:nvGrpSpPr>
          <p:cNvPr id="24" name="Group 23">
            <a:extLst>
              <a:ext uri="{FF2B5EF4-FFF2-40B4-BE49-F238E27FC236}">
                <a16:creationId xmlns:a16="http://schemas.microsoft.com/office/drawing/2014/main" id="{4075F5E7-598C-5AAE-1F1C-05043E788687}"/>
              </a:ext>
            </a:extLst>
          </p:cNvPr>
          <p:cNvGrpSpPr>
            <a:grpSpLocks noChangeAspect="1"/>
          </p:cNvGrpSpPr>
          <p:nvPr/>
        </p:nvGrpSpPr>
        <p:grpSpPr bwMode="auto">
          <a:xfrm>
            <a:off x="1758462" y="180351"/>
            <a:ext cx="9017389" cy="957915"/>
            <a:chOff x="2403" y="187"/>
            <a:chExt cx="3090" cy="808"/>
          </a:xfrm>
          <a:solidFill>
            <a:schemeClr val="accent2">
              <a:lumMod val="20000"/>
              <a:lumOff val="80000"/>
            </a:schemeClr>
          </a:solidFill>
        </p:grpSpPr>
        <p:sp>
          <p:nvSpPr>
            <p:cNvPr id="25" name="Freeform 5">
              <a:extLst>
                <a:ext uri="{FF2B5EF4-FFF2-40B4-BE49-F238E27FC236}">
                  <a16:creationId xmlns:a16="http://schemas.microsoft.com/office/drawing/2014/main" id="{2F19A447-E5D4-59B0-5609-55E2AF442149}"/>
                </a:ext>
              </a:extLst>
            </p:cNvPr>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6" name="Freeform 6">
              <a:extLst>
                <a:ext uri="{FF2B5EF4-FFF2-40B4-BE49-F238E27FC236}">
                  <a16:creationId xmlns:a16="http://schemas.microsoft.com/office/drawing/2014/main" id="{DCE0D01F-FDEF-2BD3-8C5E-43C349ED2C06}"/>
                </a:ext>
              </a:extLst>
            </p:cNvPr>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7" name="Freeform 7">
              <a:extLst>
                <a:ext uri="{FF2B5EF4-FFF2-40B4-BE49-F238E27FC236}">
                  <a16:creationId xmlns:a16="http://schemas.microsoft.com/office/drawing/2014/main" id="{A9A9F20C-08F9-DD01-653A-F27F1E3169F0}"/>
                </a:ext>
              </a:extLst>
            </p:cNvPr>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8" name="Freeform 8">
              <a:extLst>
                <a:ext uri="{FF2B5EF4-FFF2-40B4-BE49-F238E27FC236}">
                  <a16:creationId xmlns:a16="http://schemas.microsoft.com/office/drawing/2014/main" id="{7B714362-6332-53A7-312B-BA6854FF5124}"/>
                </a:ext>
              </a:extLst>
            </p:cNvPr>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29" name="Freeform 9">
              <a:extLst>
                <a:ext uri="{FF2B5EF4-FFF2-40B4-BE49-F238E27FC236}">
                  <a16:creationId xmlns:a16="http://schemas.microsoft.com/office/drawing/2014/main" id="{BC350A58-11B2-9BBA-3DBB-16F8E1236834}"/>
                </a:ext>
              </a:extLst>
            </p:cNvPr>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0" name="Freeform 10">
              <a:extLst>
                <a:ext uri="{FF2B5EF4-FFF2-40B4-BE49-F238E27FC236}">
                  <a16:creationId xmlns:a16="http://schemas.microsoft.com/office/drawing/2014/main" id="{A15798E2-7546-4FFE-276E-B1E79AF4EED8}"/>
                </a:ext>
              </a:extLst>
            </p:cNvPr>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1" name="Freeform 11">
              <a:extLst>
                <a:ext uri="{FF2B5EF4-FFF2-40B4-BE49-F238E27FC236}">
                  <a16:creationId xmlns:a16="http://schemas.microsoft.com/office/drawing/2014/main" id="{4C1E21E0-B1AF-6755-CB61-F644E42FFC40}"/>
                </a:ext>
              </a:extLst>
            </p:cNvPr>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2" name="Freeform 12">
              <a:extLst>
                <a:ext uri="{FF2B5EF4-FFF2-40B4-BE49-F238E27FC236}">
                  <a16:creationId xmlns:a16="http://schemas.microsoft.com/office/drawing/2014/main" id="{B4738C72-BEDF-E359-7940-EE04439F3437}"/>
                </a:ext>
              </a:extLst>
            </p:cNvPr>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3" name="Freeform 13">
              <a:extLst>
                <a:ext uri="{FF2B5EF4-FFF2-40B4-BE49-F238E27FC236}">
                  <a16:creationId xmlns:a16="http://schemas.microsoft.com/office/drawing/2014/main" id="{3E94F5D4-8C40-779C-2F94-3FEDEC9E870F}"/>
                </a:ext>
              </a:extLst>
            </p:cNvPr>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4" name="Freeform 14">
              <a:extLst>
                <a:ext uri="{FF2B5EF4-FFF2-40B4-BE49-F238E27FC236}">
                  <a16:creationId xmlns:a16="http://schemas.microsoft.com/office/drawing/2014/main" id="{DD239B36-2032-5053-6AF4-9B61868BC6E9}"/>
                </a:ext>
              </a:extLst>
            </p:cNvPr>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5" name="Freeform 15">
              <a:extLst>
                <a:ext uri="{FF2B5EF4-FFF2-40B4-BE49-F238E27FC236}">
                  <a16:creationId xmlns:a16="http://schemas.microsoft.com/office/drawing/2014/main" id="{88A1526F-CB7C-9A6A-39E8-5E1E7A33C0DA}"/>
                </a:ext>
              </a:extLst>
            </p:cNvPr>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6" name="Freeform 16">
              <a:extLst>
                <a:ext uri="{FF2B5EF4-FFF2-40B4-BE49-F238E27FC236}">
                  <a16:creationId xmlns:a16="http://schemas.microsoft.com/office/drawing/2014/main" id="{8675CDB6-4292-E5CD-6767-577F8D32ACA5}"/>
                </a:ext>
              </a:extLst>
            </p:cNvPr>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7" name="Freeform 17">
              <a:extLst>
                <a:ext uri="{FF2B5EF4-FFF2-40B4-BE49-F238E27FC236}">
                  <a16:creationId xmlns:a16="http://schemas.microsoft.com/office/drawing/2014/main" id="{4C4017C3-E944-A802-E29F-426253AEAFD7}"/>
                </a:ext>
              </a:extLst>
            </p:cNvPr>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8" name="Freeform 18">
              <a:extLst>
                <a:ext uri="{FF2B5EF4-FFF2-40B4-BE49-F238E27FC236}">
                  <a16:creationId xmlns:a16="http://schemas.microsoft.com/office/drawing/2014/main" id="{7A1397F6-ADC9-FBE4-FC0B-D69F823D7CC9}"/>
                </a:ext>
              </a:extLst>
            </p:cNvPr>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39" name="Freeform 19">
              <a:extLst>
                <a:ext uri="{FF2B5EF4-FFF2-40B4-BE49-F238E27FC236}">
                  <a16:creationId xmlns:a16="http://schemas.microsoft.com/office/drawing/2014/main" id="{52E03D60-5CDD-C949-97A1-3992D2B345D9}"/>
                </a:ext>
              </a:extLst>
            </p:cNvPr>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0" name="Freeform 20">
              <a:extLst>
                <a:ext uri="{FF2B5EF4-FFF2-40B4-BE49-F238E27FC236}">
                  <a16:creationId xmlns:a16="http://schemas.microsoft.com/office/drawing/2014/main" id="{4CBE877D-ACC1-2E17-B3FE-9EBCFC3577F0}"/>
                </a:ext>
              </a:extLst>
            </p:cNvPr>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1" name="Freeform 21">
              <a:extLst>
                <a:ext uri="{FF2B5EF4-FFF2-40B4-BE49-F238E27FC236}">
                  <a16:creationId xmlns:a16="http://schemas.microsoft.com/office/drawing/2014/main" id="{A42B9B64-7D6D-BFF2-707D-0695807418F1}"/>
                </a:ext>
              </a:extLst>
            </p:cNvPr>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2" name="Freeform 22">
              <a:extLst>
                <a:ext uri="{FF2B5EF4-FFF2-40B4-BE49-F238E27FC236}">
                  <a16:creationId xmlns:a16="http://schemas.microsoft.com/office/drawing/2014/main" id="{71777B63-CCC4-FB32-217F-564B0AA49908}"/>
                </a:ext>
              </a:extLst>
            </p:cNvPr>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3" name="Freeform 23">
              <a:extLst>
                <a:ext uri="{FF2B5EF4-FFF2-40B4-BE49-F238E27FC236}">
                  <a16:creationId xmlns:a16="http://schemas.microsoft.com/office/drawing/2014/main" id="{A10DE04C-7B95-D138-D1A6-A0DB99071F69}"/>
                </a:ext>
              </a:extLst>
            </p:cNvPr>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4" name="Freeform 24">
              <a:extLst>
                <a:ext uri="{FF2B5EF4-FFF2-40B4-BE49-F238E27FC236}">
                  <a16:creationId xmlns:a16="http://schemas.microsoft.com/office/drawing/2014/main" id="{BA603A6E-3427-9DCF-02FB-D16F4351C679}"/>
                </a:ext>
              </a:extLst>
            </p:cNvPr>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5" name="Freeform 25">
              <a:extLst>
                <a:ext uri="{FF2B5EF4-FFF2-40B4-BE49-F238E27FC236}">
                  <a16:creationId xmlns:a16="http://schemas.microsoft.com/office/drawing/2014/main" id="{67C3DAAE-46A6-145E-1968-ED1D42F86E4A}"/>
                </a:ext>
              </a:extLst>
            </p:cNvPr>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6" name="Freeform 26">
              <a:extLst>
                <a:ext uri="{FF2B5EF4-FFF2-40B4-BE49-F238E27FC236}">
                  <a16:creationId xmlns:a16="http://schemas.microsoft.com/office/drawing/2014/main" id="{88996EA7-1B42-0E2D-AB61-09E8BE562668}"/>
                </a:ext>
              </a:extLst>
            </p:cNvPr>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7" name="Freeform 27">
              <a:extLst>
                <a:ext uri="{FF2B5EF4-FFF2-40B4-BE49-F238E27FC236}">
                  <a16:creationId xmlns:a16="http://schemas.microsoft.com/office/drawing/2014/main" id="{821858A7-6C91-D32D-2600-A74CE5EC18A0}"/>
                </a:ext>
              </a:extLst>
            </p:cNvPr>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8" name="Freeform 28">
              <a:extLst>
                <a:ext uri="{FF2B5EF4-FFF2-40B4-BE49-F238E27FC236}">
                  <a16:creationId xmlns:a16="http://schemas.microsoft.com/office/drawing/2014/main" id="{958A782B-25BC-E82A-CFED-81535B1012DC}"/>
                </a:ext>
              </a:extLst>
            </p:cNvPr>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49" name="Freeform 29">
              <a:extLst>
                <a:ext uri="{FF2B5EF4-FFF2-40B4-BE49-F238E27FC236}">
                  <a16:creationId xmlns:a16="http://schemas.microsoft.com/office/drawing/2014/main" id="{94930585-4F0E-C959-BEAA-0A8E2FECB4A8}"/>
                </a:ext>
              </a:extLst>
            </p:cNvPr>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0" name="Freeform 30">
              <a:extLst>
                <a:ext uri="{FF2B5EF4-FFF2-40B4-BE49-F238E27FC236}">
                  <a16:creationId xmlns:a16="http://schemas.microsoft.com/office/drawing/2014/main" id="{6D3C6845-F98D-5449-F674-2B78D8551F3F}"/>
                </a:ext>
              </a:extLst>
            </p:cNvPr>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1" name="Freeform 31">
              <a:extLst>
                <a:ext uri="{FF2B5EF4-FFF2-40B4-BE49-F238E27FC236}">
                  <a16:creationId xmlns:a16="http://schemas.microsoft.com/office/drawing/2014/main" id="{D4916BE2-5F82-2A78-EAFD-0A978A825C2C}"/>
                </a:ext>
              </a:extLst>
            </p:cNvPr>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2" name="Freeform 32">
              <a:extLst>
                <a:ext uri="{FF2B5EF4-FFF2-40B4-BE49-F238E27FC236}">
                  <a16:creationId xmlns:a16="http://schemas.microsoft.com/office/drawing/2014/main" id="{7B24A6C3-5582-4172-E358-F29BB14D1C05}"/>
                </a:ext>
              </a:extLst>
            </p:cNvPr>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3" name="Freeform 33">
              <a:extLst>
                <a:ext uri="{FF2B5EF4-FFF2-40B4-BE49-F238E27FC236}">
                  <a16:creationId xmlns:a16="http://schemas.microsoft.com/office/drawing/2014/main" id="{0D565917-2ED8-2A0F-877E-F22FCEEA484F}"/>
                </a:ext>
              </a:extLst>
            </p:cNvPr>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4" name="Freeform 34">
              <a:extLst>
                <a:ext uri="{FF2B5EF4-FFF2-40B4-BE49-F238E27FC236}">
                  <a16:creationId xmlns:a16="http://schemas.microsoft.com/office/drawing/2014/main" id="{D65C8A87-6F8F-D187-24FC-E705E1B34034}"/>
                </a:ext>
              </a:extLst>
            </p:cNvPr>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5" name="Freeform 35">
              <a:extLst>
                <a:ext uri="{FF2B5EF4-FFF2-40B4-BE49-F238E27FC236}">
                  <a16:creationId xmlns:a16="http://schemas.microsoft.com/office/drawing/2014/main" id="{4EC61CA4-32CE-AC54-ADB3-E2804199C1C0}"/>
                </a:ext>
              </a:extLst>
            </p:cNvPr>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6" name="Freeform 36">
              <a:extLst>
                <a:ext uri="{FF2B5EF4-FFF2-40B4-BE49-F238E27FC236}">
                  <a16:creationId xmlns:a16="http://schemas.microsoft.com/office/drawing/2014/main" id="{CE019816-5CF4-CD10-D4C2-42383C0BC37D}"/>
                </a:ext>
              </a:extLst>
            </p:cNvPr>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7" name="Freeform 37">
              <a:extLst>
                <a:ext uri="{FF2B5EF4-FFF2-40B4-BE49-F238E27FC236}">
                  <a16:creationId xmlns:a16="http://schemas.microsoft.com/office/drawing/2014/main" id="{B094BFEC-EC49-A626-1C63-62B75B935192}"/>
                </a:ext>
              </a:extLst>
            </p:cNvPr>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8" name="Freeform 38">
              <a:extLst>
                <a:ext uri="{FF2B5EF4-FFF2-40B4-BE49-F238E27FC236}">
                  <a16:creationId xmlns:a16="http://schemas.microsoft.com/office/drawing/2014/main" id="{AFA674C1-585F-2DFF-FD5D-2EE165375DA2}"/>
                </a:ext>
              </a:extLst>
            </p:cNvPr>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59" name="Freeform 39">
              <a:extLst>
                <a:ext uri="{FF2B5EF4-FFF2-40B4-BE49-F238E27FC236}">
                  <a16:creationId xmlns:a16="http://schemas.microsoft.com/office/drawing/2014/main" id="{89A7EFAC-1510-1DD7-E38C-DC94D05D47D8}"/>
                </a:ext>
              </a:extLst>
            </p:cNvPr>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0" name="Freeform 40">
              <a:extLst>
                <a:ext uri="{FF2B5EF4-FFF2-40B4-BE49-F238E27FC236}">
                  <a16:creationId xmlns:a16="http://schemas.microsoft.com/office/drawing/2014/main" id="{AC8AF9CE-8A6E-30AC-2E37-0CB5F8FBDE93}"/>
                </a:ext>
              </a:extLst>
            </p:cNvPr>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1" name="Freeform 41">
              <a:extLst>
                <a:ext uri="{FF2B5EF4-FFF2-40B4-BE49-F238E27FC236}">
                  <a16:creationId xmlns:a16="http://schemas.microsoft.com/office/drawing/2014/main" id="{2B2B26FC-15EF-0273-8262-70C0E7D46295}"/>
                </a:ext>
              </a:extLst>
            </p:cNvPr>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2" name="Freeform 42">
              <a:extLst>
                <a:ext uri="{FF2B5EF4-FFF2-40B4-BE49-F238E27FC236}">
                  <a16:creationId xmlns:a16="http://schemas.microsoft.com/office/drawing/2014/main" id="{8A55BE88-14D6-4A20-0D76-D5E7D0D44A33}"/>
                </a:ext>
              </a:extLst>
            </p:cNvPr>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3" name="Freeform 43">
              <a:extLst>
                <a:ext uri="{FF2B5EF4-FFF2-40B4-BE49-F238E27FC236}">
                  <a16:creationId xmlns:a16="http://schemas.microsoft.com/office/drawing/2014/main" id="{00ABA68B-09CA-7B40-B0CC-20C586D47939}"/>
                </a:ext>
              </a:extLst>
            </p:cNvPr>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4" name="Freeform 44">
              <a:extLst>
                <a:ext uri="{FF2B5EF4-FFF2-40B4-BE49-F238E27FC236}">
                  <a16:creationId xmlns:a16="http://schemas.microsoft.com/office/drawing/2014/main" id="{7FA6F22A-9937-C49F-80C7-41ACB84F529D}"/>
                </a:ext>
              </a:extLst>
            </p:cNvPr>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5" name="Freeform 45">
              <a:extLst>
                <a:ext uri="{FF2B5EF4-FFF2-40B4-BE49-F238E27FC236}">
                  <a16:creationId xmlns:a16="http://schemas.microsoft.com/office/drawing/2014/main" id="{B60F5975-30E9-B584-D99C-8A7356FB27E1}"/>
                </a:ext>
              </a:extLst>
            </p:cNvPr>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6" name="Freeform 46">
              <a:extLst>
                <a:ext uri="{FF2B5EF4-FFF2-40B4-BE49-F238E27FC236}">
                  <a16:creationId xmlns:a16="http://schemas.microsoft.com/office/drawing/2014/main" id="{F651857B-B960-3F5A-CEBC-6424CB67BEA6}"/>
                </a:ext>
              </a:extLst>
            </p:cNvPr>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7" name="Freeform 47">
              <a:extLst>
                <a:ext uri="{FF2B5EF4-FFF2-40B4-BE49-F238E27FC236}">
                  <a16:creationId xmlns:a16="http://schemas.microsoft.com/office/drawing/2014/main" id="{BF1285E9-2674-A007-D6CA-376E78CEDFCD}"/>
                </a:ext>
              </a:extLst>
            </p:cNvPr>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8" name="Freeform 48">
              <a:extLst>
                <a:ext uri="{FF2B5EF4-FFF2-40B4-BE49-F238E27FC236}">
                  <a16:creationId xmlns:a16="http://schemas.microsoft.com/office/drawing/2014/main" id="{7E496E48-F634-608D-EDD6-50803134B92C}"/>
                </a:ext>
              </a:extLst>
            </p:cNvPr>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69" name="Freeform 49">
              <a:extLst>
                <a:ext uri="{FF2B5EF4-FFF2-40B4-BE49-F238E27FC236}">
                  <a16:creationId xmlns:a16="http://schemas.microsoft.com/office/drawing/2014/main" id="{34358C66-B8F7-6799-A114-36DA12C23C20}"/>
                </a:ext>
              </a:extLst>
            </p:cNvPr>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70" name="Freeform 50">
              <a:extLst>
                <a:ext uri="{FF2B5EF4-FFF2-40B4-BE49-F238E27FC236}">
                  <a16:creationId xmlns:a16="http://schemas.microsoft.com/office/drawing/2014/main" id="{E5143FFA-5A0A-9B70-8B17-F3D011FD91AA}"/>
                </a:ext>
              </a:extLst>
            </p:cNvPr>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sp>
          <p:nvSpPr>
            <p:cNvPr id="71" name="Freeform 51">
              <a:extLst>
                <a:ext uri="{FF2B5EF4-FFF2-40B4-BE49-F238E27FC236}">
                  <a16:creationId xmlns:a16="http://schemas.microsoft.com/office/drawing/2014/main" id="{822C281C-B869-83C3-3D03-912B8D014C15}"/>
                </a:ext>
              </a:extLst>
            </p:cNvPr>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prstClr val="black"/>
                </a:solidFill>
                <a:latin typeface="Montserrat"/>
              </a:endParaRPr>
            </a:p>
          </p:txBody>
        </p:sp>
      </p:grpSp>
      <p:pic>
        <p:nvPicPr>
          <p:cNvPr id="72" name="图片 8">
            <a:extLst>
              <a:ext uri="{FF2B5EF4-FFF2-40B4-BE49-F238E27FC236}">
                <a16:creationId xmlns:a16="http://schemas.microsoft.com/office/drawing/2014/main" id="{B83F309C-EEDF-FF61-3E73-FA1E6C8DEA56}"/>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07540" y="1942495"/>
            <a:ext cx="728607" cy="797460"/>
          </a:xfrm>
          <a:prstGeom prst="rect">
            <a:avLst/>
          </a:prstGeom>
        </p:spPr>
      </p:pic>
      <p:pic>
        <p:nvPicPr>
          <p:cNvPr id="73" name="图片 2">
            <a:extLst>
              <a:ext uri="{FF2B5EF4-FFF2-40B4-BE49-F238E27FC236}">
                <a16:creationId xmlns:a16="http://schemas.microsoft.com/office/drawing/2014/main" id="{8BC644BA-64CA-6C7C-F7E1-DA09A4B30B01}"/>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8929124" y="1735018"/>
            <a:ext cx="897692" cy="797460"/>
          </a:xfrm>
          <a:prstGeom prst="rect">
            <a:avLst/>
          </a:prstGeom>
        </p:spPr>
      </p:pic>
      <p:pic>
        <p:nvPicPr>
          <p:cNvPr id="74" name="图片 10">
            <a:extLst>
              <a:ext uri="{FF2B5EF4-FFF2-40B4-BE49-F238E27FC236}">
                <a16:creationId xmlns:a16="http://schemas.microsoft.com/office/drawing/2014/main" id="{0330CEBA-1058-F74C-A706-1005FB91517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758462" y="1190062"/>
            <a:ext cx="1036645" cy="956389"/>
          </a:xfrm>
          <a:prstGeom prst="rect">
            <a:avLst/>
          </a:prstGeom>
        </p:spPr>
      </p:pic>
    </p:spTree>
    <p:extLst>
      <p:ext uri="{BB962C8B-B14F-4D97-AF65-F5344CB8AC3E}">
        <p14:creationId xmlns:p14="http://schemas.microsoft.com/office/powerpoint/2010/main" val="287932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750"/>
                                        <p:tgtEl>
                                          <p:spTgt spid="9"/>
                                        </p:tgtEl>
                                      </p:cBhvr>
                                    </p:animEffect>
                                  </p:childTnLst>
                                </p:cTn>
                              </p:par>
                            </p:childTnLst>
                          </p:cTn>
                        </p:par>
                        <p:par>
                          <p:cTn id="18" fill="hold">
                            <p:stCondLst>
                              <p:cond delay="2750"/>
                            </p:stCondLst>
                            <p:childTnLst>
                              <p:par>
                                <p:cTn id="19" presetID="26" presetClass="emph" presetSubtype="0" fill="hold" nodeType="after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325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750"/>
                                        <p:tgtEl>
                                          <p:spTgt spid="14"/>
                                        </p:tgtEl>
                                      </p:cBhvr>
                                    </p:animEffect>
                                  </p:childTnLst>
                                </p:cTn>
                              </p:par>
                            </p:childTnLst>
                          </p:cTn>
                        </p:par>
                        <p:par>
                          <p:cTn id="26" fill="hold">
                            <p:stCondLst>
                              <p:cond delay="4000"/>
                            </p:stCondLst>
                            <p:childTnLst>
                              <p:par>
                                <p:cTn id="27" presetID="26" presetClass="emph" presetSubtype="0" fill="hold" nodeType="afterEffect">
                                  <p:stCondLst>
                                    <p:cond delay="0"/>
                                  </p:stCondLst>
                                  <p:childTnLst>
                                    <p:animEffect transition="out" filter="fade">
                                      <p:cBhvr>
                                        <p:cTn id="28" dur="500" tmFilter="0, 0; .2, .5; .8, .5; 1, 0"/>
                                        <p:tgtEl>
                                          <p:spTgt spid="14"/>
                                        </p:tgtEl>
                                      </p:cBhvr>
                                    </p:animEffect>
                                    <p:animScale>
                                      <p:cBhvr>
                                        <p:cTn id="29" dur="250" autoRev="1" fill="hold"/>
                                        <p:tgtEl>
                                          <p:spTgt spid="14"/>
                                        </p:tgtEl>
                                      </p:cBhvr>
                                      <p:by x="105000" y="105000"/>
                                    </p:animScale>
                                  </p:childTnLst>
                                </p:cTn>
                              </p:par>
                            </p:childTnLst>
                          </p:cTn>
                        </p:par>
                        <p:par>
                          <p:cTn id="30" fill="hold">
                            <p:stCondLst>
                              <p:cond delay="4500"/>
                            </p:stCondLst>
                            <p:childTnLst>
                              <p:par>
                                <p:cTn id="31" presetID="22" presetClass="entr" presetSubtype="2"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750"/>
                                        <p:tgtEl>
                                          <p:spTgt spid="19"/>
                                        </p:tgtEl>
                                      </p:cBhvr>
                                    </p:animEffect>
                                  </p:childTnLst>
                                </p:cTn>
                              </p:par>
                            </p:childTnLst>
                          </p:cTn>
                        </p:par>
                        <p:par>
                          <p:cTn id="34" fill="hold">
                            <p:stCondLst>
                              <p:cond delay="5250"/>
                            </p:stCondLst>
                            <p:childTnLst>
                              <p:par>
                                <p:cTn id="35" presetID="26" presetClass="emph" presetSubtype="0" fill="hold" nodeType="afterEffect">
                                  <p:stCondLst>
                                    <p:cond delay="0"/>
                                  </p:stCondLst>
                                  <p:childTnLst>
                                    <p:animEffect transition="out" filter="fade">
                                      <p:cBhvr>
                                        <p:cTn id="36" dur="500" tmFilter="0, 0; .2, .5; .8, .5; 1, 0"/>
                                        <p:tgtEl>
                                          <p:spTgt spid="19"/>
                                        </p:tgtEl>
                                      </p:cBhvr>
                                    </p:animEffect>
                                    <p:animScale>
                                      <p:cBhvr>
                                        <p:cTn id="37" dur="250" autoRev="1" fill="hold"/>
                                        <p:tgtEl>
                                          <p:spTgt spid="19"/>
                                        </p:tgtEl>
                                      </p:cBhvr>
                                      <p:by x="105000" y="105000"/>
                                    </p:animScale>
                                  </p:childTnLst>
                                </p:cTn>
                              </p:par>
                              <p:par>
                                <p:cTn id="38" presetID="6" presetClass="entr" presetSubtype="16" fill="hold"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circle(in)">
                                      <p:cBhvr>
                                        <p:cTn id="40" dur="2000"/>
                                        <p:tgtEl>
                                          <p:spTgt spid="72"/>
                                        </p:tgtEl>
                                      </p:cBhvr>
                                    </p:animEffect>
                                  </p:childTnLst>
                                </p:cTn>
                              </p:par>
                              <p:par>
                                <p:cTn id="41" presetID="6" presetClass="entr" presetSubtype="16"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circle(in)">
                                      <p:cBhvr>
                                        <p:cTn id="43" dur="2000"/>
                                        <p:tgtEl>
                                          <p:spTgt spid="74"/>
                                        </p:tgtEl>
                                      </p:cBhvr>
                                    </p:animEffect>
                                  </p:childTnLst>
                                </p:cTn>
                              </p:par>
                              <p:par>
                                <p:cTn id="44" presetID="6" presetClass="entr" presetSubtype="16"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circle(in)">
                                      <p:cBhvr>
                                        <p:cTn id="46"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202238" y="1970820"/>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100062" y="4254041"/>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id="{9E248B6E-2F6B-4709-DFFA-3B2DB362CF11}"/>
              </a:ext>
            </a:extLst>
          </p:cNvPr>
          <p:cNvSpPr>
            <a:spLocks noGrp="1"/>
          </p:cNvSpPr>
          <p:nvPr>
            <p:ph type="title"/>
          </p:nvPr>
        </p:nvSpPr>
        <p:spPr>
          <a:xfrm>
            <a:off x="1568520" y="3047636"/>
            <a:ext cx="9303149" cy="1206405"/>
          </a:xfrm>
        </p:spPr>
        <p:txBody>
          <a:bodyPr/>
          <a:lstStyle/>
          <a:p>
            <a:r>
              <a:rPr lang="vi-VN" sz="4000" b="1" dirty="0">
                <a:solidFill>
                  <a:schemeClr val="bg1"/>
                </a:solidFill>
                <a:latin typeface="+mj-lt"/>
                <a:cs typeface="Arial" panose="020B0604020202020204" pitchFamily="34" charset="0"/>
              </a:rPr>
              <a:t>MỘT SỐ QUY ĐỊNH CỦA PHÁP LUẬT VỀ PHÒNG, CHỐNG </a:t>
            </a:r>
            <a:br>
              <a:rPr lang="vi-VN" sz="4000" b="1" dirty="0">
                <a:solidFill>
                  <a:schemeClr val="bg1"/>
                </a:solidFill>
                <a:latin typeface="+mj-lt"/>
                <a:cs typeface="Arial" panose="020B0604020202020204" pitchFamily="34" charset="0"/>
              </a:rPr>
            </a:br>
            <a:r>
              <a:rPr lang="vi-VN" sz="4000" b="1" dirty="0">
                <a:solidFill>
                  <a:schemeClr val="bg1"/>
                </a:solidFill>
                <a:latin typeface="+mj-lt"/>
                <a:cs typeface="Arial" panose="020B0604020202020204" pitchFamily="34" charset="0"/>
              </a:rPr>
              <a:t>TỆ NẠN XÃ HỘI</a:t>
            </a:r>
            <a:endParaRPr lang="en-US" sz="4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3853025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5533" y="1799727"/>
            <a:ext cx="3374135"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panose="02020603050405020304" pitchFamily="18" charset="0"/>
                <a:ea typeface="Helvetica Neue"/>
                <a:cs typeface="Times"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panose="02020603050405020304" pitchFamily="18" charset="0"/>
                <a:ea typeface="Helvetica Neue"/>
                <a:cs typeface="Times" panose="02020603050405020304" pitchFamily="18" charset="0"/>
              </a:rPr>
              <a:t> 9:</a:t>
            </a:r>
            <a:r>
              <a:rPr kumimoji="0" lang="en-US" altLang="en-US" sz="44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Phòng</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chống</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tệ</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nạn</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xã</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panose="02020603050405020304" pitchFamily="18" charset="0"/>
                <a:ea typeface="Helvetica Neue"/>
                <a:cs typeface="Times" panose="02020603050405020304" pitchFamily="18" charset="0"/>
              </a:rPr>
              <a:t>hội</a:t>
            </a:r>
            <a:endParaRPr kumimoji="0" lang="en-SG" altLang="en-US" sz="4000" b="1" i="0" u="none" strike="noStrike" kern="1200" cap="none" spc="0" normalizeH="0" baseline="0" noProof="0" dirty="0">
              <a:ln>
                <a:noFill/>
              </a:ln>
              <a:solidFill>
                <a:srgbClr val="0000FF"/>
              </a:solidFill>
              <a:effectLst/>
              <a:uLnTx/>
              <a:uFillTx/>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6595462" y="46876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00861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43DC03A-E85D-4716-B93B-2E46A0B5E0AD}"/>
              </a:ext>
            </a:extLst>
          </p:cNvPr>
          <p:cNvSpPr/>
          <p:nvPr/>
        </p:nvSpPr>
        <p:spPr>
          <a:xfrm>
            <a:off x="154745" y="2215214"/>
            <a:ext cx="5106572" cy="47482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spcAft>
                <a:spcPts val="600"/>
              </a:spcAf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rPr>
              <a:t>tẩm</a:t>
            </a:r>
            <a:r>
              <a:rPr lang="en-US" sz="2400" dirty="0">
                <a:solidFill>
                  <a:srgbClr val="000000"/>
                </a:solidFill>
                <a:latin typeface="Times New Roman" panose="02020603050405020304" pitchFamily="18" charset="0"/>
                <a:ea typeface="Times New Roman" panose="02020603050405020304" pitchFamily="18" charset="0"/>
              </a:rPr>
              <a:t> ma </a:t>
            </a:r>
            <a:r>
              <a:rPr lang="en-US" sz="2400" dirty="0" err="1">
                <a:solidFill>
                  <a:srgbClr val="000000"/>
                </a:solidFill>
                <a:latin typeface="Times New Roman" panose="02020603050405020304" pitchFamily="18" charset="0"/>
                <a:ea typeface="Times New Roman" panose="02020603050405020304" pitchFamily="18" charset="0"/>
              </a:rPr>
              <a:t>tuý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thuốc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tin 1 (</a:t>
            </a:r>
            <a:r>
              <a:rPr lang="en-US" sz="2400" dirty="0" err="1">
                <a:solidFill>
                  <a:srgbClr val="000000"/>
                </a:solidFill>
                <a:latin typeface="Times New Roman" panose="02020603050405020304" pitchFamily="18" charset="0"/>
                <a:ea typeface="Times New Roman" panose="02020603050405020304" pitchFamily="18" charset="0"/>
              </a:rPr>
              <a:t>mục</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rPr>
              <a:t>phạm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9276AF95-1F31-41BB-838D-E0B872400884}"/>
              </a:ext>
            </a:extLst>
          </p:cNvPr>
          <p:cNvSpPr/>
          <p:nvPr/>
        </p:nvSpPr>
        <p:spPr>
          <a:xfrm>
            <a:off x="6458628" y="2204430"/>
            <a:ext cx="5106572" cy="45654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5000"/>
              </a:lnSpc>
              <a:spcAft>
                <a:spcPts val="600"/>
              </a:spcAft>
            </a:pP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023B659-1C13-4E14-A9BE-0D978BAF9066}"/>
              </a:ext>
            </a:extLst>
          </p:cNvPr>
          <p:cNvSpPr/>
          <p:nvPr/>
        </p:nvSpPr>
        <p:spPr>
          <a:xfrm>
            <a:off x="2051794" y="177035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1</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F9509BB-AAFF-406D-92CF-CC617B8D16C9}"/>
              </a:ext>
            </a:extLst>
          </p:cNvPr>
          <p:cNvSpPr/>
          <p:nvPr/>
        </p:nvSpPr>
        <p:spPr>
          <a:xfrm>
            <a:off x="7747486" y="1823362"/>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2</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2" name="AutoShape 3">
            <a:extLst>
              <a:ext uri="{FF2B5EF4-FFF2-40B4-BE49-F238E27FC236}">
                <a16:creationId xmlns:a16="http://schemas.microsoft.com/office/drawing/2014/main" id="{49981046-D224-4A20-BB23-F19A6F8042EA}"/>
              </a:ext>
            </a:extLst>
          </p:cNvPr>
          <p:cNvSpPr>
            <a:spLocks noChangeArrowheads="1"/>
          </p:cNvSpPr>
          <p:nvPr/>
        </p:nvSpPr>
        <p:spPr bwMode="gray">
          <a:xfrm>
            <a:off x="3093814" y="8810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PHIẾU BÀI TẬP</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62476AE-BCAE-B6AD-1CE7-479A58F27C48}"/>
              </a:ext>
            </a:extLst>
          </p:cNvPr>
          <p:cNvSpPr txBox="1"/>
          <p:nvPr/>
        </p:nvSpPr>
        <p:spPr>
          <a:xfrm>
            <a:off x="369660" y="730585"/>
            <a:ext cx="11521280" cy="584775"/>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Đọc thông tin sách giáo khoa và trả lời câu hỏi</a:t>
            </a:r>
            <a:endParaRPr kumimoji="0" lang="en-SG"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8491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222E5104-695A-E46F-03E5-5808F7901675}"/>
              </a:ext>
            </a:extLst>
          </p:cNvPr>
          <p:cNvPicPr>
            <a:picLocks noChangeAspect="1"/>
          </p:cNvPicPr>
          <p:nvPr/>
        </p:nvPicPr>
        <p:blipFill>
          <a:blip r:embed="rId2"/>
          <a:stretch>
            <a:fillRect/>
          </a:stretch>
        </p:blipFill>
        <p:spPr>
          <a:xfrm>
            <a:off x="457200" y="581405"/>
            <a:ext cx="11277600" cy="5695189"/>
          </a:xfrm>
          <a:prstGeom prst="rect">
            <a:avLst/>
          </a:prstGeom>
        </p:spPr>
      </p:pic>
    </p:spTree>
    <p:extLst>
      <p:ext uri="{BB962C8B-B14F-4D97-AF65-F5344CB8AC3E}">
        <p14:creationId xmlns:p14="http://schemas.microsoft.com/office/powerpoint/2010/main" val="2923919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735D8-6192-51FB-02D6-C91A5613E64A}"/>
              </a:ext>
            </a:extLst>
          </p:cNvPr>
          <p:cNvPicPr>
            <a:picLocks noChangeAspect="1"/>
          </p:cNvPicPr>
          <p:nvPr/>
        </p:nvPicPr>
        <p:blipFill>
          <a:blip r:embed="rId2"/>
          <a:stretch>
            <a:fillRect/>
          </a:stretch>
        </p:blipFill>
        <p:spPr>
          <a:xfrm>
            <a:off x="769256" y="84887"/>
            <a:ext cx="10929257" cy="6770771"/>
          </a:xfrm>
          <a:prstGeom prst="rect">
            <a:avLst/>
          </a:prstGeom>
        </p:spPr>
      </p:pic>
    </p:spTree>
    <p:extLst>
      <p:ext uri="{BB962C8B-B14F-4D97-AF65-F5344CB8AC3E}">
        <p14:creationId xmlns:p14="http://schemas.microsoft.com/office/powerpoint/2010/main" val="3179194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18021386"/>
              </p:ext>
            </p:extLst>
          </p:nvPr>
        </p:nvGraphicFramePr>
        <p:xfrm>
          <a:off x="228600" y="2202177"/>
          <a:ext cx="11734800" cy="4751359"/>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1 và hoàn thành phiếu bài tập </a:t>
                      </a:r>
                      <a:r>
                        <a:rPr lang="en-US" sz="3200" baseline="0" dirty="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bài tập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381297"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2716556" y="1492424"/>
            <a:ext cx="828670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Bài tập 1: Hoàn thành phiếu bài tập </a:t>
            </a:r>
            <a:r>
              <a:rPr kumimoji="0" lang="en-US"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67675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43DC03A-E85D-4716-B93B-2E46A0B5E0AD}"/>
              </a:ext>
            </a:extLst>
          </p:cNvPr>
          <p:cNvSpPr/>
          <p:nvPr/>
        </p:nvSpPr>
        <p:spPr>
          <a:xfrm>
            <a:off x="154745" y="2215214"/>
            <a:ext cx="5578628" cy="474829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a:solidFill>
                  <a:srgbClr val="0070C0"/>
                </a:solidFill>
                <a:latin typeface="Times New Roman" panose="02020603050405020304" pitchFamily="18" charset="0"/>
                <a:cs typeface="Times New Roman" panose="02020603050405020304" pitchFamily="18" charset="0"/>
              </a:rPr>
              <a:t>1. </a:t>
            </a:r>
            <a:r>
              <a:rPr lang="de-DE" sz="2800" dirty="0">
                <a:solidFill>
                  <a:srgbClr val="0070C0"/>
                </a:solidFill>
                <a:latin typeface="Times New Roman" panose="02020603050405020304" pitchFamily="18" charset="0"/>
                <a:cs typeface="Times New Roman" panose="02020603050405020304" pitchFamily="18" charset="0"/>
              </a:rPr>
              <a:t>Hành vi đó của HS là vi phạm PL vì VN nghiêm cấm tất cả các hành vi sử dụng trái phép chất ma túy.</a:t>
            </a:r>
            <a:endParaRPr lang="en-US" sz="2800" dirty="0">
              <a:solidFill>
                <a:srgbClr val="0070C0"/>
              </a:solidFill>
              <a:latin typeface="Times New Roman" panose="02020603050405020304" pitchFamily="18" charset="0"/>
              <a:cs typeface="Times New Roman" panose="02020603050405020304" pitchFamily="18" charset="0"/>
            </a:endParaRPr>
          </a:p>
          <a:p>
            <a:r>
              <a:rPr lang="de-DE" sz="2800" dirty="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bạn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vi </a:t>
            </a:r>
            <a:r>
              <a:rPr lang="en-US" sz="2800" dirty="0" err="1">
                <a:solidFill>
                  <a:srgbClr val="0070C0"/>
                </a:solidFill>
                <a:latin typeface="Times New Roman" panose="02020603050405020304" pitchFamily="18" charset="0"/>
                <a:cs typeface="Times New Roman" panose="02020603050405020304" pitchFamily="18" charset="0"/>
              </a:rPr>
              <a:t>phạm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5, </a:t>
            </a:r>
            <a:r>
              <a:rPr lang="en-US" sz="2800" dirty="0" err="1">
                <a:solidFill>
                  <a:srgbClr val="0070C0"/>
                </a:solidFill>
                <a:latin typeface="Times New Roman" panose="02020603050405020304" pitchFamily="18" charset="0"/>
                <a:cs typeface="Times New Roman" panose="02020603050405020304" pitchFamily="18" charset="0"/>
              </a:rPr>
              <a:t>Luật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chống</a:t>
            </a:r>
            <a:r>
              <a:rPr lang="en-US" sz="2800" dirty="0">
                <a:solidFill>
                  <a:srgbClr val="0070C0"/>
                </a:solidFill>
                <a:latin typeface="Times New Roman" panose="02020603050405020304" pitchFamily="18" charset="0"/>
                <a:cs typeface="Times New Roman" panose="02020603050405020304" pitchFamily="18" charset="0"/>
              </a:rPr>
              <a:t> ma </a:t>
            </a:r>
            <a:r>
              <a:rPr lang="en-US" sz="2800" dirty="0" err="1">
                <a:solidFill>
                  <a:srgbClr val="0070C0"/>
                </a:solidFill>
                <a:latin typeface="Times New Roman" panose="02020603050405020304" pitchFamily="18" charset="0"/>
                <a:cs typeface="Times New Roman" panose="02020603050405020304" pitchFamily="18" charset="0"/>
              </a:rPr>
              <a:t>túy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2021 </a:t>
            </a:r>
            <a:r>
              <a:rPr lang="en-US" sz="2800" dirty="0" err="1">
                <a:solidFill>
                  <a:srgbClr val="0070C0"/>
                </a:solidFill>
                <a:latin typeface="Times New Roman" panose="02020603050405020304" pitchFamily="18" charset="0"/>
                <a:cs typeface="Times New Roman" panose="02020603050405020304" pitchFamily="18" charset="0"/>
              </a:rPr>
              <a:t>khi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tổ</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sử</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ma </a:t>
            </a:r>
            <a:r>
              <a:rPr lang="en-US" sz="2800" dirty="0" err="1">
                <a:solidFill>
                  <a:srgbClr val="0070C0"/>
                </a:solidFill>
                <a:latin typeface="Times New Roman" panose="02020603050405020304" pitchFamily="18" charset="0"/>
                <a:cs typeface="Times New Roman" panose="02020603050405020304" pitchFamily="18" charset="0"/>
              </a:rPr>
              <a:t>túy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Điều</a:t>
            </a:r>
            <a:r>
              <a:rPr lang="en-US" sz="2800" dirty="0">
                <a:solidFill>
                  <a:srgbClr val="0070C0"/>
                </a:solidFill>
                <a:latin typeface="Times New Roman" panose="02020603050405020304" pitchFamily="18" charset="0"/>
                <a:cs typeface="Times New Roman" panose="02020603050405020304" pitchFamily="18" charset="0"/>
              </a:rPr>
              <a:t> 255 </a:t>
            </a:r>
            <a:r>
              <a:rPr lang="en-US" sz="2800" dirty="0" err="1">
                <a:solidFill>
                  <a:srgbClr val="0070C0"/>
                </a:solidFill>
                <a:latin typeface="Times New Roman" panose="02020603050405020304" pitchFamily="18" charset="0"/>
                <a:cs typeface="Times New Roman" panose="02020603050405020304" pitchFamily="18" charset="0"/>
              </a:rPr>
              <a:t>Bộ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sự</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2015 (</a:t>
            </a:r>
            <a:r>
              <a:rPr lang="en-US" sz="2800" dirty="0" err="1">
                <a:solidFill>
                  <a:srgbClr val="0070C0"/>
                </a:solidFill>
                <a:latin typeface="Times New Roman" panose="02020603050405020304" pitchFamily="18" charset="0"/>
                <a:cs typeface="Times New Roman" panose="02020603050405020304" pitchFamily="18" charset="0"/>
              </a:rPr>
              <a:t>sửa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đổi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bổ</a:t>
            </a:r>
            <a:r>
              <a:rPr lang="en-US" sz="2800" dirty="0">
                <a:solidFill>
                  <a:srgbClr val="0070C0"/>
                </a:solidFill>
                <a:latin typeface="Times New Roman" panose="02020603050405020304" pitchFamily="18" charset="0"/>
                <a:cs typeface="Times New Roman" panose="02020603050405020304" pitchFamily="18" charset="0"/>
              </a:rPr>
              <a:t> sung </a:t>
            </a:r>
            <a:r>
              <a:rPr lang="en-US" sz="2800" dirty="0" err="1">
                <a:solidFill>
                  <a:srgbClr val="0070C0"/>
                </a:solidFill>
                <a:latin typeface="Times New Roman" panose="02020603050405020304" pitchFamily="18" charset="0"/>
                <a:cs typeface="Times New Roman" panose="02020603050405020304" pitchFamily="18" charset="0"/>
              </a:rPr>
              <a:t>năm</a:t>
            </a:r>
            <a:r>
              <a:rPr lang="en-US" sz="2800" dirty="0">
                <a:solidFill>
                  <a:srgbClr val="0070C0"/>
                </a:solidFill>
                <a:latin typeface="Times New Roman" panose="02020603050405020304" pitchFamily="18" charset="0"/>
                <a:cs typeface="Times New Roman" panose="02020603050405020304" pitchFamily="18" charset="0"/>
              </a:rPr>
              <a:t> 2017)  </a:t>
            </a:r>
          </a:p>
        </p:txBody>
      </p:sp>
      <p:sp>
        <p:nvSpPr>
          <p:cNvPr id="7" name="Rectangle: Rounded Corners 6">
            <a:extLst>
              <a:ext uri="{FF2B5EF4-FFF2-40B4-BE49-F238E27FC236}">
                <a16:creationId xmlns:a16="http://schemas.microsoft.com/office/drawing/2014/main" id="{9276AF95-1F31-41BB-838D-E0B872400884}"/>
              </a:ext>
            </a:extLst>
          </p:cNvPr>
          <p:cNvSpPr/>
          <p:nvPr/>
        </p:nvSpPr>
        <p:spPr>
          <a:xfrm>
            <a:off x="6458628" y="2204430"/>
            <a:ext cx="5106572" cy="456546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de-DE" sz="2800" dirty="0">
                <a:solidFill>
                  <a:srgbClr val="0070C0"/>
                </a:solidFill>
                <a:latin typeface="Times New Roman" panose="02020603050405020304" pitchFamily="18" charset="0"/>
                <a:cs typeface="Times New Roman" panose="02020603050405020304" pitchFamily="18" charset="0"/>
              </a:rPr>
              <a:t>2. Quy định của PL:</a:t>
            </a:r>
            <a:r>
              <a:rPr lang="de-DE" sz="2800" i="1"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Lu</a:t>
            </a:r>
            <a:r>
              <a:rPr lang="vi-VN" sz="2800" dirty="0">
                <a:solidFill>
                  <a:srgbClr val="0070C0"/>
                </a:solidFill>
                <a:latin typeface="Times New Roman" panose="02020603050405020304" pitchFamily="18" charset="0"/>
                <a:cs typeface="Times New Roman" panose="02020603050405020304" pitchFamily="18" charset="0"/>
              </a:rPr>
              <a:t>ậ</a:t>
            </a:r>
            <a:r>
              <a:rPr lang="vi-VN" sz="2800" i="1" dirty="0">
                <a:solidFill>
                  <a:srgbClr val="0070C0"/>
                </a:solidFill>
                <a:latin typeface="Times New Roman" panose="02020603050405020304" pitchFamily="18" charset="0"/>
                <a:cs typeface="Times New Roman" panose="02020603050405020304" pitchFamily="18" charset="0"/>
              </a:rPr>
              <a:t>t Phòng, chống ma túy năm 2021(Trích), Bộ Luật Hình sự năm 2015( Sửa đổi, bổ sung năm 2017)(Trích) </a:t>
            </a:r>
            <a:r>
              <a:rPr lang="vi-VN" sz="2800" dirty="0">
                <a:solidFill>
                  <a:srgbClr val="0070C0"/>
                </a:solidFill>
                <a:latin typeface="Times New Roman" panose="02020603050405020304" pitchFamily="18" charset="0"/>
                <a:cs typeface="Times New Roman" panose="02020603050405020304" pitchFamily="18" charset="0"/>
              </a:rPr>
              <a:t> trong sách giáo khoa</a:t>
            </a:r>
            <a:r>
              <a:rPr lang="en-US" sz="2800" dirty="0">
                <a:solidFill>
                  <a:srgbClr val="0070C0"/>
                </a:solidFill>
                <a:latin typeface="Times New Roman" panose="02020603050405020304" pitchFamily="18" charset="0"/>
                <a:cs typeface="Times New Roman" panose="02020603050405020304" pitchFamily="18" charset="0"/>
              </a:rPr>
              <a:t>.</a:t>
            </a:r>
          </a:p>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2023B659-1C13-4E14-A9BE-0D978BAF9066}"/>
              </a:ext>
            </a:extLst>
          </p:cNvPr>
          <p:cNvSpPr/>
          <p:nvPr/>
        </p:nvSpPr>
        <p:spPr>
          <a:xfrm>
            <a:off x="2051794" y="1770354"/>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1</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F9509BB-AAFF-406D-92CF-CC617B8D16C9}"/>
              </a:ext>
            </a:extLst>
          </p:cNvPr>
          <p:cNvSpPr/>
          <p:nvPr/>
        </p:nvSpPr>
        <p:spPr>
          <a:xfrm>
            <a:off x="7747486" y="1823362"/>
            <a:ext cx="2084040" cy="783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rPr>
              <a:t>Câu 2</a:t>
            </a:r>
            <a:endParaRPr kumimoji="0" lang="en-SG" sz="2800" b="1" i="0" u="none" strike="noStrike" kern="1200" cap="none" spc="0" normalizeH="0" baseline="0" noProof="0" dirty="0">
              <a:ln>
                <a:noFill/>
              </a:ln>
              <a:solidFill>
                <a:prstClr val="black"/>
              </a:solidFill>
              <a:effectLst/>
              <a:uLnTx/>
              <a:uFillTx/>
              <a:latin typeface="#9Slide05 SVNVery Berry" panose="00000500000000000000" pitchFamily="2" charset="0"/>
              <a:ea typeface="+mn-ea"/>
              <a:cs typeface="Times New Roman" panose="02020603050405020304" pitchFamily="18" charset="0"/>
            </a:endParaRPr>
          </a:p>
        </p:txBody>
      </p:sp>
      <p:sp>
        <p:nvSpPr>
          <p:cNvPr id="12" name="AutoShape 3">
            <a:extLst>
              <a:ext uri="{FF2B5EF4-FFF2-40B4-BE49-F238E27FC236}">
                <a16:creationId xmlns:a16="http://schemas.microsoft.com/office/drawing/2014/main" id="{49981046-D224-4A20-BB23-F19A6F8042EA}"/>
              </a:ext>
            </a:extLst>
          </p:cNvPr>
          <p:cNvSpPr>
            <a:spLocks noChangeArrowheads="1"/>
          </p:cNvSpPr>
          <p:nvPr/>
        </p:nvSpPr>
        <p:spPr bwMode="gray">
          <a:xfrm>
            <a:off x="3093814" y="8810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20000"/>
              </a:spcAft>
              <a:buClrTx/>
              <a:buSzTx/>
              <a:buFontTx/>
              <a:buNone/>
              <a:tabLst/>
              <a:defRPr/>
            </a:pPr>
            <a:r>
              <a:rPr kumimoji="0" lang="vi-VN"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PHIẾU BÀI TẬP</a:t>
            </a:r>
            <a:endParaRPr kumimoji="0" lang="en-US" alt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62476AE-BCAE-B6AD-1CE7-479A58F27C48}"/>
              </a:ext>
            </a:extLst>
          </p:cNvPr>
          <p:cNvSpPr txBox="1"/>
          <p:nvPr/>
        </p:nvSpPr>
        <p:spPr>
          <a:xfrm>
            <a:off x="369660" y="730585"/>
            <a:ext cx="11521280" cy="584775"/>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rPr>
              <a:t>Đọc thông tin sách giáo khoa và trả lời câu hỏi</a:t>
            </a:r>
            <a:endParaRPr kumimoji="0" lang="en-SG" sz="3200" b="1" i="0" u="none" strike="noStrike" kern="1200" cap="none" spc="0" normalizeH="0" baseline="0" noProof="0" dirty="0">
              <a:ln>
                <a:noFill/>
              </a:ln>
              <a:solidFill>
                <a:srgbClr val="FF0000"/>
              </a:solidFill>
              <a:effectLst/>
              <a:uLnTx/>
              <a:uFillTx/>
              <a:latin typeface="#9Slide05 SVNVery Berry" panose="000005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4663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1028503" y="2569349"/>
            <a:ext cx="10383186"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205860" y="1922541"/>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id="{9E248B6E-2F6B-4709-DFFA-3B2DB362CF11}"/>
              </a:ext>
            </a:extLst>
          </p:cNvPr>
          <p:cNvSpPr>
            <a:spLocks noGrp="1"/>
          </p:cNvSpPr>
          <p:nvPr>
            <p:ph type="title"/>
          </p:nvPr>
        </p:nvSpPr>
        <p:spPr>
          <a:xfrm>
            <a:off x="1491176" y="3477404"/>
            <a:ext cx="9588026" cy="1206405"/>
          </a:xfrm>
        </p:spPr>
        <p:txBody>
          <a:bodyPr/>
          <a:lstStyle/>
          <a:p>
            <a:r>
              <a:rPr lang="vi-VN" sz="4800" b="1" dirty="0">
                <a:solidFill>
                  <a:schemeClr val="bg1"/>
                </a:solidFill>
                <a:latin typeface="+mj-lt"/>
                <a:cs typeface="Arial" panose="020B0604020202020204" pitchFamily="34" charset="0"/>
              </a:rPr>
              <a:t>TRÁCH NHIỆM CỦA HỌC SINH TRONG PHÒNG, CHỐNG </a:t>
            </a:r>
            <a:br>
              <a:rPr lang="vi-VN" sz="4800" b="1" dirty="0">
                <a:solidFill>
                  <a:schemeClr val="bg1"/>
                </a:solidFill>
                <a:latin typeface="+mj-lt"/>
                <a:cs typeface="Arial" panose="020B0604020202020204" pitchFamily="34" charset="0"/>
              </a:rPr>
            </a:br>
            <a:r>
              <a:rPr lang="vi-VN" sz="4800" b="1" dirty="0">
                <a:solidFill>
                  <a:schemeClr val="bg1"/>
                </a:solidFill>
                <a:latin typeface="+mj-lt"/>
                <a:cs typeface="Arial" panose="020B0604020202020204" pitchFamily="34" charset="0"/>
              </a:rPr>
              <a:t>TỆ NẠN XÃ HỘI</a:t>
            </a:r>
            <a:endParaRPr lang="en-US" sz="4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0905538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7D296E-DF6B-028A-743E-E7DE8359E2C6}"/>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Rounded Rectangle 18">
            <a:extLst>
              <a:ext uri="{FF2B5EF4-FFF2-40B4-BE49-F238E27FC236}">
                <a16:creationId xmlns:a16="http://schemas.microsoft.com/office/drawing/2014/main" id="{07F9D38B-9BB7-8236-ABCD-BD7FAC6A0036}"/>
              </a:ext>
            </a:extLst>
          </p:cNvPr>
          <p:cNvSpPr/>
          <p:nvPr/>
        </p:nvSpPr>
        <p:spPr>
          <a:xfrm>
            <a:off x="7389373" y="1649169"/>
            <a:ext cx="4628456" cy="4854123"/>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0480" marR="3048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bức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chống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xã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hội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p>
            <a:pPr marL="30480" marR="3048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b,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Em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hãy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kể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thêm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việc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để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phòng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chống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tệ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nạn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xã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hội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pitchFamily="34" charset="0"/>
              </a:rPr>
              <a:t>.</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p:txBody>
      </p:sp>
      <p:sp>
        <p:nvSpPr>
          <p:cNvPr id="10" name="TextBox 15">
            <a:extLst>
              <a:ext uri="{FF2B5EF4-FFF2-40B4-BE49-F238E27FC236}">
                <a16:creationId xmlns:a16="http://schemas.microsoft.com/office/drawing/2014/main" id="{5F590500-AF57-D2EA-65E7-FFDD1DB2A46D}"/>
              </a:ext>
            </a:extLst>
          </p:cNvPr>
          <p:cNvSpPr txBox="1">
            <a:spLocks noChangeArrowheads="1"/>
          </p:cNvSpPr>
          <p:nvPr/>
        </p:nvSpPr>
        <p:spPr bwMode="auto">
          <a:xfrm>
            <a:off x="3560328" y="136525"/>
            <a:ext cx="5476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HOẠT ĐỘNG NHÓM BÀN</a:t>
            </a:r>
            <a:endPar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2" name="Picture 2" descr="Em hãy quan sát các tranh dưới đây và trả lời câu hỏi">
            <a:extLst>
              <a:ext uri="{FF2B5EF4-FFF2-40B4-BE49-F238E27FC236}">
                <a16:creationId xmlns:a16="http://schemas.microsoft.com/office/drawing/2014/main" id="{9CDB0263-6DE7-EAEE-0945-5026F2A294F8}"/>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236556" y="1720410"/>
            <a:ext cx="6647543" cy="50010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06EFBAE-358A-140F-D4B6-72BF613E2463}"/>
              </a:ext>
            </a:extLst>
          </p:cNvPr>
          <p:cNvSpPr txBox="1">
            <a:spLocks noChangeArrowheads="1"/>
          </p:cNvSpPr>
          <p:nvPr/>
        </p:nvSpPr>
        <p:spPr bwMode="auto">
          <a:xfrm>
            <a:off x="236556" y="985209"/>
            <a:ext cx="6241143" cy="400050"/>
          </a:xfrm>
          <a:prstGeom prst="rect">
            <a:avLst/>
          </a:prstGeom>
          <a:solidFill>
            <a:schemeClr val="accent5">
              <a:lumMod val="20000"/>
              <a:lumOff val="8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QUAN SÁT </a:t>
            </a:r>
            <a:r>
              <a:rPr kumimoji="0" lang="vi-VN"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TRANH </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sym typeface="Arial" panose="020B0604020202020204" pitchFamily="34" charset="0"/>
              </a:rPr>
              <a:t>VÀ TRẢ LỜI CÂU HỎI</a:t>
            </a:r>
          </a:p>
        </p:txBody>
      </p:sp>
    </p:spTree>
    <p:extLst>
      <p:ext uri="{BB962C8B-B14F-4D97-AF65-F5344CB8AC3E}">
        <p14:creationId xmlns:p14="http://schemas.microsoft.com/office/powerpoint/2010/main" val="366840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8037048"/>
              </p:ext>
            </p:extLst>
          </p:nvPr>
        </p:nvGraphicFramePr>
        <p:xfrm>
          <a:off x="228600" y="2802728"/>
          <a:ext cx="11734800" cy="4474484"/>
        </p:xfrm>
        <a:graphic>
          <a:graphicData uri="http://schemas.openxmlformats.org/drawingml/2006/table">
            <a:tbl>
              <a:tblPr firstRow="1" firstCol="1" bandRow="1"/>
              <a:tblGrid>
                <a:gridCol w="2520226">
                  <a:extLst>
                    <a:ext uri="{9D8B030D-6E8A-4147-A177-3AD203B41FA5}">
                      <a16:colId xmlns:a16="http://schemas.microsoft.com/office/drawing/2014/main" val="20000"/>
                    </a:ext>
                  </a:extLst>
                </a:gridCol>
                <a:gridCol w="9214574">
                  <a:extLst>
                    <a:ext uri="{9D8B030D-6E8A-4147-A177-3AD203B41FA5}">
                      <a16:colId xmlns:a16="http://schemas.microsoft.com/office/drawing/2014/main" val="20001"/>
                    </a:ext>
                  </a:extLst>
                </a:gridCol>
              </a:tblGrid>
              <a:tr h="143950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câu hỏi.</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08425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341594">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vi-VN" sz="3200" b="1" dirty="0">
                          <a:solidFill>
                            <a:schemeClr val="tx1"/>
                          </a:solidFill>
                          <a:effectLst/>
                          <a:latin typeface="#9Slide05 Brannboll Ny" panose="02000000000000000000" pitchFamily="2" charset="0"/>
                          <a:ea typeface="DengXian"/>
                        </a:rPr>
                        <a:t>Đại diện bàn ch</a:t>
                      </a:r>
                      <a:r>
                        <a:rPr lang="en-US" sz="3200" dirty="0" err="1">
                          <a:solidFill>
                            <a:schemeClr val="tx1"/>
                          </a:solidFill>
                          <a:effectLst/>
                          <a:latin typeface="#9Slide05 Brannboll Ny" panose="02000000000000000000" pitchFamily="2" charset="0"/>
                          <a:ea typeface="DengXian"/>
                        </a:rPr>
                        <a:t>ia</a:t>
                      </a:r>
                      <a:r>
                        <a:rPr lang="en-US" sz="3200" dirty="0">
                          <a:solidFill>
                            <a:schemeClr val="tx1"/>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trước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98474" y="66879"/>
            <a:ext cx="3042230" cy="1448008"/>
          </a:xfrm>
          <a:prstGeom prst="rect">
            <a:avLst/>
          </a:prstGeom>
          <a:noFill/>
          <a:ln>
            <a:noFill/>
          </a:ln>
        </p:spPr>
      </p:pic>
      <p:grpSp>
        <p:nvGrpSpPr>
          <p:cNvPr id="15" name="Group 14"/>
          <p:cNvGrpSpPr/>
          <p:nvPr/>
        </p:nvGrpSpPr>
        <p:grpSpPr>
          <a:xfrm rot="198028">
            <a:off x="2736052" y="-154239"/>
            <a:ext cx="8696421" cy="1679118"/>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6472" y="287500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30108" y="4264056"/>
            <a:ext cx="2084491" cy="8374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68289" y="5517415"/>
            <a:ext cx="2084491" cy="10106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443BA95-8540-45D8-BD8D-C331960A9503}"/>
              </a:ext>
            </a:extLst>
          </p:cNvPr>
          <p:cNvSpPr txBox="1"/>
          <p:nvPr/>
        </p:nvSpPr>
        <p:spPr>
          <a:xfrm>
            <a:off x="246186" y="1707193"/>
            <a:ext cx="11734799" cy="954107"/>
          </a:xfrm>
          <a:prstGeom prst="rect">
            <a:avLst/>
          </a:prstGeom>
          <a:noFill/>
        </p:spPr>
        <p:txBody>
          <a:bodyPr wrap="square">
            <a:spAutoFit/>
          </a:bodyPr>
          <a:lstStyle/>
          <a:p>
            <a:pPr marL="30480" marR="30480"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33FBF4B-8EC3-903E-DDDA-9FA168624AEF}"/>
              </a:ext>
            </a:extLst>
          </p:cNvPr>
          <p:cNvSpPr>
            <a:spLocks noChangeArrowheads="1"/>
          </p:cNvSpPr>
          <p:nvPr/>
        </p:nvSpPr>
        <p:spPr bwMode="auto">
          <a:xfrm>
            <a:off x="2961274" y="235340"/>
            <a:ext cx="8765874" cy="1146935"/>
          </a:xfrm>
          <a:prstGeom prst="rect">
            <a:avLst/>
          </a:prstGeom>
          <a:gradFill rotWithShape="1">
            <a:gsLst>
              <a:gs pos="0">
                <a:srgbClr val="FFC000">
                  <a:tint val="50000"/>
                  <a:satMod val="300000"/>
                </a:srgbClr>
              </a:gs>
              <a:gs pos="35000">
                <a:srgbClr val="FFC000">
                  <a:tint val="37000"/>
                  <a:satMod val="300000"/>
                </a:srgbClr>
              </a:gs>
              <a:gs pos="100000">
                <a:srgbClr val="FFC000">
                  <a:tint val="15000"/>
                  <a:satMod val="350000"/>
                </a:srgbClr>
              </a:gs>
            </a:gsLst>
            <a:lin ang="16200000" scaled="1"/>
          </a:gradFill>
          <a:ln w="9525" cap="flat" cmpd="sng" algn="ctr">
            <a:noFill/>
            <a:prstDash val="soli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eaLnBrk="1" hangingPunct="1">
              <a:defRPr/>
            </a:pPr>
            <a:r>
              <a:rPr kumimoji="0" lang="en-US" altLang="en-US" sz="4800" kern="0" dirty="0">
                <a:solidFill>
                  <a:srgbClr val="0000FF"/>
                </a:solidFill>
                <a:latin typeface="Times" panose="02020603050405020304" pitchFamily="18" charset="0"/>
                <a:cs typeface="Times" panose="02020603050405020304" pitchFamily="18" charset="0"/>
              </a:rPr>
              <a:t> </a:t>
            </a:r>
            <a:r>
              <a:rPr kumimoji="0" lang="vi-VN" altLang="en-US" sz="7200" b="1" kern="0" dirty="0">
                <a:ln w="6600">
                  <a:solidFill>
                    <a:schemeClr val="accent2"/>
                  </a:solidFill>
                  <a:prstDash val="solid"/>
                </a:ln>
                <a:solidFill>
                  <a:srgbClr val="FFFFFF"/>
                </a:solidFill>
                <a:effectLst>
                  <a:outerShdw dist="38100" dir="2700000" algn="tl" rotWithShape="0">
                    <a:schemeClr val="accent2"/>
                  </a:outerShdw>
                </a:effectLst>
                <a:latin typeface="Times" panose="02020603050405020304" pitchFamily="18" charset="0"/>
                <a:cs typeface="Times" panose="02020603050405020304" pitchFamily="18" charset="0"/>
              </a:rPr>
              <a:t>Thảo luận nhóm bàn</a:t>
            </a:r>
            <a:endParaRPr kumimoji="0" lang="en-US" altLang="en-US" sz="7200" kern="0" dirty="0">
              <a:solidFill>
                <a:srgbClr val="FFFFFF"/>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5266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42"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5951B3-32E0-298D-EAD4-803970E78DA7}"/>
              </a:ext>
            </a:extLst>
          </p:cNvPr>
          <p:cNvSpPr>
            <a:spLocks noGrp="1"/>
          </p:cNvSpPr>
          <p:nvPr>
            <p:ph type="ftr" sz="quarter" idx="11"/>
          </p:nvPr>
        </p:nvSpPr>
        <p:spPr/>
        <p:txBody>
          <a:bodyPr/>
          <a:lstStyle/>
          <a:p>
            <a:endParaRPr lang="en-US">
              <a:solidFill>
                <a:prstClr val="black">
                  <a:tint val="75000"/>
                </a:prstClr>
              </a:solidFill>
            </a:endParaRPr>
          </a:p>
        </p:txBody>
      </p:sp>
      <p:sp>
        <p:nvSpPr>
          <p:cNvPr id="5" name="Rectangle: Rounded Corners 4">
            <a:extLst>
              <a:ext uri="{FF2B5EF4-FFF2-40B4-BE49-F238E27FC236}">
                <a16:creationId xmlns:a16="http://schemas.microsoft.com/office/drawing/2014/main" id="{CFFCC9F6-2269-07FF-937E-B64C04F57197}"/>
              </a:ext>
            </a:extLst>
          </p:cNvPr>
          <p:cNvSpPr/>
          <p:nvPr/>
        </p:nvSpPr>
        <p:spPr>
          <a:xfrm>
            <a:off x="337625" y="1266093"/>
            <a:ext cx="11677591" cy="5455381"/>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DEB5602-3E6E-B76D-AFB8-CE8117DDD569}"/>
              </a:ext>
            </a:extLst>
          </p:cNvPr>
          <p:cNvSpPr/>
          <p:nvPr/>
        </p:nvSpPr>
        <p:spPr>
          <a:xfrm>
            <a:off x="1755071" y="874241"/>
            <a:ext cx="5944177" cy="3033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Nhận xét các bức tranh</a:t>
            </a:r>
            <a:endParaRPr kumimoji="0" lang="en-SG" sz="28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
        <p:nvSpPr>
          <p:cNvPr id="9" name="AutoShape 3">
            <a:extLst>
              <a:ext uri="{FF2B5EF4-FFF2-40B4-BE49-F238E27FC236}">
                <a16:creationId xmlns:a16="http://schemas.microsoft.com/office/drawing/2014/main" id="{26D70E88-186F-D793-CE2E-716960F20491}"/>
              </a:ext>
            </a:extLst>
          </p:cNvPr>
          <p:cNvSpPr>
            <a:spLocks noChangeArrowheads="1"/>
          </p:cNvSpPr>
          <p:nvPr/>
        </p:nvSpPr>
        <p:spPr bwMode="gray">
          <a:xfrm>
            <a:off x="337624" y="124053"/>
            <a:ext cx="10592973" cy="574675"/>
          </a:xfrm>
          <a:prstGeom prst="roundRect">
            <a:avLst>
              <a:gd name="adj" fmla="val 50000"/>
            </a:avLst>
          </a:prstGeom>
          <a:solidFill>
            <a:srgbClr val="FFFF00"/>
          </a:solidFill>
          <a:ln>
            <a:noFill/>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nSpc>
                <a:spcPct val="107000"/>
              </a:lnSpc>
              <a:spcAft>
                <a:spcPts val="800"/>
              </a:spcAft>
              <a:tabLst>
                <a:tab pos="171450" algn="l"/>
              </a:tabLst>
            </a:pP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ách nhiệm của học sinh trong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phòng</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chống</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tệ</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nạn</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91E475-A06C-9A4A-7707-E710A18040C6}"/>
              </a:ext>
            </a:extLst>
          </p:cNvPr>
          <p:cNvSpPr txBox="1"/>
          <p:nvPr/>
        </p:nvSpPr>
        <p:spPr>
          <a:xfrm>
            <a:off x="405384" y="1577737"/>
            <a:ext cx="11786616" cy="4832092"/>
          </a:xfrm>
          <a:prstGeom prst="rect">
            <a:avLst/>
          </a:prstGeom>
          <a:noFill/>
        </p:spPr>
        <p:txBody>
          <a:bodyPr wrap="square">
            <a:spAutoFit/>
          </a:bodyPr>
          <a:lstStyle/>
          <a:p>
            <a:pPr lvl="0" algn="just">
              <a:buSzPts val="1000"/>
              <a:tabLst>
                <a:tab pos="457200" algn="l"/>
              </a:tabLst>
            </a:pPr>
            <a:r>
              <a:rPr lang="en-US" sz="2800" b="1"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Tranh 1:</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Lắng nghe các chú công an tuyên truyền về phòng chống ma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túy</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00"/>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en-US" sz="2800" b="1"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Tranh 2:</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Vẽ tranh tuyên tuyền tác hại của tệ nạn xã hội và kêu gọi phòng, chống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tệ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nạn xã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hội</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00"/>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en-US" sz="2800" b="1"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Tranh 3:</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Tham gia đóng góp ý kiến vào hòm thư tố cáo tội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phạm</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00"/>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en-US" sz="2800" b="1"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Tranh 4: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Từ chối sử dụng thử chất kích thích</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00"/>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en-US" sz="2800" b="1"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Tranh 5:</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Tổ chức các buổi sinh hoạt lớp chia sẻ kiến thức phòng phống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tệ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nạn xã hội</a:t>
            </a:r>
            <a:endParaRPr lang="en-US" sz="2800" dirty="0">
              <a:solidFill>
                <a:srgbClr val="000000"/>
              </a:solidFill>
              <a:effectLs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1097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F5951B3-32E0-298D-EAD4-803970E78DA7}"/>
              </a:ext>
            </a:extLst>
          </p:cNvPr>
          <p:cNvSpPr>
            <a:spLocks noGrp="1"/>
          </p:cNvSpPr>
          <p:nvPr>
            <p:ph type="ftr" sz="quarter" idx="11"/>
          </p:nvPr>
        </p:nvSpPr>
        <p:spPr/>
        <p:txBody>
          <a:bodyPr/>
          <a:lstStyle/>
          <a:p>
            <a:endParaRPr lang="en-US">
              <a:solidFill>
                <a:prstClr val="black">
                  <a:tint val="75000"/>
                </a:prstClr>
              </a:solidFill>
            </a:endParaRPr>
          </a:p>
        </p:txBody>
      </p:sp>
      <p:sp>
        <p:nvSpPr>
          <p:cNvPr id="6" name="Rectangle: Rounded Corners 5">
            <a:extLst>
              <a:ext uri="{FF2B5EF4-FFF2-40B4-BE49-F238E27FC236}">
                <a16:creationId xmlns:a16="http://schemas.microsoft.com/office/drawing/2014/main" id="{01B7265D-EC8A-9567-7D4A-482CFD22D2AD}"/>
              </a:ext>
            </a:extLst>
          </p:cNvPr>
          <p:cNvSpPr/>
          <p:nvPr/>
        </p:nvSpPr>
        <p:spPr>
          <a:xfrm>
            <a:off x="109728" y="1402685"/>
            <a:ext cx="11932217" cy="5318790"/>
          </a:xfrm>
          <a:prstGeom prst="roundRect">
            <a:avLst/>
          </a:prstGeom>
          <a:solidFill>
            <a:srgbClr val="FFFA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B54F887A-178A-9B44-0C3F-43D15DD7FF43}"/>
              </a:ext>
            </a:extLst>
          </p:cNvPr>
          <p:cNvSpPr/>
          <p:nvPr/>
        </p:nvSpPr>
        <p:spPr>
          <a:xfrm>
            <a:off x="412430" y="758676"/>
            <a:ext cx="3707783" cy="567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rPr>
              <a:t>Học sinh cần làm</a:t>
            </a:r>
            <a:endParaRPr kumimoji="0" lang="en-SG" sz="2800" b="1"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sp>
        <p:nvSpPr>
          <p:cNvPr id="9" name="AutoShape 3">
            <a:extLst>
              <a:ext uri="{FF2B5EF4-FFF2-40B4-BE49-F238E27FC236}">
                <a16:creationId xmlns:a16="http://schemas.microsoft.com/office/drawing/2014/main" id="{26D70E88-186F-D793-CE2E-716960F20491}"/>
              </a:ext>
            </a:extLst>
          </p:cNvPr>
          <p:cNvSpPr>
            <a:spLocks noChangeArrowheads="1"/>
          </p:cNvSpPr>
          <p:nvPr/>
        </p:nvSpPr>
        <p:spPr bwMode="gray">
          <a:xfrm>
            <a:off x="337624" y="124053"/>
            <a:ext cx="10592973" cy="574675"/>
          </a:xfrm>
          <a:prstGeom prst="roundRect">
            <a:avLst>
              <a:gd name="adj" fmla="val 50000"/>
            </a:avLst>
          </a:prstGeom>
          <a:solidFill>
            <a:srgbClr val="FFFF00"/>
          </a:solidFill>
          <a:ln>
            <a:noFill/>
          </a:ln>
          <a:effectLst>
            <a:outerShdw dist="63500" dir="3187806" algn="ctr" rotWithShape="0">
              <a:srgbClr val="001D3A"/>
            </a:outerShdw>
          </a:effec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nSpc>
                <a:spcPct val="107000"/>
              </a:lnSpc>
              <a:spcAft>
                <a:spcPts val="800"/>
              </a:spcAft>
              <a:tabLst>
                <a:tab pos="171450" algn="l"/>
              </a:tabLst>
            </a:pP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Tr</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ách nhiệm của học sinh trong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phòng</a:t>
            </a:r>
            <a:r>
              <a:rPr lang="vi-VN"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chống</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tệ</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nạn</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xã</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i="1" dirty="0" err="1">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hội</a:t>
            </a:r>
            <a:r>
              <a:rPr lang="en-US" sz="3200" b="1" i="1" dirty="0">
                <a:solidFill>
                  <a:srgbClr val="0000FF"/>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750D0C0-59FD-DD52-411C-8C92189EE946}"/>
              </a:ext>
            </a:extLst>
          </p:cNvPr>
          <p:cNvSpPr txBox="1"/>
          <p:nvPr/>
        </p:nvSpPr>
        <p:spPr>
          <a:xfrm>
            <a:off x="208209" y="1646034"/>
            <a:ext cx="11340663" cy="4832092"/>
          </a:xfrm>
          <a:prstGeom prst="rect">
            <a:avLst/>
          </a:prstGeom>
          <a:noFill/>
        </p:spPr>
        <p:txBody>
          <a:bodyPr wrap="square">
            <a:spAutoFit/>
          </a:bodyPr>
          <a:lstStyle/>
          <a:p>
            <a:pPr lvl="0" algn="just">
              <a:buSzPts val="1000"/>
              <a:tabLst>
                <a:tab pos="457200" algn="l"/>
              </a:tabLst>
            </a:pPr>
            <a:r>
              <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Chăm </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chỉ học tập, rèn luyện, nâng cao nhận thức, bổ sung kĩ năng, xây dựng lối sống giản dị, lành mạnh</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a:t>
            </a:r>
            <a:endPar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FF"/>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Tuân </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thủ và tuyên truyền phổ biến các quy định của pháp luật về phòng, chống tệ nạn xã hội</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a:t>
            </a:r>
            <a:endPar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FF"/>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Phê </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phán, tố cáo các hành vi vi phạm quy định của pháp luật </a:t>
            </a:r>
            <a:r>
              <a:rPr lang="vi-VN"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về phòng, chống tệ nạn xã hội</a:t>
            </a:r>
            <a:r>
              <a:rPr lang="en-US"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rPr>
              <a:t>.</a:t>
            </a:r>
            <a:endParaRPr lang="vi-VN" sz="2800" dirty="0" smtClean="0">
              <a:solidFill>
                <a:srgbClr val="0000FF"/>
              </a:solidFill>
              <a:effectLst/>
              <a:latin typeface="Times" panose="02020603050405020304" pitchFamily="18" charset="0"/>
              <a:ea typeface="Times New Roman" panose="02020603050405020304" pitchFamily="18" charset="0"/>
              <a:cs typeface="Times" panose="02020603050405020304" pitchFamily="18" charset="0"/>
            </a:endParaRPr>
          </a:p>
          <a:p>
            <a:pPr lvl="0" algn="just">
              <a:buSzPts val="1000"/>
              <a:tabLst>
                <a:tab pos="457200" algn="l"/>
              </a:tabLst>
            </a:pPr>
            <a:endParaRPr lang="en-US" sz="2800" dirty="0">
              <a:solidFill>
                <a:srgbClr val="0000FF"/>
              </a:solidFill>
              <a:effectLst/>
              <a:latin typeface="Times" panose="02020603050405020304" pitchFamily="18" charset="0"/>
              <a:ea typeface="Calibri" panose="020F0502020204030204" pitchFamily="34" charset="0"/>
              <a:cs typeface="Times" panose="02020603050405020304" pitchFamily="18" charset="0"/>
            </a:endParaRPr>
          </a:p>
          <a:p>
            <a:pPr lvl="0" algn="just">
              <a:buSzPts val="1000"/>
              <a:tabLst>
                <a:tab pos="457200" algn="l"/>
              </a:tabLst>
            </a:pPr>
            <a:r>
              <a:rPr lang="vi-VN"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Tích</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cực</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tham</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gia</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các</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hoạt</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động</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phòng</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chống</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tệ</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nạn</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xã</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hội</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ở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nhà</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trường</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và</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địa</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FF"/>
                </a:solidFill>
                <a:effectLst/>
                <a:latin typeface="Times" panose="02020603050405020304" pitchFamily="18" charset="0"/>
                <a:ea typeface="Times New Roman" panose="02020603050405020304" pitchFamily="18" charset="0"/>
                <a:cs typeface="Times" panose="02020603050405020304" pitchFamily="18" charset="0"/>
              </a:rPr>
              <a:t>phương</a:t>
            </a:r>
            <a:r>
              <a:rPr lang="en-US" sz="2800"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a:t>
            </a:r>
            <a:endParaRPr lang="en-US" sz="2800" dirty="0">
              <a:solidFill>
                <a:srgbClr val="0000FF"/>
              </a:solidFill>
              <a:effectLs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8765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B97239-2685-48C8-8104-1D4E4E383D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36DACCA5-FDDF-A7B1-3F11-3DAD1BDEB0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79" r="-2" b="11767"/>
          <a:stretch/>
        </p:blipFill>
        <p:spPr>
          <a:xfrm>
            <a:off x="321734" y="1169171"/>
            <a:ext cx="5674894" cy="2548850"/>
          </a:xfrm>
          <a:prstGeom prst="rect">
            <a:avLst/>
          </a:prstGeom>
        </p:spPr>
      </p:pic>
      <p:pic>
        <p:nvPicPr>
          <p:cNvPr id="8" name="Picture 7">
            <a:extLst>
              <a:ext uri="{FF2B5EF4-FFF2-40B4-BE49-F238E27FC236}">
                <a16:creationId xmlns:a16="http://schemas.microsoft.com/office/drawing/2014/main" id="{D85032FB-1894-62B8-12CC-7401466A290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1735" y="3854547"/>
            <a:ext cx="2676579" cy="2866927"/>
          </a:xfrm>
          <a:prstGeom prst="rect">
            <a:avLst/>
          </a:prstGeom>
        </p:spPr>
      </p:pic>
      <p:pic>
        <p:nvPicPr>
          <p:cNvPr id="5" name="Picture 4">
            <a:extLst>
              <a:ext uri="{FF2B5EF4-FFF2-40B4-BE49-F238E27FC236}">
                <a16:creationId xmlns:a16="http://schemas.microsoft.com/office/drawing/2014/main" id="{2A8E3D6F-73FF-C38E-6D4A-678EEE71AA3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59181" y="3935523"/>
            <a:ext cx="2837076" cy="2785951"/>
          </a:xfrm>
          <a:prstGeom prst="rect">
            <a:avLst/>
          </a:prstGeom>
        </p:spPr>
      </p:pic>
      <p:pic>
        <p:nvPicPr>
          <p:cNvPr id="7" name="Picture 6">
            <a:extLst>
              <a:ext uri="{FF2B5EF4-FFF2-40B4-BE49-F238E27FC236}">
                <a16:creationId xmlns:a16="http://schemas.microsoft.com/office/drawing/2014/main" id="{1703DAFC-76FB-C078-4B67-5954BB15F72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335" r="-3" b="7526"/>
          <a:stretch/>
        </p:blipFill>
        <p:spPr>
          <a:xfrm>
            <a:off x="6195373" y="1336431"/>
            <a:ext cx="5674892" cy="4964376"/>
          </a:xfrm>
          <a:prstGeom prst="rect">
            <a:avLst/>
          </a:prstGeom>
        </p:spPr>
      </p:pic>
      <p:sp>
        <p:nvSpPr>
          <p:cNvPr id="4" name="Footer Placeholder 3">
            <a:extLst>
              <a:ext uri="{FF2B5EF4-FFF2-40B4-BE49-F238E27FC236}">
                <a16:creationId xmlns:a16="http://schemas.microsoft.com/office/drawing/2014/main" id="{AA92BA5A-3191-C051-175D-00EA28F9AC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dirty="0">
              <a:solidFill>
                <a:schemeClr val="tx1">
                  <a:tint val="75000"/>
                </a:schemeClr>
              </a:solidFill>
              <a:latin typeface="+mn-lt"/>
              <a:ea typeface="+mn-ea"/>
              <a:cs typeface="+mn-cs"/>
            </a:endParaRPr>
          </a:p>
        </p:txBody>
      </p:sp>
      <p:sp>
        <p:nvSpPr>
          <p:cNvPr id="9" name="Title 1">
            <a:extLst>
              <a:ext uri="{FF2B5EF4-FFF2-40B4-BE49-F238E27FC236}">
                <a16:creationId xmlns:a16="http://schemas.microsoft.com/office/drawing/2014/main" id="{11F6B31D-A414-8927-D2D8-9110E5F7C448}"/>
              </a:ext>
            </a:extLst>
          </p:cNvPr>
          <p:cNvSpPr txBox="1">
            <a:spLocks/>
          </p:cNvSpPr>
          <p:nvPr>
            <p:custDataLst>
              <p:tags r:id="rId1"/>
            </p:custDataLst>
          </p:nvPr>
        </p:nvSpPr>
        <p:spPr>
          <a:xfrm>
            <a:off x="0" y="0"/>
            <a:ext cx="5021943" cy="55719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0000" lnSpcReduction="20000"/>
          </a:bodyPr>
          <a:lstStyle/>
          <a:p>
            <a:pPr algn="ctr">
              <a:spcBef>
                <a:spcPct val="0"/>
              </a:spcBef>
              <a:defRPr/>
            </a:pPr>
            <a:r>
              <a:rPr lang="en-US" altLang="en-US" sz="4000" b="1" dirty="0">
                <a:solidFill>
                  <a:srgbClr val="FFFFFF"/>
                </a:solidFill>
                <a:latin typeface="SVN-Vanilla Daisy Pro" panose="00000500000000000000" pitchFamily="2" charset="0"/>
              </a:rPr>
              <a:t>TRÒ CHƠI: AI HIỂU BIẾT</a:t>
            </a:r>
            <a:endParaRPr lang="en-US" sz="4000" b="1" kern="0" dirty="0">
              <a:solidFill>
                <a:srgbClr val="FFFFFF"/>
              </a:solidFill>
              <a:latin typeface="SVN-Vanilla Daisy Pro" panose="00000500000000000000" pitchFamily="2" charset="0"/>
            </a:endParaRPr>
          </a:p>
        </p:txBody>
      </p:sp>
      <p:sp>
        <p:nvSpPr>
          <p:cNvPr id="10" name="Rectangle 9">
            <a:extLst>
              <a:ext uri="{FF2B5EF4-FFF2-40B4-BE49-F238E27FC236}">
                <a16:creationId xmlns:a16="http://schemas.microsoft.com/office/drawing/2014/main" id="{99EF85CA-2875-121C-B87E-5383C3E91DE9}"/>
              </a:ext>
            </a:extLst>
          </p:cNvPr>
          <p:cNvSpPr/>
          <p:nvPr/>
        </p:nvSpPr>
        <p:spPr>
          <a:xfrm>
            <a:off x="1121083" y="632349"/>
            <a:ext cx="9467888" cy="461665"/>
          </a:xfrm>
          <a:prstGeom prst="rect">
            <a:avLst/>
          </a:prstGeom>
        </p:spPr>
        <p:txBody>
          <a:bodyPr wrap="square">
            <a:spAutoFit/>
          </a:bodyPr>
          <a:lstStyle/>
          <a:p>
            <a:pPr marL="0" marR="0" lvl="0" indent="279400" algn="just" defTabSz="914400" rtl="0" eaLnBrk="1" fontAlgn="auto" latinLnBrk="0" hangingPunct="1">
              <a:spcBef>
                <a:spcPts val="0"/>
              </a:spcBef>
              <a:buClrTx/>
              <a:buSzTx/>
              <a:buFontTx/>
              <a:buNone/>
              <a:tabLst/>
              <a:defRPr/>
            </a:pPr>
            <a:r>
              <a:rPr kumimoji="0" lang="vi-VN" sz="24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mn-cs"/>
              </a:rPr>
              <a:t>Kể những tệ nạn xã hội mà em biết</a:t>
            </a:r>
            <a:r>
              <a:rPr kumimoji="0" lang="en-US" sz="2400" b="1" i="0" u="none" strike="noStrike" kern="1200" cap="none" spc="0" normalizeH="0" baseline="0" noProof="0" dirty="0">
                <a:ln>
                  <a:noFill/>
                </a:ln>
                <a:solidFill>
                  <a:srgbClr val="FF0000"/>
                </a:solidFill>
                <a:effectLst/>
                <a:uLnTx/>
                <a:uFillTx/>
                <a:latin typeface="+mj-lt"/>
                <a:ea typeface="Times New Roman" panose="02020603050405020304" pitchFamily="18" charset="0"/>
                <a:cs typeface="+mn-cs"/>
              </a:rPr>
              <a:t> </a:t>
            </a:r>
            <a:r>
              <a:rPr kumimoji="0" lang="en-US" sz="2400" b="1" i="0" u="none" strike="noStrike" kern="120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qua những </a:t>
            </a:r>
            <a:r>
              <a:rPr kumimoji="0" lang="vi-VN" sz="2400" b="1" i="0" u="none" strike="noStrike" kern="120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bức</a:t>
            </a:r>
            <a:r>
              <a:rPr kumimoji="0" lang="en-US" sz="2400" b="1" i="0" u="none" strike="noStrike" kern="120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tranh ảnh sau?</a:t>
            </a:r>
          </a:p>
        </p:txBody>
      </p:sp>
    </p:spTree>
    <p:extLst>
      <p:ext uri="{BB962C8B-B14F-4D97-AF65-F5344CB8AC3E}">
        <p14:creationId xmlns:p14="http://schemas.microsoft.com/office/powerpoint/2010/main" val="372787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455" y="1282"/>
            <a:ext cx="12191980" cy="6856718"/>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27034" y="2022110"/>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619230" y="825585"/>
            <a:ext cx="112895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TRÒ CHƠI: AI NHANH, AI GIỎI</a:t>
            </a:r>
            <a:endParaRPr kumimoji="0" lang="ru-RU" sz="4800" b="1" i="0" u="none" strike="noStrike" kern="1200" cap="none" spc="0" normalizeH="0" baseline="0" noProof="0" dirty="0">
              <a:ln>
                <a:noFill/>
              </a:ln>
              <a:solidFill>
                <a:srgbClr val="0000FF"/>
              </a:solidFill>
              <a:effectLst/>
              <a:uLnTx/>
              <a:uFillTx/>
              <a:latin typeface="Times" panose="02020603050405020304" pitchFamily="18" charset="0"/>
              <a:cs typeface="Times" panose="02020603050405020304" pitchFamily="18" charset="0"/>
            </a:endParaRPr>
          </a:p>
        </p:txBody>
      </p:sp>
      <p:pic>
        <p:nvPicPr>
          <p:cNvPr id="9" name="Picture 8" descr="IMG_1582517675295_1582518075254">
            <a:extLst>
              <a:ext uri="{FF2B5EF4-FFF2-40B4-BE49-F238E27FC236}">
                <a16:creationId xmlns:a16="http://schemas.microsoft.com/office/drawing/2014/main" id="{BCA39A04-626B-47ED-A2BA-1DB8ED96068D}"/>
              </a:ext>
            </a:extLst>
          </p:cNvPr>
          <p:cNvPicPr>
            <a:picLocks noGrp="1" noChangeAspect="1"/>
          </p:cNvPicPr>
          <p:nvPr isPhoto="1"/>
        </p:nvPicPr>
        <p:blipFill>
          <a:blip r:embed="rId4" cstate="email">
            <a:lum bright="-6000"/>
            <a:extLst>
              <a:ext uri="{28A0092B-C50C-407E-A947-70E740481C1C}">
                <a14:useLocalDpi xmlns:a14="http://schemas.microsoft.com/office/drawing/2010/main"/>
              </a:ext>
            </a:extLst>
          </a:blip>
          <a:stretch>
            <a:fillRect/>
          </a:stretch>
        </p:blipFill>
        <p:spPr>
          <a:xfrm>
            <a:off x="10719233" y="901576"/>
            <a:ext cx="1660691" cy="1512664"/>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650460" y="4392989"/>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1501553" y="4214060"/>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2109155"/>
            <a:ext cx="6654627" cy="42097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
        <p:nvSpPr>
          <p:cNvPr id="107" name="TextBox 106">
            <a:extLst>
              <a:ext uri="{FF2B5EF4-FFF2-40B4-BE49-F238E27FC236}">
                <a16:creationId xmlns:a16="http://schemas.microsoft.com/office/drawing/2014/main" id="{9918EA0E-7D0A-A509-3529-4CBCA11AB0E1}"/>
              </a:ext>
            </a:extLst>
          </p:cNvPr>
          <p:cNvSpPr txBox="1"/>
          <p:nvPr/>
        </p:nvSpPr>
        <p:spPr>
          <a:xfrm>
            <a:off x="3950963" y="3141520"/>
            <a:ext cx="5318514" cy="1475404"/>
          </a:xfrm>
          <a:prstGeom prst="rect">
            <a:avLst/>
          </a:prstGeom>
          <a:noFill/>
        </p:spPr>
        <p:txBody>
          <a:bodyPr wrap="square">
            <a:spAutoFit/>
          </a:bodyPr>
          <a:lstStyle/>
          <a:p>
            <a:pPr marR="30480" algn="ctr">
              <a:lnSpc>
                <a:spcPct val="107000"/>
              </a:lnSpc>
              <a:spcAft>
                <a:spcPts val="800"/>
              </a:spcAft>
            </a:pPr>
            <a:r>
              <a:rPr lang="en-US"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TNXH?”</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969816"/>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273157" y="1726121"/>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panose="02020603050405020304" pitchFamily="18" charset="0"/>
                <a:ea typeface="Helvetica Neue"/>
                <a:cs typeface="Times"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panose="02020603050405020304" pitchFamily="18" charset="0"/>
                <a:ea typeface="Helvetica Neue"/>
                <a:cs typeface="Times" panose="02020603050405020304" pitchFamily="18" charset="0"/>
              </a:rPr>
              <a:t> 9:</a:t>
            </a:r>
            <a:r>
              <a:rPr kumimoji="0" lang="en-US" altLang="en-US" sz="44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Phòng chống </a:t>
            </a:r>
            <a:endParaRPr kumimoji="0" lang="vi-VN"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rPr>
              <a:t>tệ </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nạn </a:t>
            </a:r>
            <a:endParaRPr kumimoji="0" lang="vi-VN"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rPr>
              <a:t>xã </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hội</a:t>
            </a:r>
            <a:endParaRPr kumimoji="0" lang="en-SG" altLang="en-US" sz="4000" b="1" i="0" u="none" strike="noStrike" kern="1200" cap="none" spc="0" normalizeH="0" baseline="0" noProof="0" dirty="0">
              <a:ln>
                <a:noFill/>
              </a:ln>
              <a:solidFill>
                <a:srgbClr val="0000FF"/>
              </a:solidFill>
              <a:effectLst/>
              <a:uLnTx/>
              <a:uFillTx/>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LUYỆN TẬP</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927891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0" y="492044"/>
            <a:ext cx="120243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a:ln>
                  <a:noFill/>
                </a:ln>
                <a:solidFill>
                  <a:srgbClr val="0070C0"/>
                </a:solidFill>
                <a:effectLst/>
                <a:uLnTx/>
                <a:uFillTx/>
                <a:latin typeface="Times" panose="02020603050405020304" pitchFamily="18" charset="0"/>
                <a:cs typeface="Times" panose="02020603050405020304" pitchFamily="18" charset="0"/>
                <a:sym typeface="Arial" panose="020B0604020202020204" pitchFamily="34" charset="0"/>
              </a:rPr>
              <a:t>Em đồng tình hay không đồng tình với ý kiến </a:t>
            </a:r>
            <a:r>
              <a:rPr kumimoji="0" lang="vi-VN" altLang="en-US" sz="4000" b="0" i="0" u="none" strike="noStrike" kern="1200" cap="none" spc="0" normalizeH="0" baseline="0" noProof="0" dirty="0" smtClean="0">
                <a:ln>
                  <a:noFill/>
                </a:ln>
                <a:solidFill>
                  <a:srgbClr val="0070C0"/>
                </a:solidFill>
                <a:effectLst/>
                <a:uLnTx/>
                <a:uFillTx/>
                <a:latin typeface="Times" panose="02020603050405020304" pitchFamily="18" charset="0"/>
                <a:cs typeface="Times" panose="02020603050405020304" pitchFamily="18" charset="0"/>
                <a:sym typeface="Arial" panose="020B0604020202020204" pitchFamily="34" charset="0"/>
              </a:rPr>
              <a:t>nào?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en-US" sz="4000" b="0" i="0" u="none" strike="noStrike" kern="1200" cap="none" spc="0" normalizeH="0" baseline="0" noProof="0" dirty="0" smtClean="0">
                <a:ln>
                  <a:noFill/>
                </a:ln>
                <a:solidFill>
                  <a:srgbClr val="0070C0"/>
                </a:solidFill>
                <a:effectLst/>
                <a:uLnTx/>
                <a:uFillTx/>
                <a:latin typeface="Times" panose="02020603050405020304" pitchFamily="18" charset="0"/>
                <a:cs typeface="Times" panose="02020603050405020304" pitchFamily="18" charset="0"/>
                <a:sym typeface="Arial" panose="020B0604020202020204" pitchFamily="34" charset="0"/>
              </a:rPr>
              <a:t>Vì </a:t>
            </a:r>
            <a:r>
              <a:rPr kumimoji="0" lang="vi-VN" altLang="en-US" sz="4000" b="0" i="0" u="none" strike="noStrike" kern="1200" cap="none" spc="0" normalizeH="0" baseline="0" noProof="0" dirty="0">
                <a:ln>
                  <a:noFill/>
                </a:ln>
                <a:solidFill>
                  <a:srgbClr val="0070C0"/>
                </a:solidFill>
                <a:effectLst/>
                <a:uLnTx/>
                <a:uFillTx/>
                <a:latin typeface="Times" panose="02020603050405020304" pitchFamily="18" charset="0"/>
                <a:cs typeface="Times" panose="02020603050405020304" pitchFamily="18" charset="0"/>
                <a:sym typeface="Arial" panose="020B0604020202020204" pitchFamily="34" charset="0"/>
              </a:rPr>
              <a:t>sao?</a:t>
            </a:r>
            <a:endParaRPr kumimoji="0" lang="en-US" altLang="en-US" sz="4000" b="0" i="0" u="none" strike="noStrike" kern="1200" cap="none" spc="0" normalizeH="0" baseline="0" noProof="0" dirty="0">
              <a:ln>
                <a:noFill/>
              </a:ln>
              <a:solidFill>
                <a:srgbClr val="0070C0"/>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12299" name="TextBox 15"/>
          <p:cNvSpPr txBox="1">
            <a:spLocks noChangeArrowheads="1"/>
          </p:cNvSpPr>
          <p:nvPr/>
        </p:nvSpPr>
        <p:spPr bwMode="auto">
          <a:xfrm>
            <a:off x="122848" y="24838"/>
            <a:ext cx="29940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rPr>
              <a:t>1. </a:t>
            </a:r>
            <a:r>
              <a:rPr kumimoji="0" lang="vi-VN" alt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rPr>
              <a:t>Bài tập 1</a:t>
            </a:r>
            <a:endParaRPr kumimoji="0" lang="en-US" alt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799" y="1886442"/>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363" y="3483348"/>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403" y="4585230"/>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255713" y="2023353"/>
            <a:ext cx="10201275" cy="7381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3200" dirty="0">
                <a:latin typeface="Times" panose="02020603050405020304" pitchFamily="18" charset="0"/>
                <a:cs typeface="Times" panose="02020603050405020304" pitchFamily="18" charset="0"/>
              </a:rPr>
              <a:t>a) Những người mắc tệ nạn xã hội đều là người xấu.</a:t>
            </a:r>
            <a:endParaRPr kumimoji="0" lang="en-US" altLang="en-US" sz="32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20" name="Rounded Rectangle 19"/>
          <p:cNvSpPr/>
          <p:nvPr/>
        </p:nvSpPr>
        <p:spPr>
          <a:xfrm>
            <a:off x="1379538" y="3485075"/>
            <a:ext cx="10406208" cy="10609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3200" dirty="0">
                <a:latin typeface="Times" panose="02020603050405020304" pitchFamily="18" charset="0"/>
                <a:cs typeface="Times" panose="02020603050405020304" pitchFamily="18" charset="0"/>
              </a:rPr>
              <a:t>Trẻ em mắc vào tệ nạn xã hội ảnh hưởng không tốt đến tương lai của bản thân.</a:t>
            </a:r>
            <a:endParaRPr kumimoji="0" lang="en-US" altLang="en-US" sz="32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21" name="Rounded Rectangle 20"/>
          <p:cNvSpPr/>
          <p:nvPr/>
        </p:nvSpPr>
        <p:spPr>
          <a:xfrm>
            <a:off x="1501848" y="5143243"/>
            <a:ext cx="10202862" cy="9558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eaLnBrk="0" fontAlgn="base" hangingPunct="0">
              <a:spcBef>
                <a:spcPct val="0"/>
              </a:spcBef>
              <a:spcAft>
                <a:spcPct val="0"/>
              </a:spcAft>
              <a:defRPr/>
            </a:pPr>
            <a:r>
              <a:rPr lang="vi-VN" sz="3200" dirty="0">
                <a:latin typeface="Times" panose="02020603050405020304" pitchFamily="18" charset="0"/>
                <a:cs typeface="Times" panose="02020603050405020304" pitchFamily="18" charset="0"/>
              </a:rPr>
              <a:t>Phòng, chống tệ nạn xã hội là trách nhiện của riêng cơ quan công an.</a:t>
            </a:r>
            <a:endParaRPr kumimoji="0" lang="en-US" altLang="en-US" sz="32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sym typeface="Arial" panose="020B0604020202020204" pitchFamily="34" charset="0"/>
            </a:endParaRPr>
          </a:p>
        </p:txBody>
      </p:sp>
    </p:spTree>
    <p:extLst>
      <p:ext uri="{BB962C8B-B14F-4D97-AF65-F5344CB8AC3E}">
        <p14:creationId xmlns:p14="http://schemas.microsoft.com/office/powerpoint/2010/main" val="293278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TextBox 15"/>
          <p:cNvSpPr txBox="1">
            <a:spLocks noChangeArrowheads="1"/>
          </p:cNvSpPr>
          <p:nvPr/>
        </p:nvSpPr>
        <p:spPr bwMode="auto">
          <a:xfrm>
            <a:off x="122848" y="24838"/>
            <a:ext cx="2994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rPr>
              <a:t>1. </a:t>
            </a:r>
            <a:r>
              <a:rPr kumimoji="0" lang="vi-VN" altLang="en-US"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rPr>
              <a:t>Bài tập 1</a:t>
            </a:r>
            <a:endParaRPr kumimoji="0" lang="en-US" altLang="en-US"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sym typeface="Arial" panose="020B0604020202020204" pitchFamily="34" charset="0"/>
            </a:endParaRP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51" y="193924"/>
            <a:ext cx="1613647" cy="121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966" y="2227940"/>
            <a:ext cx="1569186" cy="11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66" y="4640779"/>
            <a:ext cx="1686876" cy="126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1219127" y="545319"/>
            <a:ext cx="10972873" cy="555872"/>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sym typeface="Arial" panose="020B0604020202020204" pitchFamily="34" charset="0"/>
              </a:rPr>
              <a:t>a) Những người mắc tệ nạn xã hội đều là người xấu.</a:t>
            </a:r>
            <a:endParaRPr kumimoji="0" lang="en-US" altLang="en-US" sz="28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20" name="Rounded Rectangle 19"/>
          <p:cNvSpPr/>
          <p:nvPr/>
        </p:nvSpPr>
        <p:spPr>
          <a:xfrm>
            <a:off x="1138921" y="2504728"/>
            <a:ext cx="10972873" cy="5610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sym typeface="Arial" panose="020B0604020202020204" pitchFamily="34" charset="0"/>
              </a:rPr>
              <a:t>Trẻ em mắc vào tệ nạn xã hội ảnh hưởng không tốt đến tương lai của bản thân.</a:t>
            </a:r>
            <a:endParaRPr kumimoji="0" lang="en-US" altLang="en-US" sz="24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21" name="Rounded Rectangle 20"/>
          <p:cNvSpPr/>
          <p:nvPr/>
        </p:nvSpPr>
        <p:spPr>
          <a:xfrm>
            <a:off x="1219127" y="4949866"/>
            <a:ext cx="10202862" cy="5159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sym typeface="Arial" panose="020B0604020202020204" pitchFamily="34" charset="0"/>
              </a:rPr>
              <a:t>Phòng, chống tệ nạn xã hội là trách nhiện của riêng cơ quan công an.</a:t>
            </a:r>
            <a:endParaRPr kumimoji="0" lang="en-US" altLang="en-US" sz="2800" b="0" i="0" u="none" strike="noStrike" kern="1200" cap="none" spc="0" normalizeH="0" baseline="0" noProof="0" dirty="0">
              <a:ln>
                <a:noFill/>
              </a:ln>
              <a:solidFill>
                <a:prstClr val="black"/>
              </a:solidFill>
              <a:effectLst/>
              <a:uLnTx/>
              <a:uFillTx/>
              <a:latin typeface="Times" panose="02020603050405020304" pitchFamily="18" charset="0"/>
              <a:cs typeface="Times" panose="02020603050405020304" pitchFamily="18" charset="0"/>
              <a:sym typeface="Arial" panose="020B0604020202020204" pitchFamily="34" charset="0"/>
            </a:endParaRPr>
          </a:p>
        </p:txBody>
      </p:sp>
      <p:sp>
        <p:nvSpPr>
          <p:cNvPr id="3" name="TextBox 2">
            <a:extLst>
              <a:ext uri="{FF2B5EF4-FFF2-40B4-BE49-F238E27FC236}">
                <a16:creationId xmlns:a16="http://schemas.microsoft.com/office/drawing/2014/main" id="{E7351E9E-205B-71F2-B58E-A823231F5631}"/>
              </a:ext>
            </a:extLst>
          </p:cNvPr>
          <p:cNvSpPr txBox="1"/>
          <p:nvPr/>
        </p:nvSpPr>
        <p:spPr>
          <a:xfrm>
            <a:off x="464234" y="1292977"/>
            <a:ext cx="11548438" cy="954107"/>
          </a:xfrm>
          <a:prstGeom prst="rect">
            <a:avLst/>
          </a:prstGeom>
          <a:solidFill>
            <a:schemeClr val="accent4">
              <a:lumMod val="20000"/>
              <a:lumOff val="80000"/>
            </a:schemeClr>
          </a:solidFill>
          <a:ln w="28575">
            <a:solidFill>
              <a:schemeClr val="tx1"/>
            </a:solidFill>
          </a:ln>
        </p:spPr>
        <p:txBody>
          <a:bodyPr wrap="square">
            <a:spAutoFit/>
          </a:bodyPr>
          <a:lstStyle/>
          <a:p>
            <a:pPr algn="just"/>
            <a:r>
              <a:rPr lang="en-US" sz="2800" b="1"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Không đồng tình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vì có những người mắc phải tệ nạn xã hội là do bị dụ dỗ,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algn="just"/>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lôi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kéo, </a:t>
            </a:r>
            <a:r>
              <a:rPr lang="vi-VN"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bị lừa,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do </a:t>
            </a:r>
            <a:r>
              <a:rPr lang="en-US" sz="28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hoàn</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cảnh</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bắt</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a:t>
            </a:r>
            <a:r>
              <a:rPr lang="en-US" sz="28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buộc</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a:t>
            </a:r>
            <a:endParaRPr lang="en-US" sz="2800" dirty="0">
              <a:effectLst/>
              <a:latin typeface="Times" panose="02020603050405020304" pitchFamily="18" charset="0"/>
              <a:ea typeface="Calibri" panose="020F0502020204030204" pitchFamily="34" charset="0"/>
              <a:cs typeface="Times" panose="02020603050405020304" pitchFamily="18" charset="0"/>
            </a:endParaRPr>
          </a:p>
        </p:txBody>
      </p:sp>
      <p:sp>
        <p:nvSpPr>
          <p:cNvPr id="5" name="TextBox 4">
            <a:extLst>
              <a:ext uri="{FF2B5EF4-FFF2-40B4-BE49-F238E27FC236}">
                <a16:creationId xmlns:a16="http://schemas.microsoft.com/office/drawing/2014/main" id="{3BB57746-A6B3-57A3-3C5A-133459D433E0}"/>
              </a:ext>
            </a:extLst>
          </p:cNvPr>
          <p:cNvSpPr txBox="1"/>
          <p:nvPr/>
        </p:nvSpPr>
        <p:spPr>
          <a:xfrm>
            <a:off x="240885" y="3283248"/>
            <a:ext cx="11870909" cy="1384995"/>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800" b="1"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Đồng tình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vì hậu quả mà tệ nạn xã hội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rất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nghiêm trọng. Đặc biệt là đối với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algn="just"/>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trẻ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em nếu như không kịp thời ngăn chặn hành vi tệ nạn xã hội sẽ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algn="just"/>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ảnh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hưởng xấu đến thể chất, tinh thần.</a:t>
            </a:r>
            <a:endParaRPr lang="en-US" sz="2800" dirty="0">
              <a:effectLst/>
              <a:latin typeface="Times" panose="02020603050405020304" pitchFamily="18" charset="0"/>
              <a:ea typeface="Calibri" panose="020F0502020204030204" pitchFamily="34" charset="0"/>
              <a:cs typeface="Times" panose="02020603050405020304" pitchFamily="18" charset="0"/>
            </a:endParaRPr>
          </a:p>
        </p:txBody>
      </p:sp>
      <p:sp>
        <p:nvSpPr>
          <p:cNvPr id="8" name="TextBox 7">
            <a:extLst>
              <a:ext uri="{FF2B5EF4-FFF2-40B4-BE49-F238E27FC236}">
                <a16:creationId xmlns:a16="http://schemas.microsoft.com/office/drawing/2014/main" id="{1B808ABB-76AB-7297-C004-EF9D6B6085E1}"/>
              </a:ext>
            </a:extLst>
          </p:cNvPr>
          <p:cNvSpPr txBox="1"/>
          <p:nvPr/>
        </p:nvSpPr>
        <p:spPr>
          <a:xfrm>
            <a:off x="402120" y="5646005"/>
            <a:ext cx="11672666" cy="954107"/>
          </a:xfrm>
          <a:prstGeom prst="rect">
            <a:avLst/>
          </a:prstGeom>
          <a:solidFill>
            <a:schemeClr val="accent4">
              <a:lumMod val="20000"/>
              <a:lumOff val="80000"/>
            </a:schemeClr>
          </a:solidFill>
          <a:ln>
            <a:solidFill>
              <a:schemeClr val="accent1"/>
            </a:solidFill>
          </a:ln>
        </p:spPr>
        <p:txBody>
          <a:bodyPr wrap="square">
            <a:spAutoFit/>
          </a:bodyPr>
          <a:lstStyle/>
          <a:p>
            <a:pPr algn="just"/>
            <a:r>
              <a:rPr lang="en-US" sz="2800" b="1" dirty="0">
                <a:solidFill>
                  <a:srgbClr val="0000FF"/>
                </a:solidFill>
                <a:effectLst/>
                <a:latin typeface="Times" panose="02020603050405020304" pitchFamily="18" charset="0"/>
                <a:ea typeface="Times New Roman" panose="02020603050405020304" pitchFamily="18" charset="0"/>
                <a:cs typeface="Times" panose="02020603050405020304" pitchFamily="18" charset="0"/>
              </a:rPr>
              <a:t>Không đồng tình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vì tất cả mọi người đều phải có trách nhiệm phòng, chống </a:t>
            </a:r>
            <a:endParaRPr lang="vi-VN"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pPr algn="just"/>
            <a:r>
              <a:rPr lang="vi-VN" sz="2800" dirty="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vi-VN" sz="2800" dirty="0" smtClean="0">
                <a:solidFill>
                  <a:srgbClr val="000000"/>
                </a:solidFill>
                <a:latin typeface="Times" panose="02020603050405020304" pitchFamily="18" charset="0"/>
                <a:ea typeface="Times New Roman" panose="02020603050405020304" pitchFamily="18" charset="0"/>
                <a:cs typeface="Times" panose="02020603050405020304" pitchFamily="18" charset="0"/>
              </a:rPr>
              <a:t>                         </a:t>
            </a:r>
            <a:r>
              <a:rPr lang="en-US" sz="2800" dirty="0" smtClean="0">
                <a:solidFill>
                  <a:srgbClr val="000000"/>
                </a:solidFill>
                <a:effectLst/>
                <a:latin typeface="Times" panose="02020603050405020304" pitchFamily="18" charset="0"/>
                <a:ea typeface="Times New Roman" panose="02020603050405020304" pitchFamily="18" charset="0"/>
                <a:cs typeface="Times" panose="02020603050405020304" pitchFamily="18" charset="0"/>
              </a:rPr>
              <a:t>tệ </a:t>
            </a:r>
            <a:r>
              <a:rPr lang="en-US" sz="28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nạn xã hội, bao gồm cả học sinh, gia đình, nhà trường, xã hội.</a:t>
            </a:r>
            <a:endParaRPr lang="en-US" sz="2800" dirty="0">
              <a:effectLs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470159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par>
                                <p:cTn id="11" presetID="6"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3" grpId="0" animBg="1"/>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id="{718663EA-35DE-4FF5-9CBD-FF8DD629FB8C}"/>
              </a:ext>
            </a:extLst>
          </p:cNvPr>
          <p:cNvGrpSpPr/>
          <p:nvPr/>
        </p:nvGrpSpPr>
        <p:grpSpPr>
          <a:xfrm>
            <a:off x="234149" y="1105107"/>
            <a:ext cx="6279991" cy="4082892"/>
            <a:chOff x="7704888" y="1384847"/>
            <a:chExt cx="6279991" cy="4082892"/>
          </a:xfrm>
        </p:grpSpPr>
        <p:sp>
          <p:nvSpPr>
            <p:cNvPr id="74" name="Text Box 5">
              <a:extLst>
                <a:ext uri="{FF2B5EF4-FFF2-40B4-BE49-F238E27FC236}">
                  <a16:creationId xmlns:a16="http://schemas.microsoft.com/office/drawing/2014/main"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id="{E0314C92-D417-4AB4-B835-1193AED47D74}"/>
                </a:ext>
              </a:extLst>
            </p:cNvPr>
            <p:cNvSpPr>
              <a:spLocks noChangeArrowheads="1"/>
            </p:cNvSpPr>
            <p:nvPr/>
          </p:nvSpPr>
          <p:spPr bwMode="auto">
            <a:xfrm>
              <a:off x="7704888" y="1384847"/>
              <a:ext cx="6279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id="{55697CD6-7DF4-44E7-A44F-772C763BBCBC}"/>
              </a:ext>
            </a:extLst>
          </p:cNvPr>
          <p:cNvSpPr txBox="1"/>
          <p:nvPr/>
        </p:nvSpPr>
        <p:spPr>
          <a:xfrm>
            <a:off x="5155371" y="1772570"/>
            <a:ext cx="6827104" cy="3970318"/>
          </a:xfrm>
          <a:prstGeom prst="rect">
            <a:avLst/>
          </a:prstGeom>
          <a:noFill/>
        </p:spPr>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Bài</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b="1" dirty="0" err="1">
                <a:solidFill>
                  <a:srgbClr val="000000"/>
                </a:solidFill>
                <a:effectLst/>
                <a:latin typeface="Times New Roman" panose="02020603050405020304" pitchFamily="18" charset="0"/>
                <a:ea typeface="Times New Roman" panose="02020603050405020304" pitchFamily="18" charset="0"/>
              </a:rPr>
              <a:t>sgk</a:t>
            </a:r>
            <a:r>
              <a:rPr lang="en-US" sz="2800" b="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a) L </a:t>
            </a:r>
            <a:r>
              <a:rPr lang="en-US" sz="2800" dirty="0" err="1">
                <a:solidFill>
                  <a:srgbClr val="000000"/>
                </a:solidFill>
                <a:effectLst/>
                <a:latin typeface="Times New Roman" panose="02020603050405020304" pitchFamily="18" charset="0"/>
                <a:ea typeface="Times New Roman" panose="02020603050405020304" pitchFamily="18" charset="0"/>
              </a:rPr>
              <a:t>rủ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a:t>
            </a:r>
            <a:r>
              <a:rPr lang="en-US" sz="2800" dirty="0">
                <a:solidFill>
                  <a:srgbClr val="000000"/>
                </a:solidFill>
                <a:effectLst/>
                <a:latin typeface="Times New Roman" panose="02020603050405020304" pitchFamily="18" charset="0"/>
                <a:ea typeface="Times New Roman" panose="02020603050405020304" pitchFamily="18" charset="0"/>
              </a:rPr>
              <a:t>, ai </a:t>
            </a:r>
            <a:r>
              <a:rPr lang="en-US" sz="2800" dirty="0" err="1">
                <a:solidFill>
                  <a:srgbClr val="000000"/>
                </a:solidFill>
                <a:effectLst/>
                <a:latin typeface="Times New Roman" panose="02020603050405020304" pitchFamily="18" charset="0"/>
                <a:ea typeface="Times New Roman" panose="02020603050405020304" pitchFamily="18" charset="0"/>
              </a:rPr>
              <a:t>thua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N </a:t>
            </a:r>
            <a:r>
              <a:rPr lang="en-US" sz="2800" dirty="0" err="1">
                <a:solidFill>
                  <a:srgbClr val="000000"/>
                </a:solidFill>
                <a:effectLst/>
                <a:latin typeface="Times New Roman" panose="02020603050405020304" pitchFamily="18" charset="0"/>
                <a:ea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rPr>
              <a:t> bánh </a:t>
            </a:r>
            <a:r>
              <a:rPr lang="en-US" sz="2800" dirty="0" err="1">
                <a:solidFill>
                  <a:srgbClr val="000000"/>
                </a:solidFill>
                <a:effectLst/>
                <a:latin typeface="Times New Roman" panose="02020603050405020304" pitchFamily="18" charset="0"/>
                <a:ea typeface="Times New Roman" panose="02020603050405020304" pitchFamily="18" charset="0"/>
              </a:rPr>
              <a:t>kẹo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chuyển</a:t>
            </a:r>
            <a:r>
              <a:rPr lang="en-US" sz="2800" dirty="0">
                <a:solidFill>
                  <a:srgbClr val="000000"/>
                </a:solidFill>
                <a:effectLst/>
                <a:latin typeface="Times New Roman" panose="02020603050405020304" pitchFamily="18" charset="0"/>
                <a:ea typeface="Times New Roman" panose="02020603050405020304" pitchFamily="18" charset="0"/>
              </a:rPr>
              <a:t> ma </a:t>
            </a:r>
            <a:r>
              <a:rPr lang="en-US" sz="2800" dirty="0" err="1">
                <a:solidFill>
                  <a:srgbClr val="000000"/>
                </a:solidFill>
                <a:effectLst/>
                <a:latin typeface="Times New Roman" panose="02020603050405020304" pitchFamily="18" charset="0"/>
                <a:ea typeface="Times New Roman" panose="02020603050405020304" pitchFamily="18" charset="0"/>
              </a:rPr>
              <a:t>túy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c) H </a:t>
            </a:r>
            <a:r>
              <a:rPr lang="en-US" sz="2800" dirty="0" err="1">
                <a:solidFill>
                  <a:srgbClr val="000000"/>
                </a:solidFill>
                <a:effectLst/>
                <a:latin typeface="Times New Roman" panose="02020603050405020304" pitchFamily="18" charset="0"/>
                <a:ea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bói</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6246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132" y="93586"/>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436" y="2430093"/>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55697CD6-7DF4-44E7-A44F-772C763BBCBC}"/>
              </a:ext>
            </a:extLst>
          </p:cNvPr>
          <p:cNvSpPr txBox="1"/>
          <p:nvPr/>
        </p:nvSpPr>
        <p:spPr>
          <a:xfrm>
            <a:off x="585216" y="1084316"/>
            <a:ext cx="10994290"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2/</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sgk</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L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bánh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kẹo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ma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túy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 H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9" name="TextBox 8">
            <a:extLst>
              <a:ext uri="{FF2B5EF4-FFF2-40B4-BE49-F238E27FC236}">
                <a16:creationId xmlns:a16="http://schemas.microsoft.com/office/drawing/2014/main" id="{3C6E6CCD-D0D2-E889-2D85-D1CCC5076A65}"/>
              </a:ext>
            </a:extLst>
          </p:cNvPr>
          <p:cNvSpPr txBox="1"/>
          <p:nvPr/>
        </p:nvSpPr>
        <p:spPr>
          <a:xfrm>
            <a:off x="1311007" y="3251194"/>
            <a:ext cx="10422469" cy="3108543"/>
          </a:xfrm>
          <a:prstGeom prst="rect">
            <a:avLst/>
          </a:prstGeom>
          <a:solidFill>
            <a:schemeClr val="bg1"/>
          </a:solidFill>
          <a:ln>
            <a:solidFill>
              <a:schemeClr val="accent1"/>
            </a:solidFill>
          </a:ln>
        </p:spPr>
        <p:txBody>
          <a:bodyPr wrap="square">
            <a:spAutoFit/>
          </a:bodyPr>
          <a:lstStyle/>
          <a:p>
            <a:pPr algn="just"/>
            <a:r>
              <a:rPr lang="en-US" sz="2800" dirty="0" err="1">
                <a:solidFill>
                  <a:srgbClr val="0000FF"/>
                </a:solidFill>
                <a:effectLst/>
                <a:latin typeface="Times New Roman" panose="02020603050405020304" pitchFamily="18" charset="0"/>
                <a:ea typeface="Calibri" panose="020F0502020204030204" pitchFamily="34" charset="0"/>
              </a:rPr>
              <a:t>Bài</a:t>
            </a:r>
            <a:r>
              <a:rPr lang="en-US" sz="2800" dirty="0">
                <a:solidFill>
                  <a:srgbClr val="0000FF"/>
                </a:solidFill>
                <a:effectLst/>
                <a:latin typeface="Times New Roman" panose="02020603050405020304" pitchFamily="18" charset="0"/>
                <a:ea typeface="Calibri" panose="020F0502020204030204" pitchFamily="34" charset="0"/>
              </a:rPr>
              <a:t> 2.</a:t>
            </a:r>
          </a:p>
          <a:p>
            <a:pPr algn="just"/>
            <a:r>
              <a:rPr lang="en-US" sz="2800" dirty="0">
                <a:solidFill>
                  <a:srgbClr val="0000FF"/>
                </a:solidFill>
                <a:effectLst/>
                <a:latin typeface="Times New Roman" panose="02020603050405020304" pitchFamily="18" charset="0"/>
                <a:ea typeface="Times New Roman" panose="02020603050405020304" pitchFamily="18" charset="0"/>
              </a:rPr>
              <a:t>a) </a:t>
            </a:r>
            <a:r>
              <a:rPr lang="en-US" sz="2800" dirty="0" err="1">
                <a:solidFill>
                  <a:srgbClr val="0000FF"/>
                </a:solidFill>
                <a:effectLst/>
                <a:latin typeface="Times New Roman" panose="02020603050405020304" pitchFamily="18" charset="0"/>
                <a:ea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hành</a:t>
            </a:r>
            <a:r>
              <a:rPr lang="en-US" sz="2800" dirty="0">
                <a:solidFill>
                  <a:srgbClr val="0000FF"/>
                </a:solidFill>
                <a:effectLst/>
                <a:latin typeface="Times New Roman" panose="02020603050405020304" pitchFamily="18" charset="0"/>
                <a:ea typeface="Times New Roman" panose="02020603050405020304" pitchFamily="18" charset="0"/>
              </a:rPr>
              <a:t> vi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L </a:t>
            </a:r>
            <a:r>
              <a:rPr lang="en-US" sz="2800" dirty="0" err="1">
                <a:solidFill>
                  <a:srgbClr val="0000FF"/>
                </a:solidFill>
                <a:effectLst/>
                <a:latin typeface="Times New Roman" panose="02020603050405020304" pitchFamily="18" charset="0"/>
                <a:ea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đang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cổ</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xúy</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tệ</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nạn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cờ</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bạc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đem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lại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hưởng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xấu</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môi</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trường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học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đường</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endParaRPr>
          </a:p>
          <a:p>
            <a:pPr algn="just"/>
            <a:r>
              <a:rPr lang="en-US" sz="2800" dirty="0">
                <a:solidFill>
                  <a:srgbClr val="0000FF"/>
                </a:solidFill>
                <a:effectLst/>
                <a:latin typeface="Times New Roman" panose="02020603050405020304" pitchFamily="18" charset="0"/>
                <a:ea typeface="Times New Roman" panose="02020603050405020304" pitchFamily="18" charset="0"/>
              </a:rPr>
              <a:t>b) </a:t>
            </a:r>
            <a:r>
              <a:rPr lang="en-US" sz="2800" dirty="0" err="1">
                <a:solidFill>
                  <a:srgbClr val="0000FF"/>
                </a:solidFill>
                <a:effectLst/>
                <a:latin typeface="Times New Roman" panose="02020603050405020304" pitchFamily="18" charset="0"/>
                <a:ea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bà</a:t>
            </a:r>
            <a:r>
              <a:rPr lang="en-US" sz="2800" dirty="0">
                <a:solidFill>
                  <a:srgbClr val="0000FF"/>
                </a:solidFill>
                <a:effectLst/>
                <a:latin typeface="Times New Roman" panose="02020603050405020304" pitchFamily="18" charset="0"/>
                <a:ea typeface="Times New Roman" panose="02020603050405020304" pitchFamily="18" charset="0"/>
              </a:rPr>
              <a:t> N </a:t>
            </a:r>
            <a:r>
              <a:rPr lang="en-US" sz="2800" dirty="0" err="1">
                <a:solidFill>
                  <a:srgbClr val="0000FF"/>
                </a:solidFill>
                <a:effectLst/>
                <a:latin typeface="Times New Roman" panose="02020603050405020304" pitchFamily="18" charset="0"/>
                <a:ea typeface="Times New Roman" panose="02020603050405020304" pitchFamily="18" charset="0"/>
              </a:rPr>
              <a:t>đang</a:t>
            </a:r>
            <a:r>
              <a:rPr lang="en-US" sz="2800" dirty="0">
                <a:solidFill>
                  <a:srgbClr val="0000FF"/>
                </a:solidFill>
                <a:effectLst/>
                <a:latin typeface="Times New Roman" panose="02020603050405020304" pitchFamily="18" charset="0"/>
                <a:ea typeface="Times New Roman" panose="02020603050405020304" pitchFamily="18" charset="0"/>
              </a:rPr>
              <a:t> vi </a:t>
            </a:r>
            <a:r>
              <a:rPr lang="en-US" sz="2800" dirty="0" err="1">
                <a:solidFill>
                  <a:srgbClr val="0000FF"/>
                </a:solidFill>
                <a:effectLst/>
                <a:latin typeface="Times New Roman" panose="02020603050405020304" pitchFamily="18" charset="0"/>
                <a:ea typeface="Times New Roman" panose="02020603050405020304" pitchFamily="18" charset="0"/>
              </a:rPr>
              <a:t>phạm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quy</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định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pháp</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luật</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về</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việc</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buôn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bán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vận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chuyển</a:t>
            </a:r>
            <a:r>
              <a:rPr lang="en-US" sz="2800" dirty="0">
                <a:solidFill>
                  <a:srgbClr val="0000FF"/>
                </a:solidFill>
                <a:effectLst/>
                <a:latin typeface="Times New Roman" panose="02020603050405020304" pitchFamily="18" charset="0"/>
                <a:ea typeface="Times New Roman" panose="02020603050405020304" pitchFamily="18" charset="0"/>
              </a:rPr>
              <a:t> ma </a:t>
            </a:r>
            <a:r>
              <a:rPr lang="en-US" sz="2800" dirty="0" err="1">
                <a:solidFill>
                  <a:srgbClr val="0000FF"/>
                </a:solidFill>
                <a:effectLst/>
                <a:latin typeface="Times New Roman" panose="02020603050405020304" pitchFamily="18" charset="0"/>
                <a:ea typeface="Times New Roman" panose="02020603050405020304" pitchFamily="18" charset="0"/>
              </a:rPr>
              <a:t>túy</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endParaRPr>
          </a:p>
          <a:p>
            <a:pPr algn="just"/>
            <a:r>
              <a:rPr lang="en-US" sz="2800" dirty="0">
                <a:solidFill>
                  <a:srgbClr val="0000FF"/>
                </a:solidFill>
                <a:effectLst/>
                <a:latin typeface="Times New Roman" panose="02020603050405020304" pitchFamily="18" charset="0"/>
                <a:ea typeface="Times New Roman" panose="02020603050405020304" pitchFamily="18" charset="0"/>
              </a:rPr>
              <a:t>c) </a:t>
            </a:r>
            <a:r>
              <a:rPr lang="en-US" sz="2800" dirty="0" err="1">
                <a:solidFill>
                  <a:srgbClr val="0000FF"/>
                </a:solidFill>
                <a:effectLst/>
                <a:latin typeface="Times New Roman" panose="02020603050405020304" pitchFamily="18" charset="0"/>
                <a:ea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tình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tham</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gia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vào</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tệ</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nạn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mê</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tín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dị</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đoan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hành</a:t>
            </a:r>
            <a:r>
              <a:rPr lang="en-US" sz="2800" dirty="0">
                <a:solidFill>
                  <a:srgbClr val="0000FF"/>
                </a:solidFill>
                <a:effectLst/>
                <a:latin typeface="Times New Roman" panose="02020603050405020304" pitchFamily="18" charset="0"/>
                <a:ea typeface="Times New Roman" panose="02020603050405020304" pitchFamily="18" charset="0"/>
              </a:rPr>
              <a:t> vi </a:t>
            </a:r>
            <a:r>
              <a:rPr lang="en-US" sz="2800" dirty="0" err="1">
                <a:solidFill>
                  <a:srgbClr val="0000FF"/>
                </a:solidFill>
                <a:effectLst/>
                <a:latin typeface="Times New Roman" panose="02020603050405020304" pitchFamily="18" charset="0"/>
                <a:ea typeface="Times New Roman" panose="02020603050405020304" pitchFamily="18" charset="0"/>
              </a:rPr>
              <a:t>đúng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đắn</a:t>
            </a:r>
            <a:r>
              <a:rPr lang="en-US" sz="2800" dirty="0">
                <a:solidFill>
                  <a:srgbClr val="0000FF"/>
                </a:solidFill>
                <a:effectLst/>
                <a:latin typeface="Times New Roman" panose="02020603050405020304" pitchFamily="18" charset="0"/>
                <a:ea typeface="Times New Roman" panose="02020603050405020304" pitchFamily="18" charset="0"/>
              </a:rPr>
              <a:t>.</a:t>
            </a:r>
            <a:endParaRPr lang="en-US" sz="2800" dirty="0">
              <a:solidFill>
                <a:srgbClr val="0000FF"/>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4222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012" y="855682"/>
            <a:ext cx="1293611" cy="1646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909757" y="1422811"/>
            <a:ext cx="9976026"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kumimoji="0" lang="en-US" sz="24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Xử</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lí</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tình</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huống</a:t>
            </a:r>
            <a:r>
              <a:rPr lang="en-US" sz="2000" dirty="0">
                <a:latin typeface="Times" panose="02020603050405020304" pitchFamily="18" charset="0"/>
                <a:cs typeface="Times" panose="02020603050405020304" pitchFamily="18" charset="0"/>
              </a:rPr>
              <a:t>:</a:t>
            </a:r>
          </a:p>
          <a:p>
            <a:pPr marL="457200" indent="-457200">
              <a:buAutoNum type="alphaLcParenR"/>
            </a:pPr>
            <a:r>
              <a:rPr lang="en-US" sz="2000" dirty="0" smtClean="0">
                <a:latin typeface="Times" panose="02020603050405020304" pitchFamily="18" charset="0"/>
                <a:cs typeface="Times" panose="02020603050405020304" pitchFamily="18" charset="0"/>
              </a:rPr>
              <a:t>Thời </a:t>
            </a:r>
            <a:r>
              <a:rPr lang="en-US" sz="2000" dirty="0">
                <a:latin typeface="Times" panose="02020603050405020304" pitchFamily="18" charset="0"/>
                <a:cs typeface="Times" panose="02020603050405020304" pitchFamily="18" charset="0"/>
              </a:rPr>
              <a:t>gian gần đây, trong bản của A có một số trẻ nhỏ bị sốt và nổi ban </a:t>
            </a:r>
            <a:r>
              <a:rPr lang="vi-VN" sz="2000" dirty="0">
                <a:latin typeface="Times" panose="02020603050405020304" pitchFamily="18" charset="0"/>
                <a:cs typeface="Times" panose="02020603050405020304" pitchFamily="18" charset="0"/>
              </a:rPr>
              <a:t>đỏ </a:t>
            </a:r>
            <a:r>
              <a:rPr lang="en-US" sz="2000" dirty="0" err="1">
                <a:latin typeface="Times" panose="02020603050405020304" pitchFamily="18" charset="0"/>
                <a:cs typeface="Times" panose="02020603050405020304" pitchFamily="18" charset="0"/>
              </a:rPr>
              <a:t>trên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cơ</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thể</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nên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người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dân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vô</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cùng</a:t>
            </a:r>
            <a:r>
              <a:rPr lang="en-US" sz="2000" dirty="0">
                <a:latin typeface="Times" panose="02020603050405020304" pitchFamily="18" charset="0"/>
                <a:cs typeface="Times" panose="02020603050405020304" pitchFamily="18" charset="0"/>
              </a:rPr>
              <a:t> lo </a:t>
            </a:r>
            <a:r>
              <a:rPr lang="en-US" sz="2000" dirty="0" err="1">
                <a:latin typeface="Times" panose="02020603050405020304" pitchFamily="18" charset="0"/>
                <a:cs typeface="Times" panose="02020603050405020304" pitchFamily="18" charset="0"/>
              </a:rPr>
              <a:t>lắng</a:t>
            </a:r>
            <a:r>
              <a:rPr lang="en-US" sz="2000" dirty="0">
                <a:latin typeface="Times" panose="02020603050405020304" pitchFamily="18" charset="0"/>
                <a:cs typeface="Times" panose="02020603050405020304" pitchFamily="18" charset="0"/>
              </a:rPr>
              <a:t>. Thầy mo bảo rằng trong bản đang bị nhiều ma quỷ quấy rối và yêu cầu mọi người đóng tiền để làm lễ cúng trừ tà</a:t>
            </a:r>
            <a:r>
              <a:rPr lang="en-US" sz="2000" dirty="0" smtClean="0">
                <a:latin typeface="Times" panose="02020603050405020304" pitchFamily="18" charset="0"/>
                <a:cs typeface="Times" panose="02020603050405020304" pitchFamily="18" charset="0"/>
              </a:rPr>
              <a:t>.</a:t>
            </a:r>
            <a:endParaRPr lang="vi-VN" sz="2000" dirty="0" smtClean="0">
              <a:latin typeface="Times" panose="02020603050405020304" pitchFamily="18" charset="0"/>
              <a:cs typeface="Times" panose="02020603050405020304" pitchFamily="18" charset="0"/>
            </a:endParaRPr>
          </a:p>
          <a:p>
            <a:pPr marL="457200" indent="-457200">
              <a:buAutoNum type="alphaLcParenR"/>
            </a:pPr>
            <a:endParaRPr lang="en-US" sz="2000" dirty="0">
              <a:latin typeface="Times" panose="02020603050405020304" pitchFamily="18" charset="0"/>
              <a:cs typeface="Times" panose="02020603050405020304" pitchFamily="18" charset="0"/>
            </a:endParaRPr>
          </a:p>
          <a:p>
            <a:endParaRPr lang="en-US" sz="2000" dirty="0">
              <a:latin typeface="Times" panose="02020603050405020304" pitchFamily="18" charset="0"/>
              <a:cs typeface="Times" panose="02020603050405020304" pitchFamily="18" charset="0"/>
            </a:endParaRPr>
          </a:p>
          <a:p>
            <a:r>
              <a:rPr lang="vi-VN" sz="2000" dirty="0">
                <a:latin typeface="Times" panose="02020603050405020304" pitchFamily="18" charset="0"/>
                <a:cs typeface="Times" panose="02020603050405020304" pitchFamily="18" charset="0"/>
              </a:rPr>
              <a:t>b</a:t>
            </a:r>
            <a:r>
              <a:rPr lang="en-US" sz="2000" dirty="0" smtClean="0">
                <a:latin typeface="Times" panose="02020603050405020304" pitchFamily="18" charset="0"/>
                <a:cs typeface="Times" panose="02020603050405020304" pitchFamily="18" charset="0"/>
              </a:rPr>
              <a:t>) </a:t>
            </a:r>
            <a:r>
              <a:rPr lang="en-US" sz="2000" dirty="0">
                <a:latin typeface="Times" panose="02020603050405020304" pitchFamily="18" charset="0"/>
                <a:cs typeface="Times" panose="02020603050405020304" pitchFamily="18" charset="0"/>
              </a:rPr>
              <a:t>Mồng Hai Tết, S được anh trai dẫn qua nhà một người bạn chơi. Khi </a:t>
            </a:r>
            <a:r>
              <a:rPr lang="en-US" sz="2000" dirty="0" err="1">
                <a:latin typeface="Times" panose="02020603050405020304" pitchFamily="18" charset="0"/>
                <a:cs typeface="Times" panose="02020603050405020304" pitchFamily="18" charset="0"/>
              </a:rPr>
              <a:t>đến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nơi</a:t>
            </a:r>
            <a:r>
              <a:rPr lang="en-US" sz="2000" dirty="0">
                <a:latin typeface="Times" panose="02020603050405020304" pitchFamily="18" charset="0"/>
                <a:cs typeface="Times" panose="02020603050405020304" pitchFamily="18" charset="0"/>
              </a:rPr>
              <a:t>, S </a:t>
            </a:r>
            <a:r>
              <a:rPr lang="en-US" sz="2000" dirty="0" err="1">
                <a:latin typeface="Times" panose="02020603050405020304" pitchFamily="18" charset="0"/>
                <a:cs typeface="Times" panose="02020603050405020304" pitchFamily="18" charset="0"/>
              </a:rPr>
              <a:t>thấy</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một</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số</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người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đang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tụ</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tập</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đánh</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bài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ăn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tiền</a:t>
            </a:r>
            <a:r>
              <a:rPr lang="en-US" sz="2000" dirty="0">
                <a:latin typeface="Times" panose="02020603050405020304" pitchFamily="18" charset="0"/>
                <a:cs typeface="Times" panose="02020603050405020304" pitchFamily="18" charset="0"/>
              </a:rPr>
              <a:t>. Anh </a:t>
            </a:r>
            <a:r>
              <a:rPr lang="en-US" sz="2000" dirty="0" err="1">
                <a:latin typeface="Times" panose="02020603050405020304" pitchFamily="18" charset="0"/>
                <a:cs typeface="Times" panose="02020603050405020304" pitchFamily="18" charset="0"/>
              </a:rPr>
              <a:t>trai</a:t>
            </a:r>
            <a:r>
              <a:rPr lang="en-US" sz="2000" dirty="0">
                <a:latin typeface="Times" panose="02020603050405020304" pitchFamily="18" charset="0"/>
                <a:cs typeface="Times" panose="02020603050405020304" pitchFamily="18" charset="0"/>
              </a:rPr>
              <a:t> S </a:t>
            </a:r>
            <a:r>
              <a:rPr lang="en-US" sz="2000" dirty="0" err="1">
                <a:latin typeface="Times" panose="02020603050405020304" pitchFamily="18" charset="0"/>
                <a:cs typeface="Times" panose="02020603050405020304" pitchFamily="18" charset="0"/>
              </a:rPr>
              <a:t>không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mang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tiền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nên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ngỏ</a:t>
            </a:r>
            <a:r>
              <a:rPr lang="en-US" sz="2000" dirty="0">
                <a:latin typeface="Times" panose="02020603050405020304" pitchFamily="18" charset="0"/>
                <a:cs typeface="Times" panose="02020603050405020304" pitchFamily="18" charset="0"/>
              </a:rPr>
              <a:t> ý </a:t>
            </a:r>
            <a:r>
              <a:rPr lang="en-US" sz="2000" dirty="0" err="1">
                <a:latin typeface="Times" panose="02020603050405020304" pitchFamily="18" charset="0"/>
                <a:cs typeface="Times" panose="02020603050405020304" pitchFamily="18" charset="0"/>
              </a:rPr>
              <a:t>muốn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mượn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tiền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mừng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tuổi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của</a:t>
            </a:r>
            <a:r>
              <a:rPr lang="en-US" sz="2000" dirty="0">
                <a:latin typeface="Times" panose="02020603050405020304" pitchFamily="18" charset="0"/>
                <a:cs typeface="Times" panose="02020603050405020304" pitchFamily="18" charset="0"/>
              </a:rPr>
              <a:t> S </a:t>
            </a:r>
            <a:r>
              <a:rPr lang="en-US" sz="2000" dirty="0" err="1">
                <a:latin typeface="Times" panose="02020603050405020304" pitchFamily="18" charset="0"/>
                <a:cs typeface="Times" panose="02020603050405020304" pitchFamily="18" charset="0"/>
              </a:rPr>
              <a:t>để</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chơi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cùng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mọi</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người</a:t>
            </a:r>
            <a:r>
              <a:rPr lang="en-US" sz="2000" dirty="0">
                <a:latin typeface="Times" panose="02020603050405020304" pitchFamily="18" charset="0"/>
                <a:cs typeface="Times" panose="02020603050405020304" pitchFamily="18" charset="0"/>
              </a:rPr>
              <a:t>. Anh </a:t>
            </a:r>
            <a:r>
              <a:rPr lang="en-US" sz="2000" dirty="0" err="1">
                <a:latin typeface="Times" panose="02020603050405020304" pitchFamily="18" charset="0"/>
                <a:cs typeface="Times" panose="02020603050405020304" pitchFamily="18" charset="0"/>
              </a:rPr>
              <a:t>còn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hứa</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sẽ</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cho</a:t>
            </a:r>
            <a:r>
              <a:rPr lang="en-US" sz="2000" dirty="0">
                <a:latin typeface="Times" panose="02020603050405020304" pitchFamily="18" charset="0"/>
                <a:cs typeface="Times" panose="02020603050405020304" pitchFamily="18" charset="0"/>
              </a:rPr>
              <a:t> S </a:t>
            </a:r>
            <a:r>
              <a:rPr lang="en-US" sz="2000" dirty="0" err="1">
                <a:latin typeface="Times" panose="02020603050405020304" pitchFamily="18" charset="0"/>
                <a:cs typeface="Times" panose="02020603050405020304" pitchFamily="18" charset="0"/>
              </a:rPr>
              <a:t>tất</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cả</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số</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tiền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thắng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được</a:t>
            </a:r>
            <a:r>
              <a:rPr lang="en-US" sz="2000" dirty="0">
                <a:latin typeface="Times" panose="02020603050405020304" pitchFamily="18" charset="0"/>
                <a:cs typeface="Times" panose="02020603050405020304" pitchFamily="18" charset="0"/>
              </a:rPr>
              <a:t>.</a:t>
            </a:r>
          </a:p>
          <a:p>
            <a:r>
              <a:rPr lang="en-US" sz="2000" dirty="0" err="1">
                <a:latin typeface="Times" panose="02020603050405020304" pitchFamily="18" charset="0"/>
                <a:cs typeface="Times" panose="02020603050405020304" pitchFamily="18" charset="0"/>
              </a:rPr>
              <a:t>Nếu</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là</a:t>
            </a:r>
            <a:r>
              <a:rPr lang="en-US" sz="2000" dirty="0">
                <a:latin typeface="Times" panose="02020603050405020304" pitchFamily="18" charset="0"/>
                <a:cs typeface="Times" panose="02020603050405020304" pitchFamily="18" charset="0"/>
              </a:rPr>
              <a:t> A, M, S </a:t>
            </a:r>
            <a:r>
              <a:rPr lang="en-US" sz="2000" dirty="0" err="1">
                <a:latin typeface="Times" panose="02020603050405020304" pitchFamily="18" charset="0"/>
                <a:cs typeface="Times" panose="02020603050405020304" pitchFamily="18" charset="0"/>
              </a:rPr>
              <a:t>trong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các</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tình</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huống</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trên</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em</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sẽ</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xử</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lí</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thế</a:t>
            </a:r>
            <a:r>
              <a:rPr lang="en-US" sz="2000" dirty="0">
                <a:latin typeface="Times" panose="02020603050405020304" pitchFamily="18" charset="0"/>
                <a:cs typeface="Times" panose="02020603050405020304" pitchFamily="18" charset="0"/>
              </a:rPr>
              <a:t> </a:t>
            </a:r>
            <a:r>
              <a:rPr lang="en-US" sz="2000" dirty="0" err="1">
                <a:latin typeface="Times" panose="02020603050405020304" pitchFamily="18" charset="0"/>
                <a:cs typeface="Times" panose="02020603050405020304" pitchFamily="18" charset="0"/>
              </a:rPr>
              <a:t>nào</a:t>
            </a:r>
            <a:r>
              <a:rPr lang="en-US" sz="2000" dirty="0">
                <a:latin typeface="Times" panose="02020603050405020304" pitchFamily="18" charset="0"/>
                <a:cs typeface="Times" panose="02020603050405020304" pitchFamily="18" charset="0"/>
              </a:rPr>
              <a:t>?</a:t>
            </a: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84355" y="3108960"/>
            <a:ext cx="1707648" cy="313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6406" y="5331391"/>
            <a:ext cx="2362049" cy="164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222584" y="5111496"/>
            <a:ext cx="3313673" cy="1909073"/>
          </a:xfrm>
          <a:prstGeom prst="rect">
            <a:avLst/>
          </a:prstGeom>
        </p:spPr>
      </p:pic>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6376447"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TRÒ CHƠI: ĐÓNG VAI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panose="02020603050405020304" pitchFamily="18" charset="0"/>
                <a:ea typeface="Times New Roman" panose="02020603050405020304" pitchFamily="18" charset="0"/>
                <a:cs typeface="Times" panose="02020603050405020304" pitchFamily="18" charset="0"/>
              </a:rPr>
              <a:t> </a:t>
            </a:r>
          </a:p>
        </p:txBody>
      </p:sp>
    </p:spTree>
    <p:extLst>
      <p:ext uri="{BB962C8B-B14F-4D97-AF65-F5344CB8AC3E}">
        <p14:creationId xmlns:p14="http://schemas.microsoft.com/office/powerpoint/2010/main" val="298398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1000"/>
                                        <p:tgtEl>
                                          <p:spTgt spid="7">
                                            <p:txEl>
                                              <p:pRg st="4" end="4"/>
                                            </p:txEl>
                                          </p:spTgt>
                                        </p:tgtEl>
                                      </p:cBhvr>
                                    </p:animEffect>
                                    <p:anim calcmode="lin" valueType="num">
                                      <p:cBhvr>
                                        <p:cTn id="2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000"/>
                                        <p:tgtEl>
                                          <p:spTgt spid="7">
                                            <p:txEl>
                                              <p:pRg st="5" end="5"/>
                                            </p:txEl>
                                          </p:spTgt>
                                        </p:tgtEl>
                                      </p:cBhvr>
                                    </p:animEffect>
                                    <p:anim calcmode="lin" valueType="num">
                                      <p:cBhvr>
                                        <p:cTn id="3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7"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900" decel="100000" fill="hold"/>
                                        <p:tgtEl>
                                          <p:spTgt spid="1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706" y="295232"/>
            <a:ext cx="12192000" cy="6744204"/>
          </a:xfrm>
          <a:prstGeom prst="rect">
            <a:avLst/>
          </a:prstGeom>
        </p:spPr>
      </p:pic>
      <p:pic>
        <p:nvPicPr>
          <p:cNvPr id="3" name="图片 6">
            <a:extLst>
              <a:ext uri="{FF2B5EF4-FFF2-40B4-BE49-F238E27FC236}">
                <a16:creationId xmlns:a16="http://schemas.microsoft.com/office/drawing/2014/main"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2800541" y="1668563"/>
            <a:ext cx="677832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742950" marR="0" lvl="1" indent="-285750" algn="l" defTabSz="914400" rtl="0" eaLnBrk="0" fontAlgn="auto" latinLnBrk="0" hangingPunct="0">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panose="02020603050405020304" pitchFamily="18" charset="0"/>
                <a:cs typeface="Times" panose="02020603050405020304" pitchFamily="18" charset="0"/>
              </a:rPr>
              <a:t>Nhóm </a:t>
            </a:r>
            <a:r>
              <a:rPr kumimoji="0" lang="vi-VN" sz="3200" b="0"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1: Tình huống a</a:t>
            </a:r>
          </a:p>
          <a:p>
            <a:pPr marL="742950" marR="0" lvl="1" indent="-285750" algn="l" defTabSz="914400" rtl="0" eaLnBrk="0" fontAlgn="auto" latinLnBrk="0" hangingPunct="0">
              <a:lnSpc>
                <a:spcPct val="100000"/>
              </a:lnSpc>
              <a:spcBef>
                <a:spcPts val="0"/>
              </a:spcBef>
              <a:spcAft>
                <a:spcPts val="0"/>
              </a:spcAft>
              <a:buClrTx/>
              <a:buSzTx/>
              <a:buFontTx/>
              <a:buNone/>
              <a:tabLst/>
              <a:defRPr/>
            </a:pPr>
            <a:r>
              <a:rPr lang="vi-VN" sz="3200" b="0" dirty="0">
                <a:solidFill>
                  <a:srgbClr val="FF0000"/>
                </a:solidFill>
                <a:latin typeface="Times" panose="02020603050405020304" pitchFamily="18" charset="0"/>
                <a:cs typeface="Times" panose="02020603050405020304" pitchFamily="18" charset="0"/>
              </a:rPr>
              <a:t>Nhóm 2: Tình huống b</a:t>
            </a:r>
          </a:p>
          <a:p>
            <a:pPr marL="742950" marR="0" lvl="1" indent="-285750" algn="l" defTabSz="914400" rtl="0" eaLnBrk="0" fontAlgn="auto" latinLnBrk="0" hangingPunct="0">
              <a:lnSpc>
                <a:spcPct val="100000"/>
              </a:lnSpc>
              <a:spcBef>
                <a:spcPts val="0"/>
              </a:spcBef>
              <a:spcAft>
                <a:spcPts val="0"/>
              </a:spcAft>
              <a:buClrTx/>
              <a:buSzTx/>
              <a:buFontTx/>
              <a:buNone/>
              <a:tabLst/>
              <a:defRPr/>
            </a:pPr>
            <a:endParaRPr lang="vi-VN" sz="3200" b="0" dirty="0" smtClean="0">
              <a:solidFill>
                <a:srgbClr val="FF0000"/>
              </a:solidFill>
              <a:latin typeface="Times" panose="02020603050405020304" pitchFamily="18" charset="0"/>
              <a:cs typeface="Times" panose="02020603050405020304" pitchFamily="18" charset="0"/>
            </a:endParaRPr>
          </a:p>
          <a:p>
            <a:pPr marL="742950" marR="0" lvl="1" indent="-285750" algn="l" defTabSz="914400" rtl="0" eaLnBrk="0" fontAlgn="auto" latinLnBrk="0" hangingPunct="0">
              <a:lnSpc>
                <a:spcPct val="100000"/>
              </a:lnSpc>
              <a:spcBef>
                <a:spcPts val="0"/>
              </a:spcBef>
              <a:spcAft>
                <a:spcPts val="0"/>
              </a:spcAft>
              <a:buClrTx/>
              <a:buSzTx/>
              <a:buFontTx/>
              <a:buNone/>
              <a:tabLst/>
              <a:defRPr/>
            </a:pPr>
            <a:r>
              <a:rPr lang="vi-VN" sz="3200" b="0" dirty="0" smtClean="0">
                <a:solidFill>
                  <a:srgbClr val="FF0000"/>
                </a:solidFill>
                <a:latin typeface="Times" panose="02020603050405020304" pitchFamily="18" charset="0"/>
                <a:cs typeface="Times" panose="02020603050405020304" pitchFamily="18" charset="0"/>
              </a:rPr>
              <a:t>=&gt;</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Từ</a:t>
            </a:r>
            <a:r>
              <a:rPr kumimoji="0" lang="vi-VN"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các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tình</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huống</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trên</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em</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rút</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ra</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học</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gì</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cho</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bản</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cs typeface="Times" panose="02020603050405020304" pitchFamily="18" charset="0"/>
              </a:rPr>
              <a:t>thân</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rPr>
              <a:t>?</a:t>
            </a:r>
          </a:p>
          <a:p>
            <a:pPr marL="342900" marR="0" lvl="0" indent="-342900" algn="just"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Times" panose="02020603050405020304" pitchFamily="18" charset="0"/>
              <a:cs typeface="Times"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id="{82BB745A-ECC9-43EF-846A-F4E291A48393}"/>
              </a:ext>
            </a:extLst>
          </p:cNvPr>
          <p:cNvGrpSpPr/>
          <p:nvPr/>
        </p:nvGrpSpPr>
        <p:grpSpPr>
          <a:xfrm>
            <a:off x="2269961" y="925963"/>
            <a:ext cx="8322055" cy="4615784"/>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panose="02020603050405020304" pitchFamily="18" charset="0"/>
                  <a:ea typeface="方正静蕾简体" panose="02000000000000000000" pitchFamily="2" charset="-122"/>
                  <a:cs typeface="Times" panose="02020603050405020304" pitchFamily="18" charset="0"/>
                </a:endParaRPr>
              </a:p>
            </p:txBody>
          </p:sp>
        </p:grpSp>
      </p:grpSp>
      <p:sp>
        <p:nvSpPr>
          <p:cNvPr id="106" name="Rectangle: Rounded Corners 1">
            <a:extLst>
              <a:ext uri="{FF2B5EF4-FFF2-40B4-BE49-F238E27FC236}">
                <a16:creationId xmlns:a16="http://schemas.microsoft.com/office/drawing/2014/main" id="{B7F8E7F3-718B-4362-BB52-15DFDC3F0352}"/>
              </a:ext>
            </a:extLst>
          </p:cNvPr>
          <p:cNvSpPr/>
          <p:nvPr/>
        </p:nvSpPr>
        <p:spPr>
          <a:xfrm>
            <a:off x="134081" y="85922"/>
            <a:ext cx="6079489"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Times" panose="02020603050405020304" pitchFamily="18" charset="0"/>
                <a:ea typeface="Times New Roman" panose="02020603050405020304" pitchFamily="18" charset="0"/>
                <a:cs typeface="Times" panose="02020603050405020304" pitchFamily="18" charset="0"/>
              </a:rPr>
              <a:t>TRÒ CHƠI: ĐÓNG VAI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panose="02020603050405020304" pitchFamily="18" charset="0"/>
                <a:ea typeface="Times New Roman" panose="02020603050405020304" pitchFamily="18" charset="0"/>
                <a:cs typeface="Times" panose="02020603050405020304" pitchFamily="18" charset="0"/>
              </a:rPr>
              <a:t> </a:t>
            </a:r>
          </a:p>
        </p:txBody>
      </p:sp>
    </p:spTree>
    <p:extLst>
      <p:ext uri="{BB962C8B-B14F-4D97-AF65-F5344CB8AC3E}">
        <p14:creationId xmlns:p14="http://schemas.microsoft.com/office/powerpoint/2010/main" val="13022477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1000"/>
                                        <p:tgtEl>
                                          <p:spTgt spid="7">
                                            <p:txEl>
                                              <p:pRg st="3" end="3"/>
                                            </p:txEl>
                                          </p:spTgt>
                                        </p:tgtEl>
                                      </p:cBhvr>
                                    </p:animEffect>
                                    <p:anim calcmode="lin" valueType="num">
                                      <p:cBhvr>
                                        <p:cTn id="3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0" y="422176"/>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407962" y="2200207"/>
            <a:ext cx="7227803" cy="1431802"/>
          </a:xfrm>
          <a:prstGeom prst="rect">
            <a:avLst/>
          </a:prstGeom>
        </p:spPr>
        <p:txBody>
          <a:bodyPr wrap="square">
            <a:spAutoFit/>
          </a:bodyPr>
          <a:lstStyle/>
          <a:p>
            <a:pPr marL="0" marR="0" lvl="0" indent="0" algn="l" defTabSz="914400" rtl="0" eaLnBrk="1" fontAlgn="auto" latinLnBrk="0" hangingPunct="1">
              <a:lnSpc>
                <a:spcPct val="127000"/>
              </a:lnSpc>
              <a:spcBef>
                <a:spcPts val="0"/>
              </a:spcBef>
              <a:spcAft>
                <a:spcPts val="0"/>
              </a:spcAft>
              <a:buClrTx/>
              <a:buSzTx/>
              <a:buFontTx/>
              <a:buNone/>
              <a:tabLst>
                <a:tab pos="241300" algn="l"/>
              </a:tabLst>
              <a:defRPr/>
            </a:pPr>
            <a:r>
              <a:rPr lang="en-US" sz="3600" b="1" i="0" dirty="0" err="1">
                <a:solidFill>
                  <a:srgbClr val="000000"/>
                </a:solidFill>
                <a:effectLst/>
                <a:latin typeface="Times New Roman" panose="02020603050405020304" pitchFamily="18" charset="0"/>
                <a:cs typeface="Times New Roman" panose="02020603050405020304" pitchFamily="18" charset="0"/>
              </a:rPr>
              <a:t>Em</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hãy</a:t>
            </a:r>
            <a:r>
              <a:rPr lang="en-US" sz="3600" b="1" i="0" dirty="0">
                <a:solidFill>
                  <a:srgbClr val="000000"/>
                </a:solidFill>
                <a:effectLst/>
                <a:latin typeface="Times New Roman" panose="02020603050405020304" pitchFamily="18" charset="0"/>
                <a:cs typeface="Times New Roman" panose="02020603050405020304" pitchFamily="18" charset="0"/>
              </a:rPr>
              <a:t> chia </a:t>
            </a:r>
            <a:r>
              <a:rPr lang="en-US" sz="3600" b="1" i="0" dirty="0" err="1">
                <a:solidFill>
                  <a:srgbClr val="000000"/>
                </a:solidFill>
                <a:effectLst/>
                <a:latin typeface="Times New Roman" panose="02020603050405020304" pitchFamily="18" charset="0"/>
                <a:cs typeface="Times New Roman" panose="02020603050405020304" pitchFamily="18" charset="0"/>
              </a:rPr>
              <a:t>sẻ</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những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việc</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bản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thân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làm</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để</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phòng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chống</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tệ</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nạn</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xã</a:t>
            </a:r>
            <a:r>
              <a:rPr lang="en-US" sz="3600" b="1" i="0" dirty="0">
                <a:solidFill>
                  <a:srgbClr val="000000"/>
                </a:solidFill>
                <a:effectLst/>
                <a:latin typeface="Times New Roman" panose="02020603050405020304" pitchFamily="18" charset="0"/>
                <a:cs typeface="Times New Roman" panose="02020603050405020304" pitchFamily="18" charset="0"/>
              </a:rPr>
              <a:t> </a:t>
            </a:r>
            <a:r>
              <a:rPr lang="en-US" sz="3600" b="1" i="0" dirty="0" err="1">
                <a:solidFill>
                  <a:srgbClr val="000000"/>
                </a:solidFill>
                <a:effectLst/>
                <a:latin typeface="Times New Roman" panose="02020603050405020304" pitchFamily="18" charset="0"/>
                <a:cs typeface="Times New Roman" panose="02020603050405020304" pitchFamily="18" charset="0"/>
              </a:rPr>
              <a:t>hội</a:t>
            </a:r>
            <a:r>
              <a:rPr lang="en-US" sz="3600" b="1" i="0" dirty="0">
                <a:solidFill>
                  <a:srgbClr val="000000"/>
                </a:solidFill>
                <a:effectLst/>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07728" y="286147"/>
            <a:ext cx="11551456" cy="65772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just"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Hoạt</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động</a:t>
            </a:r>
            <a:r>
              <a:rPr kumimoji="0" lang="en-US" sz="3200" b="1" i="0" u="none" strike="noStrike" kern="120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 </a:t>
            </a:r>
            <a:r>
              <a:rPr kumimoji="0" lang="vi-VN" sz="3200" b="1" i="0" u="none" strike="noStrike" kern="1200" cap="none" spc="0" normalizeH="0" baseline="0" noProof="0" dirty="0">
                <a:ln>
                  <a:noFill/>
                </a:ln>
                <a:solidFill>
                  <a:srgbClr val="FF0000"/>
                </a:solidFill>
                <a:effectLst/>
                <a:uLnTx/>
                <a:uFillTx/>
                <a:latin typeface="Times" panose="02020603050405020304" pitchFamily="18" charset="0"/>
                <a:ea typeface="Arial" panose="020B0604020202020204" pitchFamily="34" charset="0"/>
                <a:cs typeface="Times" panose="02020603050405020304" pitchFamily="18" charset="0"/>
              </a:rPr>
              <a:t>Thực hiện hành động phòng chống tệ nạn xã hội</a:t>
            </a:r>
            <a:endParaRPr kumimoji="0" lang="en-US" sz="3200" b="1" i="0" u="none" strike="noStrike" kern="120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panose="02020603050405020304" pitchFamily="18" charset="0"/>
                <a:ea typeface="Times New Roman" panose="02020603050405020304" pitchFamily="18" charset="0"/>
                <a:cs typeface="Times" panose="02020603050405020304" pitchFamily="18" charset="0"/>
              </a:rPr>
              <a:t> </a:t>
            </a:r>
          </a:p>
        </p:txBody>
      </p:sp>
    </p:spTree>
    <p:extLst>
      <p:ext uri="{BB962C8B-B14F-4D97-AF65-F5344CB8AC3E}">
        <p14:creationId xmlns:p14="http://schemas.microsoft.com/office/powerpoint/2010/main" val="252177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8" name="Picture 7"/>
          <p:cNvPicPr>
            <a:picLocks noChangeAspect="1"/>
          </p:cNvPicPr>
          <p:nvPr/>
        </p:nvPicPr>
        <p:blipFill>
          <a:blip r:embed="rId3"/>
          <a:stretch>
            <a:fillRect/>
          </a:stretch>
        </p:blipFill>
        <p:spPr>
          <a:xfrm>
            <a:off x="2123892" y="379679"/>
            <a:ext cx="7304070" cy="5922647"/>
          </a:xfrm>
          <a:prstGeom prst="rect">
            <a:avLst/>
          </a:prstGeom>
        </p:spPr>
      </p:pic>
      <p:sp>
        <p:nvSpPr>
          <p:cNvPr id="9" name="文本框 6"/>
          <p:cNvSpPr txBox="1"/>
          <p:nvPr/>
        </p:nvSpPr>
        <p:spPr>
          <a:xfrm>
            <a:off x="4102255" y="3169358"/>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420612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4E23E2-7440-4E36-A67B-0F88C5F7E1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6949AE-010D-4C18-8AED-7872085ADD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ADA0431-1E26-9C31-74F4-BC12E51928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4778" y="650497"/>
            <a:ext cx="4122588" cy="5571066"/>
          </a:xfrm>
          <a:prstGeom prst="rect">
            <a:avLst/>
          </a:prstGeom>
        </p:spPr>
      </p:pic>
      <p:sp>
        <p:nvSpPr>
          <p:cNvPr id="15" name="Rectangle 14">
            <a:extLst>
              <a:ext uri="{FF2B5EF4-FFF2-40B4-BE49-F238E27FC236}">
                <a16:creationId xmlns:a16="http://schemas.microsoft.com/office/drawing/2014/main" id="{FE54AADB-50C7-4293-94C0-27361A32B8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E35B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D5B25D-5A87-3588-0214-F433DFD45E03}"/>
              </a:ext>
            </a:extLst>
          </p:cNvPr>
          <p:cNvPicPr>
            <a:picLocks noChangeAspect="1"/>
          </p:cNvPicPr>
          <p:nvPr/>
        </p:nvPicPr>
        <p:blipFill>
          <a:blip r:embed="rId3"/>
          <a:stretch>
            <a:fillRect/>
          </a:stretch>
        </p:blipFill>
        <p:spPr>
          <a:xfrm>
            <a:off x="6421034" y="822960"/>
            <a:ext cx="5129784" cy="5189855"/>
          </a:xfrm>
          <a:prstGeom prst="rect">
            <a:avLst/>
          </a:prstGeom>
        </p:spPr>
      </p:pic>
      <p:sp>
        <p:nvSpPr>
          <p:cNvPr id="4" name="Footer Placeholder 3">
            <a:extLst>
              <a:ext uri="{FF2B5EF4-FFF2-40B4-BE49-F238E27FC236}">
                <a16:creationId xmlns:a16="http://schemas.microsoft.com/office/drawing/2014/main" id="{28207ACE-73D1-5CCE-FEE8-56E367BCA7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41450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6" y="14213"/>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id="{8D054DAA-598A-45C3-8124-9575502FA773}"/>
              </a:ext>
            </a:extLst>
          </p:cNvPr>
          <p:cNvGrpSpPr/>
          <p:nvPr/>
        </p:nvGrpSpPr>
        <p:grpSpPr>
          <a:xfrm>
            <a:off x="385962" y="984972"/>
            <a:ext cx="7283764" cy="3639785"/>
            <a:chOff x="1949253" y="1627716"/>
            <a:chExt cx="3271491" cy="2309600"/>
          </a:xfrm>
        </p:grpSpPr>
        <p:grpSp>
          <p:nvGrpSpPr>
            <p:cNvPr id="7" name="组合 135">
              <a:extLst>
                <a:ext uri="{FF2B5EF4-FFF2-40B4-BE49-F238E27FC236}">
                  <a16:creationId xmlns:a16="http://schemas.microsoft.com/office/drawing/2014/main"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id="{35C8638A-8528-4341-AD1C-62AF34756379}"/>
                </a:ext>
              </a:extLst>
            </p:cNvPr>
            <p:cNvSpPr txBox="1">
              <a:spLocks noChangeArrowheads="1"/>
            </p:cNvSpPr>
            <p:nvPr/>
          </p:nvSpPr>
          <p:spPr bwMode="auto">
            <a:xfrm>
              <a:off x="2088382" y="2140431"/>
              <a:ext cx="2894943" cy="127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342900" marR="0" lvl="0" indent="-342900" algn="l" defTabSz="914400" rtl="0" eaLnBrk="1" fontAlgn="auto" latinLnBrk="0" hangingPunct="1">
                <a:lnSpc>
                  <a:spcPct val="127000"/>
                </a:lnSpc>
                <a:spcBef>
                  <a:spcPts val="1000"/>
                </a:spcBef>
                <a:spcAft>
                  <a:spcPts val="0"/>
                </a:spcAft>
                <a:buClrTx/>
                <a:buSzTx/>
                <a:buFont typeface="+mj-lt"/>
                <a:buAutoNum type="arabicPeriod"/>
                <a:tabLst>
                  <a:tab pos="241300" algn="l"/>
                </a:tabLst>
                <a:defRPr/>
              </a:pPr>
              <a:r>
                <a:rPr lang="vi-VN" sz="2000" b="1" i="0" dirty="0">
                  <a:solidFill>
                    <a:srgbClr val="000000"/>
                  </a:solidFill>
                  <a:effectLst/>
                  <a:latin typeface="+mj-lt"/>
                </a:rPr>
                <a:t>Em hãy cùng các bạn trong nhóm xây dựng và biểu diễn một tiết mục văn nghệ hoặc tiểu phẩm để tham gia hoạt động tuyên truyền, phòng chống tệ nạn xã hội do nhà trường, địa phương tổ chức.</a:t>
              </a:r>
              <a:r>
                <a:rPr kumimoji="0" lang="en-US" sz="2000" b="1" i="0" u="none" strike="noStrike" kern="1200" cap="none" spc="0" normalizeH="0" baseline="0" noProof="0" dirty="0">
                  <a:ln>
                    <a:noFill/>
                  </a:ln>
                  <a:solidFill>
                    <a:srgbClr val="000000"/>
                  </a:solidFill>
                  <a:effectLst/>
                  <a:uLnTx/>
                  <a:uFillTx/>
                  <a:latin typeface="+mj-lt"/>
                  <a:ea typeface="SimSun" panose="02010600030101010101" pitchFamily="2" charset="-122"/>
                  <a:cs typeface="Times New Roman" panose="02020603050405020304" pitchFamily="18" charset="0"/>
                </a:rPr>
                <a:t> </a:t>
              </a:r>
            </a:p>
          </p:txBody>
        </p:sp>
      </p:grpSp>
      <p:grpSp>
        <p:nvGrpSpPr>
          <p:cNvPr id="98" name="组合 3">
            <a:extLst>
              <a:ext uri="{FF2B5EF4-FFF2-40B4-BE49-F238E27FC236}">
                <a16:creationId xmlns:a16="http://schemas.microsoft.com/office/drawing/2014/main" id="{38D25246-65BA-4855-A3D9-A8EC1F3632CF}"/>
              </a:ext>
            </a:extLst>
          </p:cNvPr>
          <p:cNvGrpSpPr/>
          <p:nvPr/>
        </p:nvGrpSpPr>
        <p:grpSpPr>
          <a:xfrm>
            <a:off x="5933770" y="2481890"/>
            <a:ext cx="6570616" cy="4223808"/>
            <a:chOff x="7522624" y="1711467"/>
            <a:chExt cx="2698523" cy="1980244"/>
          </a:xfrm>
        </p:grpSpPr>
        <p:grpSp>
          <p:nvGrpSpPr>
            <p:cNvPr id="99" name="组合 225">
              <a:extLst>
                <a:ext uri="{FF2B5EF4-FFF2-40B4-BE49-F238E27FC236}">
                  <a16:creationId xmlns:a16="http://schemas.microsoft.com/office/drawing/2014/main" id="{3E1C6EDD-57C8-41B1-91C8-7F0CD50A933A}"/>
                </a:ext>
              </a:extLst>
            </p:cNvPr>
            <p:cNvGrpSpPr/>
            <p:nvPr/>
          </p:nvGrpSpPr>
          <p:grpSpPr>
            <a:xfrm flipH="1">
              <a:off x="7522624" y="1711467"/>
              <a:ext cx="2698523" cy="1980244"/>
              <a:chOff x="3246438" y="1068388"/>
              <a:chExt cx="5711825" cy="4678363"/>
            </a:xfrm>
            <a:solidFill>
              <a:schemeClr val="tx1"/>
            </a:solidFill>
          </p:grpSpPr>
          <p:sp>
            <p:nvSpPr>
              <p:cNvPr id="101" name="Freeform 5">
                <a:extLst>
                  <a:ext uri="{FF2B5EF4-FFF2-40B4-BE49-F238E27FC236}">
                    <a16:creationId xmlns:a16="http://schemas.microsoft.com/office/drawing/2014/main"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0" name="文本框 49">
              <a:extLst>
                <a:ext uri="{FF2B5EF4-FFF2-40B4-BE49-F238E27FC236}">
                  <a16:creationId xmlns:a16="http://schemas.microsoft.com/office/drawing/2014/main" id="{CBBC6582-21DE-424C-8A09-2A31C8141ACA}"/>
                </a:ext>
              </a:extLst>
            </p:cNvPr>
            <p:cNvSpPr txBox="1">
              <a:spLocks noChangeArrowheads="1"/>
            </p:cNvSpPr>
            <p:nvPr/>
          </p:nvSpPr>
          <p:spPr bwMode="auto">
            <a:xfrm>
              <a:off x="7907013" y="2270531"/>
              <a:ext cx="2221357" cy="7470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a:lnSpc>
                  <a:spcPct val="107000"/>
                </a:lnSpc>
                <a:spcAft>
                  <a:spcPts val="800"/>
                </a:spcAft>
              </a:pP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vi-VN"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vẽ</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bức</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phê</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phán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tệ</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nạn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lớp</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2413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srgbClr val="000000"/>
                </a:solidFill>
                <a:effectLst/>
                <a:uLnTx/>
                <a:uFillTx/>
                <a:latin typeface="#9Slide05 Brannboll Ny" panose="02000000000000000000" pitchFamily="2" charset="0"/>
                <a:ea typeface="Calibri" panose="020F0502020204030204" pitchFamily="34" charset="0"/>
                <a:cs typeface="Arial" panose="020B0604020202020204" pitchFamily="34" charset="0"/>
              </a:endParaRPr>
            </a:p>
          </p:txBody>
        </p:sp>
      </p:grpSp>
      <p:grpSp>
        <p:nvGrpSpPr>
          <p:cNvPr id="190" name="组合 452">
            <a:extLst>
              <a:ext uri="{FF2B5EF4-FFF2-40B4-BE49-F238E27FC236}">
                <a16:creationId xmlns:a16="http://schemas.microsoft.com/office/drawing/2014/main" id="{AD5D3D59-1A45-4C00-8B3D-8EE88C7AE176}"/>
              </a:ext>
            </a:extLst>
          </p:cNvPr>
          <p:cNvGrpSpPr/>
          <p:nvPr/>
        </p:nvGrpSpPr>
        <p:grpSpPr>
          <a:xfrm>
            <a:off x="4384856" y="3963266"/>
            <a:ext cx="2598044" cy="2510360"/>
            <a:chOff x="4427538" y="954088"/>
            <a:chExt cx="3333750" cy="3729038"/>
          </a:xfrm>
        </p:grpSpPr>
        <p:sp>
          <p:nvSpPr>
            <p:cNvPr id="191" name="Freeform 5">
              <a:extLst>
                <a:ext uri="{FF2B5EF4-FFF2-40B4-BE49-F238E27FC236}">
                  <a16:creationId xmlns:a16="http://schemas.microsoft.com/office/drawing/2014/main"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02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A52902-1B20-6BDD-58F6-AFEC052424DC}"/>
              </a:ext>
            </a:extLst>
          </p:cNvPr>
          <p:cNvPicPr>
            <a:picLocks noChangeAspect="1"/>
          </p:cNvPicPr>
          <p:nvPr/>
        </p:nvPicPr>
        <p:blipFill>
          <a:blip r:embed="rId2"/>
          <a:stretch>
            <a:fillRect/>
          </a:stretch>
        </p:blipFill>
        <p:spPr>
          <a:xfrm>
            <a:off x="6409864" y="-1"/>
            <a:ext cx="5878058" cy="6857999"/>
          </a:xfrm>
          <a:prstGeom prst="rect">
            <a:avLst/>
          </a:prstGeom>
        </p:spPr>
      </p:pic>
      <p:sp>
        <p:nvSpPr>
          <p:cNvPr id="2" name="Title 1">
            <a:extLst>
              <a:ext uri="{FF2B5EF4-FFF2-40B4-BE49-F238E27FC236}">
                <a16:creationId xmlns:a16="http://schemas.microsoft.com/office/drawing/2014/main" id="{7EACAC79-5607-DF04-7CF2-5477919FF293}"/>
              </a:ext>
            </a:extLst>
          </p:cNvPr>
          <p:cNvSpPr>
            <a:spLocks noGrp="1"/>
          </p:cNvSpPr>
          <p:nvPr>
            <p:ph type="title"/>
          </p:nvPr>
        </p:nvSpPr>
        <p:spPr/>
        <p:txBody>
          <a:bodyPr/>
          <a:lstStyle/>
          <a:p>
            <a:endParaRPr lang="en-US" dirty="0"/>
          </a:p>
        </p:txBody>
      </p:sp>
      <p:sp>
        <p:nvSpPr>
          <p:cNvPr id="3" name="Title 2">
            <a:extLst>
              <a:ext uri="{FF2B5EF4-FFF2-40B4-BE49-F238E27FC236}">
                <a16:creationId xmlns:a16="http://schemas.microsoft.com/office/drawing/2014/main" id="{FE0B8CC6-E71B-FBB8-ECED-A39DDCB6BADA}"/>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18AF2B7D-41A9-F55E-1A86-747B5A226E4A}"/>
              </a:ext>
            </a:extLst>
          </p:cNvPr>
          <p:cNvSpPr>
            <a:spLocks noGrp="1"/>
          </p:cNvSpPr>
          <p:nvPr>
            <p:ph type="subTitle" idx="1"/>
          </p:nvPr>
        </p:nvSpPr>
        <p:spPr/>
        <p:txBody>
          <a:bodyPr/>
          <a:lstStyle/>
          <a:p>
            <a:endParaRPr lang="en-US"/>
          </a:p>
        </p:txBody>
      </p:sp>
      <p:pic>
        <p:nvPicPr>
          <p:cNvPr id="4098" name="Picture 2" descr="Em hãy vẽ bức tranh phê phán các tệ nạn xã hội và thuyết minh giới thiệu sản phẩm với cả lớp">
            <a:extLst>
              <a:ext uri="{FF2B5EF4-FFF2-40B4-BE49-F238E27FC236}">
                <a16:creationId xmlns:a16="http://schemas.microsoft.com/office/drawing/2014/main" id="{CEBB47D9-9A56-C815-7F6B-E2CB365A17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43" y="-1"/>
            <a:ext cx="63717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26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0215" y="-16703"/>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id="{A8569C82-E069-48BA-BA18-8C8223936CC0}"/>
              </a:ext>
            </a:extLst>
          </p:cNvPr>
          <p:cNvSpPr txBox="1">
            <a:spLocks noChangeArrowheads="1"/>
          </p:cNvSpPr>
          <p:nvPr/>
        </p:nvSpPr>
        <p:spPr bwMode="auto">
          <a:xfrm>
            <a:off x="4849088" y="2060051"/>
            <a:ext cx="48721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id="{711C018D-157D-4FBA-AD5A-BAEF1790529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id="{AC112249-1651-4AFF-A7AF-44D11541B4C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id="{2176EC08-F0EF-41C2-9A1D-B35CE7A7DE3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78140859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1534652"/>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Times" panose="02020603050405020304" pitchFamily="18" charset="0"/>
                <a:ea typeface="Helvetica Neue"/>
                <a:cs typeface="Times" panose="02020603050405020304" pitchFamily="18" charset="0"/>
              </a:rPr>
              <a:t>Bài</a:t>
            </a:r>
            <a:r>
              <a:rPr kumimoji="0" lang="en-US" altLang="en-US" sz="4400" b="1" i="0" u="none" strike="noStrike" kern="1200" cap="none" spc="0" normalizeH="0" baseline="0" noProof="0" dirty="0">
                <a:ln>
                  <a:noFill/>
                </a:ln>
                <a:solidFill>
                  <a:srgbClr val="0000FF"/>
                </a:solidFill>
                <a:effectLst/>
                <a:uLnTx/>
                <a:uFillTx/>
                <a:latin typeface="Times" panose="02020603050405020304" pitchFamily="18" charset="0"/>
                <a:ea typeface="Helvetica Neue"/>
                <a:cs typeface="Times" panose="02020603050405020304" pitchFamily="18" charset="0"/>
              </a:rPr>
              <a:t> 9:</a:t>
            </a:r>
            <a:r>
              <a:rPr kumimoji="0" lang="en-US" altLang="en-US" sz="44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Phòng chống </a:t>
            </a:r>
            <a:endParaRPr kumimoji="0" lang="vi-VN"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rPr>
              <a:t>tệ </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nạn </a:t>
            </a:r>
            <a:endParaRPr kumimoji="0" lang="vi-VN"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smtClean="0">
                <a:ln>
                  <a:noFill/>
                </a:ln>
                <a:solidFill>
                  <a:srgbClr val="FF0000"/>
                </a:solidFill>
                <a:effectLst/>
                <a:uLnTx/>
                <a:uFillTx/>
                <a:latin typeface="Times" panose="02020603050405020304" pitchFamily="18" charset="0"/>
                <a:ea typeface="Helvetica Neue"/>
                <a:cs typeface="Times" panose="02020603050405020304" pitchFamily="18" charset="0"/>
              </a:rPr>
              <a:t>xã </a:t>
            </a:r>
            <a:r>
              <a:rPr kumimoji="0" lang="en-US" altLang="en-US" sz="4000" b="1" i="0" u="none" strike="noStrike" kern="1200" cap="none" spc="0" normalizeH="0" baseline="0" noProof="0" dirty="0">
                <a:ln>
                  <a:noFill/>
                </a:ln>
                <a:solidFill>
                  <a:srgbClr val="FF0000"/>
                </a:solidFill>
                <a:effectLst/>
                <a:uLnTx/>
                <a:uFillTx/>
                <a:latin typeface="Times" panose="02020603050405020304" pitchFamily="18" charset="0"/>
                <a:ea typeface="Helvetica Neue"/>
                <a:cs typeface="Times" panose="02020603050405020304" pitchFamily="18" charset="0"/>
              </a:rPr>
              <a:t>hội</a:t>
            </a:r>
            <a:endParaRPr kumimoji="0" lang="en-SG" altLang="en-US" sz="4000" b="1" i="0" u="none" strike="noStrike" kern="1200" cap="none" spc="0" normalizeH="0" baseline="0" noProof="0" dirty="0">
              <a:ln>
                <a:noFill/>
              </a:ln>
              <a:solidFill>
                <a:srgbClr val="0000FF"/>
              </a:solidFill>
              <a:effectLst/>
              <a:uLnTx/>
              <a:uFillTx/>
              <a:latin typeface="Times" panose="02020603050405020304" pitchFamily="18" charset="0"/>
              <a:cs typeface="Times" panose="02020603050405020304" pitchFamily="18" charset="0"/>
            </a:endParaRPr>
          </a:p>
        </p:txBody>
      </p:sp>
      <p:pic>
        <p:nvPicPr>
          <p:cNvPr id="8" name="Picture 7"/>
          <p:cNvPicPr>
            <a:picLocks noChangeAspect="1"/>
          </p:cNvPicPr>
          <p:nvPr/>
        </p:nvPicPr>
        <p:blipFill>
          <a:blip r:embed="rId4"/>
          <a:stretch>
            <a:fillRect/>
          </a:stretch>
        </p:blipFill>
        <p:spPr>
          <a:xfrm>
            <a:off x="5469918" y="468762"/>
            <a:ext cx="6164063" cy="5182805"/>
          </a:xfrm>
          <a:prstGeom prst="rect">
            <a:avLst/>
          </a:prstGeom>
        </p:spPr>
      </p:pic>
      <p:sp>
        <p:nvSpPr>
          <p:cNvPr id="9" name="文本框 6"/>
          <p:cNvSpPr txBox="1"/>
          <p:nvPr/>
        </p:nvSpPr>
        <p:spPr>
          <a:xfrm>
            <a:off x="6336873" y="3150478"/>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 KHÁM PHÁ</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1767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Shape 984"/>
        <p:cNvGrpSpPr/>
        <p:nvPr/>
      </p:nvGrpSpPr>
      <p:grpSpPr>
        <a:xfrm>
          <a:off x="0" y="0"/>
          <a:ext cx="0" cy="0"/>
          <a:chOff x="0" y="0"/>
          <a:chExt cx="0" cy="0"/>
        </a:xfrm>
      </p:grpSpPr>
      <p:sp>
        <p:nvSpPr>
          <p:cNvPr id="985" name="Google Shape;985;p38"/>
          <p:cNvSpPr/>
          <p:nvPr/>
        </p:nvSpPr>
        <p:spPr>
          <a:xfrm>
            <a:off x="430310" y="2569349"/>
            <a:ext cx="10981379" cy="2812000"/>
          </a:xfrm>
          <a:prstGeom prst="roundRect">
            <a:avLst>
              <a:gd name="adj" fmla="val 50000"/>
            </a:avLst>
          </a:prstGeom>
          <a:solidFill>
            <a:schemeClr val="accent5"/>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8" name="Google Shape;988;p38"/>
          <p:cNvGrpSpPr/>
          <p:nvPr/>
        </p:nvGrpSpPr>
        <p:grpSpPr>
          <a:xfrm>
            <a:off x="3081774" y="2248614"/>
            <a:ext cx="6028471" cy="385561"/>
            <a:chOff x="2721830" y="1314985"/>
            <a:chExt cx="4521353" cy="289171"/>
          </a:xfrm>
        </p:grpSpPr>
        <p:sp>
          <p:nvSpPr>
            <p:cNvPr id="989" name="Google Shape;989;p38"/>
            <p:cNvSpPr/>
            <p:nvPr/>
          </p:nvSpPr>
          <p:spPr>
            <a:xfrm>
              <a:off x="2721830"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0" name="Google Shape;990;p38"/>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93" name="Google Shape;993;p38"/>
          <p:cNvGrpSpPr/>
          <p:nvPr/>
        </p:nvGrpSpPr>
        <p:grpSpPr>
          <a:xfrm>
            <a:off x="4953815" y="-59248"/>
            <a:ext cx="2107859" cy="2628597"/>
            <a:chOff x="2153875" y="1581750"/>
            <a:chExt cx="939950" cy="1163575"/>
          </a:xfrm>
        </p:grpSpPr>
        <p:sp>
          <p:nvSpPr>
            <p:cNvPr id="994" name="Google Shape;994;p38"/>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5" name="Google Shape;995;p38"/>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6" name="Google Shape;996;p38"/>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7" name="Google Shape;997;p38"/>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8" name="Google Shape;998;p38"/>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9" name="Google Shape;999;p38"/>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0" name="Google Shape;1000;p38"/>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1" name="Google Shape;1001;p38"/>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2" name="Google Shape;1002;p38"/>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3" name="Google Shape;1003;p38"/>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4" name="Google Shape;1004;p38"/>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5" name="Google Shape;1005;p38"/>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6" name="Google Shape;1006;p38"/>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7" name="Google Shape;1007;p38"/>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8" name="Google Shape;1008;p38"/>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9" name="Google Shape;1009;p38"/>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0" name="Google Shape;1010;p38"/>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1" name="Google Shape;1011;p38"/>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2" name="Google Shape;1012;p38"/>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3" name="Google Shape;1013;p38"/>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4" name="Google Shape;1014;p38"/>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5" name="Google Shape;1015;p38"/>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6" name="Google Shape;1016;p38"/>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7" name="Google Shape;1017;p38"/>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8" name="Google Shape;1018;p38"/>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9" name="Google Shape;1019;p38"/>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0" name="Google Shape;1020;p38"/>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1" name="Google Shape;1021;p38"/>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2" name="Google Shape;1022;p38"/>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3" name="Google Shape;1023;p38"/>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4" name="Google Shape;1024;p38"/>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5" name="Google Shape;1025;p38"/>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6" name="Google Shape;1026;p38"/>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7" name="Google Shape;1027;p38"/>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8" name="Google Shape;1028;p38"/>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9" name="Google Shape;1029;p38"/>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0" name="Google Shape;1030;p38"/>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1" name="Google Shape;1031;p38"/>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8"/>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8"/>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8"/>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8"/>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8"/>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8"/>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8"/>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8"/>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8"/>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8"/>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8"/>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8"/>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8"/>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6" name="Title 1">
            <a:extLst>
              <a:ext uri="{FF2B5EF4-FFF2-40B4-BE49-F238E27FC236}">
                <a16:creationId xmlns:a16="http://schemas.microsoft.com/office/drawing/2014/main" id="{9E248B6E-2F6B-4709-DFFA-3B2DB362CF11}"/>
              </a:ext>
            </a:extLst>
          </p:cNvPr>
          <p:cNvSpPr>
            <a:spLocks noGrp="1"/>
          </p:cNvSpPr>
          <p:nvPr>
            <p:ph type="title"/>
          </p:nvPr>
        </p:nvSpPr>
        <p:spPr>
          <a:xfrm>
            <a:off x="780311" y="3309816"/>
            <a:ext cx="10812237" cy="1206405"/>
          </a:xfrm>
        </p:spPr>
        <p:txBody>
          <a:bodyPr/>
          <a:lstStyle/>
          <a:p>
            <a:r>
              <a:rPr lang="vi-VN" sz="4800" b="1" dirty="0">
                <a:solidFill>
                  <a:schemeClr val="bg1"/>
                </a:solidFill>
                <a:latin typeface="+mj-lt"/>
                <a:cs typeface="Arial" panose="020B0604020202020204" pitchFamily="34" charset="0"/>
              </a:rPr>
              <a:t>KHÁI NIỆM </a:t>
            </a:r>
            <a:r>
              <a:rPr lang="vi-VN" sz="4800" b="1" dirty="0" smtClean="0">
                <a:solidFill>
                  <a:schemeClr val="bg1"/>
                </a:solidFill>
                <a:latin typeface="+mj-lt"/>
                <a:cs typeface="Arial" panose="020B0604020202020204" pitchFamily="34" charset="0"/>
              </a:rPr>
              <a:t/>
            </a:r>
            <a:br>
              <a:rPr lang="vi-VN" sz="4800" b="1" dirty="0" smtClean="0">
                <a:solidFill>
                  <a:schemeClr val="bg1"/>
                </a:solidFill>
                <a:latin typeface="+mj-lt"/>
                <a:cs typeface="Arial" panose="020B0604020202020204" pitchFamily="34" charset="0"/>
              </a:rPr>
            </a:br>
            <a:r>
              <a:rPr lang="vi-VN" sz="4800" b="1" dirty="0" smtClean="0">
                <a:solidFill>
                  <a:schemeClr val="bg1"/>
                </a:solidFill>
                <a:latin typeface="+mj-lt"/>
                <a:cs typeface="Arial" panose="020B0604020202020204" pitchFamily="34" charset="0"/>
              </a:rPr>
              <a:t>VÀ CÁC </a:t>
            </a:r>
            <a:r>
              <a:rPr lang="vi-VN" sz="4800" b="1" dirty="0">
                <a:solidFill>
                  <a:schemeClr val="bg1"/>
                </a:solidFill>
                <a:latin typeface="+mj-lt"/>
                <a:cs typeface="Arial" panose="020B0604020202020204" pitchFamily="34" charset="0"/>
              </a:rPr>
              <a:t>LOẠI </a:t>
            </a:r>
            <a:r>
              <a:rPr lang="vi-VN" sz="4800" b="1" dirty="0" smtClean="0">
                <a:solidFill>
                  <a:schemeClr val="bg1"/>
                </a:solidFill>
                <a:latin typeface="+mj-lt"/>
                <a:cs typeface="Arial" panose="020B0604020202020204" pitchFamily="34" charset="0"/>
              </a:rPr>
              <a:t/>
            </a:r>
            <a:br>
              <a:rPr lang="vi-VN" sz="4800" b="1" dirty="0" smtClean="0">
                <a:solidFill>
                  <a:schemeClr val="bg1"/>
                </a:solidFill>
                <a:latin typeface="+mj-lt"/>
                <a:cs typeface="Arial" panose="020B0604020202020204" pitchFamily="34" charset="0"/>
              </a:rPr>
            </a:br>
            <a:r>
              <a:rPr lang="vi-VN" sz="4800" b="1" dirty="0" smtClean="0">
                <a:solidFill>
                  <a:schemeClr val="bg1"/>
                </a:solidFill>
                <a:latin typeface="+mj-lt"/>
                <a:cs typeface="Arial" panose="020B0604020202020204" pitchFamily="34" charset="0"/>
              </a:rPr>
              <a:t>TỆ </a:t>
            </a:r>
            <a:r>
              <a:rPr lang="vi-VN" sz="4800" b="1" dirty="0">
                <a:solidFill>
                  <a:schemeClr val="bg1"/>
                </a:solidFill>
                <a:latin typeface="+mj-lt"/>
                <a:cs typeface="Arial" panose="020B0604020202020204" pitchFamily="34" charset="0"/>
              </a:rPr>
              <a:t>NẠN </a:t>
            </a:r>
            <a:r>
              <a:rPr lang="vi-VN" sz="4800" b="1" dirty="0" smtClean="0">
                <a:solidFill>
                  <a:schemeClr val="bg1"/>
                </a:solidFill>
                <a:latin typeface="+mj-lt"/>
                <a:cs typeface="Arial" panose="020B0604020202020204" pitchFamily="34" charset="0"/>
              </a:rPr>
              <a:t>XÃ </a:t>
            </a:r>
            <a:r>
              <a:rPr lang="vi-VN" sz="4800" b="1" dirty="0">
                <a:solidFill>
                  <a:schemeClr val="bg1"/>
                </a:solidFill>
                <a:latin typeface="+mj-lt"/>
                <a:cs typeface="Arial" panose="020B0604020202020204" pitchFamily="34" charset="0"/>
              </a:rPr>
              <a:t>HỘI PHỔ BIẾN</a:t>
            </a:r>
            <a:endParaRPr lang="en-US" sz="4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7663001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151E0EB-9D0E-E543-5428-AA908BFCCD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514" y="1505316"/>
            <a:ext cx="3689350" cy="503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9F6DFF7-4E80-0375-9C20-9F1D6B3DBAFF}"/>
              </a:ext>
            </a:extLst>
          </p:cNvPr>
          <p:cNvPicPr>
            <a:picLocks noChangeAspect="1"/>
          </p:cNvPicPr>
          <p:nvPr/>
        </p:nvPicPr>
        <p:blipFill>
          <a:blip r:embed="rId3"/>
          <a:stretch>
            <a:fillRect/>
          </a:stretch>
        </p:blipFill>
        <p:spPr>
          <a:xfrm>
            <a:off x="3802743" y="1186450"/>
            <a:ext cx="8426771" cy="5671550"/>
          </a:xfrm>
          <a:prstGeom prst="rect">
            <a:avLst/>
          </a:prstGeom>
        </p:spPr>
      </p:pic>
      <p:sp>
        <p:nvSpPr>
          <p:cNvPr id="6" name="Rectangle: Rounded Corners 1">
            <a:extLst>
              <a:ext uri="{FF2B5EF4-FFF2-40B4-BE49-F238E27FC236}">
                <a16:creationId xmlns:a16="http://schemas.microsoft.com/office/drawing/2014/main" id="{02E22F7E-30FC-D99A-5CD2-857F5935CEED}"/>
              </a:ext>
            </a:extLst>
          </p:cNvPr>
          <p:cNvSpPr/>
          <p:nvPr/>
        </p:nvSpPr>
        <p:spPr>
          <a:xfrm>
            <a:off x="-37514" y="0"/>
            <a:ext cx="12267028" cy="744568"/>
          </a:xfrm>
          <a:prstGeom prst="roundRect">
            <a:avLst/>
          </a:prstGeom>
          <a:solidFill>
            <a:schemeClr val="accent5">
              <a:lumMod val="20000"/>
              <a:lumOff val="80000"/>
            </a:scheme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a:ln>
                  <a:noFill/>
                </a:ln>
                <a:solidFill>
                  <a:srgbClr val="FF0000"/>
                </a:solidFill>
                <a:effectLst/>
                <a:uLnTx/>
                <a:uFillTx/>
                <a:latin typeface="+mj-lt"/>
                <a:ea typeface="Times New Roman" panose="02020603050405020304" pitchFamily="18" charset="0"/>
                <a:cs typeface="+mn-cs"/>
              </a:rPr>
              <a:t>QUAN SÁT TRANH VÀ ĐỌC CÁC TÌNH HUỐNG ĐỂ</a:t>
            </a:r>
            <a:r>
              <a:rPr kumimoji="0" lang="vi-VN" sz="2400" b="1" i="0" u="none" strike="noStrike" kern="0" cap="none" spc="0" normalizeH="0" noProof="0" dirty="0">
                <a:ln>
                  <a:noFill/>
                </a:ln>
                <a:solidFill>
                  <a:srgbClr val="FF0000"/>
                </a:solidFill>
                <a:effectLst/>
                <a:uLnTx/>
                <a:uFillTx/>
                <a:latin typeface="+mj-lt"/>
                <a:ea typeface="Times New Roman" panose="02020603050405020304" pitchFamily="18" charset="0"/>
                <a:cs typeface="+mn-cs"/>
              </a:rPr>
              <a:t> THỰC HIỆN YÊU CẦU</a:t>
            </a:r>
            <a:endParaRPr kumimoji="0" lang="en-US" sz="1400" b="0" i="0" u="none" strike="noStrike" kern="0" cap="none" spc="0" normalizeH="0" baseline="0" noProof="0" dirty="0">
              <a:ln>
                <a:noFill/>
              </a:ln>
              <a:solidFill>
                <a:srgbClr val="FF0000"/>
              </a:solidFill>
              <a:effectLst/>
              <a:uLnTx/>
              <a:uFillTx/>
              <a:latin typeface="+mj-lt"/>
              <a:ea typeface="Times New Roman" panose="02020603050405020304" pitchFamily="18" charset="0"/>
              <a:cs typeface="+mn-cs"/>
            </a:endParaRPr>
          </a:p>
        </p:txBody>
      </p:sp>
    </p:spTree>
    <p:extLst>
      <p:ext uri="{BB962C8B-B14F-4D97-AF65-F5344CB8AC3E}">
        <p14:creationId xmlns:p14="http://schemas.microsoft.com/office/powerpoint/2010/main" val="301494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Hình ảnh 4">
            <a:extLst>
              <a:ext uri="{FF2B5EF4-FFF2-40B4-BE49-F238E27FC236}">
                <a16:creationId xmlns:a16="http://schemas.microsoft.com/office/drawing/2014/main" id="{6BB1020D-DD39-47FE-B1F9-DA3D6E7EF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782" y="4224689"/>
            <a:ext cx="3336971" cy="1551894"/>
          </a:xfrm>
          <a:prstGeom prst="rect">
            <a:avLst/>
          </a:prstGeom>
        </p:spPr>
      </p:pic>
      <p:sp>
        <p:nvSpPr>
          <p:cNvPr id="4" name="Oval 2"/>
          <p:cNvSpPr>
            <a:spLocks noChangeArrowheads="1"/>
          </p:cNvSpPr>
          <p:nvPr/>
        </p:nvSpPr>
        <p:spPr bwMode="auto">
          <a:xfrm>
            <a:off x="4923324" y="3308324"/>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1</a:t>
            </a:r>
          </a:p>
        </p:txBody>
      </p:sp>
      <p:sp>
        <p:nvSpPr>
          <p:cNvPr id="5" name="Oval 3"/>
          <p:cNvSpPr>
            <a:spLocks noChangeArrowheads="1"/>
          </p:cNvSpPr>
          <p:nvPr/>
        </p:nvSpPr>
        <p:spPr bwMode="auto">
          <a:xfrm>
            <a:off x="4047024" y="3326170"/>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Times" panose="02020603050405020304" pitchFamily="18" charset="0"/>
                <a:cs typeface="Times" panose="02020603050405020304" pitchFamily="18" charset="0"/>
              </a:rPr>
              <a:t>1</a:t>
            </a:r>
          </a:p>
        </p:txBody>
      </p:sp>
      <p:sp>
        <p:nvSpPr>
          <p:cNvPr id="6" name="Oval 4"/>
          <p:cNvSpPr>
            <a:spLocks noChangeArrowheads="1"/>
          </p:cNvSpPr>
          <p:nvPr/>
        </p:nvSpPr>
        <p:spPr bwMode="auto">
          <a:xfrm>
            <a:off x="5799624" y="334088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1</a:t>
            </a:r>
          </a:p>
        </p:txBody>
      </p:sp>
      <p:sp>
        <p:nvSpPr>
          <p:cNvPr id="7" name="Oval 5"/>
          <p:cNvSpPr>
            <a:spLocks noChangeArrowheads="1"/>
          </p:cNvSpPr>
          <p:nvPr/>
        </p:nvSpPr>
        <p:spPr bwMode="auto">
          <a:xfrm>
            <a:off x="9775266" y="328695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8" name="Oval 6"/>
          <p:cNvSpPr>
            <a:spLocks noChangeArrowheads="1"/>
          </p:cNvSpPr>
          <p:nvPr/>
        </p:nvSpPr>
        <p:spPr bwMode="auto">
          <a:xfrm>
            <a:off x="11504841"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9" name="Oval 7"/>
          <p:cNvSpPr>
            <a:spLocks noChangeArrowheads="1"/>
          </p:cNvSpPr>
          <p:nvPr/>
        </p:nvSpPr>
        <p:spPr bwMode="auto">
          <a:xfrm>
            <a:off x="10659338" y="3306225"/>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10" name="Oval 8"/>
          <p:cNvSpPr>
            <a:spLocks noChangeArrowheads="1"/>
          </p:cNvSpPr>
          <p:nvPr/>
        </p:nvSpPr>
        <p:spPr bwMode="auto">
          <a:xfrm>
            <a:off x="8792438" y="3392482"/>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2</a:t>
            </a:r>
          </a:p>
        </p:txBody>
      </p:sp>
      <p:sp>
        <p:nvSpPr>
          <p:cNvPr id="11" name="Oval 9"/>
          <p:cNvSpPr>
            <a:spLocks noChangeArrowheads="1"/>
          </p:cNvSpPr>
          <p:nvPr/>
        </p:nvSpPr>
        <p:spPr bwMode="auto">
          <a:xfrm>
            <a:off x="7061052" y="33408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Times" panose="02020603050405020304" pitchFamily="18" charset="0"/>
                <a:cs typeface="Times" panose="02020603050405020304" pitchFamily="18" charset="0"/>
              </a:rPr>
              <a:t>2</a:t>
            </a:r>
          </a:p>
        </p:txBody>
      </p:sp>
      <p:sp>
        <p:nvSpPr>
          <p:cNvPr id="12" name="Oval 10"/>
          <p:cNvSpPr>
            <a:spLocks noChangeArrowheads="1"/>
          </p:cNvSpPr>
          <p:nvPr/>
        </p:nvSpPr>
        <p:spPr bwMode="auto">
          <a:xfrm>
            <a:off x="7928753" y="330278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2</a:t>
            </a:r>
          </a:p>
        </p:txBody>
      </p:sp>
      <p:sp>
        <p:nvSpPr>
          <p:cNvPr id="13" name="Oval 11"/>
          <p:cNvSpPr>
            <a:spLocks noChangeArrowheads="1"/>
          </p:cNvSpPr>
          <p:nvPr/>
        </p:nvSpPr>
        <p:spPr bwMode="auto">
          <a:xfrm>
            <a:off x="10006075" y="48647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1</a:t>
            </a:r>
          </a:p>
        </p:txBody>
      </p:sp>
      <p:sp>
        <p:nvSpPr>
          <p:cNvPr id="14" name="Oval 12"/>
          <p:cNvSpPr>
            <a:spLocks noChangeArrowheads="1"/>
          </p:cNvSpPr>
          <p:nvPr/>
        </p:nvSpPr>
        <p:spPr bwMode="auto">
          <a:xfrm>
            <a:off x="7262875" y="4940938"/>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1</a:t>
            </a:r>
          </a:p>
        </p:txBody>
      </p:sp>
      <p:sp>
        <p:nvSpPr>
          <p:cNvPr id="15" name="Oval 13"/>
          <p:cNvSpPr>
            <a:spLocks noChangeArrowheads="1"/>
          </p:cNvSpPr>
          <p:nvPr/>
        </p:nvSpPr>
        <p:spPr bwMode="auto">
          <a:xfrm>
            <a:off x="4201575" y="4903415"/>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1</a:t>
            </a:r>
          </a:p>
        </p:txBody>
      </p:sp>
      <p:sp>
        <p:nvSpPr>
          <p:cNvPr id="16" name="Oval 14"/>
          <p:cNvSpPr>
            <a:spLocks noChangeArrowheads="1"/>
          </p:cNvSpPr>
          <p:nvPr/>
        </p:nvSpPr>
        <p:spPr bwMode="auto">
          <a:xfrm>
            <a:off x="10768075" y="48647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2</a:t>
            </a:r>
          </a:p>
        </p:txBody>
      </p:sp>
      <p:sp>
        <p:nvSpPr>
          <p:cNvPr id="17" name="Oval 15"/>
          <p:cNvSpPr>
            <a:spLocks noChangeArrowheads="1"/>
          </p:cNvSpPr>
          <p:nvPr/>
        </p:nvSpPr>
        <p:spPr bwMode="auto">
          <a:xfrm>
            <a:off x="8024875"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2</a:t>
            </a:r>
          </a:p>
        </p:txBody>
      </p:sp>
      <p:sp>
        <p:nvSpPr>
          <p:cNvPr id="18" name="Oval 16"/>
          <p:cNvSpPr>
            <a:spLocks noChangeArrowheads="1"/>
          </p:cNvSpPr>
          <p:nvPr/>
        </p:nvSpPr>
        <p:spPr bwMode="auto">
          <a:xfrm>
            <a:off x="5116466" y="4940938"/>
            <a:ext cx="685800" cy="762000"/>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2</a:t>
            </a:r>
          </a:p>
        </p:txBody>
      </p:sp>
      <p:sp>
        <p:nvSpPr>
          <p:cNvPr id="19" name="Oval 17"/>
          <p:cNvSpPr>
            <a:spLocks noChangeArrowheads="1"/>
          </p:cNvSpPr>
          <p:nvPr/>
        </p:nvSpPr>
        <p:spPr bwMode="auto">
          <a:xfrm>
            <a:off x="11481002" y="4765882"/>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20" name="Oval 18"/>
          <p:cNvSpPr>
            <a:spLocks noChangeArrowheads="1"/>
          </p:cNvSpPr>
          <p:nvPr/>
        </p:nvSpPr>
        <p:spPr bwMode="auto">
          <a:xfrm>
            <a:off x="8786875"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21" name="Oval 19"/>
          <p:cNvSpPr>
            <a:spLocks noChangeArrowheads="1"/>
          </p:cNvSpPr>
          <p:nvPr/>
        </p:nvSpPr>
        <p:spPr bwMode="auto">
          <a:xfrm>
            <a:off x="5878466" y="4940938"/>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sp>
        <p:nvSpPr>
          <p:cNvPr id="22" name="Line 20"/>
          <p:cNvSpPr>
            <a:spLocks noChangeShapeType="1"/>
          </p:cNvSpPr>
          <p:nvPr/>
        </p:nvSpPr>
        <p:spPr bwMode="auto">
          <a:xfrm flipH="1">
            <a:off x="4633255" y="4131500"/>
            <a:ext cx="18977" cy="90397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3" name="Line 21"/>
          <p:cNvSpPr>
            <a:spLocks noChangeShapeType="1"/>
          </p:cNvSpPr>
          <p:nvPr/>
        </p:nvSpPr>
        <p:spPr bwMode="auto">
          <a:xfrm>
            <a:off x="5251237" y="4046133"/>
            <a:ext cx="2154944" cy="10200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4" name="Line 22"/>
          <p:cNvSpPr>
            <a:spLocks noChangeShapeType="1"/>
          </p:cNvSpPr>
          <p:nvPr/>
        </p:nvSpPr>
        <p:spPr bwMode="auto">
          <a:xfrm flipH="1">
            <a:off x="6574698" y="4009486"/>
            <a:ext cx="3350531" cy="123054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5" name="Line 23"/>
          <p:cNvSpPr>
            <a:spLocks noChangeShapeType="1"/>
          </p:cNvSpPr>
          <p:nvPr/>
        </p:nvSpPr>
        <p:spPr bwMode="auto">
          <a:xfrm flipH="1">
            <a:off x="5436881" y="3975652"/>
            <a:ext cx="1644093" cy="1059818"/>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6" name="Line 24"/>
          <p:cNvSpPr>
            <a:spLocks noChangeShapeType="1"/>
          </p:cNvSpPr>
          <p:nvPr/>
        </p:nvSpPr>
        <p:spPr bwMode="auto">
          <a:xfrm>
            <a:off x="9321961" y="4077186"/>
            <a:ext cx="1680277" cy="87226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7" name="Line 25"/>
          <p:cNvSpPr>
            <a:spLocks noChangeShapeType="1"/>
          </p:cNvSpPr>
          <p:nvPr/>
        </p:nvSpPr>
        <p:spPr bwMode="auto">
          <a:xfrm>
            <a:off x="6230793" y="4090678"/>
            <a:ext cx="3860127" cy="994545"/>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8" name="Line 26"/>
          <p:cNvSpPr>
            <a:spLocks noChangeShapeType="1"/>
          </p:cNvSpPr>
          <p:nvPr/>
        </p:nvSpPr>
        <p:spPr bwMode="auto">
          <a:xfrm flipH="1">
            <a:off x="8260893" y="4088169"/>
            <a:ext cx="53798" cy="912467"/>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29" name="Line 28"/>
          <p:cNvSpPr>
            <a:spLocks noChangeShapeType="1"/>
          </p:cNvSpPr>
          <p:nvPr/>
        </p:nvSpPr>
        <p:spPr bwMode="auto">
          <a:xfrm>
            <a:off x="11811345" y="4102889"/>
            <a:ext cx="59951" cy="838050"/>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sp>
        <p:nvSpPr>
          <p:cNvPr id="30" name="Rectangle 29"/>
          <p:cNvSpPr>
            <a:spLocks noChangeArrowheads="1"/>
          </p:cNvSpPr>
          <p:nvPr/>
        </p:nvSpPr>
        <p:spPr bwMode="auto">
          <a:xfrm>
            <a:off x="753401" y="-1292"/>
            <a:ext cx="8305297" cy="683418"/>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0" lang="en-US" altLang="en-US" sz="36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Kĩ</a:t>
            </a:r>
            <a:r>
              <a:rPr kumimoji="0" lang="en-US" altLang="en-US" sz="36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0" lang="en-US" altLang="en-US" sz="36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thuật</a:t>
            </a:r>
            <a:r>
              <a:rPr kumimoji="0" lang="en-US" altLang="en-US" sz="36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0" lang="en-US" altLang="en-US" sz="36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Các</a:t>
            </a:r>
            <a:r>
              <a:rPr kumimoji="0" lang="en-US" altLang="en-US" sz="36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0" lang="en-US" altLang="en-US" sz="36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mảnh</a:t>
            </a:r>
            <a:r>
              <a:rPr kumimoji="0" lang="en-US" altLang="en-US" sz="36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0" lang="en-US" altLang="en-US" sz="36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ghép</a:t>
            </a:r>
            <a:r>
              <a:rPr kumimoji="0" lang="en-US" altLang="en-US" sz="3600" b="0" i="0" u="none" strike="noStrike" kern="0" cap="none" spc="0" normalizeH="0" baseline="0" noProof="0" dirty="0">
                <a:ln>
                  <a:noFill/>
                </a:ln>
                <a:solidFill>
                  <a:srgbClr val="FFFFFF"/>
                </a:solidFill>
                <a:effectLst/>
                <a:uLnTx/>
                <a:uFillTx/>
                <a:latin typeface="Times" panose="02020603050405020304" pitchFamily="18" charset="0"/>
                <a:cs typeface="Times" panose="02020603050405020304" pitchFamily="18" charset="0"/>
              </a:rPr>
              <a:t>”</a:t>
            </a:r>
          </a:p>
        </p:txBody>
      </p:sp>
      <p:sp>
        <p:nvSpPr>
          <p:cNvPr id="32" name="Oval 31"/>
          <p:cNvSpPr/>
          <p:nvPr/>
        </p:nvSpPr>
        <p:spPr bwMode="auto">
          <a:xfrm>
            <a:off x="83367" y="889263"/>
            <a:ext cx="2017713"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Giai</a:t>
            </a:r>
            <a:r>
              <a:rPr kumimoji="1" lang="en-US" sz="18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1" lang="en-US" sz="18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đoạn</a:t>
            </a:r>
            <a:r>
              <a:rPr kumimoji="1" lang="en-US" sz="18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1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Nhóm</a:t>
            </a:r>
            <a:r>
              <a:rPr kumimoji="1" lang="en-US" sz="11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rPr>
              <a:t> </a:t>
            </a:r>
            <a:r>
              <a:rPr kumimoji="1" lang="en-US" sz="11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chuyên</a:t>
            </a:r>
            <a:r>
              <a:rPr kumimoji="1" lang="en-US" sz="11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rPr>
              <a:t> </a:t>
            </a:r>
            <a:r>
              <a:rPr kumimoji="1" lang="en-US" sz="11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sâu</a:t>
            </a:r>
            <a:r>
              <a:rPr kumimoji="1" lang="en-US" sz="11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rPr>
              <a:t> </a:t>
            </a:r>
            <a:endParaRPr kumimoji="1" lang="vi-VN" sz="11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endParaRPr>
          </a:p>
        </p:txBody>
      </p:sp>
      <p:sp>
        <p:nvSpPr>
          <p:cNvPr id="34" name="Rectangle 33"/>
          <p:cNvSpPr/>
          <p:nvPr/>
        </p:nvSpPr>
        <p:spPr>
          <a:xfrm>
            <a:off x="2260783" y="693475"/>
            <a:ext cx="8941631" cy="2677656"/>
          </a:xfrm>
          <a:prstGeom prst="rect">
            <a:avLst/>
          </a:prstGeom>
          <a:ln w="57150">
            <a:solidFill>
              <a:schemeClr val="tx1"/>
            </a:solidFill>
          </a:ln>
        </p:spPr>
        <p:txBody>
          <a:bodyPr wrap="square">
            <a:spAutoFit/>
          </a:bodyPr>
          <a:lstStyle/>
          <a:p>
            <a:pPr lvl="0" defTabSz="457200">
              <a:defRPr/>
            </a:pP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Nhóm </a:t>
            </a:r>
            <a:r>
              <a:rPr kumimoji="0" lang="en-US"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I </a:t>
            </a: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 </a:t>
            </a:r>
            <a:r>
              <a:rPr lang="en-US" sz="2800" dirty="0">
                <a:solidFill>
                  <a:prstClr val="black"/>
                </a:solidFill>
                <a:latin typeface="Times" panose="02020603050405020304" pitchFamily="18" charset="0"/>
                <a:cs typeface="Times" panose="02020603050405020304" pitchFamily="18" charset="0"/>
              </a:rPr>
              <a:t>. </a:t>
            </a:r>
            <a:r>
              <a:rPr lang="vi-VN" sz="2800" dirty="0">
                <a:solidFill>
                  <a:prstClr val="black"/>
                </a:solidFill>
                <a:latin typeface="Times" panose="02020603050405020304" pitchFamily="18" charset="0"/>
                <a:cs typeface="Times" panose="02020603050405020304" pitchFamily="18" charset="0"/>
              </a:rPr>
              <a:t>Nhận xét về hành vi sai trái trong những bức tranh trên. Nêu hậu quả của những hành vi đó. </a:t>
            </a:r>
            <a:endParaRPr lang="en-US" sz="2800" dirty="0">
              <a:solidFill>
                <a:prstClr val="black"/>
              </a:solidFill>
              <a:latin typeface="Times" panose="02020603050405020304" pitchFamily="18" charset="0"/>
              <a:cs typeface="Times" panose="02020603050405020304" pitchFamily="18" charset="0"/>
            </a:endParaRPr>
          </a:p>
          <a:p>
            <a:pPr lvl="0" defTabSz="457200">
              <a:defRPr/>
            </a:pP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Nhóm </a:t>
            </a:r>
            <a:r>
              <a:rPr kumimoji="0" lang="en-US"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2 </a:t>
            </a: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 </a:t>
            </a:r>
            <a:r>
              <a:rPr lang="vi-VN" sz="2800" dirty="0">
                <a:solidFill>
                  <a:prstClr val="black"/>
                </a:solidFill>
                <a:latin typeface="Times" panose="02020603050405020304" pitchFamily="18" charset="0"/>
                <a:cs typeface="Times" panose="02020603050405020304" pitchFamily="18" charset="0"/>
              </a:rPr>
              <a:t>Nhận xét về hành vi sai trái trong trường hợp </a:t>
            </a:r>
            <a:r>
              <a:rPr lang="en-US" sz="2800" dirty="0" err="1">
                <a:solidFill>
                  <a:prstClr val="black"/>
                </a:solidFill>
                <a:latin typeface="Times" panose="02020603050405020304" pitchFamily="18" charset="0"/>
                <a:cs typeface="Times" panose="02020603050405020304" pitchFamily="18" charset="0"/>
              </a:rPr>
              <a:t>một</a:t>
            </a:r>
            <a:r>
              <a:rPr lang="vi-VN" sz="2800" dirty="0">
                <a:solidFill>
                  <a:prstClr val="black"/>
                </a:solidFill>
                <a:latin typeface="Times" panose="02020603050405020304" pitchFamily="18" charset="0"/>
                <a:cs typeface="Times" panose="02020603050405020304" pitchFamily="18" charset="0"/>
              </a:rPr>
              <a:t>. Nêu hậu quả của hành vi đó. </a:t>
            </a:r>
            <a:endParaRPr lang="en-US" sz="2800" dirty="0">
              <a:solidFill>
                <a:prstClr val="black"/>
              </a:solidFill>
              <a:latin typeface="Times" panose="02020603050405020304" pitchFamily="18" charset="0"/>
              <a:cs typeface="Times" panose="02020603050405020304" pitchFamily="18" charset="0"/>
            </a:endParaRPr>
          </a:p>
          <a:p>
            <a:pPr lvl="0" defTabSz="457200">
              <a:defRPr/>
            </a:pP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Nhóm </a:t>
            </a:r>
            <a:r>
              <a:rPr kumimoji="0" lang="en-US"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3 </a:t>
            </a:r>
            <a:r>
              <a:rPr kumimoji="0" lang="vi-VN" sz="1800" b="0" i="0" u="none" strike="noStrike" kern="1200" cap="none" spc="0" normalizeH="0" baseline="0" noProof="0" dirty="0">
                <a:ln>
                  <a:noFill/>
                </a:ln>
                <a:solidFill>
                  <a:srgbClr val="C0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1800" b="0" i="0" u="none" strike="noStrike" kern="1200" cap="none" spc="0" normalizeH="0" baseline="0" noProof="0" dirty="0">
                <a:ln>
                  <a:noFill/>
                </a:ln>
                <a:solidFill>
                  <a:srgbClr val="000000"/>
                </a:solidFill>
                <a:effectLst/>
                <a:uLnTx/>
                <a:uFillTx/>
                <a:latin typeface="Times" panose="02020603050405020304" pitchFamily="18" charset="0"/>
                <a:ea typeface="Calibri" panose="020F0502020204030204" pitchFamily="34" charset="0"/>
                <a:cs typeface="Times" panose="02020603050405020304" pitchFamily="18" charset="0"/>
              </a:rPr>
              <a:t> </a:t>
            </a:r>
            <a:r>
              <a:rPr lang="vi-VN" sz="2800" dirty="0">
                <a:solidFill>
                  <a:prstClr val="black"/>
                </a:solidFill>
                <a:latin typeface="Times" panose="02020603050405020304" pitchFamily="18" charset="0"/>
                <a:cs typeface="Times" panose="02020603050405020304" pitchFamily="18" charset="0"/>
              </a:rPr>
              <a:t>Nhận xét về hành vi sai trái trong trường hợp </a:t>
            </a:r>
            <a:r>
              <a:rPr lang="en-US" sz="2800" dirty="0" err="1">
                <a:solidFill>
                  <a:prstClr val="black"/>
                </a:solidFill>
                <a:latin typeface="Times" panose="02020603050405020304" pitchFamily="18" charset="0"/>
                <a:cs typeface="Times" panose="02020603050405020304" pitchFamily="18" charset="0"/>
              </a:rPr>
              <a:t>hai</a:t>
            </a:r>
            <a:r>
              <a:rPr lang="vi-VN" sz="2800" dirty="0">
                <a:solidFill>
                  <a:prstClr val="black"/>
                </a:solidFill>
                <a:latin typeface="Times" panose="02020603050405020304" pitchFamily="18" charset="0"/>
                <a:cs typeface="Times" panose="02020603050405020304" pitchFamily="18" charset="0"/>
              </a:rPr>
              <a:t>. Nêu hậu quả của hành vi đó. </a:t>
            </a:r>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endParaRPr>
          </a:p>
        </p:txBody>
      </p:sp>
      <p:sp>
        <p:nvSpPr>
          <p:cNvPr id="35" name="Line 22"/>
          <p:cNvSpPr>
            <a:spLocks noChangeShapeType="1"/>
          </p:cNvSpPr>
          <p:nvPr/>
        </p:nvSpPr>
        <p:spPr bwMode="auto">
          <a:xfrm flipH="1">
            <a:off x="9103664" y="4074844"/>
            <a:ext cx="1698102" cy="868023"/>
          </a:xfrm>
          <a:prstGeom prst="line">
            <a:avLst/>
          </a:prstGeom>
          <a:noFill/>
          <a:ln w="57150">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endParaRPr>
          </a:p>
        </p:txBody>
      </p:sp>
      <p:grpSp>
        <p:nvGrpSpPr>
          <p:cNvPr id="38" name="Group 37"/>
          <p:cNvGrpSpPr/>
          <p:nvPr/>
        </p:nvGrpSpPr>
        <p:grpSpPr>
          <a:xfrm>
            <a:off x="140958" y="3448580"/>
            <a:ext cx="2326454" cy="858362"/>
            <a:chOff x="134490" y="3315695"/>
            <a:chExt cx="2326454" cy="1020282"/>
          </a:xfrm>
        </p:grpSpPr>
        <p:sp>
          <p:nvSpPr>
            <p:cNvPr id="37" name="Oval 36"/>
            <p:cNvSpPr/>
            <p:nvPr/>
          </p:nvSpPr>
          <p:spPr>
            <a:xfrm>
              <a:off x="134490" y="3315695"/>
              <a:ext cx="2326454" cy="1020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panose="02020603050405020304" pitchFamily="18" charset="0"/>
                <a:cs typeface="Times" panose="02020603050405020304" pitchFamily="18" charset="0"/>
              </a:endParaRPr>
            </a:p>
          </p:txBody>
        </p:sp>
        <p:sp>
          <p:nvSpPr>
            <p:cNvPr id="36" name="Rectangle 35"/>
            <p:cNvSpPr/>
            <p:nvPr/>
          </p:nvSpPr>
          <p:spPr>
            <a:xfrm>
              <a:off x="343246" y="3500686"/>
              <a:ext cx="1978612" cy="7682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Giai</a:t>
              </a:r>
              <a:r>
                <a:rPr kumimoji="1" lang="en-US" sz="18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a:t>
              </a:r>
              <a:r>
                <a:rPr kumimoji="1" lang="en-US" sz="1800" b="1" i="0" u="none" strike="noStrike" kern="0" cap="none" spc="0" normalizeH="0" baseline="0" noProof="0" dirty="0" err="1">
                  <a:ln>
                    <a:noFill/>
                  </a:ln>
                  <a:solidFill>
                    <a:srgbClr val="0000FF"/>
                  </a:solidFill>
                  <a:effectLst/>
                  <a:uLnTx/>
                  <a:uFillTx/>
                  <a:latin typeface="Times" panose="02020603050405020304" pitchFamily="18" charset="0"/>
                  <a:cs typeface="Times" panose="02020603050405020304" pitchFamily="18" charset="0"/>
                </a:rPr>
                <a:t>đoạn</a:t>
              </a:r>
              <a:r>
                <a:rPr kumimoji="1" lang="en-US" sz="1800" b="1" i="0" u="none" strike="noStrike" kern="0" cap="none" spc="0" normalizeH="0" baseline="0" noProof="0" dirty="0">
                  <a:ln>
                    <a:noFill/>
                  </a:ln>
                  <a:solidFill>
                    <a:srgbClr val="0000FF"/>
                  </a:solidFill>
                  <a:effectLst/>
                  <a:uLnTx/>
                  <a:uFillTx/>
                  <a:latin typeface="Times" panose="02020603050405020304" pitchFamily="18" charset="0"/>
                  <a:cs typeface="Times" panose="02020603050405020304" pitchFamily="18" charset="0"/>
                </a:rPr>
                <a: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Nhóm</a:t>
              </a:r>
              <a:r>
                <a:rPr kumimoji="1" lang="en-US" sz="18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rPr>
                <a:t> </a:t>
              </a:r>
              <a:r>
                <a:rPr kumimoji="1" lang="en-US" sz="18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mảnh</a:t>
              </a:r>
              <a:r>
                <a:rPr kumimoji="1" lang="en-US" sz="18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rPr>
                <a:t> </a:t>
              </a:r>
              <a:r>
                <a:rPr kumimoji="1" lang="en-US" sz="1800" b="1" i="0" u="none" strike="noStrike" kern="0" cap="none" spc="0" normalizeH="0" baseline="0" noProof="0" dirty="0" err="1">
                  <a:ln>
                    <a:noFill/>
                  </a:ln>
                  <a:solidFill>
                    <a:srgbClr val="95032D"/>
                  </a:solidFill>
                  <a:effectLst/>
                  <a:uLnTx/>
                  <a:uFillTx/>
                  <a:latin typeface="Times" panose="02020603050405020304" pitchFamily="18" charset="0"/>
                  <a:cs typeface="Times" panose="02020603050405020304" pitchFamily="18" charset="0"/>
                </a:rPr>
                <a:t>ghép</a:t>
              </a:r>
              <a:endParaRPr kumimoji="1" lang="vi-VN" sz="1800" b="1" i="0" u="none" strike="noStrike" kern="0" cap="none" spc="0" normalizeH="0" baseline="0" noProof="0" dirty="0">
                <a:ln>
                  <a:noFill/>
                </a:ln>
                <a:solidFill>
                  <a:srgbClr val="95032D"/>
                </a:solidFill>
                <a:effectLst/>
                <a:uLnTx/>
                <a:uFillTx/>
                <a:latin typeface="Times" panose="02020603050405020304" pitchFamily="18" charset="0"/>
                <a:cs typeface="Times" panose="02020603050405020304" pitchFamily="18" charset="0"/>
              </a:endParaRPr>
            </a:p>
          </p:txBody>
        </p:sp>
      </p:grpSp>
      <p:pic>
        <p:nvPicPr>
          <p:cNvPr id="39" name="Picture 3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7659" y="5556105"/>
            <a:ext cx="13031123" cy="1313237"/>
          </a:xfrm>
          <a:prstGeom prst="rect">
            <a:avLst/>
          </a:prstGeom>
        </p:spPr>
      </p:pic>
      <p:sp>
        <p:nvSpPr>
          <p:cNvPr id="40" name="Rectangle 39"/>
          <p:cNvSpPr/>
          <p:nvPr/>
        </p:nvSpPr>
        <p:spPr>
          <a:xfrm>
            <a:off x="521208" y="5710313"/>
            <a:ext cx="11290137" cy="941796"/>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1. Chia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sẻ</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kiến</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thức</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vòng</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chuyên</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r>
              <a:rPr kumimoji="0" lang="en-US" sz="2400" b="0" i="0" u="none" strike="noStrike" kern="1200" cap="none" spc="0" normalizeH="0" baseline="0" noProof="0" dirty="0" err="1">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sâu</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a:t>
            </a:r>
          </a:p>
          <a:p>
            <a:pPr marL="0" marR="0" lvl="0" indent="0" algn="just" defTabSz="914400" rtl="0" eaLnBrk="1" fontAlgn="auto" latinLnBrk="0" hangingPunct="1">
              <a:lnSpc>
                <a:spcPct val="115000"/>
              </a:lnSpc>
              <a:spcBef>
                <a:spcPts val="0"/>
              </a:spcBef>
              <a:spcAft>
                <a:spcPts val="0"/>
              </a:spcAft>
              <a:buClr>
                <a:srgbClr val="1D02DA"/>
              </a:buClr>
              <a:buSzPts val="1000"/>
              <a:buFontTx/>
              <a:buNone/>
              <a:tabLst>
                <a:tab pos="227965" algn="l"/>
              </a:tabLst>
              <a:defRPr/>
            </a:pP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2. </a:t>
            </a:r>
            <a:r>
              <a:rPr kumimoji="0" lang="vi-VN" sz="2400" b="0" i="0" u="none" strike="noStrike" kern="1200" cap="none" spc="0" normalizeH="0" baseline="0" noProof="0" dirty="0" smtClean="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E</a:t>
            </a:r>
            <a:r>
              <a:rPr kumimoji="0" lang="en-US" sz="2400" b="0" i="0" u="none" strike="noStrike" kern="1200" cap="none" spc="0" normalizeH="0" baseline="0" noProof="0" dirty="0" smtClean="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m </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hãy cho biết</a:t>
            </a:r>
            <a:r>
              <a:rPr kumimoji="0" lang="en-US" sz="2400" b="0" i="0" u="none" strike="noStrike" kern="1200" cap="none" spc="0" normalizeH="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tệ nạn xã hội là gì</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a:t>
            </a:r>
            <a:r>
              <a:rPr kumimoji="0" lang="vi-VN"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Hãy kể</a:t>
            </a:r>
            <a:r>
              <a:rPr kumimoji="0" lang="vi-VN" sz="2400" b="0" i="0" u="none" strike="noStrike" kern="1200" cap="none" spc="0" normalizeH="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tên những tệ nạn phổ biến hiện nay. </a:t>
            </a:r>
            <a:r>
              <a:rPr kumimoji="0" lang="en-US" sz="2400" b="0" i="0" u="none" strike="noStrike" kern="1200" cap="none" spc="0" normalizeH="0" baseline="0" noProof="0" dirty="0">
                <a:ln>
                  <a:noFill/>
                </a:ln>
                <a:solidFill>
                  <a:srgbClr val="1D02DA"/>
                </a:solidFill>
                <a:effectLst/>
                <a:uLnTx/>
                <a:uFillTx/>
                <a:latin typeface="Times" panose="02020603050405020304" pitchFamily="18" charset="0"/>
                <a:ea typeface="Arial" panose="020B0604020202020204" pitchFamily="34" charset="0"/>
                <a:cs typeface="Times" panose="02020603050405020304" pitchFamily="18" charset="0"/>
              </a:rPr>
              <a:t> </a:t>
            </a:r>
          </a:p>
        </p:txBody>
      </p:sp>
      <p:pic>
        <p:nvPicPr>
          <p:cNvPr id="42" name="图片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6307" y="2648040"/>
            <a:ext cx="728607" cy="797460"/>
          </a:xfrm>
          <a:prstGeom prst="rect">
            <a:avLst/>
          </a:prstGeom>
        </p:spPr>
      </p:pic>
      <p:pic>
        <p:nvPicPr>
          <p:cNvPr id="4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4486" y="2688265"/>
            <a:ext cx="897692" cy="797460"/>
          </a:xfrm>
          <a:prstGeom prst="rect">
            <a:avLst/>
          </a:prstGeom>
        </p:spPr>
      </p:pic>
      <p:pic>
        <p:nvPicPr>
          <p:cNvPr id="44" name="图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0112" y="4131500"/>
            <a:ext cx="1036645" cy="956389"/>
          </a:xfrm>
          <a:prstGeom prst="rect">
            <a:avLst/>
          </a:prstGeom>
        </p:spPr>
      </p:pic>
      <p:sp>
        <p:nvSpPr>
          <p:cNvPr id="47" name="Oval 3"/>
          <p:cNvSpPr>
            <a:spLocks noChangeArrowheads="1"/>
          </p:cNvSpPr>
          <p:nvPr/>
        </p:nvSpPr>
        <p:spPr bwMode="auto">
          <a:xfrm>
            <a:off x="11171599" y="418602"/>
            <a:ext cx="685800" cy="762000"/>
          </a:xfrm>
          <a:prstGeom prst="ellipse">
            <a:avLst/>
          </a:prstGeom>
          <a:solidFill>
            <a:srgbClr val="009999"/>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Times" panose="02020603050405020304" pitchFamily="18" charset="0"/>
                <a:cs typeface="Times" panose="02020603050405020304" pitchFamily="18" charset="0"/>
              </a:rPr>
              <a:t>1</a:t>
            </a:r>
          </a:p>
        </p:txBody>
      </p:sp>
      <p:sp>
        <p:nvSpPr>
          <p:cNvPr id="48" name="Oval 9"/>
          <p:cNvSpPr>
            <a:spLocks noChangeArrowheads="1"/>
          </p:cNvSpPr>
          <p:nvPr/>
        </p:nvSpPr>
        <p:spPr bwMode="auto">
          <a:xfrm>
            <a:off x="11171599" y="1399870"/>
            <a:ext cx="685800" cy="713244"/>
          </a:xfrm>
          <a:prstGeom prst="ellipse">
            <a:avLst/>
          </a:prstGeom>
          <a:solidFill>
            <a:srgbClr val="008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DDDDDD"/>
                </a:solidFill>
                <a:effectLst/>
                <a:uLnTx/>
                <a:uFillTx/>
                <a:latin typeface="Times" panose="02020603050405020304" pitchFamily="18" charset="0"/>
                <a:cs typeface="Times" panose="02020603050405020304" pitchFamily="18" charset="0"/>
              </a:rPr>
              <a:t>2</a:t>
            </a:r>
          </a:p>
        </p:txBody>
      </p:sp>
      <p:sp>
        <p:nvSpPr>
          <p:cNvPr id="49" name="Oval 5"/>
          <p:cNvSpPr>
            <a:spLocks noChangeArrowheads="1"/>
          </p:cNvSpPr>
          <p:nvPr/>
        </p:nvSpPr>
        <p:spPr bwMode="auto">
          <a:xfrm>
            <a:off x="11234410" y="2178003"/>
            <a:ext cx="685800" cy="762000"/>
          </a:xfrm>
          <a:prstGeom prst="ellipse">
            <a:avLst/>
          </a:prstGeom>
          <a:solidFill>
            <a:srgbClr val="FF0000"/>
          </a:solidFill>
          <a:ln w="57150">
            <a:solidFill>
              <a:schemeClr val="accent2">
                <a:lumMod val="60000"/>
                <a:lumOff val="40000"/>
              </a:schemeClr>
            </a:solidFill>
            <a:round/>
            <a:headEnd/>
            <a:tailEnd/>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DDDDDD"/>
                </a:solidFill>
                <a:effectLst/>
                <a:uLnTx/>
                <a:uFillTx/>
                <a:latin typeface="Times" panose="02020603050405020304" pitchFamily="18" charset="0"/>
                <a:cs typeface="Times" panose="02020603050405020304" pitchFamily="18" charset="0"/>
              </a:rPr>
              <a:t>3</a:t>
            </a:r>
          </a:p>
        </p:txBody>
      </p:sp>
      <p:pic>
        <p:nvPicPr>
          <p:cNvPr id="45" name="Chỗ dành sẵn cho Nội dung 4" descr="Ảnh có chứa trong nhà&#10;&#10;Mô tả được tạo tự động">
            <a:extLst>
              <a:ext uri="{FF2B5EF4-FFF2-40B4-BE49-F238E27FC236}">
                <a16:creationId xmlns:a16="http://schemas.microsoft.com/office/drawing/2014/main" id="{5C765E9B-D54F-4F2F-A2FC-1DE3E27B88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2629" y="1569674"/>
            <a:ext cx="2050683" cy="1501517"/>
          </a:xfrm>
          <a:prstGeom prst="rect">
            <a:avLst/>
          </a:prstGeom>
        </p:spPr>
      </p:pic>
    </p:spTree>
    <p:extLst>
      <p:ext uri="{BB962C8B-B14F-4D97-AF65-F5344CB8AC3E}">
        <p14:creationId xmlns:p14="http://schemas.microsoft.com/office/powerpoint/2010/main" val="35081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arn(inVertical)">
                                      <p:cBhvr>
                                        <p:cTn id="17" dur="500"/>
                                        <p:tgtEl>
                                          <p:spTgt spid="4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1000"/>
                                        <p:tgtEl>
                                          <p:spTgt spid="48"/>
                                        </p:tgtEl>
                                      </p:cBhvr>
                                    </p:animEffect>
                                    <p:anim calcmode="lin" valueType="num">
                                      <p:cBhvr>
                                        <p:cTn id="31" dur="1000" fill="hold"/>
                                        <p:tgtEl>
                                          <p:spTgt spid="48"/>
                                        </p:tgtEl>
                                        <p:attrNameLst>
                                          <p:attrName>ppt_x</p:attrName>
                                        </p:attrNameLst>
                                      </p:cBhvr>
                                      <p:tavLst>
                                        <p:tav tm="0">
                                          <p:val>
                                            <p:strVal val="#ppt_x"/>
                                          </p:val>
                                        </p:tav>
                                        <p:tav tm="100000">
                                          <p:val>
                                            <p:strVal val="#ppt_x"/>
                                          </p:val>
                                        </p:tav>
                                      </p:tavLst>
                                    </p:anim>
                                    <p:anim calcmode="lin" valueType="num">
                                      <p:cBhvr>
                                        <p:cTn id="32" dur="1000" fill="hold"/>
                                        <p:tgtEl>
                                          <p:spTgt spid="4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1000"/>
                                        <p:tgtEl>
                                          <p:spTgt spid="49"/>
                                        </p:tgtEl>
                                      </p:cBhvr>
                                    </p:animEffect>
                                    <p:anim calcmode="lin" valueType="num">
                                      <p:cBhvr>
                                        <p:cTn id="36" dur="1000" fill="hold"/>
                                        <p:tgtEl>
                                          <p:spTgt spid="49"/>
                                        </p:tgtEl>
                                        <p:attrNameLst>
                                          <p:attrName>ppt_x</p:attrName>
                                        </p:attrNameLst>
                                      </p:cBhvr>
                                      <p:tavLst>
                                        <p:tav tm="0">
                                          <p:val>
                                            <p:strVal val="#ppt_x"/>
                                          </p:val>
                                        </p:tav>
                                        <p:tav tm="100000">
                                          <p:val>
                                            <p:strVal val="#ppt_x"/>
                                          </p:val>
                                        </p:tav>
                                      </p:tavLst>
                                    </p:anim>
                                    <p:anim calcmode="lin" valueType="num">
                                      <p:cBhvr>
                                        <p:cTn id="3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circle(in)">
                                      <p:cBhvr>
                                        <p:cTn id="42" dur="2000"/>
                                        <p:tgtEl>
                                          <p:spTgt spid="38"/>
                                        </p:tgtEl>
                                      </p:cBhvr>
                                    </p:animEffect>
                                  </p:childTnLst>
                                </p:cTn>
                              </p:par>
                              <p:par>
                                <p:cTn id="43" presetID="16" presetClass="entr" presetSubtype="2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circle(in)">
                                      <p:cBhvr>
                                        <p:cTn id="48" dur="2000"/>
                                        <p:tgtEl>
                                          <p:spTgt spid="5"/>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ircle(in)">
                                      <p:cBhvr>
                                        <p:cTn id="51" dur="2000"/>
                                        <p:tgtEl>
                                          <p:spTgt spid="4"/>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circle(in)">
                                      <p:cBhvr>
                                        <p:cTn id="54" dur="2000"/>
                                        <p:tgtEl>
                                          <p:spTgt spid="6"/>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ircle(in)">
                                      <p:cBhvr>
                                        <p:cTn id="57" dur="2000"/>
                                        <p:tgtEl>
                                          <p:spTgt spid="1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circle(in)">
                                      <p:cBhvr>
                                        <p:cTn id="66" dur="2000"/>
                                        <p:tgtEl>
                                          <p:spTgt spid="7"/>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circle(in)">
                                      <p:cBhvr>
                                        <p:cTn id="69" dur="2000"/>
                                        <p:tgtEl>
                                          <p:spTgt spid="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circle(in)">
                                      <p:cBhvr>
                                        <p:cTn id="72" dur="2000"/>
                                        <p:tgtEl>
                                          <p:spTgt spid="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circle(in)">
                                      <p:cBhvr>
                                        <p:cTn id="75" dur="2000"/>
                                        <p:tgtEl>
                                          <p:spTgt spid="22"/>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circle(in)">
                                      <p:cBhvr>
                                        <p:cTn id="78" dur="2000"/>
                                        <p:tgtEl>
                                          <p:spTgt spid="23"/>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circle(in)">
                                      <p:cBhvr>
                                        <p:cTn id="81" dur="2000"/>
                                        <p:tgtEl>
                                          <p:spTgt spid="27"/>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in)">
                                      <p:cBhvr>
                                        <p:cTn id="84" dur="2000"/>
                                        <p:tgtEl>
                                          <p:spTgt spid="28"/>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circle(in)">
                                      <p:cBhvr>
                                        <p:cTn id="90" dur="2000"/>
                                        <p:tgtEl>
                                          <p:spTgt spid="25"/>
                                        </p:tgtEl>
                                      </p:cBhvr>
                                    </p:animEffect>
                                  </p:childTnLst>
                                </p:cTn>
                              </p:par>
                              <p:par>
                                <p:cTn id="91" presetID="6"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circle(in)">
                                      <p:cBhvr>
                                        <p:cTn id="93" dur="2000"/>
                                        <p:tgtEl>
                                          <p:spTgt spid="35"/>
                                        </p:tgtEl>
                                      </p:cBhvr>
                                    </p:animEffect>
                                  </p:childTnLst>
                                </p:cTn>
                              </p:par>
                              <p:par>
                                <p:cTn id="94" presetID="6" presetClass="entr" presetSubtype="16" fill="hold" grpId="0"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ircle(in)">
                                      <p:cBhvr>
                                        <p:cTn id="96" dur="2000"/>
                                        <p:tgtEl>
                                          <p:spTgt spid="26"/>
                                        </p:tgtEl>
                                      </p:cBhvr>
                                    </p:animEffect>
                                  </p:childTnLst>
                                </p:cTn>
                              </p:par>
                              <p:par>
                                <p:cTn id="97" presetID="6" presetClass="entr" presetSubtype="16"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circle(in)">
                                      <p:cBhvr>
                                        <p:cTn id="99" dur="2000"/>
                                        <p:tgtEl>
                                          <p:spTgt spid="29"/>
                                        </p:tgtEl>
                                      </p:cBhvr>
                                    </p:animEffect>
                                  </p:childTnLst>
                                </p:cTn>
                              </p:par>
                              <p:par>
                                <p:cTn id="100" presetID="6" presetClass="entr" presetSubtype="16" fill="hold" grpId="0"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circle(in)">
                                      <p:cBhvr>
                                        <p:cTn id="102" dur="2000"/>
                                        <p:tgtEl>
                                          <p:spTgt spid="15"/>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circle(in)">
                                      <p:cBhvr>
                                        <p:cTn id="105" dur="2000"/>
                                        <p:tgtEl>
                                          <p:spTgt spid="18"/>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circle(in)">
                                      <p:cBhvr>
                                        <p:cTn id="108" dur="2000"/>
                                        <p:tgtEl>
                                          <p:spTgt spid="21"/>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circle(in)">
                                      <p:cBhvr>
                                        <p:cTn id="111" dur="2000"/>
                                        <p:tgtEl>
                                          <p:spTgt spid="14"/>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circle(in)">
                                      <p:cBhvr>
                                        <p:cTn id="114" dur="2000"/>
                                        <p:tgtEl>
                                          <p:spTgt spid="17"/>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circle(in)">
                                      <p:cBhvr>
                                        <p:cTn id="117" dur="2000"/>
                                        <p:tgtEl>
                                          <p:spTgt spid="2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circle(in)">
                                      <p:cBhvr>
                                        <p:cTn id="120" dur="2000"/>
                                        <p:tgtEl>
                                          <p:spTgt spid="1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Effect transition="in" filter="circle(in)">
                                      <p:cBhvr>
                                        <p:cTn id="123" dur="2000"/>
                                        <p:tgtEl>
                                          <p:spTgt spid="16"/>
                                        </p:tgtEl>
                                      </p:cBhvr>
                                    </p:animEffect>
                                  </p:childTnLst>
                                </p:cTn>
                              </p:par>
                              <p:par>
                                <p:cTn id="124" presetID="6" presetClass="entr" presetSubtype="16" fill="hold" grpId="0" nodeType="with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circle(in)">
                                      <p:cBhvr>
                                        <p:cTn id="126" dur="2000"/>
                                        <p:tgtEl>
                                          <p:spTgt spid="19"/>
                                        </p:tgtEl>
                                      </p:cBhvr>
                                    </p:animEffect>
                                  </p:childTnLst>
                                </p:cTn>
                              </p:par>
                              <p:par>
                                <p:cTn id="127" presetID="6" presetClass="entr" presetSubtype="16" fill="hold" nodeType="with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circle(in)">
                                      <p:cBhvr>
                                        <p:cTn id="129" dur="2000"/>
                                        <p:tgtEl>
                                          <p:spTgt spid="42"/>
                                        </p:tgtEl>
                                      </p:cBhvr>
                                    </p:animEffect>
                                  </p:childTnLst>
                                </p:cTn>
                              </p:par>
                              <p:par>
                                <p:cTn id="130" presetID="6" presetClass="entr" presetSubtype="16" fill="hold"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circle(in)">
                                      <p:cBhvr>
                                        <p:cTn id="132" dur="2000"/>
                                        <p:tgtEl>
                                          <p:spTgt spid="44"/>
                                        </p:tgtEl>
                                      </p:cBhvr>
                                    </p:animEffect>
                                  </p:childTnLst>
                                </p:cTn>
                              </p:par>
                              <p:par>
                                <p:cTn id="133" presetID="6" presetClass="entr" presetSubtype="16"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circle(in)">
                                      <p:cBhvr>
                                        <p:cTn id="135" dur="2000"/>
                                        <p:tgtEl>
                                          <p:spTgt spid="43"/>
                                        </p:tgtEl>
                                      </p:cBhvr>
                                    </p:animEffect>
                                  </p:childTnLst>
                                </p:cTn>
                              </p:par>
                              <p:par>
                                <p:cTn id="136" presetID="6" presetClass="entr" presetSubtype="16" fill="hold"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circle(in)">
                                      <p:cBhvr>
                                        <p:cTn id="138" dur="2000"/>
                                        <p:tgtEl>
                                          <p:spTgt spid="39"/>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circle(in)">
                                      <p:cBhvr>
                                        <p:cTn id="141"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4" grpId="0" animBg="1"/>
      <p:bldP spid="35" grpId="0" animBg="1"/>
      <p:bldP spid="40" grpId="0"/>
      <p:bldP spid="47" grpId="0" animBg="1"/>
      <p:bldP spid="48" grpId="0" animBg="1"/>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SVN-Student" panose="02040603050506020204" pitchFamily="18" charset="0"/>
                <a:ea typeface="Times New Roman" panose="02020603050405020304" pitchFamily="18" charset="0"/>
                <a:cs typeface="+mn-cs"/>
              </a:rPr>
              <a:t>QUAN SÁT TRANH</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216728"/>
            <a:ext cx="1943207" cy="77311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1</a:t>
            </a:r>
            <a:endParaRPr kumimoji="0" lang="en-US" sz="2800" b="0" i="0" u="none" strike="noStrike" kern="1200" cap="none" spc="0" normalizeH="0" baseline="0" noProof="0" dirty="0">
              <a:ln>
                <a:noFill/>
              </a:ln>
              <a:solidFill>
                <a:prstClr val="black"/>
              </a:solidFill>
              <a:effectLst/>
              <a:uLnTx/>
              <a:uFillTx/>
              <a:latin typeface="SVN-Vanilla Daisy Pro" panose="00000500000000000000" pitchFamily="2" charset="0"/>
              <a:ea typeface="+mn-ea"/>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5175088" y="2133051"/>
            <a:ext cx="1841823" cy="1010919"/>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TRANH 2</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247704" y="3560869"/>
            <a:ext cx="3826636" cy="310224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271865" y="3560869"/>
            <a:ext cx="3923607" cy="329713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 marR="28575" algn="just">
              <a:lnSpc>
                <a:spcPct val="107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296027" y="3156526"/>
            <a:ext cx="3803944" cy="350658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dirty="0" err="1">
                <a:solidFill>
                  <a:srgbClr val="000000"/>
                </a:solidFill>
                <a:effectLst/>
                <a:latin typeface="Times New Roman" panose="02020603050405020304" pitchFamily="18" charset="0"/>
                <a:ea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tranh</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say.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rượu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xu </a:t>
            </a:r>
            <a:r>
              <a:rPr lang="en-US" sz="2400" dirty="0" err="1">
                <a:solidFill>
                  <a:srgbClr val="000000"/>
                </a:solidFill>
                <a:effectLst/>
                <a:latin typeface="Times New Roman" panose="02020603050405020304" pitchFamily="18" charset="0"/>
                <a:ea typeface="Times New Roman" panose="02020603050405020304" pitchFamily="18" charset="0"/>
              </a:rPr>
              <a:t>hướng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373977" y="1485208"/>
            <a:ext cx="3923607"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18843" y="1536008"/>
            <a:ext cx="40640" cy="59704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1394211" y="298984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185183" y="298984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1051780" y="2529801"/>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10028843" y="1877323"/>
            <a:ext cx="1958111" cy="73152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TRANH 3</a:t>
            </a:r>
            <a:endPar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6762" y="0"/>
            <a:ext cx="1255238" cy="937524"/>
          </a:xfrm>
          <a:prstGeom prst="rect">
            <a:avLst/>
          </a:prstGeom>
        </p:spPr>
      </p:pic>
    </p:spTree>
    <p:extLst>
      <p:ext uri="{BB962C8B-B14F-4D97-AF65-F5344CB8AC3E}">
        <p14:creationId xmlns:p14="http://schemas.microsoft.com/office/powerpoint/2010/main" val="15064060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A" val="v3.1.0"/>
</p:tagLst>
</file>

<file path=ppt/tags/tag11.xml><?xml version="1.0" encoding="utf-8"?>
<p:tagLst xmlns:a="http://schemas.openxmlformats.org/drawingml/2006/main" xmlns:r="http://schemas.openxmlformats.org/officeDocument/2006/relationships" xmlns:p="http://schemas.openxmlformats.org/presentationml/2006/main">
  <p:tag name="PA" val="v3.1.0"/>
</p:tagLst>
</file>

<file path=ppt/tags/tag12.xml><?xml version="1.0" encoding="utf-8"?>
<p:tagLst xmlns:a="http://schemas.openxmlformats.org/drawingml/2006/main" xmlns:r="http://schemas.openxmlformats.org/officeDocument/2006/relationships" xmlns:p="http://schemas.openxmlformats.org/presentationml/2006/main">
  <p:tag name="PA" val="v3.1.0"/>
</p:tagLst>
</file>

<file path=ppt/tags/tag13.xml><?xml version="1.0" encoding="utf-8"?>
<p:tagLst xmlns:a="http://schemas.openxmlformats.org/drawingml/2006/main" xmlns:r="http://schemas.openxmlformats.org/officeDocument/2006/relationships" xmlns:p="http://schemas.openxmlformats.org/presentationml/2006/main">
  <p:tag name="PA" val="v3.1.0"/>
</p:tagLst>
</file>

<file path=ppt/tags/tag14.xml><?xml version="1.0" encoding="utf-8"?>
<p:tagLst xmlns:a="http://schemas.openxmlformats.org/drawingml/2006/main" xmlns:r="http://schemas.openxmlformats.org/officeDocument/2006/relationships" xmlns:p="http://schemas.openxmlformats.org/presentationml/2006/main">
  <p:tag name="PA" val="v3.1.0"/>
</p:tagLst>
</file>

<file path=ppt/tags/tag15.xml><?xml version="1.0" encoding="utf-8"?>
<p:tagLst xmlns:a="http://schemas.openxmlformats.org/drawingml/2006/main" xmlns:r="http://schemas.openxmlformats.org/officeDocument/2006/relationships" xmlns:p="http://schemas.openxmlformats.org/presentationml/2006/main">
  <p:tag name="PA" val="v3.1.0"/>
</p:tagLst>
</file>

<file path=ppt/tags/tag16.xml><?xml version="1.0" encoding="utf-8"?>
<p:tagLst xmlns:a="http://schemas.openxmlformats.org/drawingml/2006/main" xmlns:r="http://schemas.openxmlformats.org/officeDocument/2006/relationships" xmlns:p="http://schemas.openxmlformats.org/presentationml/2006/main">
  <p:tag name="PA" val="v3.1.0"/>
</p:tagLst>
</file>

<file path=ppt/tags/tag17.xml><?xml version="1.0" encoding="utf-8"?>
<p:tagLst xmlns:a="http://schemas.openxmlformats.org/drawingml/2006/main" xmlns:r="http://schemas.openxmlformats.org/officeDocument/2006/relationships" xmlns:p="http://schemas.openxmlformats.org/presentationml/2006/main">
  <p:tag name="PA" val="v3.1.0"/>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A" val="v3.1.0"/>
</p:tagLst>
</file>

<file path=ppt/tags/tag4.xml><?xml version="1.0" encoding="utf-8"?>
<p:tagLst xmlns:a="http://schemas.openxmlformats.org/drawingml/2006/main" xmlns:r="http://schemas.openxmlformats.org/officeDocument/2006/relationships" xmlns:p="http://schemas.openxmlformats.org/presentationml/2006/main">
  <p:tag name="PA" val="v3.1.0"/>
</p:tagLst>
</file>

<file path=ppt/tags/tag5.xml><?xml version="1.0" encoding="utf-8"?>
<p:tagLst xmlns:a="http://schemas.openxmlformats.org/drawingml/2006/main" xmlns:r="http://schemas.openxmlformats.org/officeDocument/2006/relationships" xmlns:p="http://schemas.openxmlformats.org/presentationml/2006/main">
  <p:tag name="PA" val="v3.1.0"/>
</p:tagLst>
</file>

<file path=ppt/tags/tag6.xml><?xml version="1.0" encoding="utf-8"?>
<p:tagLst xmlns:a="http://schemas.openxmlformats.org/drawingml/2006/main" xmlns:r="http://schemas.openxmlformats.org/officeDocument/2006/relationships" xmlns:p="http://schemas.openxmlformats.org/presentationml/2006/main">
  <p:tag name="PA" val="v3.1.0"/>
</p:tagLst>
</file>

<file path=ppt/tags/tag7.xml><?xml version="1.0" encoding="utf-8"?>
<p:tagLst xmlns:a="http://schemas.openxmlformats.org/drawingml/2006/main" xmlns:r="http://schemas.openxmlformats.org/officeDocument/2006/relationships" xmlns:p="http://schemas.openxmlformats.org/presentationml/2006/main">
  <p:tag name="PA" val="v3.1.0"/>
</p:tagLst>
</file>

<file path=ppt/tags/tag8.xml><?xml version="1.0" encoding="utf-8"?>
<p:tagLst xmlns:a="http://schemas.openxmlformats.org/drawingml/2006/main" xmlns:r="http://schemas.openxmlformats.org/officeDocument/2006/relationships" xmlns:p="http://schemas.openxmlformats.org/presentationml/2006/main">
  <p:tag name="PA" val="v3.1.0"/>
</p:tagLst>
</file>

<file path=ppt/tags/tag9.xml><?xml version="1.0" encoding="utf-8"?>
<p:tagLst xmlns:a="http://schemas.openxmlformats.org/drawingml/2006/main" xmlns:r="http://schemas.openxmlformats.org/officeDocument/2006/relationships" xmlns:p="http://schemas.openxmlformats.org/presentationml/2006/main">
  <p:tag name="PA" val="v3.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2445</Words>
  <Application>Microsoft Office PowerPoint</Application>
  <PresentationFormat>Widescreen</PresentationFormat>
  <Paragraphs>279</Paragraphs>
  <Slides>42</Slides>
  <Notes>6</Notes>
  <HiddenSlides>0</HiddenSlides>
  <MMClips>0</MMClips>
  <ScaleCrop>false</ScaleCrop>
  <HeadingPairs>
    <vt:vector size="6" baseType="variant">
      <vt:variant>
        <vt:lpstr>Fonts Used</vt:lpstr>
      </vt:variant>
      <vt:variant>
        <vt:i4>32</vt:i4>
      </vt:variant>
      <vt:variant>
        <vt:lpstr>Theme</vt:lpstr>
      </vt:variant>
      <vt:variant>
        <vt:i4>11</vt:i4>
      </vt:variant>
      <vt:variant>
        <vt:lpstr>Slide Titles</vt:lpstr>
      </vt:variant>
      <vt:variant>
        <vt:i4>42</vt:i4>
      </vt:variant>
    </vt:vector>
  </HeadingPairs>
  <TitlesOfParts>
    <vt:vector size="85" baseType="lpstr">
      <vt:lpstr>맑은 고딕</vt:lpstr>
      <vt:lpstr>微软雅黑</vt:lpstr>
      <vt:lpstr>宋体</vt:lpstr>
      <vt:lpstr>宋体</vt:lpstr>
      <vt:lpstr>#9Slide03 Arima Madurai Black</vt:lpstr>
      <vt:lpstr>#9Slide03 Aturdida</vt:lpstr>
      <vt:lpstr>#9Slide05 Brannboll Ny</vt:lpstr>
      <vt:lpstr>#9Slide05 SVNVery Berry</vt:lpstr>
      <vt:lpstr>#9Slide07 Marbelia Regular</vt:lpstr>
      <vt:lpstr>【苹果】迟暮朝朝醉晚灯</vt:lpstr>
      <vt:lpstr>Arial</vt:lpstr>
      <vt:lpstr>Arial Unicode MS</vt:lpstr>
      <vt:lpstr>Baloo 2</vt:lpstr>
      <vt:lpstr>Calibri</vt:lpstr>
      <vt:lpstr>Calibri Light</vt:lpstr>
      <vt:lpstr>Courier New</vt:lpstr>
      <vt:lpstr>DengXian</vt:lpstr>
      <vt:lpstr>DengXian</vt:lpstr>
      <vt:lpstr>Helvetica Neue</vt:lpstr>
      <vt:lpstr>ITC Avant Garde Std Bk</vt:lpstr>
      <vt:lpstr>Montserrat</vt:lpstr>
      <vt:lpstr>MS Mincho</vt:lpstr>
      <vt:lpstr>Sniglet</vt:lpstr>
      <vt:lpstr>SVN-Student</vt:lpstr>
      <vt:lpstr>SVN-Vanilla Daisy Pro</vt:lpstr>
      <vt:lpstr>Times</vt:lpstr>
      <vt:lpstr>Times New Roman</vt:lpstr>
      <vt:lpstr>Trebuchet MS</vt:lpstr>
      <vt:lpstr>Verdana</vt:lpstr>
      <vt:lpstr>Wingdings</vt:lpstr>
      <vt:lpstr>Wingdings 3</vt:lpstr>
      <vt:lpstr>方正静蕾简体</vt:lpstr>
      <vt:lpstr>Office Theme</vt:lpstr>
      <vt:lpstr>1_Office Theme</vt:lpstr>
      <vt:lpstr>1_Thiết kế: Thạch Trương Thảo (0987 039 863)</vt:lpstr>
      <vt:lpstr>2_Office Theme</vt:lpstr>
      <vt:lpstr>Mental Health Awareness Training Workshop by Slidesgo</vt:lpstr>
      <vt:lpstr>3_Office Theme</vt:lpstr>
      <vt:lpstr>30_Office Theme</vt:lpstr>
      <vt:lpstr>27_Office Theme</vt:lpstr>
      <vt:lpstr>3_Thiết kế: Thạch Trương Thảo (0987 039 863)</vt:lpstr>
      <vt:lpstr>24_Office Theme</vt:lpstr>
      <vt:lpstr>4_Office Theme</vt:lpstr>
      <vt:lpstr>PowerPoint Presentation</vt:lpstr>
      <vt:lpstr>PowerPoint Presentation</vt:lpstr>
      <vt:lpstr>PowerPoint Presentation</vt:lpstr>
      <vt:lpstr>PowerPoint Presentation</vt:lpstr>
      <vt:lpstr>PowerPoint Presentation</vt:lpstr>
      <vt:lpstr>KHÁI NIỆM  VÀ CÁC LOẠI  TỆ NẠN XÃ HỘI PHỔ BIẾN</vt:lpstr>
      <vt:lpstr>PowerPoint Presentation</vt:lpstr>
      <vt:lpstr>PowerPoint Presentation</vt:lpstr>
      <vt:lpstr>PowerPoint Presentation</vt:lpstr>
      <vt:lpstr>PowerPoint Presentation</vt:lpstr>
      <vt:lpstr>PowerPoint Presentation</vt:lpstr>
      <vt:lpstr>NGUYÊN NHÂN VÀ HẬU QUẢ  CỦA TỆ NẠN XÃ HỘI</vt:lpstr>
      <vt:lpstr>PowerPoint Presentation</vt:lpstr>
      <vt:lpstr>PowerPoint Presentation</vt:lpstr>
      <vt:lpstr>PowerPoint Presentation</vt:lpstr>
      <vt:lpstr>PowerPoint Presentation</vt:lpstr>
      <vt:lpstr>PowerPoint Presentation</vt:lpstr>
      <vt:lpstr>PowerPoint Presentation</vt:lpstr>
      <vt:lpstr>MỘT SỐ QUY ĐỊNH CỦA PHÁP LUẬT VỀ PHÒNG, CHỐNG  TỆ NẠN XÃ HỘI</vt:lpstr>
      <vt:lpstr>PowerPoint Presentation</vt:lpstr>
      <vt:lpstr>PowerPoint Presentation</vt:lpstr>
      <vt:lpstr>PowerPoint Presentation</vt:lpstr>
      <vt:lpstr>PowerPoint Presentation</vt:lpstr>
      <vt:lpstr>PowerPoint Presentation</vt:lpstr>
      <vt:lpstr>TRÁCH NHIỆM CỦA HỌC SINH TRONG PHÒNG, CHỐNG  TỆ NẠN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2022-09-12T13:44:05Z</dcterms:created>
  <dcterms:modified xsi:type="dcterms:W3CDTF">2024-03-25T06:30:01Z</dcterms:modified>
</cp:coreProperties>
</file>