
<file path=[Content_Types].xml><?xml version="1.0" encoding="utf-8"?>
<Types xmlns="http://schemas.openxmlformats.org/package/2006/content-types">
  <Default Extension="jfif" ContentType="image/jpeg"/>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p:sldMasterIdLst>
    <p:sldMasterId id="2147483648" r:id="rId1"/>
  </p:sldMasterIdLst>
  <p:notesMasterIdLst>
    <p:notesMasterId r:id="rId17"/>
  </p:notesMasterIdLst>
  <p:handoutMasterIdLst>
    <p:handoutMasterId r:id="rId18"/>
  </p:handoutMasterIdLst>
  <p:sldIdLst>
    <p:sldId id="257" r:id="rId2"/>
    <p:sldId id="258" r:id="rId3"/>
    <p:sldId id="259" r:id="rId4"/>
    <p:sldId id="260" r:id="rId5"/>
    <p:sldId id="261" r:id="rId6"/>
    <p:sldId id="262" r:id="rId7"/>
    <p:sldId id="263" r:id="rId8"/>
    <p:sldId id="271" r:id="rId9"/>
    <p:sldId id="264" r:id="rId10"/>
    <p:sldId id="265" r:id="rId11"/>
    <p:sldId id="272" r:id="rId12"/>
    <p:sldId id="270" r:id="rId13"/>
    <p:sldId id="266" r:id="rId14"/>
    <p:sldId id="268" r:id="rId15"/>
    <p:sldId id="269"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025" autoAdjust="0"/>
    <p:restoredTop sz="94660"/>
  </p:normalViewPr>
  <p:slideViewPr>
    <p:cSldViewPr>
      <p:cViewPr varScale="1">
        <p:scale>
          <a:sx n="112" d="100"/>
          <a:sy n="112" d="100"/>
        </p:scale>
        <p:origin x="378" y="108"/>
      </p:cViewPr>
      <p:guideLst/>
    </p:cSldViewPr>
  </p:slideViewPr>
  <p:notesTextViewPr>
    <p:cViewPr>
      <p:scale>
        <a:sx n="1" d="1"/>
        <a:sy n="1" d="1"/>
      </p:scale>
      <p:origin x="0" y="0"/>
    </p:cViewPr>
  </p:notesTextViewPr>
  <p:sorterViewPr>
    <p:cViewPr>
      <p:scale>
        <a:sx n="100" d="100"/>
        <a:sy n="100" d="100"/>
      </p:scale>
      <p:origin x="0" y="0"/>
    </p:cViewPr>
  </p:sorterViewPr>
  <p:notesViewPr>
    <p:cSldViewPr>
      <p:cViewPr varScale="1">
        <p:scale>
          <a:sx n="95" d="100"/>
          <a:sy n="95" d="100"/>
        </p:scale>
        <p:origin x="3582" y="9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Đầu trang 1"/>
          <p:cNvSpPr>
            <a:spLocks noGrp="1"/>
          </p:cNvSpPr>
          <p:nvPr>
            <p:ph type="hdr" sz="quarter"/>
          </p:nvPr>
        </p:nvSpPr>
        <p:spPr>
          <a:xfrm>
            <a:off x="0" y="0"/>
            <a:ext cx="2971800" cy="458788"/>
          </a:xfrm>
          <a:prstGeom prst="rect">
            <a:avLst/>
          </a:prstGeom>
        </p:spPr>
        <p:txBody>
          <a:bodyPr vert="horz" lIns="91440" tIns="45720" rIns="91440" bIns="45720" rtlCol="0"/>
          <a:lstStyle>
            <a:lvl1pPr algn="l" latinLnBrk="0">
              <a:defRPr lang="vi-VN" sz="1200"/>
            </a:lvl1pPr>
          </a:lstStyle>
          <a:p>
            <a:endParaRPr lang="vi-VN" dirty="0">
              <a:latin typeface="Segoe UI" panose="020B0502040204020203" pitchFamily="34" charset="0"/>
            </a:endParaRPr>
          </a:p>
        </p:txBody>
      </p:sp>
      <p:sp>
        <p:nvSpPr>
          <p:cNvPr id="3" name="Chỗ dành sẵn cho Ngày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latinLnBrk="0">
              <a:defRPr lang="vi-VN" sz="1200"/>
            </a:lvl1pPr>
          </a:lstStyle>
          <a:p>
            <a:fld id="{FFBE2AAA-2CC7-4F9C-A8C6-8B9F2A3E9EF0}" type="datetimeFigureOut">
              <a:rPr lang="vi-VN" smtClean="0">
                <a:latin typeface="Segoe UI" panose="020B0502040204020203" pitchFamily="34" charset="0"/>
              </a:rPr>
              <a:t>15/02/2024</a:t>
            </a:fld>
            <a:endParaRPr lang="vi-VN" dirty="0">
              <a:latin typeface="Segoe UI" panose="020B0502040204020203" pitchFamily="34" charset="0"/>
            </a:endParaRPr>
          </a:p>
        </p:txBody>
      </p:sp>
      <p:sp>
        <p:nvSpPr>
          <p:cNvPr id="4" name="Chỗ dành sẵn cho Chân trang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latinLnBrk="0">
              <a:defRPr lang="vi-VN" sz="1200"/>
            </a:lvl1pPr>
          </a:lstStyle>
          <a:p>
            <a:endParaRPr lang="vi-VN" dirty="0">
              <a:latin typeface="Segoe UI" panose="020B0502040204020203" pitchFamily="34" charset="0"/>
            </a:endParaRPr>
          </a:p>
        </p:txBody>
      </p:sp>
      <p:sp>
        <p:nvSpPr>
          <p:cNvPr id="5" name="Chỗ dành sẵn cho Số Trang chiếu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latinLnBrk="0">
              <a:defRPr lang="vi-VN" sz="1200"/>
            </a:lvl1pPr>
          </a:lstStyle>
          <a:p>
            <a:fld id="{950AD62A-9EE1-43E3-A7E5-D268F71DF3EB}" type="slidenum">
              <a:rPr lang="vi-VN" smtClean="0">
                <a:latin typeface="Segoe UI" panose="020B0502040204020203" pitchFamily="34" charset="0"/>
              </a:rPr>
              <a:t>‹#›</a:t>
            </a:fld>
            <a:endParaRPr lang="vi-VN" dirty="0">
              <a:latin typeface="Segoe UI" panose="020B0502040204020203" pitchFamily="34" charset="0"/>
            </a:endParaRPr>
          </a:p>
        </p:txBody>
      </p:sp>
    </p:spTree>
    <p:extLst>
      <p:ext uri="{BB962C8B-B14F-4D97-AF65-F5344CB8AC3E}">
        <p14:creationId xmlns:p14="http://schemas.microsoft.com/office/powerpoint/2010/main" val="203094998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Đầu trang 1"/>
          <p:cNvSpPr>
            <a:spLocks noGrp="1"/>
          </p:cNvSpPr>
          <p:nvPr>
            <p:ph type="hdr" sz="quarter"/>
          </p:nvPr>
        </p:nvSpPr>
        <p:spPr>
          <a:xfrm>
            <a:off x="0" y="0"/>
            <a:ext cx="2971800" cy="458788"/>
          </a:xfrm>
          <a:prstGeom prst="rect">
            <a:avLst/>
          </a:prstGeom>
        </p:spPr>
        <p:txBody>
          <a:bodyPr vert="horz" lIns="91440" tIns="45720" rIns="91440" bIns="45720" rtlCol="0"/>
          <a:lstStyle>
            <a:lvl1pPr algn="l" latinLnBrk="0">
              <a:defRPr lang="vi-VN" sz="1200">
                <a:latin typeface="Segoe UI" panose="020B0502040204020203" pitchFamily="34" charset="0"/>
              </a:defRPr>
            </a:lvl1pPr>
          </a:lstStyle>
          <a:p>
            <a:endParaRPr lang="en-US" dirty="0"/>
          </a:p>
        </p:txBody>
      </p:sp>
      <p:sp>
        <p:nvSpPr>
          <p:cNvPr id="3" name="Chỗ dành sẵn cho Ngày 2"/>
          <p:cNvSpPr>
            <a:spLocks noGrp="1"/>
          </p:cNvSpPr>
          <p:nvPr>
            <p:ph type="dt" idx="1"/>
          </p:nvPr>
        </p:nvSpPr>
        <p:spPr>
          <a:xfrm>
            <a:off x="3884613" y="0"/>
            <a:ext cx="2971800" cy="458788"/>
          </a:xfrm>
          <a:prstGeom prst="rect">
            <a:avLst/>
          </a:prstGeom>
        </p:spPr>
        <p:txBody>
          <a:bodyPr vert="horz" lIns="91440" tIns="45720" rIns="91440" bIns="45720" rtlCol="0"/>
          <a:lstStyle>
            <a:lvl1pPr algn="r" latinLnBrk="0">
              <a:defRPr lang="vi-VN" sz="1200">
                <a:latin typeface="Segoe UI" panose="020B0502040204020203" pitchFamily="34" charset="0"/>
              </a:defRPr>
            </a:lvl1pPr>
          </a:lstStyle>
          <a:p>
            <a:fld id="{2B37ADBA-1AC7-4CD6-8AFF-4E8087BA5487}" type="datetimeFigureOut">
              <a:rPr lang="en-US" smtClean="0"/>
              <a:t>2/15/2024</a:t>
            </a:fld>
            <a:endParaRPr lang="en-US" dirty="0"/>
          </a:p>
        </p:txBody>
      </p:sp>
      <p:sp>
        <p:nvSpPr>
          <p:cNvPr id="4" name="Chỗ dành sẵn cho Ảnh Trang chiế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dirty="0"/>
          </a:p>
        </p:txBody>
      </p:sp>
      <p:sp>
        <p:nvSpPr>
          <p:cNvPr id="5" name="Chỗ dành sẵn cho Ghi ch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vi-VN" dirty="0"/>
              <a:t>Bấm để sửa kiểu văn bản </a:t>
            </a:r>
            <a:r>
              <a:rPr lang="vi-VN" dirty="0" err="1"/>
              <a:t>Bản</a:t>
            </a:r>
            <a:r>
              <a:rPr lang="vi-VN" dirty="0"/>
              <a:t> cái</a:t>
            </a:r>
          </a:p>
          <a:p>
            <a:pPr lvl="1"/>
            <a:r>
              <a:rPr lang="vi-VN" dirty="0"/>
              <a:t>Mức hai</a:t>
            </a:r>
          </a:p>
          <a:p>
            <a:pPr lvl="2"/>
            <a:r>
              <a:rPr lang="vi-VN" dirty="0"/>
              <a:t>Mức ba</a:t>
            </a:r>
          </a:p>
          <a:p>
            <a:pPr lvl="3"/>
            <a:r>
              <a:rPr lang="vi-VN" dirty="0"/>
              <a:t>Mức bốn</a:t>
            </a:r>
          </a:p>
          <a:p>
            <a:pPr lvl="4"/>
            <a:r>
              <a:rPr lang="vi-VN" dirty="0"/>
              <a:t>Mức năm</a:t>
            </a:r>
          </a:p>
        </p:txBody>
      </p:sp>
      <p:sp>
        <p:nvSpPr>
          <p:cNvPr id="6" name="Chỗ dành sẵn cho Chân trang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latinLnBrk="0">
              <a:defRPr lang="vi-VN" sz="1200">
                <a:latin typeface="Segoe UI" panose="020B0502040204020203" pitchFamily="34" charset="0"/>
              </a:defRPr>
            </a:lvl1pPr>
          </a:lstStyle>
          <a:p>
            <a:endParaRPr lang="en-US" dirty="0"/>
          </a:p>
        </p:txBody>
      </p:sp>
      <p:sp>
        <p:nvSpPr>
          <p:cNvPr id="7" name="Chỗ dành sẵn cho Số Trang chiế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latinLnBrk="0">
              <a:defRPr lang="vi-VN" sz="1200">
                <a:latin typeface="Segoe UI" panose="020B0502040204020203" pitchFamily="34" charset="0"/>
              </a:defRPr>
            </a:lvl1pPr>
          </a:lstStyle>
          <a:p>
            <a:fld id="{5534C2EF-8A97-4DAF-B099-E567883644D6}" type="slidenum">
              <a:rPr lang="en-US" smtClean="0"/>
              <a:t>‹#›</a:t>
            </a:fld>
            <a:endParaRPr lang="en-US" dirty="0"/>
          </a:p>
        </p:txBody>
      </p:sp>
    </p:spTree>
    <p:extLst>
      <p:ext uri="{BB962C8B-B14F-4D97-AF65-F5344CB8AC3E}">
        <p14:creationId xmlns:p14="http://schemas.microsoft.com/office/powerpoint/2010/main" val="3086727474"/>
      </p:ext>
    </p:extLst>
  </p:cSld>
  <p:clrMap bg1="lt1" tx1="dk1" bg2="lt2" tx2="dk2" accent1="accent1" accent2="accent2" accent3="accent3" accent4="accent4" accent5="accent5" accent6="accent6" hlink="hlink" folHlink="folHlink"/>
  <p:notesStyle>
    <a:lvl1pPr marL="0" algn="l" defTabSz="914400" rtl="0" eaLnBrk="1" latinLnBrk="0" hangingPunct="1">
      <a:defRPr lang="vi-VN" sz="1200" kern="1200">
        <a:solidFill>
          <a:schemeClr val="tx1"/>
        </a:solidFill>
        <a:latin typeface="Segoe UI" panose="020B0502040204020203" pitchFamily="34" charset="0"/>
        <a:ea typeface="+mn-ea"/>
        <a:cs typeface="+mn-cs"/>
      </a:defRPr>
    </a:lvl1pPr>
    <a:lvl2pPr marL="457200" algn="l" defTabSz="914400" rtl="0" eaLnBrk="1" latinLnBrk="0" hangingPunct="1">
      <a:defRPr lang="vi-VN" sz="1200" kern="1200">
        <a:solidFill>
          <a:schemeClr val="tx1"/>
        </a:solidFill>
        <a:latin typeface="Segoe UI" panose="020B0502040204020203" pitchFamily="34" charset="0"/>
        <a:ea typeface="+mn-ea"/>
        <a:cs typeface="+mn-cs"/>
      </a:defRPr>
    </a:lvl2pPr>
    <a:lvl3pPr marL="914400" algn="l" defTabSz="914400" rtl="0" eaLnBrk="1" latinLnBrk="0" hangingPunct="1">
      <a:defRPr lang="vi-VN" sz="1200" kern="1200">
        <a:solidFill>
          <a:schemeClr val="tx1"/>
        </a:solidFill>
        <a:latin typeface="Segoe UI" panose="020B0502040204020203" pitchFamily="34" charset="0"/>
        <a:ea typeface="+mn-ea"/>
        <a:cs typeface="+mn-cs"/>
      </a:defRPr>
    </a:lvl3pPr>
    <a:lvl4pPr marL="1371600" algn="l" defTabSz="914400" rtl="0" eaLnBrk="1" latinLnBrk="0" hangingPunct="1">
      <a:defRPr lang="vi-VN" sz="1200" kern="1200">
        <a:solidFill>
          <a:schemeClr val="tx1"/>
        </a:solidFill>
        <a:latin typeface="Segoe UI" panose="020B0502040204020203" pitchFamily="34" charset="0"/>
        <a:ea typeface="+mn-ea"/>
        <a:cs typeface="+mn-cs"/>
      </a:defRPr>
    </a:lvl4pPr>
    <a:lvl5pPr marL="1828800" algn="l" defTabSz="914400" rtl="0" eaLnBrk="1" latinLnBrk="0" hangingPunct="1">
      <a:defRPr lang="vi-VN" sz="1200" kern="1200">
        <a:solidFill>
          <a:schemeClr val="tx1"/>
        </a:solidFill>
        <a:latin typeface="Segoe UI" panose="020B0502040204020203" pitchFamily="34" charset="0"/>
        <a:ea typeface="+mn-ea"/>
        <a:cs typeface="+mn-cs"/>
      </a:defRPr>
    </a:lvl5pPr>
    <a:lvl6pPr marL="2286000" algn="l" defTabSz="914400" rtl="0" eaLnBrk="1" latinLnBrk="0" hangingPunct="1">
      <a:defRPr lang="vi-VN" sz="1200" kern="1200">
        <a:solidFill>
          <a:schemeClr val="tx1"/>
        </a:solidFill>
        <a:latin typeface="+mn-lt"/>
        <a:ea typeface="+mn-ea"/>
        <a:cs typeface="+mn-cs"/>
      </a:defRPr>
    </a:lvl6pPr>
    <a:lvl7pPr marL="2743200" algn="l" defTabSz="914400" rtl="0" eaLnBrk="1" latinLnBrk="0" hangingPunct="1">
      <a:defRPr lang="vi-VN" sz="1200" kern="1200">
        <a:solidFill>
          <a:schemeClr val="tx1"/>
        </a:solidFill>
        <a:latin typeface="+mn-lt"/>
        <a:ea typeface="+mn-ea"/>
        <a:cs typeface="+mn-cs"/>
      </a:defRPr>
    </a:lvl7pPr>
    <a:lvl8pPr marL="3200400" algn="l" defTabSz="914400" rtl="0" eaLnBrk="1" latinLnBrk="0" hangingPunct="1">
      <a:defRPr lang="vi-VN" sz="1200" kern="1200">
        <a:solidFill>
          <a:schemeClr val="tx1"/>
        </a:solidFill>
        <a:latin typeface="+mn-lt"/>
        <a:ea typeface="+mn-ea"/>
        <a:cs typeface="+mn-cs"/>
      </a:defRPr>
    </a:lvl8pPr>
    <a:lvl9pPr marL="3657600" algn="l" defTabSz="914400" rtl="0" eaLnBrk="1" latinLnBrk="0" hangingPunct="1">
      <a:defRPr lang="vi-VN"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rang chiếu Tiêu đề">
    <p:spTree>
      <p:nvGrpSpPr>
        <p:cNvPr id="1" name=""/>
        <p:cNvGrpSpPr/>
        <p:nvPr/>
      </p:nvGrpSpPr>
      <p:grpSpPr>
        <a:xfrm>
          <a:off x="0" y="0"/>
          <a:ext cx="0" cy="0"/>
          <a:chOff x="0" y="0"/>
          <a:chExt cx="0" cy="0"/>
        </a:xfrm>
      </p:grpSpPr>
      <p:pic>
        <p:nvPicPr>
          <p:cNvPr id="7" name="Ảnh 6"/>
          <p:cNvPicPr>
            <a:picLocks noChangeAspect="1"/>
          </p:cNvPicPr>
          <p:nvPr/>
        </p:nvPicPr>
        <p:blipFill rotWithShape="1">
          <a:blip r:embed="rId2" cstate="print">
            <a:extLst>
              <a:ext uri="{28A0092B-C50C-407E-A947-70E740481C1C}">
                <a14:useLocalDpi xmlns:a14="http://schemas.microsoft.com/office/drawing/2010/main" val="0"/>
              </a:ext>
            </a:extLst>
          </a:blip>
          <a:srcRect l="2124" r="323" b="422"/>
          <a:stretch>
            <a:fillRect/>
          </a:stretch>
        </p:blipFill>
        <p:spPr>
          <a:xfrm>
            <a:off x="1524" y="1"/>
            <a:ext cx="12188952" cy="6858000"/>
          </a:xfrm>
          <a:prstGeom prst="rect">
            <a:avLst/>
          </a:prstGeom>
        </p:spPr>
      </p:pic>
      <p:sp>
        <p:nvSpPr>
          <p:cNvPr id="2" name="Tiêu đề 1"/>
          <p:cNvSpPr>
            <a:spLocks noGrp="1"/>
          </p:cNvSpPr>
          <p:nvPr>
            <p:ph type="ctrTitle" hasCustomPrompt="1"/>
          </p:nvPr>
        </p:nvSpPr>
        <p:spPr>
          <a:xfrm>
            <a:off x="838200" y="533400"/>
            <a:ext cx="8458200" cy="1828800"/>
          </a:xfrm>
        </p:spPr>
        <p:txBody>
          <a:bodyPr anchor="b">
            <a:normAutofit/>
          </a:bodyPr>
          <a:lstStyle>
            <a:lvl1pPr algn="l" latinLnBrk="0">
              <a:defRPr lang="vi-VN" sz="4400">
                <a:latin typeface="Segoe UI" panose="020B0502040204020203" pitchFamily="34" charset="0"/>
                <a:ea typeface="Segoe UI" panose="020B0502040204020203" pitchFamily="34" charset="0"/>
                <a:cs typeface="Segoe UI" panose="020B0502040204020203" pitchFamily="34" charset="0"/>
              </a:defRPr>
            </a:lvl1pPr>
          </a:lstStyle>
          <a:p>
            <a:r>
              <a:rPr lang="vi-VN"/>
              <a:t>Bấm để sửa kiểu tiêu đề Bản cái</a:t>
            </a:r>
          </a:p>
        </p:txBody>
      </p:sp>
      <p:sp>
        <p:nvSpPr>
          <p:cNvPr id="3" name="Tiêu đề phụ 2"/>
          <p:cNvSpPr>
            <a:spLocks noGrp="1"/>
          </p:cNvSpPr>
          <p:nvPr>
            <p:ph type="subTitle" idx="1" hasCustomPrompt="1"/>
          </p:nvPr>
        </p:nvSpPr>
        <p:spPr>
          <a:xfrm>
            <a:off x="838200" y="2438400"/>
            <a:ext cx="7086600" cy="914400"/>
          </a:xfrm>
        </p:spPr>
        <p:txBody>
          <a:bodyPr>
            <a:normAutofit/>
          </a:bodyPr>
          <a:lstStyle>
            <a:lvl1pPr marL="0" indent="0" algn="l" latinLnBrk="0">
              <a:spcBef>
                <a:spcPts val="1200"/>
              </a:spcBef>
              <a:buNone/>
              <a:defRPr lang="vi-VN" sz="2400">
                <a:latin typeface="Segoe UI" panose="020B0502040204020203" pitchFamily="34" charset="0"/>
                <a:ea typeface="Segoe UI" panose="020B0502040204020203" pitchFamily="34" charset="0"/>
                <a:cs typeface="Segoe UI" panose="020B0502040204020203" pitchFamily="34" charset="0"/>
              </a:defRPr>
            </a:lvl1pPr>
            <a:lvl2pPr marL="457200" indent="0" algn="ctr" latinLnBrk="0">
              <a:buNone/>
              <a:defRPr lang="vi-VN" sz="2000"/>
            </a:lvl2pPr>
            <a:lvl3pPr marL="914400" indent="0" algn="ctr" latinLnBrk="0">
              <a:buNone/>
              <a:defRPr lang="vi-VN" sz="1800"/>
            </a:lvl3pPr>
            <a:lvl4pPr marL="1371600" indent="0" algn="ctr" latinLnBrk="0">
              <a:buNone/>
              <a:defRPr lang="vi-VN" sz="1600"/>
            </a:lvl4pPr>
            <a:lvl5pPr marL="1828800" indent="0" algn="ctr" latinLnBrk="0">
              <a:buNone/>
              <a:defRPr lang="vi-VN" sz="1600"/>
            </a:lvl5pPr>
            <a:lvl6pPr marL="2286000" indent="0" algn="ctr" latinLnBrk="0">
              <a:buNone/>
              <a:defRPr lang="vi-VN" sz="1600"/>
            </a:lvl6pPr>
            <a:lvl7pPr marL="2743200" indent="0" algn="ctr" latinLnBrk="0">
              <a:buNone/>
              <a:defRPr lang="vi-VN" sz="1600"/>
            </a:lvl7pPr>
            <a:lvl8pPr marL="3200400" indent="0" algn="ctr" latinLnBrk="0">
              <a:buNone/>
              <a:defRPr lang="vi-VN" sz="1600"/>
            </a:lvl8pPr>
            <a:lvl9pPr marL="3657600" indent="0" algn="ctr" latinLnBrk="0">
              <a:buNone/>
              <a:defRPr lang="vi-VN" sz="1600"/>
            </a:lvl9pPr>
          </a:lstStyle>
          <a:p>
            <a:r>
              <a:rPr lang="vi-VN"/>
              <a:t>Bấm để sửa kiểu tiêu đề phụ Bản cái</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p:cSld name="Hai Ảnh với Chú thích">
    <p:spTree>
      <p:nvGrpSpPr>
        <p:cNvPr id="1" name=""/>
        <p:cNvGrpSpPr/>
        <p:nvPr/>
      </p:nvGrpSpPr>
      <p:grpSpPr>
        <a:xfrm>
          <a:off x="0" y="0"/>
          <a:ext cx="0" cy="0"/>
          <a:chOff x="0" y="0"/>
          <a:chExt cx="0" cy="0"/>
        </a:xfrm>
      </p:grpSpPr>
      <p:pic>
        <p:nvPicPr>
          <p:cNvPr id="6" name="Ảnh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55" y="1716"/>
            <a:ext cx="12188952" cy="6856284"/>
          </a:xfrm>
          <a:prstGeom prst="rect">
            <a:avLst/>
          </a:prstGeom>
        </p:spPr>
      </p:pic>
      <p:sp>
        <p:nvSpPr>
          <p:cNvPr id="7" name="Hình tự do 5"/>
          <p:cNvSpPr/>
          <p:nvPr/>
        </p:nvSpPr>
        <p:spPr bwMode="gray">
          <a:xfrm>
            <a:off x="762000" y="933449"/>
            <a:ext cx="4114800" cy="4109465"/>
          </a:xfrm>
          <a:custGeom>
            <a:avLst/>
            <a:gdLst>
              <a:gd name="T0" fmla="*/ 870 w 933"/>
              <a:gd name="T1" fmla="*/ 64 h 1275"/>
              <a:gd name="T2" fmla="*/ 870 w 933"/>
              <a:gd name="T3" fmla="*/ 1213 h 1275"/>
              <a:gd name="T4" fmla="*/ 61 w 933"/>
              <a:gd name="T5" fmla="*/ 1213 h 1275"/>
              <a:gd name="T6" fmla="*/ 61 w 933"/>
              <a:gd name="T7" fmla="*/ 64 h 1275"/>
              <a:gd name="T8" fmla="*/ 870 w 933"/>
              <a:gd name="T9" fmla="*/ 64 h 1275"/>
            </a:gdLst>
            <a:ahLst/>
            <a:cxnLst>
              <a:cxn ang="0">
                <a:pos x="T0" y="T1"/>
              </a:cxn>
              <a:cxn ang="0">
                <a:pos x="T2" y="T3"/>
              </a:cxn>
              <a:cxn ang="0">
                <a:pos x="T4" y="T5"/>
              </a:cxn>
              <a:cxn ang="0">
                <a:pos x="T6" y="T7"/>
              </a:cxn>
              <a:cxn ang="0">
                <a:pos x="T8" y="T9"/>
              </a:cxn>
            </a:cxnLst>
            <a:rect l="0" t="0" r="r" b="b"/>
            <a:pathLst>
              <a:path w="933" h="1275">
                <a:moveTo>
                  <a:pt x="870" y="64"/>
                </a:moveTo>
                <a:cubicBezTo>
                  <a:pt x="933" y="128"/>
                  <a:pt x="922" y="1160"/>
                  <a:pt x="870" y="1213"/>
                </a:cubicBezTo>
                <a:cubicBezTo>
                  <a:pt x="817" y="1266"/>
                  <a:pt x="121" y="1275"/>
                  <a:pt x="61" y="1213"/>
                </a:cubicBezTo>
                <a:cubicBezTo>
                  <a:pt x="0" y="1151"/>
                  <a:pt x="3" y="123"/>
                  <a:pt x="61" y="64"/>
                </a:cubicBezTo>
                <a:cubicBezTo>
                  <a:pt x="118" y="5"/>
                  <a:pt x="806" y="0"/>
                  <a:pt x="870" y="64"/>
                </a:cubicBezTo>
                <a:close/>
              </a:path>
            </a:pathLst>
          </a:custGeom>
          <a:solidFill>
            <a:srgbClr val="FFFFFF"/>
          </a:solidFill>
          <a:effectLst>
            <a:outerShdw blurRad="317500" dist="63500" dir="2700000" algn="tl" rotWithShape="0">
              <a:prstClr val="black">
                <a:alpha val="30000"/>
              </a:prstClr>
            </a:outerShdw>
          </a:effectLst>
        </p:spPr>
        <p:txBody>
          <a:bodyPr vert="horz" wrap="square" lIns="91440" tIns="45720" rIns="91440" bIns="45720" numCol="1" anchor="t" anchorCtr="0" compatLnSpc="1"/>
          <a:lstStyle/>
          <a:p>
            <a:endParaRPr lang="vi-VN">
              <a:latin typeface="Segoe UI" panose="020B0502040204020203" pitchFamily="34" charset="0"/>
              <a:ea typeface="Segoe UI" panose="020B0502040204020203" pitchFamily="34" charset="0"/>
              <a:cs typeface="Segoe UI" panose="020B0502040204020203" pitchFamily="34" charset="0"/>
            </a:endParaRPr>
          </a:p>
        </p:txBody>
      </p:sp>
      <p:sp>
        <p:nvSpPr>
          <p:cNvPr id="15" name="Chỗ dành sẵn cho Ảnh 14"/>
          <p:cNvSpPr>
            <a:spLocks noGrp="1"/>
          </p:cNvSpPr>
          <p:nvPr>
            <p:ph type="pic" sz="quarter" idx="13" hasCustomPrompt="1"/>
          </p:nvPr>
        </p:nvSpPr>
        <p:spPr>
          <a:xfrm>
            <a:off x="992435" y="1113022"/>
            <a:ext cx="3638453" cy="3750319"/>
          </a:xfrm>
          <a:custGeom>
            <a:avLst/>
            <a:gdLst>
              <a:gd name="connsiteX0" fmla="*/ 1744346 w 3503695"/>
              <a:gd name="connsiteY0" fmla="*/ 62 h 4031418"/>
              <a:gd name="connsiteX1" fmla="*/ 3334838 w 3503695"/>
              <a:gd name="connsiteY1" fmla="*/ 150223 h 4031418"/>
              <a:gd name="connsiteX2" fmla="*/ 3334838 w 3503695"/>
              <a:gd name="connsiteY2" fmla="*/ 3890810 h 4031418"/>
              <a:gd name="connsiteX3" fmla="*/ 174362 w 3503695"/>
              <a:gd name="connsiteY3" fmla="*/ 3890810 h 4031418"/>
              <a:gd name="connsiteX4" fmla="*/ 174362 w 3503695"/>
              <a:gd name="connsiteY4" fmla="*/ 150223 h 4031418"/>
              <a:gd name="connsiteX5" fmla="*/ 1744346 w 3503695"/>
              <a:gd name="connsiteY5" fmla="*/ 62 h 403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03695" h="4031418">
                <a:moveTo>
                  <a:pt x="1744346" y="62"/>
                </a:moveTo>
                <a:cubicBezTo>
                  <a:pt x="2475376" y="-1972"/>
                  <a:pt x="3209826" y="46047"/>
                  <a:pt x="3334838" y="150223"/>
                </a:cubicBezTo>
                <a:cubicBezTo>
                  <a:pt x="3580957" y="358576"/>
                  <a:pt x="3537984" y="3718268"/>
                  <a:pt x="3334838" y="3890810"/>
                </a:cubicBezTo>
                <a:cubicBezTo>
                  <a:pt x="3127786" y="4063352"/>
                  <a:pt x="408761" y="4092652"/>
                  <a:pt x="174362" y="3890810"/>
                </a:cubicBezTo>
                <a:cubicBezTo>
                  <a:pt x="-63943" y="3688968"/>
                  <a:pt x="-52223" y="342299"/>
                  <a:pt x="174362" y="150223"/>
                </a:cubicBezTo>
                <a:cubicBezTo>
                  <a:pt x="285702" y="54185"/>
                  <a:pt x="1013315" y="2097"/>
                  <a:pt x="1744346" y="62"/>
                </a:cubicBezTo>
                <a:close/>
              </a:path>
            </a:pathLst>
          </a:custGeom>
          <a:solidFill>
            <a:schemeClr val="accent2">
              <a:lumMod val="20000"/>
              <a:lumOff val="80000"/>
            </a:schemeClr>
          </a:solidFill>
        </p:spPr>
        <p:txBody>
          <a:bodyPr wrap="square" tIns="365760">
            <a:noAutofit/>
          </a:bodyPr>
          <a:lstStyle>
            <a:lvl1pPr marL="0" indent="0" algn="ctr" latinLnBrk="0">
              <a:buNone/>
              <a:defRPr lang="vi-VN">
                <a:latin typeface="Segoe UI" panose="020B0502040204020203" pitchFamily="34" charset="0"/>
                <a:ea typeface="Segoe UI" panose="020B0502040204020203" pitchFamily="34" charset="0"/>
                <a:cs typeface="Segoe UI" panose="020B0502040204020203" pitchFamily="34" charset="0"/>
              </a:defRPr>
            </a:lvl1pPr>
          </a:lstStyle>
          <a:p>
            <a:r>
              <a:rPr lang="vi-VN"/>
              <a:t>Bấm vào biểu tượng để thêm ảnh</a:t>
            </a:r>
          </a:p>
        </p:txBody>
      </p:sp>
      <p:sp>
        <p:nvSpPr>
          <p:cNvPr id="18" name="Hình tự do 5"/>
          <p:cNvSpPr/>
          <p:nvPr/>
        </p:nvSpPr>
        <p:spPr bwMode="gray">
          <a:xfrm>
            <a:off x="5300133" y="933449"/>
            <a:ext cx="4114800" cy="4109465"/>
          </a:xfrm>
          <a:custGeom>
            <a:avLst/>
            <a:gdLst>
              <a:gd name="T0" fmla="*/ 870 w 933"/>
              <a:gd name="T1" fmla="*/ 64 h 1275"/>
              <a:gd name="T2" fmla="*/ 870 w 933"/>
              <a:gd name="T3" fmla="*/ 1213 h 1275"/>
              <a:gd name="T4" fmla="*/ 61 w 933"/>
              <a:gd name="T5" fmla="*/ 1213 h 1275"/>
              <a:gd name="T6" fmla="*/ 61 w 933"/>
              <a:gd name="T7" fmla="*/ 64 h 1275"/>
              <a:gd name="T8" fmla="*/ 870 w 933"/>
              <a:gd name="T9" fmla="*/ 64 h 1275"/>
            </a:gdLst>
            <a:ahLst/>
            <a:cxnLst>
              <a:cxn ang="0">
                <a:pos x="T0" y="T1"/>
              </a:cxn>
              <a:cxn ang="0">
                <a:pos x="T2" y="T3"/>
              </a:cxn>
              <a:cxn ang="0">
                <a:pos x="T4" y="T5"/>
              </a:cxn>
              <a:cxn ang="0">
                <a:pos x="T6" y="T7"/>
              </a:cxn>
              <a:cxn ang="0">
                <a:pos x="T8" y="T9"/>
              </a:cxn>
            </a:cxnLst>
            <a:rect l="0" t="0" r="r" b="b"/>
            <a:pathLst>
              <a:path w="933" h="1275">
                <a:moveTo>
                  <a:pt x="870" y="64"/>
                </a:moveTo>
                <a:cubicBezTo>
                  <a:pt x="933" y="128"/>
                  <a:pt x="922" y="1160"/>
                  <a:pt x="870" y="1213"/>
                </a:cubicBezTo>
                <a:cubicBezTo>
                  <a:pt x="817" y="1266"/>
                  <a:pt x="121" y="1275"/>
                  <a:pt x="61" y="1213"/>
                </a:cubicBezTo>
                <a:cubicBezTo>
                  <a:pt x="0" y="1151"/>
                  <a:pt x="3" y="123"/>
                  <a:pt x="61" y="64"/>
                </a:cubicBezTo>
                <a:cubicBezTo>
                  <a:pt x="118" y="5"/>
                  <a:pt x="806" y="0"/>
                  <a:pt x="870" y="64"/>
                </a:cubicBezTo>
                <a:close/>
              </a:path>
            </a:pathLst>
          </a:custGeom>
          <a:solidFill>
            <a:srgbClr val="FFFFFF"/>
          </a:solidFill>
          <a:effectLst>
            <a:outerShdw blurRad="317500" dist="63500" dir="2700000" algn="tl" rotWithShape="0">
              <a:prstClr val="black">
                <a:alpha val="30000"/>
              </a:prstClr>
            </a:outerShdw>
          </a:effectLst>
        </p:spPr>
        <p:txBody>
          <a:bodyPr vert="horz" wrap="square" lIns="91440" tIns="45720" rIns="91440" bIns="45720" numCol="1" anchor="t" anchorCtr="0" compatLnSpc="1"/>
          <a:lstStyle/>
          <a:p>
            <a:endParaRPr lang="vi-VN">
              <a:latin typeface="Segoe UI" panose="020B0502040204020203" pitchFamily="34" charset="0"/>
              <a:ea typeface="Segoe UI" panose="020B0502040204020203" pitchFamily="34" charset="0"/>
              <a:cs typeface="Segoe UI" panose="020B0502040204020203" pitchFamily="34" charset="0"/>
            </a:endParaRPr>
          </a:p>
        </p:txBody>
      </p:sp>
      <p:sp>
        <p:nvSpPr>
          <p:cNvPr id="19" name="Chỗ dành sẵn cho Ảnh 18"/>
          <p:cNvSpPr>
            <a:spLocks noGrp="1"/>
          </p:cNvSpPr>
          <p:nvPr>
            <p:ph type="pic" sz="quarter" idx="15" hasCustomPrompt="1"/>
          </p:nvPr>
        </p:nvSpPr>
        <p:spPr>
          <a:xfrm>
            <a:off x="5530568" y="1113022"/>
            <a:ext cx="3638453" cy="3750319"/>
          </a:xfrm>
          <a:custGeom>
            <a:avLst/>
            <a:gdLst>
              <a:gd name="connsiteX0" fmla="*/ 1744346 w 3503695"/>
              <a:gd name="connsiteY0" fmla="*/ 62 h 4031418"/>
              <a:gd name="connsiteX1" fmla="*/ 3334838 w 3503695"/>
              <a:gd name="connsiteY1" fmla="*/ 150223 h 4031418"/>
              <a:gd name="connsiteX2" fmla="*/ 3334838 w 3503695"/>
              <a:gd name="connsiteY2" fmla="*/ 3890810 h 4031418"/>
              <a:gd name="connsiteX3" fmla="*/ 174362 w 3503695"/>
              <a:gd name="connsiteY3" fmla="*/ 3890810 h 4031418"/>
              <a:gd name="connsiteX4" fmla="*/ 174362 w 3503695"/>
              <a:gd name="connsiteY4" fmla="*/ 150223 h 4031418"/>
              <a:gd name="connsiteX5" fmla="*/ 1744346 w 3503695"/>
              <a:gd name="connsiteY5" fmla="*/ 62 h 403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03695" h="4031418">
                <a:moveTo>
                  <a:pt x="1744346" y="62"/>
                </a:moveTo>
                <a:cubicBezTo>
                  <a:pt x="2475376" y="-1972"/>
                  <a:pt x="3209826" y="46047"/>
                  <a:pt x="3334838" y="150223"/>
                </a:cubicBezTo>
                <a:cubicBezTo>
                  <a:pt x="3580957" y="358576"/>
                  <a:pt x="3537984" y="3718268"/>
                  <a:pt x="3334838" y="3890810"/>
                </a:cubicBezTo>
                <a:cubicBezTo>
                  <a:pt x="3127786" y="4063352"/>
                  <a:pt x="408761" y="4092652"/>
                  <a:pt x="174362" y="3890810"/>
                </a:cubicBezTo>
                <a:cubicBezTo>
                  <a:pt x="-63943" y="3688968"/>
                  <a:pt x="-52223" y="342299"/>
                  <a:pt x="174362" y="150223"/>
                </a:cubicBezTo>
                <a:cubicBezTo>
                  <a:pt x="285702" y="54185"/>
                  <a:pt x="1013315" y="2097"/>
                  <a:pt x="1744346" y="62"/>
                </a:cubicBezTo>
                <a:close/>
              </a:path>
            </a:pathLst>
          </a:custGeom>
          <a:solidFill>
            <a:schemeClr val="accent2">
              <a:lumMod val="20000"/>
              <a:lumOff val="80000"/>
            </a:schemeClr>
          </a:solidFill>
        </p:spPr>
        <p:txBody>
          <a:bodyPr wrap="square" tIns="365760">
            <a:noAutofit/>
          </a:bodyPr>
          <a:lstStyle>
            <a:lvl1pPr marL="0" indent="0" algn="ctr" latinLnBrk="0">
              <a:buNone/>
              <a:defRPr lang="vi-VN">
                <a:latin typeface="Segoe UI" panose="020B0502040204020203" pitchFamily="34" charset="0"/>
                <a:ea typeface="Segoe UI" panose="020B0502040204020203" pitchFamily="34" charset="0"/>
                <a:cs typeface="Segoe UI" panose="020B0502040204020203" pitchFamily="34" charset="0"/>
              </a:defRPr>
            </a:lvl1pPr>
          </a:lstStyle>
          <a:p>
            <a:r>
              <a:rPr lang="vi-VN"/>
              <a:t>Bấm vào biểu tượng để thêm ảnh</a:t>
            </a:r>
          </a:p>
        </p:txBody>
      </p:sp>
      <p:sp>
        <p:nvSpPr>
          <p:cNvPr id="17" name="Chỗ dành sẵn cho Văn bản 16"/>
          <p:cNvSpPr>
            <a:spLocks noGrp="1"/>
          </p:cNvSpPr>
          <p:nvPr>
            <p:ph type="body" sz="quarter" idx="14" hasCustomPrompt="1"/>
          </p:nvPr>
        </p:nvSpPr>
        <p:spPr>
          <a:xfrm>
            <a:off x="1028581" y="5305425"/>
            <a:ext cx="3566160" cy="1097280"/>
          </a:xfrm>
        </p:spPr>
        <p:txBody>
          <a:bodyPr>
            <a:normAutofit/>
          </a:bodyPr>
          <a:lstStyle>
            <a:lvl1pPr marL="0" indent="0" latinLnBrk="0">
              <a:buNone/>
              <a:defRPr lang="vi-VN" sz="1800">
                <a:latin typeface="Segoe UI" panose="020B0502040204020203" pitchFamily="34" charset="0"/>
                <a:ea typeface="Segoe UI" panose="020B0502040204020203" pitchFamily="34" charset="0"/>
                <a:cs typeface="Segoe UI" panose="020B0502040204020203" pitchFamily="34" charset="0"/>
              </a:defRPr>
            </a:lvl1pPr>
            <a:lvl2pPr marL="0" indent="0" latinLnBrk="0">
              <a:spcBef>
                <a:spcPts val="1200"/>
              </a:spcBef>
              <a:buNone/>
              <a:defRPr lang="vi-VN" sz="1800"/>
            </a:lvl2pPr>
            <a:lvl3pPr marL="0" indent="0" latinLnBrk="0">
              <a:spcBef>
                <a:spcPts val="1200"/>
              </a:spcBef>
              <a:buNone/>
              <a:defRPr lang="vi-VN" sz="1800"/>
            </a:lvl3pPr>
            <a:lvl4pPr marL="0" indent="0" latinLnBrk="0">
              <a:spcBef>
                <a:spcPts val="1200"/>
              </a:spcBef>
              <a:buNone/>
              <a:defRPr lang="vi-VN" sz="1800"/>
            </a:lvl4pPr>
            <a:lvl5pPr marL="0" indent="0" latinLnBrk="0">
              <a:spcBef>
                <a:spcPts val="1200"/>
              </a:spcBef>
              <a:buNone/>
              <a:defRPr lang="vi-VN" sz="1800"/>
            </a:lvl5pPr>
          </a:lstStyle>
          <a:p>
            <a:pPr lvl="0"/>
            <a:r>
              <a:rPr lang="vi-VN"/>
              <a:t>Bấm để sửa kiểu văn bản Bản cái</a:t>
            </a:r>
          </a:p>
        </p:txBody>
      </p:sp>
      <p:sp>
        <p:nvSpPr>
          <p:cNvPr id="20" name="Chỗ dành sẵn cho Văn bản 16"/>
          <p:cNvSpPr>
            <a:spLocks noGrp="1"/>
          </p:cNvSpPr>
          <p:nvPr>
            <p:ph type="body" sz="quarter" idx="16" hasCustomPrompt="1"/>
          </p:nvPr>
        </p:nvSpPr>
        <p:spPr>
          <a:xfrm>
            <a:off x="5566714" y="5305425"/>
            <a:ext cx="3566160" cy="1097280"/>
          </a:xfrm>
        </p:spPr>
        <p:txBody>
          <a:bodyPr>
            <a:normAutofit/>
          </a:bodyPr>
          <a:lstStyle>
            <a:lvl1pPr marL="0" indent="0" latinLnBrk="0">
              <a:buNone/>
              <a:defRPr lang="vi-VN" sz="1800">
                <a:latin typeface="Segoe UI" panose="020B0502040204020203" pitchFamily="34" charset="0"/>
                <a:ea typeface="Segoe UI" panose="020B0502040204020203" pitchFamily="34" charset="0"/>
                <a:cs typeface="Segoe UI" panose="020B0502040204020203" pitchFamily="34" charset="0"/>
              </a:defRPr>
            </a:lvl1pPr>
            <a:lvl2pPr marL="0" indent="0" latinLnBrk="0">
              <a:spcBef>
                <a:spcPts val="1200"/>
              </a:spcBef>
              <a:buNone/>
              <a:defRPr lang="vi-VN" sz="1800"/>
            </a:lvl2pPr>
            <a:lvl3pPr marL="0" indent="0" latinLnBrk="0">
              <a:spcBef>
                <a:spcPts val="1200"/>
              </a:spcBef>
              <a:buNone/>
              <a:defRPr lang="vi-VN" sz="1800"/>
            </a:lvl3pPr>
            <a:lvl4pPr marL="0" indent="0" latinLnBrk="0">
              <a:spcBef>
                <a:spcPts val="1200"/>
              </a:spcBef>
              <a:buNone/>
              <a:defRPr lang="vi-VN" sz="1800"/>
            </a:lvl4pPr>
            <a:lvl5pPr marL="0" indent="0" latinLnBrk="0">
              <a:spcBef>
                <a:spcPts val="1200"/>
              </a:spcBef>
              <a:buNone/>
              <a:defRPr lang="vi-VN" sz="1800"/>
            </a:lvl5pPr>
          </a:lstStyle>
          <a:p>
            <a:pPr lvl="0"/>
            <a:r>
              <a:rPr lang="vi-VN"/>
              <a:t>Bấm để sửa kiểu văn bản Bản cái</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Ba Ảnh với Chú thích">
    <p:spTree>
      <p:nvGrpSpPr>
        <p:cNvPr id="1" name=""/>
        <p:cNvGrpSpPr/>
        <p:nvPr/>
      </p:nvGrpSpPr>
      <p:grpSpPr>
        <a:xfrm>
          <a:off x="0" y="0"/>
          <a:ext cx="0" cy="0"/>
          <a:chOff x="0" y="0"/>
          <a:chExt cx="0" cy="0"/>
        </a:xfrm>
      </p:grpSpPr>
      <p:pic>
        <p:nvPicPr>
          <p:cNvPr id="6" name="Ảnh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55" y="1716"/>
            <a:ext cx="12188952" cy="6856284"/>
          </a:xfrm>
          <a:prstGeom prst="rect">
            <a:avLst/>
          </a:prstGeom>
        </p:spPr>
      </p:pic>
      <p:sp>
        <p:nvSpPr>
          <p:cNvPr id="7" name="Hình tự do 5"/>
          <p:cNvSpPr/>
          <p:nvPr/>
        </p:nvSpPr>
        <p:spPr bwMode="gray">
          <a:xfrm>
            <a:off x="762000" y="933449"/>
            <a:ext cx="5334000" cy="4109465"/>
          </a:xfrm>
          <a:custGeom>
            <a:avLst/>
            <a:gdLst>
              <a:gd name="T0" fmla="*/ 870 w 933"/>
              <a:gd name="T1" fmla="*/ 64 h 1275"/>
              <a:gd name="T2" fmla="*/ 870 w 933"/>
              <a:gd name="T3" fmla="*/ 1213 h 1275"/>
              <a:gd name="T4" fmla="*/ 61 w 933"/>
              <a:gd name="T5" fmla="*/ 1213 h 1275"/>
              <a:gd name="T6" fmla="*/ 61 w 933"/>
              <a:gd name="T7" fmla="*/ 64 h 1275"/>
              <a:gd name="T8" fmla="*/ 870 w 933"/>
              <a:gd name="T9" fmla="*/ 64 h 1275"/>
            </a:gdLst>
            <a:ahLst/>
            <a:cxnLst>
              <a:cxn ang="0">
                <a:pos x="T0" y="T1"/>
              </a:cxn>
              <a:cxn ang="0">
                <a:pos x="T2" y="T3"/>
              </a:cxn>
              <a:cxn ang="0">
                <a:pos x="T4" y="T5"/>
              </a:cxn>
              <a:cxn ang="0">
                <a:pos x="T6" y="T7"/>
              </a:cxn>
              <a:cxn ang="0">
                <a:pos x="T8" y="T9"/>
              </a:cxn>
            </a:cxnLst>
            <a:rect l="0" t="0" r="r" b="b"/>
            <a:pathLst>
              <a:path w="933" h="1275">
                <a:moveTo>
                  <a:pt x="870" y="64"/>
                </a:moveTo>
                <a:cubicBezTo>
                  <a:pt x="933" y="128"/>
                  <a:pt x="922" y="1160"/>
                  <a:pt x="870" y="1213"/>
                </a:cubicBezTo>
                <a:cubicBezTo>
                  <a:pt x="817" y="1266"/>
                  <a:pt x="121" y="1275"/>
                  <a:pt x="61" y="1213"/>
                </a:cubicBezTo>
                <a:cubicBezTo>
                  <a:pt x="0" y="1151"/>
                  <a:pt x="3" y="123"/>
                  <a:pt x="61" y="64"/>
                </a:cubicBezTo>
                <a:cubicBezTo>
                  <a:pt x="118" y="5"/>
                  <a:pt x="806" y="0"/>
                  <a:pt x="870" y="64"/>
                </a:cubicBezTo>
                <a:close/>
              </a:path>
            </a:pathLst>
          </a:custGeom>
          <a:solidFill>
            <a:srgbClr val="FFFFFF"/>
          </a:solidFill>
          <a:effectLst>
            <a:outerShdw blurRad="317500" dist="63500" dir="2700000" algn="tl" rotWithShape="0">
              <a:prstClr val="black">
                <a:alpha val="30000"/>
              </a:prstClr>
            </a:outerShdw>
          </a:effectLst>
        </p:spPr>
        <p:txBody>
          <a:bodyPr vert="horz" wrap="square" lIns="91440" tIns="45720" rIns="91440" bIns="45720" numCol="1" anchor="t" anchorCtr="0" compatLnSpc="1"/>
          <a:lstStyle/>
          <a:p>
            <a:endParaRPr lang="vi-VN">
              <a:latin typeface="Segoe UI" panose="020B0502040204020203" pitchFamily="34" charset="0"/>
              <a:ea typeface="Segoe UI" panose="020B0502040204020203" pitchFamily="34" charset="0"/>
              <a:cs typeface="Segoe UI" panose="020B0502040204020203" pitchFamily="34" charset="0"/>
            </a:endParaRPr>
          </a:p>
        </p:txBody>
      </p:sp>
      <p:sp>
        <p:nvSpPr>
          <p:cNvPr id="15" name="Chỗ dành sẵn cho Ảnh 14"/>
          <p:cNvSpPr>
            <a:spLocks noGrp="1"/>
          </p:cNvSpPr>
          <p:nvPr>
            <p:ph type="pic" sz="quarter" idx="13" hasCustomPrompt="1"/>
          </p:nvPr>
        </p:nvSpPr>
        <p:spPr>
          <a:xfrm>
            <a:off x="991888" y="1113022"/>
            <a:ext cx="4874224" cy="3750319"/>
          </a:xfrm>
          <a:custGeom>
            <a:avLst/>
            <a:gdLst>
              <a:gd name="connsiteX0" fmla="*/ 1744346 w 3503695"/>
              <a:gd name="connsiteY0" fmla="*/ 62 h 4031418"/>
              <a:gd name="connsiteX1" fmla="*/ 3334838 w 3503695"/>
              <a:gd name="connsiteY1" fmla="*/ 150223 h 4031418"/>
              <a:gd name="connsiteX2" fmla="*/ 3334838 w 3503695"/>
              <a:gd name="connsiteY2" fmla="*/ 3890810 h 4031418"/>
              <a:gd name="connsiteX3" fmla="*/ 174362 w 3503695"/>
              <a:gd name="connsiteY3" fmla="*/ 3890810 h 4031418"/>
              <a:gd name="connsiteX4" fmla="*/ 174362 w 3503695"/>
              <a:gd name="connsiteY4" fmla="*/ 150223 h 4031418"/>
              <a:gd name="connsiteX5" fmla="*/ 1744346 w 3503695"/>
              <a:gd name="connsiteY5" fmla="*/ 62 h 403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03695" h="4031418">
                <a:moveTo>
                  <a:pt x="1744346" y="62"/>
                </a:moveTo>
                <a:cubicBezTo>
                  <a:pt x="2475376" y="-1972"/>
                  <a:pt x="3209826" y="46047"/>
                  <a:pt x="3334838" y="150223"/>
                </a:cubicBezTo>
                <a:cubicBezTo>
                  <a:pt x="3580957" y="358576"/>
                  <a:pt x="3537984" y="3718268"/>
                  <a:pt x="3334838" y="3890810"/>
                </a:cubicBezTo>
                <a:cubicBezTo>
                  <a:pt x="3127786" y="4063352"/>
                  <a:pt x="408761" y="4092652"/>
                  <a:pt x="174362" y="3890810"/>
                </a:cubicBezTo>
                <a:cubicBezTo>
                  <a:pt x="-63943" y="3688968"/>
                  <a:pt x="-52223" y="342299"/>
                  <a:pt x="174362" y="150223"/>
                </a:cubicBezTo>
                <a:cubicBezTo>
                  <a:pt x="285702" y="54185"/>
                  <a:pt x="1013315" y="2097"/>
                  <a:pt x="1744346" y="62"/>
                </a:cubicBezTo>
                <a:close/>
              </a:path>
            </a:pathLst>
          </a:custGeom>
          <a:solidFill>
            <a:schemeClr val="accent2">
              <a:lumMod val="20000"/>
              <a:lumOff val="80000"/>
            </a:schemeClr>
          </a:solidFill>
        </p:spPr>
        <p:txBody>
          <a:bodyPr wrap="square" tIns="365760">
            <a:noAutofit/>
          </a:bodyPr>
          <a:lstStyle>
            <a:lvl1pPr marL="0" indent="0" algn="ctr" latinLnBrk="0">
              <a:buNone/>
              <a:defRPr lang="vi-VN">
                <a:latin typeface="Segoe UI" panose="020B0502040204020203" pitchFamily="34" charset="0"/>
                <a:ea typeface="Segoe UI" panose="020B0502040204020203" pitchFamily="34" charset="0"/>
                <a:cs typeface="Segoe UI" panose="020B0502040204020203" pitchFamily="34" charset="0"/>
              </a:defRPr>
            </a:lvl1pPr>
          </a:lstStyle>
          <a:p>
            <a:r>
              <a:rPr lang="vi-VN"/>
              <a:t>Bấm vào biểu tượng để thêm ảnh</a:t>
            </a:r>
          </a:p>
        </p:txBody>
      </p:sp>
      <p:sp>
        <p:nvSpPr>
          <p:cNvPr id="18" name="Hình tự do 5"/>
          <p:cNvSpPr/>
          <p:nvPr/>
        </p:nvSpPr>
        <p:spPr bwMode="gray">
          <a:xfrm>
            <a:off x="6323873" y="967316"/>
            <a:ext cx="2990942" cy="1934384"/>
          </a:xfrm>
          <a:custGeom>
            <a:avLst/>
            <a:gdLst>
              <a:gd name="T0" fmla="*/ 870 w 933"/>
              <a:gd name="T1" fmla="*/ 64 h 1275"/>
              <a:gd name="T2" fmla="*/ 870 w 933"/>
              <a:gd name="T3" fmla="*/ 1213 h 1275"/>
              <a:gd name="T4" fmla="*/ 61 w 933"/>
              <a:gd name="T5" fmla="*/ 1213 h 1275"/>
              <a:gd name="T6" fmla="*/ 61 w 933"/>
              <a:gd name="T7" fmla="*/ 64 h 1275"/>
              <a:gd name="T8" fmla="*/ 870 w 933"/>
              <a:gd name="T9" fmla="*/ 64 h 1275"/>
            </a:gdLst>
            <a:ahLst/>
            <a:cxnLst>
              <a:cxn ang="0">
                <a:pos x="T0" y="T1"/>
              </a:cxn>
              <a:cxn ang="0">
                <a:pos x="T2" y="T3"/>
              </a:cxn>
              <a:cxn ang="0">
                <a:pos x="T4" y="T5"/>
              </a:cxn>
              <a:cxn ang="0">
                <a:pos x="T6" y="T7"/>
              </a:cxn>
              <a:cxn ang="0">
                <a:pos x="T8" y="T9"/>
              </a:cxn>
            </a:cxnLst>
            <a:rect l="0" t="0" r="r" b="b"/>
            <a:pathLst>
              <a:path w="933" h="1275">
                <a:moveTo>
                  <a:pt x="870" y="64"/>
                </a:moveTo>
                <a:cubicBezTo>
                  <a:pt x="933" y="128"/>
                  <a:pt x="922" y="1160"/>
                  <a:pt x="870" y="1213"/>
                </a:cubicBezTo>
                <a:cubicBezTo>
                  <a:pt x="817" y="1266"/>
                  <a:pt x="121" y="1275"/>
                  <a:pt x="61" y="1213"/>
                </a:cubicBezTo>
                <a:cubicBezTo>
                  <a:pt x="0" y="1151"/>
                  <a:pt x="3" y="123"/>
                  <a:pt x="61" y="64"/>
                </a:cubicBezTo>
                <a:cubicBezTo>
                  <a:pt x="118" y="5"/>
                  <a:pt x="806" y="0"/>
                  <a:pt x="870" y="64"/>
                </a:cubicBezTo>
                <a:close/>
              </a:path>
            </a:pathLst>
          </a:custGeom>
          <a:solidFill>
            <a:srgbClr val="FFFFFF"/>
          </a:solidFill>
          <a:effectLst>
            <a:outerShdw blurRad="317500" dist="63500" dir="2700000" algn="tl" rotWithShape="0">
              <a:prstClr val="black">
                <a:alpha val="30000"/>
              </a:prstClr>
            </a:outerShdw>
          </a:effectLst>
        </p:spPr>
        <p:txBody>
          <a:bodyPr vert="horz" wrap="square" lIns="91440" tIns="45720" rIns="91440" bIns="45720" numCol="1" anchor="t" anchorCtr="0" compatLnSpc="1"/>
          <a:lstStyle/>
          <a:p>
            <a:endParaRPr lang="vi-VN">
              <a:latin typeface="Segoe UI" panose="020B0502040204020203" pitchFamily="34" charset="0"/>
              <a:ea typeface="Segoe UI" panose="020B0502040204020203" pitchFamily="34" charset="0"/>
              <a:cs typeface="Segoe UI" panose="020B0502040204020203" pitchFamily="34" charset="0"/>
            </a:endParaRPr>
          </a:p>
        </p:txBody>
      </p:sp>
      <p:sp>
        <p:nvSpPr>
          <p:cNvPr id="19" name="Chỗ dành sẵn cho Ảnh 18"/>
          <p:cNvSpPr>
            <a:spLocks noGrp="1"/>
          </p:cNvSpPr>
          <p:nvPr>
            <p:ph type="pic" sz="quarter" idx="15" hasCustomPrompt="1"/>
          </p:nvPr>
        </p:nvSpPr>
        <p:spPr>
          <a:xfrm>
            <a:off x="6506025" y="1109743"/>
            <a:ext cx="2626638" cy="1649530"/>
          </a:xfrm>
          <a:custGeom>
            <a:avLst/>
            <a:gdLst>
              <a:gd name="connsiteX0" fmla="*/ 1744346 w 3503695"/>
              <a:gd name="connsiteY0" fmla="*/ 62 h 4031418"/>
              <a:gd name="connsiteX1" fmla="*/ 3334838 w 3503695"/>
              <a:gd name="connsiteY1" fmla="*/ 150223 h 4031418"/>
              <a:gd name="connsiteX2" fmla="*/ 3334838 w 3503695"/>
              <a:gd name="connsiteY2" fmla="*/ 3890810 h 4031418"/>
              <a:gd name="connsiteX3" fmla="*/ 174362 w 3503695"/>
              <a:gd name="connsiteY3" fmla="*/ 3890810 h 4031418"/>
              <a:gd name="connsiteX4" fmla="*/ 174362 w 3503695"/>
              <a:gd name="connsiteY4" fmla="*/ 150223 h 4031418"/>
              <a:gd name="connsiteX5" fmla="*/ 1744346 w 3503695"/>
              <a:gd name="connsiteY5" fmla="*/ 62 h 403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03695" h="4031418">
                <a:moveTo>
                  <a:pt x="1744346" y="62"/>
                </a:moveTo>
                <a:cubicBezTo>
                  <a:pt x="2475376" y="-1972"/>
                  <a:pt x="3209826" y="46047"/>
                  <a:pt x="3334838" y="150223"/>
                </a:cubicBezTo>
                <a:cubicBezTo>
                  <a:pt x="3580957" y="358576"/>
                  <a:pt x="3537984" y="3718268"/>
                  <a:pt x="3334838" y="3890810"/>
                </a:cubicBezTo>
                <a:cubicBezTo>
                  <a:pt x="3127786" y="4063352"/>
                  <a:pt x="408761" y="4092652"/>
                  <a:pt x="174362" y="3890810"/>
                </a:cubicBezTo>
                <a:cubicBezTo>
                  <a:pt x="-63943" y="3688968"/>
                  <a:pt x="-52223" y="342299"/>
                  <a:pt x="174362" y="150223"/>
                </a:cubicBezTo>
                <a:cubicBezTo>
                  <a:pt x="285702" y="54185"/>
                  <a:pt x="1013315" y="2097"/>
                  <a:pt x="1744346" y="62"/>
                </a:cubicBezTo>
                <a:close/>
              </a:path>
            </a:pathLst>
          </a:custGeom>
          <a:solidFill>
            <a:schemeClr val="accent2">
              <a:lumMod val="20000"/>
              <a:lumOff val="80000"/>
            </a:schemeClr>
          </a:solidFill>
        </p:spPr>
        <p:txBody>
          <a:bodyPr wrap="square" tIns="182880">
            <a:noAutofit/>
          </a:bodyPr>
          <a:lstStyle>
            <a:lvl1pPr marL="0" indent="0" algn="ctr" latinLnBrk="0">
              <a:buNone/>
              <a:defRPr lang="vi-VN">
                <a:latin typeface="Segoe UI" panose="020B0502040204020203" pitchFamily="34" charset="0"/>
                <a:ea typeface="Segoe UI" panose="020B0502040204020203" pitchFamily="34" charset="0"/>
                <a:cs typeface="Segoe UI" panose="020B0502040204020203" pitchFamily="34" charset="0"/>
              </a:defRPr>
            </a:lvl1pPr>
          </a:lstStyle>
          <a:p>
            <a:r>
              <a:rPr lang="vi-VN"/>
              <a:t>Bấm vào biểu tượng để thêm ảnh</a:t>
            </a:r>
          </a:p>
        </p:txBody>
      </p:sp>
      <p:sp>
        <p:nvSpPr>
          <p:cNvPr id="17" name="Chỗ dành sẵn cho Văn bản 16"/>
          <p:cNvSpPr>
            <a:spLocks noGrp="1"/>
          </p:cNvSpPr>
          <p:nvPr>
            <p:ph type="body" sz="quarter" idx="14" hasCustomPrompt="1"/>
          </p:nvPr>
        </p:nvSpPr>
        <p:spPr>
          <a:xfrm>
            <a:off x="1028581" y="5919255"/>
            <a:ext cx="8104082" cy="497420"/>
          </a:xfrm>
        </p:spPr>
        <p:txBody>
          <a:bodyPr>
            <a:normAutofit/>
          </a:bodyPr>
          <a:lstStyle>
            <a:lvl1pPr marL="0" indent="0" latinLnBrk="0">
              <a:spcBef>
                <a:spcPts val="0"/>
              </a:spcBef>
              <a:buNone/>
              <a:defRPr lang="vi-VN" sz="1600">
                <a:latin typeface="Segoe UI" panose="020B0502040204020203" pitchFamily="34" charset="0"/>
                <a:ea typeface="Segoe UI" panose="020B0502040204020203" pitchFamily="34" charset="0"/>
                <a:cs typeface="Segoe UI" panose="020B0502040204020203" pitchFamily="34" charset="0"/>
              </a:defRPr>
            </a:lvl1pPr>
            <a:lvl2pPr marL="0" indent="0" latinLnBrk="0">
              <a:spcBef>
                <a:spcPts val="1200"/>
              </a:spcBef>
              <a:buNone/>
              <a:defRPr lang="vi-VN" sz="1800"/>
            </a:lvl2pPr>
            <a:lvl3pPr marL="0" indent="0" latinLnBrk="0">
              <a:spcBef>
                <a:spcPts val="1200"/>
              </a:spcBef>
              <a:buNone/>
              <a:defRPr lang="vi-VN" sz="1800"/>
            </a:lvl3pPr>
            <a:lvl4pPr marL="0" indent="0" latinLnBrk="0">
              <a:spcBef>
                <a:spcPts val="1200"/>
              </a:spcBef>
              <a:buNone/>
              <a:defRPr lang="vi-VN" sz="1800"/>
            </a:lvl4pPr>
            <a:lvl5pPr marL="0" indent="0" latinLnBrk="0">
              <a:spcBef>
                <a:spcPts val="1200"/>
              </a:spcBef>
              <a:buNone/>
              <a:defRPr lang="vi-VN" sz="1800"/>
            </a:lvl5pPr>
          </a:lstStyle>
          <a:p>
            <a:pPr lvl="0"/>
            <a:r>
              <a:rPr lang="vi-VN"/>
              <a:t>Bấm để sửa kiểu văn bản Bản cái</a:t>
            </a:r>
          </a:p>
        </p:txBody>
      </p:sp>
      <p:sp>
        <p:nvSpPr>
          <p:cNvPr id="12" name="Hình tự do 5"/>
          <p:cNvSpPr/>
          <p:nvPr/>
        </p:nvSpPr>
        <p:spPr bwMode="gray">
          <a:xfrm>
            <a:off x="6323873" y="3060954"/>
            <a:ext cx="2990942" cy="1934384"/>
          </a:xfrm>
          <a:custGeom>
            <a:avLst/>
            <a:gdLst>
              <a:gd name="T0" fmla="*/ 870 w 933"/>
              <a:gd name="T1" fmla="*/ 64 h 1275"/>
              <a:gd name="T2" fmla="*/ 870 w 933"/>
              <a:gd name="T3" fmla="*/ 1213 h 1275"/>
              <a:gd name="T4" fmla="*/ 61 w 933"/>
              <a:gd name="T5" fmla="*/ 1213 h 1275"/>
              <a:gd name="T6" fmla="*/ 61 w 933"/>
              <a:gd name="T7" fmla="*/ 64 h 1275"/>
              <a:gd name="T8" fmla="*/ 870 w 933"/>
              <a:gd name="T9" fmla="*/ 64 h 1275"/>
            </a:gdLst>
            <a:ahLst/>
            <a:cxnLst>
              <a:cxn ang="0">
                <a:pos x="T0" y="T1"/>
              </a:cxn>
              <a:cxn ang="0">
                <a:pos x="T2" y="T3"/>
              </a:cxn>
              <a:cxn ang="0">
                <a:pos x="T4" y="T5"/>
              </a:cxn>
              <a:cxn ang="0">
                <a:pos x="T6" y="T7"/>
              </a:cxn>
              <a:cxn ang="0">
                <a:pos x="T8" y="T9"/>
              </a:cxn>
            </a:cxnLst>
            <a:rect l="0" t="0" r="r" b="b"/>
            <a:pathLst>
              <a:path w="933" h="1275">
                <a:moveTo>
                  <a:pt x="870" y="64"/>
                </a:moveTo>
                <a:cubicBezTo>
                  <a:pt x="933" y="128"/>
                  <a:pt x="922" y="1160"/>
                  <a:pt x="870" y="1213"/>
                </a:cubicBezTo>
                <a:cubicBezTo>
                  <a:pt x="817" y="1266"/>
                  <a:pt x="121" y="1275"/>
                  <a:pt x="61" y="1213"/>
                </a:cubicBezTo>
                <a:cubicBezTo>
                  <a:pt x="0" y="1151"/>
                  <a:pt x="3" y="123"/>
                  <a:pt x="61" y="64"/>
                </a:cubicBezTo>
                <a:cubicBezTo>
                  <a:pt x="118" y="5"/>
                  <a:pt x="806" y="0"/>
                  <a:pt x="870" y="64"/>
                </a:cubicBezTo>
                <a:close/>
              </a:path>
            </a:pathLst>
          </a:custGeom>
          <a:solidFill>
            <a:srgbClr val="FFFFFF"/>
          </a:solidFill>
          <a:effectLst>
            <a:outerShdw blurRad="317500" dist="63500" dir="2700000" algn="tl" rotWithShape="0">
              <a:prstClr val="black">
                <a:alpha val="30000"/>
              </a:prstClr>
            </a:outerShdw>
          </a:effectLst>
        </p:spPr>
        <p:txBody>
          <a:bodyPr vert="horz" wrap="square" lIns="91440" tIns="45720" rIns="91440" bIns="45720" numCol="1" anchor="t" anchorCtr="0" compatLnSpc="1"/>
          <a:lstStyle/>
          <a:p>
            <a:endParaRPr lang="vi-VN">
              <a:latin typeface="Segoe UI" panose="020B0502040204020203" pitchFamily="34" charset="0"/>
              <a:ea typeface="Segoe UI" panose="020B0502040204020203" pitchFamily="34" charset="0"/>
              <a:cs typeface="Segoe UI" panose="020B0502040204020203" pitchFamily="34" charset="0"/>
            </a:endParaRPr>
          </a:p>
        </p:txBody>
      </p:sp>
      <p:sp>
        <p:nvSpPr>
          <p:cNvPr id="13" name="Chỗ dành sẵn cho Ảnh 12"/>
          <p:cNvSpPr>
            <a:spLocks noGrp="1"/>
          </p:cNvSpPr>
          <p:nvPr>
            <p:ph type="pic" sz="quarter" idx="16" hasCustomPrompt="1"/>
          </p:nvPr>
        </p:nvSpPr>
        <p:spPr>
          <a:xfrm>
            <a:off x="6506025" y="3203381"/>
            <a:ext cx="2626638" cy="1649530"/>
          </a:xfrm>
          <a:custGeom>
            <a:avLst/>
            <a:gdLst>
              <a:gd name="connsiteX0" fmla="*/ 1744346 w 3503695"/>
              <a:gd name="connsiteY0" fmla="*/ 62 h 4031418"/>
              <a:gd name="connsiteX1" fmla="*/ 3334838 w 3503695"/>
              <a:gd name="connsiteY1" fmla="*/ 150223 h 4031418"/>
              <a:gd name="connsiteX2" fmla="*/ 3334838 w 3503695"/>
              <a:gd name="connsiteY2" fmla="*/ 3890810 h 4031418"/>
              <a:gd name="connsiteX3" fmla="*/ 174362 w 3503695"/>
              <a:gd name="connsiteY3" fmla="*/ 3890810 h 4031418"/>
              <a:gd name="connsiteX4" fmla="*/ 174362 w 3503695"/>
              <a:gd name="connsiteY4" fmla="*/ 150223 h 4031418"/>
              <a:gd name="connsiteX5" fmla="*/ 1744346 w 3503695"/>
              <a:gd name="connsiteY5" fmla="*/ 62 h 403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03695" h="4031418">
                <a:moveTo>
                  <a:pt x="1744346" y="62"/>
                </a:moveTo>
                <a:cubicBezTo>
                  <a:pt x="2475376" y="-1972"/>
                  <a:pt x="3209826" y="46047"/>
                  <a:pt x="3334838" y="150223"/>
                </a:cubicBezTo>
                <a:cubicBezTo>
                  <a:pt x="3580957" y="358576"/>
                  <a:pt x="3537984" y="3718268"/>
                  <a:pt x="3334838" y="3890810"/>
                </a:cubicBezTo>
                <a:cubicBezTo>
                  <a:pt x="3127786" y="4063352"/>
                  <a:pt x="408761" y="4092652"/>
                  <a:pt x="174362" y="3890810"/>
                </a:cubicBezTo>
                <a:cubicBezTo>
                  <a:pt x="-63943" y="3688968"/>
                  <a:pt x="-52223" y="342299"/>
                  <a:pt x="174362" y="150223"/>
                </a:cubicBezTo>
                <a:cubicBezTo>
                  <a:pt x="285702" y="54185"/>
                  <a:pt x="1013315" y="2097"/>
                  <a:pt x="1744346" y="62"/>
                </a:cubicBezTo>
                <a:close/>
              </a:path>
            </a:pathLst>
          </a:custGeom>
          <a:solidFill>
            <a:schemeClr val="accent2">
              <a:lumMod val="20000"/>
              <a:lumOff val="80000"/>
            </a:schemeClr>
          </a:solidFill>
        </p:spPr>
        <p:txBody>
          <a:bodyPr wrap="square" tIns="182880">
            <a:noAutofit/>
          </a:bodyPr>
          <a:lstStyle>
            <a:lvl1pPr marL="0" indent="0" algn="ctr" latinLnBrk="0">
              <a:buNone/>
              <a:defRPr lang="vi-VN">
                <a:latin typeface="Segoe UI" panose="020B0502040204020203" pitchFamily="34" charset="0"/>
                <a:ea typeface="Segoe UI" panose="020B0502040204020203" pitchFamily="34" charset="0"/>
                <a:cs typeface="Segoe UI" panose="020B0502040204020203" pitchFamily="34" charset="0"/>
              </a:defRPr>
            </a:lvl1pPr>
          </a:lstStyle>
          <a:p>
            <a:r>
              <a:rPr lang="vi-VN"/>
              <a:t>Bấm vào biểu tượng để thêm ảnh</a:t>
            </a:r>
          </a:p>
        </p:txBody>
      </p:sp>
      <p:sp>
        <p:nvSpPr>
          <p:cNvPr id="2" name="Tiêu đề 1"/>
          <p:cNvSpPr>
            <a:spLocks noGrp="1"/>
          </p:cNvSpPr>
          <p:nvPr>
            <p:ph type="title" hasCustomPrompt="1"/>
          </p:nvPr>
        </p:nvSpPr>
        <p:spPr>
          <a:xfrm>
            <a:off x="1028580" y="5305424"/>
            <a:ext cx="8104083" cy="579921"/>
          </a:xfrm>
        </p:spPr>
        <p:txBody>
          <a:bodyPr>
            <a:normAutofit/>
          </a:bodyPr>
          <a:lstStyle>
            <a:lvl1pPr latinLnBrk="0">
              <a:defRPr lang="vi-VN" sz="2400">
                <a:solidFill>
                  <a:schemeClr val="accent1"/>
                </a:solidFill>
                <a:latin typeface="Segoe UI" panose="020B0502040204020203" pitchFamily="34" charset="0"/>
                <a:ea typeface="Segoe UI" panose="020B0502040204020203" pitchFamily="34" charset="0"/>
                <a:cs typeface="Segoe UI" panose="020B0502040204020203" pitchFamily="34" charset="0"/>
              </a:defRPr>
            </a:lvl1pPr>
          </a:lstStyle>
          <a:p>
            <a:r>
              <a:rPr lang="vi-VN"/>
              <a:t>Bấm để sửa kiểu tiêu đề Bản cái</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Năm Ảnh">
    <p:spTree>
      <p:nvGrpSpPr>
        <p:cNvPr id="1" name=""/>
        <p:cNvGrpSpPr/>
        <p:nvPr/>
      </p:nvGrpSpPr>
      <p:grpSpPr>
        <a:xfrm>
          <a:off x="0" y="0"/>
          <a:ext cx="0" cy="0"/>
          <a:chOff x="0" y="0"/>
          <a:chExt cx="0" cy="0"/>
        </a:xfrm>
      </p:grpSpPr>
      <p:pic>
        <p:nvPicPr>
          <p:cNvPr id="7" name="Ảnh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63" y="283"/>
            <a:ext cx="12188952" cy="6859715"/>
          </a:xfrm>
          <a:prstGeom prst="rect">
            <a:avLst/>
          </a:prstGeom>
        </p:spPr>
      </p:pic>
      <p:sp>
        <p:nvSpPr>
          <p:cNvPr id="8" name="Hình tự do 5"/>
          <p:cNvSpPr/>
          <p:nvPr/>
        </p:nvSpPr>
        <p:spPr bwMode="gray">
          <a:xfrm>
            <a:off x="4182533" y="265044"/>
            <a:ext cx="5232399" cy="3020023"/>
          </a:xfrm>
          <a:custGeom>
            <a:avLst/>
            <a:gdLst>
              <a:gd name="T0" fmla="*/ 870 w 933"/>
              <a:gd name="T1" fmla="*/ 64 h 1275"/>
              <a:gd name="T2" fmla="*/ 870 w 933"/>
              <a:gd name="T3" fmla="*/ 1213 h 1275"/>
              <a:gd name="T4" fmla="*/ 61 w 933"/>
              <a:gd name="T5" fmla="*/ 1213 h 1275"/>
              <a:gd name="T6" fmla="*/ 61 w 933"/>
              <a:gd name="T7" fmla="*/ 64 h 1275"/>
              <a:gd name="T8" fmla="*/ 870 w 933"/>
              <a:gd name="T9" fmla="*/ 64 h 1275"/>
            </a:gdLst>
            <a:ahLst/>
            <a:cxnLst>
              <a:cxn ang="0">
                <a:pos x="T0" y="T1"/>
              </a:cxn>
              <a:cxn ang="0">
                <a:pos x="T2" y="T3"/>
              </a:cxn>
              <a:cxn ang="0">
                <a:pos x="T4" y="T5"/>
              </a:cxn>
              <a:cxn ang="0">
                <a:pos x="T6" y="T7"/>
              </a:cxn>
              <a:cxn ang="0">
                <a:pos x="T8" y="T9"/>
              </a:cxn>
            </a:cxnLst>
            <a:rect l="0" t="0" r="r" b="b"/>
            <a:pathLst>
              <a:path w="933" h="1275">
                <a:moveTo>
                  <a:pt x="870" y="64"/>
                </a:moveTo>
                <a:cubicBezTo>
                  <a:pt x="933" y="128"/>
                  <a:pt x="922" y="1160"/>
                  <a:pt x="870" y="1213"/>
                </a:cubicBezTo>
                <a:cubicBezTo>
                  <a:pt x="817" y="1266"/>
                  <a:pt x="121" y="1275"/>
                  <a:pt x="61" y="1213"/>
                </a:cubicBezTo>
                <a:cubicBezTo>
                  <a:pt x="0" y="1151"/>
                  <a:pt x="3" y="123"/>
                  <a:pt x="61" y="64"/>
                </a:cubicBezTo>
                <a:cubicBezTo>
                  <a:pt x="118" y="5"/>
                  <a:pt x="806" y="0"/>
                  <a:pt x="870" y="64"/>
                </a:cubicBezTo>
                <a:close/>
              </a:path>
            </a:pathLst>
          </a:custGeom>
          <a:solidFill>
            <a:srgbClr val="FFFFFF"/>
          </a:solidFill>
          <a:effectLst>
            <a:outerShdw blurRad="317500" dist="63500" dir="2700000" algn="tl" rotWithShape="0">
              <a:prstClr val="black">
                <a:alpha val="30000"/>
              </a:prstClr>
            </a:outerShdw>
          </a:effectLst>
        </p:spPr>
        <p:txBody>
          <a:bodyPr vert="horz" wrap="square" lIns="91440" tIns="45720" rIns="91440" bIns="45720" numCol="1" anchor="t" anchorCtr="0" compatLnSpc="1"/>
          <a:lstStyle/>
          <a:p>
            <a:endParaRPr lang="vi-VN">
              <a:latin typeface="Segoe UI" panose="020B0502040204020203" pitchFamily="34" charset="0"/>
              <a:ea typeface="Segoe UI" panose="020B0502040204020203" pitchFamily="34" charset="0"/>
              <a:cs typeface="Segoe UI" panose="020B0502040204020203" pitchFamily="34" charset="0"/>
            </a:endParaRPr>
          </a:p>
        </p:txBody>
      </p:sp>
      <p:sp>
        <p:nvSpPr>
          <p:cNvPr id="9" name="Chỗ dành sẵn cho Ảnh 8"/>
          <p:cNvSpPr>
            <a:spLocks noGrp="1"/>
          </p:cNvSpPr>
          <p:nvPr>
            <p:ph type="pic" sz="quarter" idx="13" hasCustomPrompt="1"/>
          </p:nvPr>
        </p:nvSpPr>
        <p:spPr>
          <a:xfrm>
            <a:off x="4424435" y="436315"/>
            <a:ext cx="4748594" cy="2677481"/>
          </a:xfrm>
          <a:custGeom>
            <a:avLst/>
            <a:gdLst>
              <a:gd name="connsiteX0" fmla="*/ 1744346 w 3503695"/>
              <a:gd name="connsiteY0" fmla="*/ 62 h 4031418"/>
              <a:gd name="connsiteX1" fmla="*/ 3334838 w 3503695"/>
              <a:gd name="connsiteY1" fmla="*/ 150223 h 4031418"/>
              <a:gd name="connsiteX2" fmla="*/ 3334838 w 3503695"/>
              <a:gd name="connsiteY2" fmla="*/ 3890810 h 4031418"/>
              <a:gd name="connsiteX3" fmla="*/ 174362 w 3503695"/>
              <a:gd name="connsiteY3" fmla="*/ 3890810 h 4031418"/>
              <a:gd name="connsiteX4" fmla="*/ 174362 w 3503695"/>
              <a:gd name="connsiteY4" fmla="*/ 150223 h 4031418"/>
              <a:gd name="connsiteX5" fmla="*/ 1744346 w 3503695"/>
              <a:gd name="connsiteY5" fmla="*/ 62 h 403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03695" h="4031418">
                <a:moveTo>
                  <a:pt x="1744346" y="62"/>
                </a:moveTo>
                <a:cubicBezTo>
                  <a:pt x="2475376" y="-1972"/>
                  <a:pt x="3209826" y="46047"/>
                  <a:pt x="3334838" y="150223"/>
                </a:cubicBezTo>
                <a:cubicBezTo>
                  <a:pt x="3580957" y="358576"/>
                  <a:pt x="3537984" y="3718268"/>
                  <a:pt x="3334838" y="3890810"/>
                </a:cubicBezTo>
                <a:cubicBezTo>
                  <a:pt x="3127786" y="4063352"/>
                  <a:pt x="408761" y="4092652"/>
                  <a:pt x="174362" y="3890810"/>
                </a:cubicBezTo>
                <a:cubicBezTo>
                  <a:pt x="-63943" y="3688968"/>
                  <a:pt x="-52223" y="342299"/>
                  <a:pt x="174362" y="150223"/>
                </a:cubicBezTo>
                <a:cubicBezTo>
                  <a:pt x="285702" y="54185"/>
                  <a:pt x="1013315" y="2097"/>
                  <a:pt x="1744346" y="62"/>
                </a:cubicBezTo>
                <a:close/>
              </a:path>
            </a:pathLst>
          </a:custGeom>
          <a:solidFill>
            <a:schemeClr val="accent2">
              <a:lumMod val="20000"/>
              <a:lumOff val="80000"/>
            </a:schemeClr>
          </a:solidFill>
        </p:spPr>
        <p:txBody>
          <a:bodyPr wrap="square" tIns="365760">
            <a:noAutofit/>
          </a:bodyPr>
          <a:lstStyle>
            <a:lvl1pPr marL="0" indent="0" algn="ctr" latinLnBrk="0">
              <a:buNone/>
              <a:defRPr lang="vi-VN">
                <a:latin typeface="Segoe UI" panose="020B0502040204020203" pitchFamily="34" charset="0"/>
                <a:ea typeface="Segoe UI" panose="020B0502040204020203" pitchFamily="34" charset="0"/>
                <a:cs typeface="Segoe UI" panose="020B0502040204020203" pitchFamily="34" charset="0"/>
              </a:defRPr>
            </a:lvl1pPr>
          </a:lstStyle>
          <a:p>
            <a:r>
              <a:rPr lang="vi-VN"/>
              <a:t>Bấm vào biểu tượng để thêm ảnh</a:t>
            </a:r>
          </a:p>
        </p:txBody>
      </p:sp>
      <p:sp>
        <p:nvSpPr>
          <p:cNvPr id="10" name="Hình tự do 5"/>
          <p:cNvSpPr/>
          <p:nvPr/>
        </p:nvSpPr>
        <p:spPr bwMode="gray">
          <a:xfrm>
            <a:off x="816188" y="384723"/>
            <a:ext cx="3146212" cy="1894677"/>
          </a:xfrm>
          <a:custGeom>
            <a:avLst/>
            <a:gdLst>
              <a:gd name="T0" fmla="*/ 870 w 933"/>
              <a:gd name="T1" fmla="*/ 64 h 1275"/>
              <a:gd name="T2" fmla="*/ 870 w 933"/>
              <a:gd name="T3" fmla="*/ 1213 h 1275"/>
              <a:gd name="T4" fmla="*/ 61 w 933"/>
              <a:gd name="T5" fmla="*/ 1213 h 1275"/>
              <a:gd name="T6" fmla="*/ 61 w 933"/>
              <a:gd name="T7" fmla="*/ 64 h 1275"/>
              <a:gd name="T8" fmla="*/ 870 w 933"/>
              <a:gd name="T9" fmla="*/ 64 h 1275"/>
            </a:gdLst>
            <a:ahLst/>
            <a:cxnLst>
              <a:cxn ang="0">
                <a:pos x="T0" y="T1"/>
              </a:cxn>
              <a:cxn ang="0">
                <a:pos x="T2" y="T3"/>
              </a:cxn>
              <a:cxn ang="0">
                <a:pos x="T4" y="T5"/>
              </a:cxn>
              <a:cxn ang="0">
                <a:pos x="T6" y="T7"/>
              </a:cxn>
              <a:cxn ang="0">
                <a:pos x="T8" y="T9"/>
              </a:cxn>
            </a:cxnLst>
            <a:rect l="0" t="0" r="r" b="b"/>
            <a:pathLst>
              <a:path w="933" h="1275">
                <a:moveTo>
                  <a:pt x="870" y="64"/>
                </a:moveTo>
                <a:cubicBezTo>
                  <a:pt x="933" y="128"/>
                  <a:pt x="922" y="1160"/>
                  <a:pt x="870" y="1213"/>
                </a:cubicBezTo>
                <a:cubicBezTo>
                  <a:pt x="817" y="1266"/>
                  <a:pt x="121" y="1275"/>
                  <a:pt x="61" y="1213"/>
                </a:cubicBezTo>
                <a:cubicBezTo>
                  <a:pt x="0" y="1151"/>
                  <a:pt x="3" y="123"/>
                  <a:pt x="61" y="64"/>
                </a:cubicBezTo>
                <a:cubicBezTo>
                  <a:pt x="118" y="5"/>
                  <a:pt x="806" y="0"/>
                  <a:pt x="870" y="64"/>
                </a:cubicBezTo>
                <a:close/>
              </a:path>
            </a:pathLst>
          </a:custGeom>
          <a:solidFill>
            <a:srgbClr val="FFFFFF"/>
          </a:solidFill>
          <a:effectLst>
            <a:outerShdw blurRad="317500" dist="63500" dir="2700000" algn="tl" rotWithShape="0">
              <a:prstClr val="black">
                <a:alpha val="30000"/>
              </a:prstClr>
            </a:outerShdw>
          </a:effectLst>
        </p:spPr>
        <p:txBody>
          <a:bodyPr vert="horz" wrap="square" lIns="91440" tIns="45720" rIns="91440" bIns="45720" numCol="1" anchor="t" anchorCtr="0" compatLnSpc="1"/>
          <a:lstStyle/>
          <a:p>
            <a:endParaRPr lang="vi-VN">
              <a:latin typeface="Segoe UI" panose="020B0502040204020203" pitchFamily="34" charset="0"/>
              <a:ea typeface="Segoe UI" panose="020B0502040204020203" pitchFamily="34" charset="0"/>
              <a:cs typeface="Segoe UI" panose="020B0502040204020203" pitchFamily="34" charset="0"/>
            </a:endParaRPr>
          </a:p>
        </p:txBody>
      </p:sp>
      <p:sp>
        <p:nvSpPr>
          <p:cNvPr id="11" name="Chỗ dành sẵn cho Ảnh 10"/>
          <p:cNvSpPr>
            <a:spLocks noGrp="1"/>
          </p:cNvSpPr>
          <p:nvPr>
            <p:ph type="pic" sz="quarter" idx="15" hasCustomPrompt="1"/>
          </p:nvPr>
        </p:nvSpPr>
        <p:spPr>
          <a:xfrm>
            <a:off x="1013022" y="538232"/>
            <a:ext cx="2752545" cy="1587658"/>
          </a:xfrm>
          <a:custGeom>
            <a:avLst/>
            <a:gdLst>
              <a:gd name="connsiteX0" fmla="*/ 1744346 w 3503695"/>
              <a:gd name="connsiteY0" fmla="*/ 62 h 4031418"/>
              <a:gd name="connsiteX1" fmla="*/ 3334838 w 3503695"/>
              <a:gd name="connsiteY1" fmla="*/ 150223 h 4031418"/>
              <a:gd name="connsiteX2" fmla="*/ 3334838 w 3503695"/>
              <a:gd name="connsiteY2" fmla="*/ 3890810 h 4031418"/>
              <a:gd name="connsiteX3" fmla="*/ 174362 w 3503695"/>
              <a:gd name="connsiteY3" fmla="*/ 3890810 h 4031418"/>
              <a:gd name="connsiteX4" fmla="*/ 174362 w 3503695"/>
              <a:gd name="connsiteY4" fmla="*/ 150223 h 4031418"/>
              <a:gd name="connsiteX5" fmla="*/ 1744346 w 3503695"/>
              <a:gd name="connsiteY5" fmla="*/ 62 h 403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03695" h="4031418">
                <a:moveTo>
                  <a:pt x="1744346" y="62"/>
                </a:moveTo>
                <a:cubicBezTo>
                  <a:pt x="2475376" y="-1972"/>
                  <a:pt x="3209826" y="46047"/>
                  <a:pt x="3334838" y="150223"/>
                </a:cubicBezTo>
                <a:cubicBezTo>
                  <a:pt x="3580957" y="358576"/>
                  <a:pt x="3537984" y="3718268"/>
                  <a:pt x="3334838" y="3890810"/>
                </a:cubicBezTo>
                <a:cubicBezTo>
                  <a:pt x="3127786" y="4063352"/>
                  <a:pt x="408761" y="4092652"/>
                  <a:pt x="174362" y="3890810"/>
                </a:cubicBezTo>
                <a:cubicBezTo>
                  <a:pt x="-63943" y="3688968"/>
                  <a:pt x="-52223" y="342299"/>
                  <a:pt x="174362" y="150223"/>
                </a:cubicBezTo>
                <a:cubicBezTo>
                  <a:pt x="285702" y="54185"/>
                  <a:pt x="1013315" y="2097"/>
                  <a:pt x="1744346" y="62"/>
                </a:cubicBezTo>
                <a:close/>
              </a:path>
            </a:pathLst>
          </a:custGeom>
          <a:solidFill>
            <a:schemeClr val="accent2">
              <a:lumMod val="20000"/>
              <a:lumOff val="80000"/>
            </a:schemeClr>
          </a:solidFill>
        </p:spPr>
        <p:txBody>
          <a:bodyPr wrap="square" tIns="182880">
            <a:noAutofit/>
          </a:bodyPr>
          <a:lstStyle>
            <a:lvl1pPr marL="0" indent="0" algn="ctr" latinLnBrk="0">
              <a:buNone/>
              <a:defRPr lang="vi-VN">
                <a:latin typeface="Segoe UI" panose="020B0502040204020203" pitchFamily="34" charset="0"/>
                <a:ea typeface="Segoe UI" panose="020B0502040204020203" pitchFamily="34" charset="0"/>
                <a:cs typeface="Segoe UI" panose="020B0502040204020203" pitchFamily="34" charset="0"/>
              </a:defRPr>
            </a:lvl1pPr>
          </a:lstStyle>
          <a:p>
            <a:r>
              <a:rPr lang="vi-VN"/>
              <a:t>Bấm vào biểu tượng để thêm ảnh</a:t>
            </a:r>
          </a:p>
        </p:txBody>
      </p:sp>
      <p:sp>
        <p:nvSpPr>
          <p:cNvPr id="12" name="Hình tự do 5"/>
          <p:cNvSpPr/>
          <p:nvPr/>
        </p:nvSpPr>
        <p:spPr bwMode="gray">
          <a:xfrm>
            <a:off x="816188" y="2478361"/>
            <a:ext cx="3146212" cy="1894677"/>
          </a:xfrm>
          <a:custGeom>
            <a:avLst/>
            <a:gdLst>
              <a:gd name="T0" fmla="*/ 870 w 933"/>
              <a:gd name="T1" fmla="*/ 64 h 1275"/>
              <a:gd name="T2" fmla="*/ 870 w 933"/>
              <a:gd name="T3" fmla="*/ 1213 h 1275"/>
              <a:gd name="T4" fmla="*/ 61 w 933"/>
              <a:gd name="T5" fmla="*/ 1213 h 1275"/>
              <a:gd name="T6" fmla="*/ 61 w 933"/>
              <a:gd name="T7" fmla="*/ 64 h 1275"/>
              <a:gd name="T8" fmla="*/ 870 w 933"/>
              <a:gd name="T9" fmla="*/ 64 h 1275"/>
            </a:gdLst>
            <a:ahLst/>
            <a:cxnLst>
              <a:cxn ang="0">
                <a:pos x="T0" y="T1"/>
              </a:cxn>
              <a:cxn ang="0">
                <a:pos x="T2" y="T3"/>
              </a:cxn>
              <a:cxn ang="0">
                <a:pos x="T4" y="T5"/>
              </a:cxn>
              <a:cxn ang="0">
                <a:pos x="T6" y="T7"/>
              </a:cxn>
              <a:cxn ang="0">
                <a:pos x="T8" y="T9"/>
              </a:cxn>
            </a:cxnLst>
            <a:rect l="0" t="0" r="r" b="b"/>
            <a:pathLst>
              <a:path w="933" h="1275">
                <a:moveTo>
                  <a:pt x="870" y="64"/>
                </a:moveTo>
                <a:cubicBezTo>
                  <a:pt x="933" y="128"/>
                  <a:pt x="922" y="1160"/>
                  <a:pt x="870" y="1213"/>
                </a:cubicBezTo>
                <a:cubicBezTo>
                  <a:pt x="817" y="1266"/>
                  <a:pt x="121" y="1275"/>
                  <a:pt x="61" y="1213"/>
                </a:cubicBezTo>
                <a:cubicBezTo>
                  <a:pt x="0" y="1151"/>
                  <a:pt x="3" y="123"/>
                  <a:pt x="61" y="64"/>
                </a:cubicBezTo>
                <a:cubicBezTo>
                  <a:pt x="118" y="5"/>
                  <a:pt x="806" y="0"/>
                  <a:pt x="870" y="64"/>
                </a:cubicBezTo>
                <a:close/>
              </a:path>
            </a:pathLst>
          </a:custGeom>
          <a:solidFill>
            <a:srgbClr val="FFFFFF"/>
          </a:solidFill>
          <a:effectLst>
            <a:outerShdw blurRad="317500" dist="63500" dir="2700000" algn="tl" rotWithShape="0">
              <a:prstClr val="black">
                <a:alpha val="30000"/>
              </a:prstClr>
            </a:outerShdw>
          </a:effectLst>
        </p:spPr>
        <p:txBody>
          <a:bodyPr vert="horz" wrap="square" lIns="91440" tIns="45720" rIns="91440" bIns="45720" numCol="1" anchor="t" anchorCtr="0" compatLnSpc="1"/>
          <a:lstStyle/>
          <a:p>
            <a:endParaRPr lang="vi-VN">
              <a:latin typeface="Segoe UI" panose="020B0502040204020203" pitchFamily="34" charset="0"/>
              <a:ea typeface="Segoe UI" panose="020B0502040204020203" pitchFamily="34" charset="0"/>
              <a:cs typeface="Segoe UI" panose="020B0502040204020203" pitchFamily="34" charset="0"/>
            </a:endParaRPr>
          </a:p>
        </p:txBody>
      </p:sp>
      <p:sp>
        <p:nvSpPr>
          <p:cNvPr id="13" name="Chỗ dành sẵn cho Ảnh 12"/>
          <p:cNvSpPr>
            <a:spLocks noGrp="1"/>
          </p:cNvSpPr>
          <p:nvPr>
            <p:ph type="pic" sz="quarter" idx="16" hasCustomPrompt="1"/>
          </p:nvPr>
        </p:nvSpPr>
        <p:spPr>
          <a:xfrm>
            <a:off x="1013022" y="2631870"/>
            <a:ext cx="2752545" cy="1587658"/>
          </a:xfrm>
          <a:custGeom>
            <a:avLst/>
            <a:gdLst>
              <a:gd name="connsiteX0" fmla="*/ 1744346 w 3503695"/>
              <a:gd name="connsiteY0" fmla="*/ 62 h 4031418"/>
              <a:gd name="connsiteX1" fmla="*/ 3334838 w 3503695"/>
              <a:gd name="connsiteY1" fmla="*/ 150223 h 4031418"/>
              <a:gd name="connsiteX2" fmla="*/ 3334838 w 3503695"/>
              <a:gd name="connsiteY2" fmla="*/ 3890810 h 4031418"/>
              <a:gd name="connsiteX3" fmla="*/ 174362 w 3503695"/>
              <a:gd name="connsiteY3" fmla="*/ 3890810 h 4031418"/>
              <a:gd name="connsiteX4" fmla="*/ 174362 w 3503695"/>
              <a:gd name="connsiteY4" fmla="*/ 150223 h 4031418"/>
              <a:gd name="connsiteX5" fmla="*/ 1744346 w 3503695"/>
              <a:gd name="connsiteY5" fmla="*/ 62 h 403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03695" h="4031418">
                <a:moveTo>
                  <a:pt x="1744346" y="62"/>
                </a:moveTo>
                <a:cubicBezTo>
                  <a:pt x="2475376" y="-1972"/>
                  <a:pt x="3209826" y="46047"/>
                  <a:pt x="3334838" y="150223"/>
                </a:cubicBezTo>
                <a:cubicBezTo>
                  <a:pt x="3580957" y="358576"/>
                  <a:pt x="3537984" y="3718268"/>
                  <a:pt x="3334838" y="3890810"/>
                </a:cubicBezTo>
                <a:cubicBezTo>
                  <a:pt x="3127786" y="4063352"/>
                  <a:pt x="408761" y="4092652"/>
                  <a:pt x="174362" y="3890810"/>
                </a:cubicBezTo>
                <a:cubicBezTo>
                  <a:pt x="-63943" y="3688968"/>
                  <a:pt x="-52223" y="342299"/>
                  <a:pt x="174362" y="150223"/>
                </a:cubicBezTo>
                <a:cubicBezTo>
                  <a:pt x="285702" y="54185"/>
                  <a:pt x="1013315" y="2097"/>
                  <a:pt x="1744346" y="62"/>
                </a:cubicBezTo>
                <a:close/>
              </a:path>
            </a:pathLst>
          </a:custGeom>
          <a:solidFill>
            <a:schemeClr val="accent2">
              <a:lumMod val="20000"/>
              <a:lumOff val="80000"/>
            </a:schemeClr>
          </a:solidFill>
        </p:spPr>
        <p:txBody>
          <a:bodyPr wrap="square" tIns="182880">
            <a:noAutofit/>
          </a:bodyPr>
          <a:lstStyle>
            <a:lvl1pPr marL="0" indent="0" algn="ctr" latinLnBrk="0">
              <a:buNone/>
              <a:defRPr lang="vi-VN">
                <a:latin typeface="Segoe UI" panose="020B0502040204020203" pitchFamily="34" charset="0"/>
                <a:ea typeface="Segoe UI" panose="020B0502040204020203" pitchFamily="34" charset="0"/>
                <a:cs typeface="Segoe UI" panose="020B0502040204020203" pitchFamily="34" charset="0"/>
              </a:defRPr>
            </a:lvl1pPr>
          </a:lstStyle>
          <a:p>
            <a:r>
              <a:rPr lang="vi-VN"/>
              <a:t>Bấm vào biểu tượng để thêm ảnh</a:t>
            </a:r>
          </a:p>
        </p:txBody>
      </p:sp>
      <p:sp>
        <p:nvSpPr>
          <p:cNvPr id="14" name="Hình tự do 5"/>
          <p:cNvSpPr/>
          <p:nvPr/>
        </p:nvSpPr>
        <p:spPr bwMode="gray">
          <a:xfrm>
            <a:off x="816188" y="4571999"/>
            <a:ext cx="3146212" cy="1894677"/>
          </a:xfrm>
          <a:custGeom>
            <a:avLst/>
            <a:gdLst>
              <a:gd name="T0" fmla="*/ 870 w 933"/>
              <a:gd name="T1" fmla="*/ 64 h 1275"/>
              <a:gd name="T2" fmla="*/ 870 w 933"/>
              <a:gd name="T3" fmla="*/ 1213 h 1275"/>
              <a:gd name="T4" fmla="*/ 61 w 933"/>
              <a:gd name="T5" fmla="*/ 1213 h 1275"/>
              <a:gd name="T6" fmla="*/ 61 w 933"/>
              <a:gd name="T7" fmla="*/ 64 h 1275"/>
              <a:gd name="T8" fmla="*/ 870 w 933"/>
              <a:gd name="T9" fmla="*/ 64 h 1275"/>
            </a:gdLst>
            <a:ahLst/>
            <a:cxnLst>
              <a:cxn ang="0">
                <a:pos x="T0" y="T1"/>
              </a:cxn>
              <a:cxn ang="0">
                <a:pos x="T2" y="T3"/>
              </a:cxn>
              <a:cxn ang="0">
                <a:pos x="T4" y="T5"/>
              </a:cxn>
              <a:cxn ang="0">
                <a:pos x="T6" y="T7"/>
              </a:cxn>
              <a:cxn ang="0">
                <a:pos x="T8" y="T9"/>
              </a:cxn>
            </a:cxnLst>
            <a:rect l="0" t="0" r="r" b="b"/>
            <a:pathLst>
              <a:path w="933" h="1275">
                <a:moveTo>
                  <a:pt x="870" y="64"/>
                </a:moveTo>
                <a:cubicBezTo>
                  <a:pt x="933" y="128"/>
                  <a:pt x="922" y="1160"/>
                  <a:pt x="870" y="1213"/>
                </a:cubicBezTo>
                <a:cubicBezTo>
                  <a:pt x="817" y="1266"/>
                  <a:pt x="121" y="1275"/>
                  <a:pt x="61" y="1213"/>
                </a:cubicBezTo>
                <a:cubicBezTo>
                  <a:pt x="0" y="1151"/>
                  <a:pt x="3" y="123"/>
                  <a:pt x="61" y="64"/>
                </a:cubicBezTo>
                <a:cubicBezTo>
                  <a:pt x="118" y="5"/>
                  <a:pt x="806" y="0"/>
                  <a:pt x="870" y="64"/>
                </a:cubicBezTo>
                <a:close/>
              </a:path>
            </a:pathLst>
          </a:custGeom>
          <a:solidFill>
            <a:srgbClr val="FFFFFF"/>
          </a:solidFill>
          <a:effectLst>
            <a:outerShdw blurRad="317500" dist="63500" dir="2700000" algn="tl" rotWithShape="0">
              <a:prstClr val="black">
                <a:alpha val="30000"/>
              </a:prstClr>
            </a:outerShdw>
          </a:effectLst>
        </p:spPr>
        <p:txBody>
          <a:bodyPr vert="horz" wrap="square" lIns="91440" tIns="45720" rIns="91440" bIns="45720" numCol="1" anchor="t" anchorCtr="0" compatLnSpc="1"/>
          <a:lstStyle/>
          <a:p>
            <a:endParaRPr lang="vi-VN">
              <a:latin typeface="Segoe UI" panose="020B0502040204020203" pitchFamily="34" charset="0"/>
              <a:ea typeface="Segoe UI" panose="020B0502040204020203" pitchFamily="34" charset="0"/>
              <a:cs typeface="Segoe UI" panose="020B0502040204020203" pitchFamily="34" charset="0"/>
            </a:endParaRPr>
          </a:p>
        </p:txBody>
      </p:sp>
      <p:sp>
        <p:nvSpPr>
          <p:cNvPr id="15" name="Chỗ dành sẵn cho Ảnh 14"/>
          <p:cNvSpPr>
            <a:spLocks noGrp="1"/>
          </p:cNvSpPr>
          <p:nvPr>
            <p:ph type="pic" sz="quarter" idx="17" hasCustomPrompt="1"/>
          </p:nvPr>
        </p:nvSpPr>
        <p:spPr>
          <a:xfrm>
            <a:off x="1013022" y="4725508"/>
            <a:ext cx="2752545" cy="1587658"/>
          </a:xfrm>
          <a:custGeom>
            <a:avLst/>
            <a:gdLst>
              <a:gd name="connsiteX0" fmla="*/ 1744346 w 3503695"/>
              <a:gd name="connsiteY0" fmla="*/ 62 h 4031418"/>
              <a:gd name="connsiteX1" fmla="*/ 3334838 w 3503695"/>
              <a:gd name="connsiteY1" fmla="*/ 150223 h 4031418"/>
              <a:gd name="connsiteX2" fmla="*/ 3334838 w 3503695"/>
              <a:gd name="connsiteY2" fmla="*/ 3890810 h 4031418"/>
              <a:gd name="connsiteX3" fmla="*/ 174362 w 3503695"/>
              <a:gd name="connsiteY3" fmla="*/ 3890810 h 4031418"/>
              <a:gd name="connsiteX4" fmla="*/ 174362 w 3503695"/>
              <a:gd name="connsiteY4" fmla="*/ 150223 h 4031418"/>
              <a:gd name="connsiteX5" fmla="*/ 1744346 w 3503695"/>
              <a:gd name="connsiteY5" fmla="*/ 62 h 403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03695" h="4031418">
                <a:moveTo>
                  <a:pt x="1744346" y="62"/>
                </a:moveTo>
                <a:cubicBezTo>
                  <a:pt x="2475376" y="-1972"/>
                  <a:pt x="3209826" y="46047"/>
                  <a:pt x="3334838" y="150223"/>
                </a:cubicBezTo>
                <a:cubicBezTo>
                  <a:pt x="3580957" y="358576"/>
                  <a:pt x="3537984" y="3718268"/>
                  <a:pt x="3334838" y="3890810"/>
                </a:cubicBezTo>
                <a:cubicBezTo>
                  <a:pt x="3127786" y="4063352"/>
                  <a:pt x="408761" y="4092652"/>
                  <a:pt x="174362" y="3890810"/>
                </a:cubicBezTo>
                <a:cubicBezTo>
                  <a:pt x="-63943" y="3688968"/>
                  <a:pt x="-52223" y="342299"/>
                  <a:pt x="174362" y="150223"/>
                </a:cubicBezTo>
                <a:cubicBezTo>
                  <a:pt x="285702" y="54185"/>
                  <a:pt x="1013315" y="2097"/>
                  <a:pt x="1744346" y="62"/>
                </a:cubicBezTo>
                <a:close/>
              </a:path>
            </a:pathLst>
          </a:custGeom>
          <a:solidFill>
            <a:schemeClr val="accent2">
              <a:lumMod val="20000"/>
              <a:lumOff val="80000"/>
            </a:schemeClr>
          </a:solidFill>
        </p:spPr>
        <p:txBody>
          <a:bodyPr wrap="square" tIns="182880">
            <a:noAutofit/>
          </a:bodyPr>
          <a:lstStyle>
            <a:lvl1pPr marL="0" indent="0" algn="ctr" latinLnBrk="0">
              <a:buNone/>
              <a:defRPr lang="vi-VN">
                <a:latin typeface="Segoe UI" panose="020B0502040204020203" pitchFamily="34" charset="0"/>
                <a:ea typeface="Segoe UI" panose="020B0502040204020203" pitchFamily="34" charset="0"/>
                <a:cs typeface="Segoe UI" panose="020B0502040204020203" pitchFamily="34" charset="0"/>
              </a:defRPr>
            </a:lvl1pPr>
          </a:lstStyle>
          <a:p>
            <a:r>
              <a:rPr lang="vi-VN"/>
              <a:t>Bấm vào biểu tượng để thêm ảnh</a:t>
            </a:r>
          </a:p>
        </p:txBody>
      </p:sp>
      <p:sp>
        <p:nvSpPr>
          <p:cNvPr id="20" name="Hình tự do 5"/>
          <p:cNvSpPr/>
          <p:nvPr/>
        </p:nvSpPr>
        <p:spPr bwMode="gray">
          <a:xfrm>
            <a:off x="4182533" y="3448511"/>
            <a:ext cx="5232399" cy="3020023"/>
          </a:xfrm>
          <a:custGeom>
            <a:avLst/>
            <a:gdLst>
              <a:gd name="T0" fmla="*/ 870 w 933"/>
              <a:gd name="T1" fmla="*/ 64 h 1275"/>
              <a:gd name="T2" fmla="*/ 870 w 933"/>
              <a:gd name="T3" fmla="*/ 1213 h 1275"/>
              <a:gd name="T4" fmla="*/ 61 w 933"/>
              <a:gd name="T5" fmla="*/ 1213 h 1275"/>
              <a:gd name="T6" fmla="*/ 61 w 933"/>
              <a:gd name="T7" fmla="*/ 64 h 1275"/>
              <a:gd name="T8" fmla="*/ 870 w 933"/>
              <a:gd name="T9" fmla="*/ 64 h 1275"/>
            </a:gdLst>
            <a:ahLst/>
            <a:cxnLst>
              <a:cxn ang="0">
                <a:pos x="T0" y="T1"/>
              </a:cxn>
              <a:cxn ang="0">
                <a:pos x="T2" y="T3"/>
              </a:cxn>
              <a:cxn ang="0">
                <a:pos x="T4" y="T5"/>
              </a:cxn>
              <a:cxn ang="0">
                <a:pos x="T6" y="T7"/>
              </a:cxn>
              <a:cxn ang="0">
                <a:pos x="T8" y="T9"/>
              </a:cxn>
            </a:cxnLst>
            <a:rect l="0" t="0" r="r" b="b"/>
            <a:pathLst>
              <a:path w="933" h="1275">
                <a:moveTo>
                  <a:pt x="870" y="64"/>
                </a:moveTo>
                <a:cubicBezTo>
                  <a:pt x="933" y="128"/>
                  <a:pt x="922" y="1160"/>
                  <a:pt x="870" y="1213"/>
                </a:cubicBezTo>
                <a:cubicBezTo>
                  <a:pt x="817" y="1266"/>
                  <a:pt x="121" y="1275"/>
                  <a:pt x="61" y="1213"/>
                </a:cubicBezTo>
                <a:cubicBezTo>
                  <a:pt x="0" y="1151"/>
                  <a:pt x="3" y="123"/>
                  <a:pt x="61" y="64"/>
                </a:cubicBezTo>
                <a:cubicBezTo>
                  <a:pt x="118" y="5"/>
                  <a:pt x="806" y="0"/>
                  <a:pt x="870" y="64"/>
                </a:cubicBezTo>
                <a:close/>
              </a:path>
            </a:pathLst>
          </a:custGeom>
          <a:solidFill>
            <a:srgbClr val="FFFFFF"/>
          </a:solidFill>
          <a:effectLst>
            <a:outerShdw blurRad="317500" dist="63500" dir="2700000" algn="tl" rotWithShape="0">
              <a:prstClr val="black">
                <a:alpha val="30000"/>
              </a:prstClr>
            </a:outerShdw>
          </a:effectLst>
        </p:spPr>
        <p:txBody>
          <a:bodyPr vert="horz" wrap="square" lIns="91440" tIns="45720" rIns="91440" bIns="45720" numCol="1" anchor="t" anchorCtr="0" compatLnSpc="1"/>
          <a:lstStyle/>
          <a:p>
            <a:endParaRPr lang="vi-VN">
              <a:latin typeface="Segoe UI" panose="020B0502040204020203" pitchFamily="34" charset="0"/>
              <a:ea typeface="Segoe UI" panose="020B0502040204020203" pitchFamily="34" charset="0"/>
              <a:cs typeface="Segoe UI" panose="020B0502040204020203" pitchFamily="34" charset="0"/>
            </a:endParaRPr>
          </a:p>
        </p:txBody>
      </p:sp>
      <p:sp>
        <p:nvSpPr>
          <p:cNvPr id="21" name="Chỗ dành sẵn cho Ảnh 20"/>
          <p:cNvSpPr>
            <a:spLocks noGrp="1"/>
          </p:cNvSpPr>
          <p:nvPr>
            <p:ph type="pic" sz="quarter" idx="18" hasCustomPrompt="1"/>
          </p:nvPr>
        </p:nvSpPr>
        <p:spPr>
          <a:xfrm>
            <a:off x="4424435" y="3619782"/>
            <a:ext cx="4748594" cy="2677481"/>
          </a:xfrm>
          <a:custGeom>
            <a:avLst/>
            <a:gdLst>
              <a:gd name="connsiteX0" fmla="*/ 1744346 w 3503695"/>
              <a:gd name="connsiteY0" fmla="*/ 62 h 4031418"/>
              <a:gd name="connsiteX1" fmla="*/ 3334838 w 3503695"/>
              <a:gd name="connsiteY1" fmla="*/ 150223 h 4031418"/>
              <a:gd name="connsiteX2" fmla="*/ 3334838 w 3503695"/>
              <a:gd name="connsiteY2" fmla="*/ 3890810 h 4031418"/>
              <a:gd name="connsiteX3" fmla="*/ 174362 w 3503695"/>
              <a:gd name="connsiteY3" fmla="*/ 3890810 h 4031418"/>
              <a:gd name="connsiteX4" fmla="*/ 174362 w 3503695"/>
              <a:gd name="connsiteY4" fmla="*/ 150223 h 4031418"/>
              <a:gd name="connsiteX5" fmla="*/ 1744346 w 3503695"/>
              <a:gd name="connsiteY5" fmla="*/ 62 h 403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03695" h="4031418">
                <a:moveTo>
                  <a:pt x="1744346" y="62"/>
                </a:moveTo>
                <a:cubicBezTo>
                  <a:pt x="2475376" y="-1972"/>
                  <a:pt x="3209826" y="46047"/>
                  <a:pt x="3334838" y="150223"/>
                </a:cubicBezTo>
                <a:cubicBezTo>
                  <a:pt x="3580957" y="358576"/>
                  <a:pt x="3537984" y="3718268"/>
                  <a:pt x="3334838" y="3890810"/>
                </a:cubicBezTo>
                <a:cubicBezTo>
                  <a:pt x="3127786" y="4063352"/>
                  <a:pt x="408761" y="4092652"/>
                  <a:pt x="174362" y="3890810"/>
                </a:cubicBezTo>
                <a:cubicBezTo>
                  <a:pt x="-63943" y="3688968"/>
                  <a:pt x="-52223" y="342299"/>
                  <a:pt x="174362" y="150223"/>
                </a:cubicBezTo>
                <a:cubicBezTo>
                  <a:pt x="285702" y="54185"/>
                  <a:pt x="1013315" y="2097"/>
                  <a:pt x="1744346" y="62"/>
                </a:cubicBezTo>
                <a:close/>
              </a:path>
            </a:pathLst>
          </a:custGeom>
          <a:solidFill>
            <a:schemeClr val="accent2">
              <a:lumMod val="20000"/>
              <a:lumOff val="80000"/>
            </a:schemeClr>
          </a:solidFill>
        </p:spPr>
        <p:txBody>
          <a:bodyPr wrap="square" tIns="365760">
            <a:noAutofit/>
          </a:bodyPr>
          <a:lstStyle>
            <a:lvl1pPr marL="0" indent="0" algn="ctr" latinLnBrk="0">
              <a:buNone/>
              <a:defRPr lang="vi-VN">
                <a:latin typeface="Segoe UI" panose="020B0502040204020203" pitchFamily="34" charset="0"/>
                <a:ea typeface="Segoe UI" panose="020B0502040204020203" pitchFamily="34" charset="0"/>
                <a:cs typeface="Segoe UI" panose="020B0502040204020203" pitchFamily="34" charset="0"/>
              </a:defRPr>
            </a:lvl1pPr>
          </a:lstStyle>
          <a:p>
            <a:r>
              <a:rPr lang="vi-VN"/>
              <a:t>Bấm vào biểu tượng để thêm ảnh</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êu đề và Văn bản Dọc">
    <p:spTree>
      <p:nvGrpSpPr>
        <p:cNvPr id="1" name=""/>
        <p:cNvGrpSpPr/>
        <p:nvPr/>
      </p:nvGrpSpPr>
      <p:grpSpPr>
        <a:xfrm>
          <a:off x="0" y="0"/>
          <a:ext cx="0" cy="0"/>
          <a:chOff x="0" y="0"/>
          <a:chExt cx="0" cy="0"/>
        </a:xfrm>
      </p:grpSpPr>
      <p:sp>
        <p:nvSpPr>
          <p:cNvPr id="2" name="Tiêu đề 1"/>
          <p:cNvSpPr>
            <a:spLocks noGrp="1"/>
          </p:cNvSpPr>
          <p:nvPr>
            <p:ph type="title" hasCustomPrompt="1"/>
          </p:nvPr>
        </p:nvSpPr>
        <p:spPr/>
        <p:txBody>
          <a:bodyPr/>
          <a:lstStyle/>
          <a:p>
            <a:r>
              <a:rPr lang="vi-VN"/>
              <a:t>Bấm để sửa kiểu tiêu đề Bản cái</a:t>
            </a:r>
          </a:p>
        </p:txBody>
      </p:sp>
      <p:sp>
        <p:nvSpPr>
          <p:cNvPr id="3" name="Chỗ dành sẵn cho Văn bản Dọc 2"/>
          <p:cNvSpPr>
            <a:spLocks noGrp="1"/>
          </p:cNvSpPr>
          <p:nvPr>
            <p:ph type="body" orient="vert" idx="1" hasCustomPrompt="1"/>
          </p:nvPr>
        </p:nvSpPr>
        <p:spPr/>
        <p:txBody>
          <a:bodyPr vert="eaVert"/>
          <a:lstStyle/>
          <a:p>
            <a:pPr lvl="0"/>
            <a:r>
              <a:rPr lang="vi-VN"/>
              <a:t>Bấm để sửa kiểu văn bản Bản cái</a:t>
            </a:r>
          </a:p>
          <a:p>
            <a:pPr lvl="1"/>
            <a:r>
              <a:rPr lang="vi-VN"/>
              <a:t>Mức hai</a:t>
            </a:r>
          </a:p>
          <a:p>
            <a:pPr lvl="2"/>
            <a:r>
              <a:rPr lang="vi-VN"/>
              <a:t>Mức ba</a:t>
            </a:r>
          </a:p>
          <a:p>
            <a:pPr lvl="3"/>
            <a:r>
              <a:rPr lang="vi-VN"/>
              <a:t>Mức bốn</a:t>
            </a:r>
          </a:p>
          <a:p>
            <a:pPr lvl="4"/>
            <a:r>
              <a:rPr lang="vi-VN"/>
              <a:t>Mức năm</a:t>
            </a:r>
          </a:p>
        </p:txBody>
      </p:sp>
      <p:sp>
        <p:nvSpPr>
          <p:cNvPr id="4" name="Chỗ dành sẵn cho Ngày 3"/>
          <p:cNvSpPr>
            <a:spLocks noGrp="1"/>
          </p:cNvSpPr>
          <p:nvPr>
            <p:ph type="dt" sz="half" idx="10"/>
          </p:nvPr>
        </p:nvSpPr>
        <p:spPr/>
        <p:txBody>
          <a:bodyPr/>
          <a:lstStyle/>
          <a:p>
            <a:fld id="{679DC548-14FE-4E4F-A263-940A54C248A3}" type="datetime1">
              <a:rPr lang="vi-VN" smtClean="0"/>
              <a:t>15/02/2024</a:t>
            </a:fld>
            <a:endParaRPr lang="vi-VN"/>
          </a:p>
        </p:txBody>
      </p:sp>
      <p:sp>
        <p:nvSpPr>
          <p:cNvPr id="5" name="Chỗ dành sẵn cho Chân trang 4"/>
          <p:cNvSpPr>
            <a:spLocks noGrp="1"/>
          </p:cNvSpPr>
          <p:nvPr>
            <p:ph type="ftr" sz="quarter" idx="11"/>
          </p:nvPr>
        </p:nvSpPr>
        <p:spPr/>
        <p:txBody>
          <a:bodyPr/>
          <a:lstStyle/>
          <a:p>
            <a:endParaRPr lang="vi-VN"/>
          </a:p>
        </p:txBody>
      </p:sp>
      <p:sp>
        <p:nvSpPr>
          <p:cNvPr id="6" name="Chỗ dành sẵn cho Số Trang chiếu 5"/>
          <p:cNvSpPr>
            <a:spLocks noGrp="1"/>
          </p:cNvSpPr>
          <p:nvPr>
            <p:ph type="sldNum" sz="quarter" idx="12"/>
          </p:nvPr>
        </p:nvSpPr>
        <p:spPr/>
        <p:txBody>
          <a:bodyPr/>
          <a:lstStyle/>
          <a:p>
            <a:fld id="{289D71E3-7D81-4C24-B9D8-6B108755C64C}" type="slidenum">
              <a:rPr/>
              <a:t>‹#›</a:t>
            </a:fld>
            <a:endParaRPr lang="vi-VN"/>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ăn bản và Tiêu đề Dọc">
    <p:spTree>
      <p:nvGrpSpPr>
        <p:cNvPr id="1" name=""/>
        <p:cNvGrpSpPr/>
        <p:nvPr/>
      </p:nvGrpSpPr>
      <p:grpSpPr>
        <a:xfrm>
          <a:off x="0" y="0"/>
          <a:ext cx="0" cy="0"/>
          <a:chOff x="0" y="0"/>
          <a:chExt cx="0" cy="0"/>
        </a:xfrm>
      </p:grpSpPr>
      <p:sp>
        <p:nvSpPr>
          <p:cNvPr id="2" name="Tiêu đề Dọc 1"/>
          <p:cNvSpPr>
            <a:spLocks noGrp="1"/>
          </p:cNvSpPr>
          <p:nvPr>
            <p:ph type="title" orient="vert" hasCustomPrompt="1"/>
          </p:nvPr>
        </p:nvSpPr>
        <p:spPr>
          <a:xfrm>
            <a:off x="8839200" y="365125"/>
            <a:ext cx="1828799" cy="4940300"/>
          </a:xfrm>
        </p:spPr>
        <p:txBody>
          <a:bodyPr vert="eaVert"/>
          <a:lstStyle/>
          <a:p>
            <a:r>
              <a:rPr lang="vi-VN"/>
              <a:t>Bấm để sửa kiểu tiêu đề Bản cái</a:t>
            </a:r>
          </a:p>
        </p:txBody>
      </p:sp>
      <p:sp>
        <p:nvSpPr>
          <p:cNvPr id="3" name="Chỗ dành sẵn cho Văn bản Dọc 2"/>
          <p:cNvSpPr>
            <a:spLocks noGrp="1"/>
          </p:cNvSpPr>
          <p:nvPr>
            <p:ph type="body" orient="vert" idx="1" hasCustomPrompt="1"/>
          </p:nvPr>
        </p:nvSpPr>
        <p:spPr>
          <a:xfrm>
            <a:off x="1524000" y="365125"/>
            <a:ext cx="6858000" cy="4940300"/>
          </a:xfrm>
        </p:spPr>
        <p:txBody>
          <a:bodyPr vert="eaVert"/>
          <a:lstStyle/>
          <a:p>
            <a:pPr lvl="0"/>
            <a:r>
              <a:rPr lang="vi-VN"/>
              <a:t>Bấm để sửa kiểu văn bản Bản cái</a:t>
            </a:r>
          </a:p>
          <a:p>
            <a:pPr lvl="1"/>
            <a:r>
              <a:rPr lang="vi-VN"/>
              <a:t>Mức hai</a:t>
            </a:r>
          </a:p>
          <a:p>
            <a:pPr lvl="2"/>
            <a:r>
              <a:rPr lang="vi-VN"/>
              <a:t>Mức ba</a:t>
            </a:r>
          </a:p>
          <a:p>
            <a:pPr lvl="3"/>
            <a:r>
              <a:rPr lang="vi-VN"/>
              <a:t>Mức bốn</a:t>
            </a:r>
          </a:p>
          <a:p>
            <a:pPr lvl="4"/>
            <a:r>
              <a:rPr lang="vi-VN"/>
              <a:t>Mức năm</a:t>
            </a:r>
          </a:p>
        </p:txBody>
      </p:sp>
      <p:sp>
        <p:nvSpPr>
          <p:cNvPr id="4" name="Chỗ dành sẵn cho Ngày 3"/>
          <p:cNvSpPr>
            <a:spLocks noGrp="1"/>
          </p:cNvSpPr>
          <p:nvPr>
            <p:ph type="dt" sz="half" idx="10"/>
          </p:nvPr>
        </p:nvSpPr>
        <p:spPr/>
        <p:txBody>
          <a:bodyPr/>
          <a:lstStyle/>
          <a:p>
            <a:fld id="{4FD9EE30-883E-4C68-B7FA-C27C015832CB}" type="datetime1">
              <a:rPr lang="vi-VN" smtClean="0"/>
              <a:t>15/02/2024</a:t>
            </a:fld>
            <a:endParaRPr lang="vi-VN"/>
          </a:p>
        </p:txBody>
      </p:sp>
      <p:sp>
        <p:nvSpPr>
          <p:cNvPr id="5" name="Chỗ dành sẵn cho Chân trang 4"/>
          <p:cNvSpPr>
            <a:spLocks noGrp="1"/>
          </p:cNvSpPr>
          <p:nvPr>
            <p:ph type="ftr" sz="quarter" idx="11"/>
          </p:nvPr>
        </p:nvSpPr>
        <p:spPr/>
        <p:txBody>
          <a:bodyPr/>
          <a:lstStyle/>
          <a:p>
            <a:endParaRPr lang="vi-VN"/>
          </a:p>
        </p:txBody>
      </p:sp>
      <p:sp>
        <p:nvSpPr>
          <p:cNvPr id="6" name="Chỗ dành sẵn cho Số Trang chiếu 5"/>
          <p:cNvSpPr>
            <a:spLocks noGrp="1"/>
          </p:cNvSpPr>
          <p:nvPr>
            <p:ph type="sldNum" sz="quarter" idx="12"/>
          </p:nvPr>
        </p:nvSpPr>
        <p:spPr/>
        <p:txBody>
          <a:bodyPr/>
          <a:lstStyle/>
          <a:p>
            <a:fld id="{289D71E3-7D81-4C24-B9D8-6B108755C64C}" type="slidenum">
              <a:rPr/>
              <a:t>‹#›</a:t>
            </a:fld>
            <a:endParaRPr lang="vi-VN"/>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p:cNvSpPr>
            <a:spLocks noGrp="1"/>
          </p:cNvSpPr>
          <p:nvPr>
            <p:ph type="title" hasCustomPrompt="1"/>
          </p:nvPr>
        </p:nvSpPr>
        <p:spPr/>
        <p:txBody>
          <a:bodyPr/>
          <a:lstStyle/>
          <a:p>
            <a:r>
              <a:rPr lang="vi-VN"/>
              <a:t>Bấm để sửa kiểu tiêu đề Bản cái</a:t>
            </a:r>
          </a:p>
        </p:txBody>
      </p:sp>
      <p:sp>
        <p:nvSpPr>
          <p:cNvPr id="3" name="Chỗ dành sẵn cho Nội dung 2"/>
          <p:cNvSpPr>
            <a:spLocks noGrp="1"/>
          </p:cNvSpPr>
          <p:nvPr>
            <p:ph idx="1" hasCustomPrompt="1"/>
          </p:nvPr>
        </p:nvSpPr>
        <p:spPr/>
        <p:txBody>
          <a:bodyPr/>
          <a:lstStyle/>
          <a:p>
            <a:pPr lvl="0"/>
            <a:r>
              <a:rPr lang="vi-VN"/>
              <a:t>Bấm để sửa kiểu văn bản Bản cái</a:t>
            </a:r>
          </a:p>
          <a:p>
            <a:pPr lvl="1"/>
            <a:r>
              <a:rPr lang="vi-VN"/>
              <a:t>Mức hai</a:t>
            </a:r>
          </a:p>
          <a:p>
            <a:pPr lvl="2"/>
            <a:r>
              <a:rPr lang="vi-VN"/>
              <a:t>Mức ba</a:t>
            </a:r>
          </a:p>
          <a:p>
            <a:pPr lvl="3"/>
            <a:r>
              <a:rPr lang="vi-VN"/>
              <a:t>Mức bốn</a:t>
            </a:r>
          </a:p>
          <a:p>
            <a:pPr lvl="4"/>
            <a:r>
              <a:rPr lang="vi-VN"/>
              <a:t>Mức năm</a:t>
            </a:r>
          </a:p>
        </p:txBody>
      </p:sp>
      <p:sp>
        <p:nvSpPr>
          <p:cNvPr id="4" name="Chỗ dành sẵn cho Ngày 3"/>
          <p:cNvSpPr>
            <a:spLocks noGrp="1"/>
          </p:cNvSpPr>
          <p:nvPr>
            <p:ph type="dt" sz="half" idx="10"/>
          </p:nvPr>
        </p:nvSpPr>
        <p:spPr/>
        <p:txBody>
          <a:bodyPr/>
          <a:lstStyle/>
          <a:p>
            <a:fld id="{3061750D-1F1D-40FB-8965-E86C791CC8EB}" type="datetime1">
              <a:rPr lang="vi-VN" smtClean="0"/>
              <a:t>15/02/2024</a:t>
            </a:fld>
            <a:endParaRPr lang="vi-VN"/>
          </a:p>
        </p:txBody>
      </p:sp>
      <p:sp>
        <p:nvSpPr>
          <p:cNvPr id="5" name="Chỗ dành sẵn cho Chân trang 4"/>
          <p:cNvSpPr>
            <a:spLocks noGrp="1"/>
          </p:cNvSpPr>
          <p:nvPr>
            <p:ph type="ftr" sz="quarter" idx="11"/>
          </p:nvPr>
        </p:nvSpPr>
        <p:spPr/>
        <p:txBody>
          <a:bodyPr/>
          <a:lstStyle/>
          <a:p>
            <a:endParaRPr lang="vi-VN"/>
          </a:p>
        </p:txBody>
      </p:sp>
      <p:sp>
        <p:nvSpPr>
          <p:cNvPr id="6" name="Chỗ dành sẵn cho Số Trang chiếu 5"/>
          <p:cNvSpPr>
            <a:spLocks noGrp="1"/>
          </p:cNvSpPr>
          <p:nvPr>
            <p:ph type="sldNum" sz="quarter" idx="12"/>
          </p:nvPr>
        </p:nvSpPr>
        <p:spPr/>
        <p:txBody>
          <a:bodyPr/>
          <a:lstStyle/>
          <a:p>
            <a:fld id="{289D71E3-7D81-4C24-B9D8-6B108755C64C}" type="slidenum">
              <a:rPr/>
              <a:t>‹#›</a:t>
            </a:fld>
            <a:endParaRPr lang="vi-VN"/>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Đầu trang của Phần">
    <p:spTree>
      <p:nvGrpSpPr>
        <p:cNvPr id="1" name=""/>
        <p:cNvGrpSpPr/>
        <p:nvPr/>
      </p:nvGrpSpPr>
      <p:grpSpPr>
        <a:xfrm>
          <a:off x="0" y="0"/>
          <a:ext cx="0" cy="0"/>
          <a:chOff x="0" y="0"/>
          <a:chExt cx="0" cy="0"/>
        </a:xfrm>
      </p:grpSpPr>
      <p:pic>
        <p:nvPicPr>
          <p:cNvPr id="7" name="Ảnh 6"/>
          <p:cNvPicPr>
            <a:picLocks noChangeAspect="1"/>
          </p:cNvPicPr>
          <p:nvPr/>
        </p:nvPicPr>
        <p:blipFill rotWithShape="1">
          <a:blip r:embed="rId2" cstate="print">
            <a:extLst>
              <a:ext uri="{28A0092B-C50C-407E-A947-70E740481C1C}">
                <a14:useLocalDpi xmlns:a14="http://schemas.microsoft.com/office/drawing/2010/main" val="0"/>
              </a:ext>
            </a:extLst>
          </a:blip>
          <a:srcRect l="434" t="422"/>
          <a:stretch>
            <a:fillRect/>
          </a:stretch>
        </p:blipFill>
        <p:spPr>
          <a:xfrm>
            <a:off x="0" y="0"/>
            <a:ext cx="12188952" cy="6857176"/>
          </a:xfrm>
          <a:prstGeom prst="rect">
            <a:avLst/>
          </a:prstGeom>
        </p:spPr>
      </p:pic>
      <p:sp>
        <p:nvSpPr>
          <p:cNvPr id="2" name="Tiêu đề 1"/>
          <p:cNvSpPr>
            <a:spLocks noGrp="1"/>
          </p:cNvSpPr>
          <p:nvPr>
            <p:ph type="title" hasCustomPrompt="1"/>
          </p:nvPr>
        </p:nvSpPr>
        <p:spPr>
          <a:xfrm>
            <a:off x="3352800" y="533400"/>
            <a:ext cx="7315200" cy="1828800"/>
          </a:xfrm>
        </p:spPr>
        <p:txBody>
          <a:bodyPr anchor="b">
            <a:normAutofit/>
          </a:bodyPr>
          <a:lstStyle>
            <a:lvl1pPr latinLnBrk="0">
              <a:defRPr lang="vi-VN" sz="4400">
                <a:latin typeface="Segoe UI" panose="020B0502040204020203" pitchFamily="34" charset="0"/>
                <a:ea typeface="Segoe UI" panose="020B0502040204020203" pitchFamily="34" charset="0"/>
                <a:cs typeface="Segoe UI" panose="020B0502040204020203" pitchFamily="34" charset="0"/>
              </a:defRPr>
            </a:lvl1pPr>
          </a:lstStyle>
          <a:p>
            <a:r>
              <a:rPr lang="vi-VN"/>
              <a:t>Bấm để sửa kiểu tiêu đề Bản cái</a:t>
            </a:r>
          </a:p>
        </p:txBody>
      </p:sp>
      <p:sp>
        <p:nvSpPr>
          <p:cNvPr id="3" name="Chỗ dành sẵn cho Văn bản 2"/>
          <p:cNvSpPr>
            <a:spLocks noGrp="1"/>
          </p:cNvSpPr>
          <p:nvPr>
            <p:ph type="body" idx="1" hasCustomPrompt="1"/>
          </p:nvPr>
        </p:nvSpPr>
        <p:spPr>
          <a:xfrm>
            <a:off x="3352800" y="2438400"/>
            <a:ext cx="5486400" cy="914400"/>
          </a:xfrm>
        </p:spPr>
        <p:txBody>
          <a:bodyPr>
            <a:normAutofit/>
          </a:bodyPr>
          <a:lstStyle>
            <a:lvl1pPr marL="0" indent="0" latinLnBrk="0">
              <a:spcBef>
                <a:spcPts val="1200"/>
              </a:spcBef>
              <a:buNone/>
              <a:defRPr lang="vi-VN" sz="2400">
                <a:solidFill>
                  <a:schemeClr val="tx1"/>
                </a:solidFill>
                <a:latin typeface="Segoe UI" panose="020B0502040204020203" pitchFamily="34" charset="0"/>
                <a:ea typeface="Segoe UI" panose="020B0502040204020203" pitchFamily="34" charset="0"/>
                <a:cs typeface="Segoe UI" panose="020B0502040204020203" pitchFamily="34" charset="0"/>
              </a:defRPr>
            </a:lvl1pPr>
            <a:lvl2pPr marL="457200" indent="0" latinLnBrk="0">
              <a:buNone/>
              <a:defRPr lang="vi-VN" sz="2000">
                <a:solidFill>
                  <a:schemeClr val="tx1">
                    <a:tint val="75000"/>
                  </a:schemeClr>
                </a:solidFill>
              </a:defRPr>
            </a:lvl2pPr>
            <a:lvl3pPr marL="914400" indent="0" latinLnBrk="0">
              <a:buNone/>
              <a:defRPr lang="vi-VN" sz="1800">
                <a:solidFill>
                  <a:schemeClr val="tx1">
                    <a:tint val="75000"/>
                  </a:schemeClr>
                </a:solidFill>
              </a:defRPr>
            </a:lvl3pPr>
            <a:lvl4pPr marL="1371600" indent="0" latinLnBrk="0">
              <a:buNone/>
              <a:defRPr lang="vi-VN" sz="1600">
                <a:solidFill>
                  <a:schemeClr val="tx1">
                    <a:tint val="75000"/>
                  </a:schemeClr>
                </a:solidFill>
              </a:defRPr>
            </a:lvl4pPr>
            <a:lvl5pPr marL="1828800" indent="0" latinLnBrk="0">
              <a:buNone/>
              <a:defRPr lang="vi-VN" sz="1600">
                <a:solidFill>
                  <a:schemeClr val="tx1">
                    <a:tint val="75000"/>
                  </a:schemeClr>
                </a:solidFill>
              </a:defRPr>
            </a:lvl5pPr>
            <a:lvl6pPr marL="2286000" indent="0" latinLnBrk="0">
              <a:buNone/>
              <a:defRPr lang="vi-VN" sz="1600">
                <a:solidFill>
                  <a:schemeClr val="tx1">
                    <a:tint val="75000"/>
                  </a:schemeClr>
                </a:solidFill>
              </a:defRPr>
            </a:lvl6pPr>
            <a:lvl7pPr marL="2743200" indent="0" latinLnBrk="0">
              <a:buNone/>
              <a:defRPr lang="vi-VN" sz="1600">
                <a:solidFill>
                  <a:schemeClr val="tx1">
                    <a:tint val="75000"/>
                  </a:schemeClr>
                </a:solidFill>
              </a:defRPr>
            </a:lvl7pPr>
            <a:lvl8pPr marL="3200400" indent="0" latinLnBrk="0">
              <a:buNone/>
              <a:defRPr lang="vi-VN" sz="1600">
                <a:solidFill>
                  <a:schemeClr val="tx1">
                    <a:tint val="75000"/>
                  </a:schemeClr>
                </a:solidFill>
              </a:defRPr>
            </a:lvl8pPr>
            <a:lvl9pPr marL="3657600" indent="0" latinLnBrk="0">
              <a:buNone/>
              <a:defRPr lang="vi-VN" sz="1600">
                <a:solidFill>
                  <a:schemeClr val="tx1">
                    <a:tint val="75000"/>
                  </a:schemeClr>
                </a:solidFill>
              </a:defRPr>
            </a:lvl9pPr>
          </a:lstStyle>
          <a:p>
            <a:pPr lvl="0"/>
            <a:r>
              <a:rPr lang="vi-VN"/>
              <a:t>Bấm để sửa kiểu văn bản Bản cái</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p:cNvSpPr>
            <a:spLocks noGrp="1"/>
          </p:cNvSpPr>
          <p:nvPr>
            <p:ph type="title" hasCustomPrompt="1"/>
          </p:nvPr>
        </p:nvSpPr>
        <p:spPr/>
        <p:txBody>
          <a:bodyPr/>
          <a:lstStyle/>
          <a:p>
            <a:r>
              <a:rPr lang="vi-VN"/>
              <a:t>Bấm để sửa kiểu tiêu đề Bản cái</a:t>
            </a:r>
          </a:p>
        </p:txBody>
      </p:sp>
      <p:sp>
        <p:nvSpPr>
          <p:cNvPr id="3" name="Chỗ dành sẵn cho Nội dung 2"/>
          <p:cNvSpPr>
            <a:spLocks noGrp="1"/>
          </p:cNvSpPr>
          <p:nvPr>
            <p:ph sz="half" idx="1" hasCustomPrompt="1"/>
          </p:nvPr>
        </p:nvSpPr>
        <p:spPr>
          <a:xfrm>
            <a:off x="1524000" y="1825625"/>
            <a:ext cx="4389120" cy="3474720"/>
          </a:xfrm>
        </p:spPr>
        <p:txBody>
          <a:bodyPr/>
          <a:lstStyle/>
          <a:p>
            <a:pPr lvl="0"/>
            <a:r>
              <a:rPr lang="vi-VN"/>
              <a:t>Bấm để sửa kiểu văn bản Bản cái</a:t>
            </a:r>
          </a:p>
          <a:p>
            <a:pPr lvl="1"/>
            <a:r>
              <a:rPr lang="vi-VN"/>
              <a:t>Mức hai</a:t>
            </a:r>
          </a:p>
          <a:p>
            <a:pPr lvl="2"/>
            <a:r>
              <a:rPr lang="vi-VN"/>
              <a:t>Mức ba</a:t>
            </a:r>
          </a:p>
          <a:p>
            <a:pPr lvl="3"/>
            <a:r>
              <a:rPr lang="vi-VN"/>
              <a:t>Mức bốn</a:t>
            </a:r>
          </a:p>
          <a:p>
            <a:pPr lvl="4"/>
            <a:r>
              <a:rPr lang="vi-VN"/>
              <a:t>Mức năm</a:t>
            </a:r>
          </a:p>
        </p:txBody>
      </p:sp>
      <p:sp>
        <p:nvSpPr>
          <p:cNvPr id="4" name="Chỗ dành sẵn cho Nội dung 3"/>
          <p:cNvSpPr>
            <a:spLocks noGrp="1"/>
          </p:cNvSpPr>
          <p:nvPr>
            <p:ph sz="half" idx="2" hasCustomPrompt="1"/>
          </p:nvPr>
        </p:nvSpPr>
        <p:spPr>
          <a:xfrm>
            <a:off x="6278880" y="1825625"/>
            <a:ext cx="4389120" cy="3474720"/>
          </a:xfrm>
        </p:spPr>
        <p:txBody>
          <a:bodyPr/>
          <a:lstStyle/>
          <a:p>
            <a:pPr lvl="0"/>
            <a:r>
              <a:rPr lang="vi-VN"/>
              <a:t>Bấm để sửa kiểu văn bản Bản cái</a:t>
            </a:r>
          </a:p>
          <a:p>
            <a:pPr lvl="1"/>
            <a:r>
              <a:rPr lang="vi-VN"/>
              <a:t>Mức hai</a:t>
            </a:r>
          </a:p>
          <a:p>
            <a:pPr lvl="2"/>
            <a:r>
              <a:rPr lang="vi-VN"/>
              <a:t>Mức ba</a:t>
            </a:r>
          </a:p>
          <a:p>
            <a:pPr lvl="3"/>
            <a:r>
              <a:rPr lang="vi-VN"/>
              <a:t>Mức bốn</a:t>
            </a:r>
          </a:p>
          <a:p>
            <a:pPr lvl="4"/>
            <a:r>
              <a:rPr lang="vi-VN"/>
              <a:t>Mức năm</a:t>
            </a:r>
          </a:p>
        </p:txBody>
      </p:sp>
      <p:sp>
        <p:nvSpPr>
          <p:cNvPr id="5" name="Chỗ dành sẵn cho Ngày 4"/>
          <p:cNvSpPr>
            <a:spLocks noGrp="1"/>
          </p:cNvSpPr>
          <p:nvPr>
            <p:ph type="dt" sz="half" idx="10"/>
          </p:nvPr>
        </p:nvSpPr>
        <p:spPr/>
        <p:txBody>
          <a:bodyPr/>
          <a:lstStyle/>
          <a:p>
            <a:fld id="{AA144500-A852-4614-BE02-A7B55E0B8DF2}" type="datetime1">
              <a:rPr lang="vi-VN" smtClean="0"/>
              <a:t>15/02/2024</a:t>
            </a:fld>
            <a:endParaRPr lang="vi-VN"/>
          </a:p>
        </p:txBody>
      </p:sp>
      <p:sp>
        <p:nvSpPr>
          <p:cNvPr id="6" name="Chỗ dành sẵn cho Chân trang 5"/>
          <p:cNvSpPr>
            <a:spLocks noGrp="1"/>
          </p:cNvSpPr>
          <p:nvPr>
            <p:ph type="ftr" sz="quarter" idx="11"/>
          </p:nvPr>
        </p:nvSpPr>
        <p:spPr/>
        <p:txBody>
          <a:bodyPr/>
          <a:lstStyle/>
          <a:p>
            <a:endParaRPr lang="vi-VN"/>
          </a:p>
        </p:txBody>
      </p:sp>
      <p:sp>
        <p:nvSpPr>
          <p:cNvPr id="7" name="Chỗ dành sẵn cho Số Trang chiếu 6"/>
          <p:cNvSpPr>
            <a:spLocks noGrp="1"/>
          </p:cNvSpPr>
          <p:nvPr>
            <p:ph type="sldNum" sz="quarter" idx="12"/>
          </p:nvPr>
        </p:nvSpPr>
        <p:spPr/>
        <p:txBody>
          <a:bodyPr/>
          <a:lstStyle/>
          <a:p>
            <a:fld id="{289D71E3-7D81-4C24-B9D8-6B108755C64C}" type="slidenum">
              <a:rPr/>
              <a:t>‹#›</a:t>
            </a:fld>
            <a:endParaRPr lang="vi-VN"/>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o sánh">
    <p:spTree>
      <p:nvGrpSpPr>
        <p:cNvPr id="1" name=""/>
        <p:cNvGrpSpPr/>
        <p:nvPr/>
      </p:nvGrpSpPr>
      <p:grpSpPr>
        <a:xfrm>
          <a:off x="0" y="0"/>
          <a:ext cx="0" cy="0"/>
          <a:chOff x="0" y="0"/>
          <a:chExt cx="0" cy="0"/>
        </a:xfrm>
      </p:grpSpPr>
      <p:sp>
        <p:nvSpPr>
          <p:cNvPr id="2" name="Tiêu đề 1"/>
          <p:cNvSpPr>
            <a:spLocks noGrp="1"/>
          </p:cNvSpPr>
          <p:nvPr>
            <p:ph type="title" hasCustomPrompt="1"/>
          </p:nvPr>
        </p:nvSpPr>
        <p:spPr/>
        <p:txBody>
          <a:bodyPr/>
          <a:lstStyle>
            <a:lvl1pPr>
              <a:defRPr>
                <a:latin typeface="Segoe UI" panose="020B0502040204020203" pitchFamily="34" charset="0"/>
                <a:ea typeface="Segoe UI" panose="020B0502040204020203" pitchFamily="34" charset="0"/>
                <a:cs typeface="Segoe UI" panose="020B0502040204020203" pitchFamily="34" charset="0"/>
              </a:defRPr>
            </a:lvl1pPr>
          </a:lstStyle>
          <a:p>
            <a:r>
              <a:rPr lang="vi-VN"/>
              <a:t>Bấm để sửa kiểu tiêu đề Bản cái</a:t>
            </a:r>
          </a:p>
        </p:txBody>
      </p:sp>
      <p:sp>
        <p:nvSpPr>
          <p:cNvPr id="3" name="Chỗ dành sẵn cho Văn bản 2"/>
          <p:cNvSpPr>
            <a:spLocks noGrp="1"/>
          </p:cNvSpPr>
          <p:nvPr>
            <p:ph type="body" idx="1" hasCustomPrompt="1"/>
          </p:nvPr>
        </p:nvSpPr>
        <p:spPr>
          <a:xfrm>
            <a:off x="1524000" y="1828799"/>
            <a:ext cx="4389120" cy="795867"/>
          </a:xfrm>
        </p:spPr>
        <p:txBody>
          <a:bodyPr anchor="ctr">
            <a:normAutofit/>
          </a:bodyPr>
          <a:lstStyle>
            <a:lvl1pPr marL="0" indent="0" latinLnBrk="0">
              <a:spcBef>
                <a:spcPts val="0"/>
              </a:spcBef>
              <a:buNone/>
              <a:defRPr lang="vi-VN" sz="2400" b="0">
                <a:solidFill>
                  <a:schemeClr val="accent4">
                    <a:lumMod val="75000"/>
                  </a:schemeClr>
                </a:solidFill>
                <a:latin typeface="Segoe UI" panose="020B0502040204020203" pitchFamily="34" charset="0"/>
                <a:ea typeface="Segoe UI" panose="020B0502040204020203" pitchFamily="34" charset="0"/>
                <a:cs typeface="Segoe UI" panose="020B0502040204020203" pitchFamily="34" charset="0"/>
              </a:defRPr>
            </a:lvl1pPr>
            <a:lvl2pPr marL="457200" indent="0" latinLnBrk="0">
              <a:buNone/>
              <a:defRPr lang="vi-VN" sz="2000" b="1"/>
            </a:lvl2pPr>
            <a:lvl3pPr marL="914400" indent="0" latinLnBrk="0">
              <a:buNone/>
              <a:defRPr lang="vi-VN" sz="1800" b="1"/>
            </a:lvl3pPr>
            <a:lvl4pPr marL="1371600" indent="0" latinLnBrk="0">
              <a:buNone/>
              <a:defRPr lang="vi-VN" sz="1600" b="1"/>
            </a:lvl4pPr>
            <a:lvl5pPr marL="1828800" indent="0" latinLnBrk="0">
              <a:buNone/>
              <a:defRPr lang="vi-VN" sz="1600" b="1"/>
            </a:lvl5pPr>
            <a:lvl6pPr marL="2286000" indent="0" latinLnBrk="0">
              <a:buNone/>
              <a:defRPr lang="vi-VN" sz="1600" b="1"/>
            </a:lvl6pPr>
            <a:lvl7pPr marL="2743200" indent="0" latinLnBrk="0">
              <a:buNone/>
              <a:defRPr lang="vi-VN" sz="1600" b="1"/>
            </a:lvl7pPr>
            <a:lvl8pPr marL="3200400" indent="0" latinLnBrk="0">
              <a:buNone/>
              <a:defRPr lang="vi-VN" sz="1600" b="1"/>
            </a:lvl8pPr>
            <a:lvl9pPr marL="3657600" indent="0" latinLnBrk="0">
              <a:buNone/>
              <a:defRPr lang="vi-VN" sz="1600" b="1"/>
            </a:lvl9pPr>
          </a:lstStyle>
          <a:p>
            <a:pPr lvl="0"/>
            <a:r>
              <a:rPr lang="vi-VN"/>
              <a:t>Bấm để sửa kiểu văn bản Bản cái</a:t>
            </a:r>
          </a:p>
        </p:txBody>
      </p:sp>
      <p:sp>
        <p:nvSpPr>
          <p:cNvPr id="4" name="Chỗ dành sẵn cho Nội dung 3"/>
          <p:cNvSpPr>
            <a:spLocks noGrp="1"/>
          </p:cNvSpPr>
          <p:nvPr>
            <p:ph sz="half" idx="2" hasCustomPrompt="1"/>
          </p:nvPr>
        </p:nvSpPr>
        <p:spPr>
          <a:xfrm>
            <a:off x="1524000" y="2624666"/>
            <a:ext cx="4389120" cy="2675467"/>
          </a:xfrm>
        </p:spPr>
        <p:txBody>
          <a:bodyPr/>
          <a:lstStyle>
            <a:lvl1pPr>
              <a:defRPr>
                <a:latin typeface="Segoe UI" panose="020B0502040204020203" pitchFamily="34" charset="0"/>
                <a:ea typeface="Segoe UI" panose="020B0502040204020203" pitchFamily="34" charset="0"/>
                <a:cs typeface="Segoe UI" panose="020B0502040204020203" pitchFamily="34" charset="0"/>
              </a:defRPr>
            </a:lvl1pPr>
            <a:lvl2pPr>
              <a:defRPr>
                <a:latin typeface="Segoe UI" panose="020B0502040204020203" pitchFamily="34" charset="0"/>
                <a:ea typeface="Segoe UI" panose="020B0502040204020203" pitchFamily="34" charset="0"/>
                <a:cs typeface="Segoe UI" panose="020B0502040204020203" pitchFamily="34" charset="0"/>
              </a:defRPr>
            </a:lvl2pPr>
            <a:lvl3pPr>
              <a:defRPr>
                <a:latin typeface="Segoe UI" panose="020B0502040204020203" pitchFamily="34" charset="0"/>
                <a:ea typeface="Segoe UI" panose="020B0502040204020203" pitchFamily="34" charset="0"/>
                <a:cs typeface="Segoe UI" panose="020B0502040204020203" pitchFamily="34" charset="0"/>
              </a:defRPr>
            </a:lvl3pPr>
            <a:lvl4pPr>
              <a:defRPr>
                <a:latin typeface="Segoe UI" panose="020B0502040204020203" pitchFamily="34" charset="0"/>
                <a:ea typeface="Segoe UI" panose="020B0502040204020203" pitchFamily="34" charset="0"/>
                <a:cs typeface="Segoe UI" panose="020B0502040204020203" pitchFamily="34" charset="0"/>
              </a:defRPr>
            </a:lvl4pPr>
            <a:lvl5pPr>
              <a:defRPr>
                <a:latin typeface="Segoe UI" panose="020B0502040204020203" pitchFamily="34" charset="0"/>
                <a:ea typeface="Segoe UI" panose="020B0502040204020203" pitchFamily="34" charset="0"/>
                <a:cs typeface="Segoe UI" panose="020B0502040204020203" pitchFamily="34" charset="0"/>
              </a:defRPr>
            </a:lvl5pPr>
          </a:lstStyle>
          <a:p>
            <a:pPr lvl="0"/>
            <a:r>
              <a:rPr lang="vi-VN"/>
              <a:t>Bấm để sửa kiểu văn bản Bản cái</a:t>
            </a:r>
          </a:p>
          <a:p>
            <a:pPr lvl="1"/>
            <a:r>
              <a:rPr lang="vi-VN"/>
              <a:t>Mức hai</a:t>
            </a:r>
          </a:p>
          <a:p>
            <a:pPr lvl="2"/>
            <a:r>
              <a:rPr lang="vi-VN"/>
              <a:t>Mức ba</a:t>
            </a:r>
          </a:p>
          <a:p>
            <a:pPr lvl="3"/>
            <a:r>
              <a:rPr lang="vi-VN"/>
              <a:t>Mức bốn</a:t>
            </a:r>
          </a:p>
          <a:p>
            <a:pPr lvl="4"/>
            <a:r>
              <a:rPr lang="vi-VN"/>
              <a:t>Mức năm</a:t>
            </a:r>
          </a:p>
        </p:txBody>
      </p:sp>
      <p:sp>
        <p:nvSpPr>
          <p:cNvPr id="5" name="Chỗ dành sẵn cho Văn bản 4"/>
          <p:cNvSpPr>
            <a:spLocks noGrp="1"/>
          </p:cNvSpPr>
          <p:nvPr>
            <p:ph type="body" sz="quarter" idx="3" hasCustomPrompt="1"/>
          </p:nvPr>
        </p:nvSpPr>
        <p:spPr>
          <a:xfrm>
            <a:off x="6278880" y="1828799"/>
            <a:ext cx="4389120" cy="795867"/>
          </a:xfrm>
        </p:spPr>
        <p:txBody>
          <a:bodyPr anchor="ctr">
            <a:normAutofit/>
          </a:bodyPr>
          <a:lstStyle>
            <a:lvl1pPr marL="0" indent="0" latinLnBrk="0">
              <a:spcBef>
                <a:spcPts val="0"/>
              </a:spcBef>
              <a:buNone/>
              <a:defRPr lang="vi-VN" sz="2400" b="0">
                <a:solidFill>
                  <a:schemeClr val="accent4">
                    <a:lumMod val="75000"/>
                  </a:schemeClr>
                </a:solidFill>
                <a:latin typeface="Segoe UI" panose="020B0502040204020203" pitchFamily="34" charset="0"/>
                <a:ea typeface="Segoe UI" panose="020B0502040204020203" pitchFamily="34" charset="0"/>
                <a:cs typeface="Segoe UI" panose="020B0502040204020203" pitchFamily="34" charset="0"/>
              </a:defRPr>
            </a:lvl1pPr>
            <a:lvl2pPr marL="457200" indent="0" latinLnBrk="0">
              <a:buNone/>
              <a:defRPr lang="vi-VN" sz="2000" b="1"/>
            </a:lvl2pPr>
            <a:lvl3pPr marL="914400" indent="0" latinLnBrk="0">
              <a:buNone/>
              <a:defRPr lang="vi-VN" sz="1800" b="1"/>
            </a:lvl3pPr>
            <a:lvl4pPr marL="1371600" indent="0" latinLnBrk="0">
              <a:buNone/>
              <a:defRPr lang="vi-VN" sz="1600" b="1"/>
            </a:lvl4pPr>
            <a:lvl5pPr marL="1828800" indent="0" latinLnBrk="0">
              <a:buNone/>
              <a:defRPr lang="vi-VN" sz="1600" b="1"/>
            </a:lvl5pPr>
            <a:lvl6pPr marL="2286000" indent="0" latinLnBrk="0">
              <a:buNone/>
              <a:defRPr lang="vi-VN" sz="1600" b="1"/>
            </a:lvl6pPr>
            <a:lvl7pPr marL="2743200" indent="0" latinLnBrk="0">
              <a:buNone/>
              <a:defRPr lang="vi-VN" sz="1600" b="1"/>
            </a:lvl7pPr>
            <a:lvl8pPr marL="3200400" indent="0" latinLnBrk="0">
              <a:buNone/>
              <a:defRPr lang="vi-VN" sz="1600" b="1"/>
            </a:lvl8pPr>
            <a:lvl9pPr marL="3657600" indent="0" latinLnBrk="0">
              <a:buNone/>
              <a:defRPr lang="vi-VN" sz="1600" b="1"/>
            </a:lvl9pPr>
          </a:lstStyle>
          <a:p>
            <a:pPr lvl="0"/>
            <a:r>
              <a:rPr lang="vi-VN"/>
              <a:t>Bấm để sửa kiểu văn bản Bản cái</a:t>
            </a:r>
          </a:p>
        </p:txBody>
      </p:sp>
      <p:sp>
        <p:nvSpPr>
          <p:cNvPr id="6" name="Chỗ dành sẵn cho Nội dung 5"/>
          <p:cNvSpPr>
            <a:spLocks noGrp="1"/>
          </p:cNvSpPr>
          <p:nvPr>
            <p:ph sz="quarter" idx="4" hasCustomPrompt="1"/>
          </p:nvPr>
        </p:nvSpPr>
        <p:spPr>
          <a:xfrm>
            <a:off x="6278880" y="2624666"/>
            <a:ext cx="4389120" cy="2675467"/>
          </a:xfrm>
        </p:spPr>
        <p:txBody>
          <a:bodyPr/>
          <a:lstStyle>
            <a:lvl1pPr>
              <a:defRPr>
                <a:latin typeface="Segoe UI" panose="020B0502040204020203" pitchFamily="34" charset="0"/>
                <a:ea typeface="Segoe UI" panose="020B0502040204020203" pitchFamily="34" charset="0"/>
                <a:cs typeface="Segoe UI" panose="020B0502040204020203" pitchFamily="34" charset="0"/>
              </a:defRPr>
            </a:lvl1pPr>
            <a:lvl2pPr>
              <a:defRPr>
                <a:latin typeface="Segoe UI" panose="020B0502040204020203" pitchFamily="34" charset="0"/>
                <a:ea typeface="Segoe UI" panose="020B0502040204020203" pitchFamily="34" charset="0"/>
                <a:cs typeface="Segoe UI" panose="020B0502040204020203" pitchFamily="34" charset="0"/>
              </a:defRPr>
            </a:lvl2pPr>
            <a:lvl3pPr>
              <a:defRPr>
                <a:latin typeface="Segoe UI" panose="020B0502040204020203" pitchFamily="34" charset="0"/>
                <a:ea typeface="Segoe UI" panose="020B0502040204020203" pitchFamily="34" charset="0"/>
                <a:cs typeface="Segoe UI" panose="020B0502040204020203" pitchFamily="34" charset="0"/>
              </a:defRPr>
            </a:lvl3pPr>
            <a:lvl4pPr>
              <a:defRPr>
                <a:latin typeface="Segoe UI" panose="020B0502040204020203" pitchFamily="34" charset="0"/>
                <a:ea typeface="Segoe UI" panose="020B0502040204020203" pitchFamily="34" charset="0"/>
                <a:cs typeface="Segoe UI" panose="020B0502040204020203" pitchFamily="34" charset="0"/>
              </a:defRPr>
            </a:lvl4pPr>
            <a:lvl5pPr>
              <a:defRPr>
                <a:latin typeface="Segoe UI" panose="020B0502040204020203" pitchFamily="34" charset="0"/>
                <a:ea typeface="Segoe UI" panose="020B0502040204020203" pitchFamily="34" charset="0"/>
                <a:cs typeface="Segoe UI" panose="020B0502040204020203" pitchFamily="34" charset="0"/>
              </a:defRPr>
            </a:lvl5pPr>
          </a:lstStyle>
          <a:p>
            <a:pPr lvl="0"/>
            <a:r>
              <a:rPr lang="vi-VN"/>
              <a:t>Bấm để sửa kiểu văn bản Bản cái</a:t>
            </a:r>
          </a:p>
          <a:p>
            <a:pPr lvl="1"/>
            <a:r>
              <a:rPr lang="vi-VN"/>
              <a:t>Mức hai</a:t>
            </a:r>
          </a:p>
          <a:p>
            <a:pPr lvl="2"/>
            <a:r>
              <a:rPr lang="vi-VN"/>
              <a:t>Mức ba</a:t>
            </a:r>
          </a:p>
          <a:p>
            <a:pPr lvl="3"/>
            <a:r>
              <a:rPr lang="vi-VN"/>
              <a:t>Mức bốn</a:t>
            </a:r>
          </a:p>
          <a:p>
            <a:pPr lvl="4"/>
            <a:r>
              <a:rPr lang="vi-VN"/>
              <a:t>Mức năm</a:t>
            </a:r>
          </a:p>
        </p:txBody>
      </p:sp>
      <p:sp>
        <p:nvSpPr>
          <p:cNvPr id="7" name="Chỗ dành sẵn cho Ngày 6"/>
          <p:cNvSpPr>
            <a:spLocks noGrp="1"/>
          </p:cNvSpPr>
          <p:nvPr>
            <p:ph type="dt" sz="half" idx="10"/>
          </p:nvPr>
        </p:nvSpPr>
        <p:spPr/>
        <p:txBody>
          <a:bodyPr/>
          <a:lstStyle>
            <a:lvl1pPr>
              <a:defRPr>
                <a:latin typeface="Segoe UI" panose="020B0502040204020203" pitchFamily="34" charset="0"/>
                <a:ea typeface="Segoe UI" panose="020B0502040204020203" pitchFamily="34" charset="0"/>
                <a:cs typeface="Segoe UI" panose="020B0502040204020203" pitchFamily="34" charset="0"/>
              </a:defRPr>
            </a:lvl1pPr>
          </a:lstStyle>
          <a:p>
            <a:fld id="{B0B8EE9C-E5C3-4310-A0A8-D02DE97C9E16}" type="datetime1">
              <a:rPr lang="en-US" smtClean="0"/>
              <a:t>2/15/2024</a:t>
            </a:fld>
            <a:endParaRPr lang="en-US"/>
          </a:p>
        </p:txBody>
      </p:sp>
      <p:sp>
        <p:nvSpPr>
          <p:cNvPr id="8" name="Chỗ dành sẵn cho Chân trang 7"/>
          <p:cNvSpPr>
            <a:spLocks noGrp="1"/>
          </p:cNvSpPr>
          <p:nvPr>
            <p:ph type="ftr" sz="quarter" idx="11"/>
          </p:nvPr>
        </p:nvSpPr>
        <p:spPr/>
        <p:txBody>
          <a:bodyPr/>
          <a:lstStyle>
            <a:lvl1pPr>
              <a:defRPr>
                <a:latin typeface="Segoe UI" panose="020B0502040204020203" pitchFamily="34" charset="0"/>
                <a:ea typeface="Segoe UI" panose="020B0502040204020203" pitchFamily="34" charset="0"/>
                <a:cs typeface="Segoe UI" panose="020B0502040204020203" pitchFamily="34" charset="0"/>
              </a:defRPr>
            </a:lvl1pPr>
          </a:lstStyle>
          <a:p>
            <a:endParaRPr lang="en-US"/>
          </a:p>
        </p:txBody>
      </p:sp>
      <p:sp>
        <p:nvSpPr>
          <p:cNvPr id="9" name="Chỗ dành sẵn cho Số Trang chiếu 8"/>
          <p:cNvSpPr>
            <a:spLocks noGrp="1"/>
          </p:cNvSpPr>
          <p:nvPr>
            <p:ph type="sldNum" sz="quarter" idx="12"/>
          </p:nvPr>
        </p:nvSpPr>
        <p:spPr/>
        <p:txBody>
          <a:bodyPr/>
          <a:lstStyle>
            <a:lvl1pPr>
              <a:defRPr>
                <a:latin typeface="Segoe UI" panose="020B0502040204020203" pitchFamily="34" charset="0"/>
                <a:ea typeface="Segoe UI" panose="020B0502040204020203" pitchFamily="34" charset="0"/>
                <a:cs typeface="Segoe UI" panose="020B0502040204020203" pitchFamily="34" charset="0"/>
              </a:defRPr>
            </a:lvl1pPr>
          </a:lstStyle>
          <a:p>
            <a:fld id="{289D71E3-7D81-4C24-B9D8-6B108755C64C}"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p:cNvSpPr>
            <a:spLocks noGrp="1"/>
          </p:cNvSpPr>
          <p:nvPr>
            <p:ph type="title" hasCustomPrompt="1"/>
          </p:nvPr>
        </p:nvSpPr>
        <p:spPr/>
        <p:txBody>
          <a:bodyPr/>
          <a:lstStyle/>
          <a:p>
            <a:r>
              <a:rPr lang="vi-VN"/>
              <a:t>Bấm để sửa kiểu tiêu đề Bản cái</a:t>
            </a:r>
          </a:p>
        </p:txBody>
      </p:sp>
      <p:sp>
        <p:nvSpPr>
          <p:cNvPr id="3" name="Chỗ dành sẵn cho Ngày 2"/>
          <p:cNvSpPr>
            <a:spLocks noGrp="1"/>
          </p:cNvSpPr>
          <p:nvPr>
            <p:ph type="dt" sz="half" idx="10"/>
          </p:nvPr>
        </p:nvSpPr>
        <p:spPr/>
        <p:txBody>
          <a:bodyPr/>
          <a:lstStyle/>
          <a:p>
            <a:fld id="{85FC8679-97DB-46A1-A777-A0ABC5DB7EA2}" type="datetime1">
              <a:rPr lang="vi-VN" smtClean="0"/>
              <a:t>15/02/2024</a:t>
            </a:fld>
            <a:endParaRPr lang="vi-VN"/>
          </a:p>
        </p:txBody>
      </p:sp>
      <p:sp>
        <p:nvSpPr>
          <p:cNvPr id="4" name="Chỗ dành sẵn cho Chân trang 3"/>
          <p:cNvSpPr>
            <a:spLocks noGrp="1"/>
          </p:cNvSpPr>
          <p:nvPr>
            <p:ph type="ftr" sz="quarter" idx="11"/>
          </p:nvPr>
        </p:nvSpPr>
        <p:spPr/>
        <p:txBody>
          <a:bodyPr/>
          <a:lstStyle/>
          <a:p>
            <a:endParaRPr lang="vi-VN"/>
          </a:p>
        </p:txBody>
      </p:sp>
      <p:sp>
        <p:nvSpPr>
          <p:cNvPr id="5" name="Chỗ dành sẵn cho Số Trang chiếu 4"/>
          <p:cNvSpPr>
            <a:spLocks noGrp="1"/>
          </p:cNvSpPr>
          <p:nvPr>
            <p:ph type="sldNum" sz="quarter" idx="12"/>
          </p:nvPr>
        </p:nvSpPr>
        <p:spPr/>
        <p:txBody>
          <a:bodyPr/>
          <a:lstStyle/>
          <a:p>
            <a:fld id="{289D71E3-7D81-4C24-B9D8-6B108755C64C}" type="slidenum">
              <a:rPr/>
              <a:t>‹#›</a:t>
            </a:fld>
            <a:endParaRPr lang="vi-VN"/>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1"/>
          <p:cNvSpPr>
            <a:spLocks noGrp="1"/>
          </p:cNvSpPr>
          <p:nvPr>
            <p:ph type="dt" sz="half" idx="10"/>
          </p:nvPr>
        </p:nvSpPr>
        <p:spPr/>
        <p:txBody>
          <a:bodyPr/>
          <a:lstStyle/>
          <a:p>
            <a:fld id="{8798E3D9-170E-4FBE-A407-230C83F1DE4F}" type="datetime1">
              <a:rPr lang="vi-VN" smtClean="0"/>
              <a:t>15/02/2024</a:t>
            </a:fld>
            <a:endParaRPr lang="vi-VN"/>
          </a:p>
        </p:txBody>
      </p:sp>
      <p:sp>
        <p:nvSpPr>
          <p:cNvPr id="3" name="Chỗ dành sẵn cho Chân trang 2"/>
          <p:cNvSpPr>
            <a:spLocks noGrp="1"/>
          </p:cNvSpPr>
          <p:nvPr>
            <p:ph type="ftr" sz="quarter" idx="11"/>
          </p:nvPr>
        </p:nvSpPr>
        <p:spPr/>
        <p:txBody>
          <a:bodyPr/>
          <a:lstStyle/>
          <a:p>
            <a:endParaRPr lang="vi-VN"/>
          </a:p>
        </p:txBody>
      </p:sp>
      <p:sp>
        <p:nvSpPr>
          <p:cNvPr id="4" name="Chỗ dành sẵn cho Số Trang chiếu 3"/>
          <p:cNvSpPr>
            <a:spLocks noGrp="1"/>
          </p:cNvSpPr>
          <p:nvPr>
            <p:ph type="sldNum" sz="quarter" idx="12"/>
          </p:nvPr>
        </p:nvSpPr>
        <p:spPr/>
        <p:txBody>
          <a:bodyPr/>
          <a:lstStyle/>
          <a:p>
            <a:fld id="{289D71E3-7D81-4C24-B9D8-6B108755C64C}" type="slidenum">
              <a:rPr/>
              <a:t>‹#›</a:t>
            </a:fld>
            <a:endParaRPr lang="vi-VN"/>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Nội dung với Chú thích">
    <p:spTree>
      <p:nvGrpSpPr>
        <p:cNvPr id="1" name=""/>
        <p:cNvGrpSpPr/>
        <p:nvPr/>
      </p:nvGrpSpPr>
      <p:grpSpPr>
        <a:xfrm>
          <a:off x="0" y="0"/>
          <a:ext cx="0" cy="0"/>
          <a:chOff x="0" y="0"/>
          <a:chExt cx="0" cy="0"/>
        </a:xfrm>
      </p:grpSpPr>
      <p:sp>
        <p:nvSpPr>
          <p:cNvPr id="2" name="Tiêu đề 1"/>
          <p:cNvSpPr>
            <a:spLocks noGrp="1"/>
          </p:cNvSpPr>
          <p:nvPr>
            <p:ph type="title" hasCustomPrompt="1"/>
          </p:nvPr>
        </p:nvSpPr>
        <p:spPr/>
        <p:txBody>
          <a:bodyPr anchor="b"/>
          <a:lstStyle>
            <a:lvl1pPr latinLnBrk="0">
              <a:defRPr lang="vi-VN" sz="3200"/>
            </a:lvl1pPr>
          </a:lstStyle>
          <a:p>
            <a:r>
              <a:rPr lang="vi-VN"/>
              <a:t>Bấm để sửa kiểu tiêu đề Bản cái</a:t>
            </a:r>
          </a:p>
        </p:txBody>
      </p:sp>
      <p:sp>
        <p:nvSpPr>
          <p:cNvPr id="3" name="Chỗ dành sẵn cho Nội dung 2"/>
          <p:cNvSpPr>
            <a:spLocks noGrp="1"/>
          </p:cNvSpPr>
          <p:nvPr>
            <p:ph idx="1" hasCustomPrompt="1"/>
          </p:nvPr>
        </p:nvSpPr>
        <p:spPr>
          <a:xfrm>
            <a:off x="4724400" y="1828800"/>
            <a:ext cx="5943600" cy="3476625"/>
          </a:xfrm>
        </p:spPr>
        <p:txBody>
          <a:bodyPr>
            <a:normAutofit/>
          </a:bodyPr>
          <a:lstStyle>
            <a:lvl1pPr latinLnBrk="0">
              <a:defRPr lang="vi-VN" sz="2000"/>
            </a:lvl1pPr>
            <a:lvl2pPr latinLnBrk="0">
              <a:defRPr lang="vi-VN" sz="1800"/>
            </a:lvl2pPr>
            <a:lvl3pPr latinLnBrk="0">
              <a:defRPr lang="vi-VN" sz="1600"/>
            </a:lvl3pPr>
            <a:lvl4pPr latinLnBrk="0">
              <a:defRPr lang="vi-VN" sz="1400"/>
            </a:lvl4pPr>
            <a:lvl5pPr latinLnBrk="0">
              <a:defRPr lang="vi-VN" sz="1400"/>
            </a:lvl5pPr>
            <a:lvl6pPr latinLnBrk="0">
              <a:defRPr lang="vi-VN" sz="2000"/>
            </a:lvl6pPr>
            <a:lvl7pPr latinLnBrk="0">
              <a:defRPr lang="vi-VN" sz="2000"/>
            </a:lvl7pPr>
            <a:lvl8pPr latinLnBrk="0">
              <a:defRPr lang="vi-VN" sz="2000"/>
            </a:lvl8pPr>
            <a:lvl9pPr latinLnBrk="0">
              <a:defRPr lang="vi-VN" sz="2000"/>
            </a:lvl9pPr>
          </a:lstStyle>
          <a:p>
            <a:pPr lvl="0"/>
            <a:r>
              <a:rPr lang="vi-VN"/>
              <a:t>Bấm để sửa kiểu văn bản Bản cái</a:t>
            </a:r>
          </a:p>
          <a:p>
            <a:pPr lvl="1"/>
            <a:r>
              <a:rPr lang="vi-VN"/>
              <a:t>Mức hai</a:t>
            </a:r>
          </a:p>
          <a:p>
            <a:pPr lvl="2"/>
            <a:r>
              <a:rPr lang="vi-VN"/>
              <a:t>Mức ba</a:t>
            </a:r>
          </a:p>
          <a:p>
            <a:pPr lvl="3"/>
            <a:r>
              <a:rPr lang="vi-VN"/>
              <a:t>Mức bốn</a:t>
            </a:r>
          </a:p>
          <a:p>
            <a:pPr lvl="4"/>
            <a:r>
              <a:rPr lang="vi-VN"/>
              <a:t>Mức năm</a:t>
            </a:r>
          </a:p>
        </p:txBody>
      </p:sp>
      <p:sp>
        <p:nvSpPr>
          <p:cNvPr id="4" name="Chỗ dành sẵn cho Văn bản 3"/>
          <p:cNvSpPr>
            <a:spLocks noGrp="1"/>
          </p:cNvSpPr>
          <p:nvPr>
            <p:ph type="body" sz="half" idx="2" hasCustomPrompt="1"/>
          </p:nvPr>
        </p:nvSpPr>
        <p:spPr>
          <a:xfrm>
            <a:off x="1523999" y="1828800"/>
            <a:ext cx="2926080" cy="3476625"/>
          </a:xfrm>
        </p:spPr>
        <p:txBody>
          <a:bodyPr>
            <a:normAutofit/>
          </a:bodyPr>
          <a:lstStyle>
            <a:lvl1pPr marL="0" indent="0" latinLnBrk="0">
              <a:spcBef>
                <a:spcPts val="1200"/>
              </a:spcBef>
              <a:buNone/>
              <a:defRPr lang="vi-VN" sz="1800"/>
            </a:lvl1pPr>
            <a:lvl2pPr marL="457200" indent="0" latinLnBrk="0">
              <a:buNone/>
              <a:defRPr lang="vi-VN" sz="1400"/>
            </a:lvl2pPr>
            <a:lvl3pPr marL="914400" indent="0" latinLnBrk="0">
              <a:buNone/>
              <a:defRPr lang="vi-VN" sz="1200"/>
            </a:lvl3pPr>
            <a:lvl4pPr marL="1371600" indent="0" latinLnBrk="0">
              <a:buNone/>
              <a:defRPr lang="vi-VN" sz="1000"/>
            </a:lvl4pPr>
            <a:lvl5pPr marL="1828800" indent="0" latinLnBrk="0">
              <a:buNone/>
              <a:defRPr lang="vi-VN" sz="1000"/>
            </a:lvl5pPr>
            <a:lvl6pPr marL="2286000" indent="0" latinLnBrk="0">
              <a:buNone/>
              <a:defRPr lang="vi-VN" sz="1000"/>
            </a:lvl6pPr>
            <a:lvl7pPr marL="2743200" indent="0" latinLnBrk="0">
              <a:buNone/>
              <a:defRPr lang="vi-VN" sz="1000"/>
            </a:lvl7pPr>
            <a:lvl8pPr marL="3200400" indent="0" latinLnBrk="0">
              <a:buNone/>
              <a:defRPr lang="vi-VN" sz="1000"/>
            </a:lvl8pPr>
            <a:lvl9pPr marL="3657600" indent="0" latinLnBrk="0">
              <a:buNone/>
              <a:defRPr lang="vi-VN" sz="1000"/>
            </a:lvl9pPr>
          </a:lstStyle>
          <a:p>
            <a:pPr lvl="0"/>
            <a:r>
              <a:rPr lang="vi-VN"/>
              <a:t>Bấm để sửa kiểu văn bản Bản cái</a:t>
            </a:r>
          </a:p>
        </p:txBody>
      </p:sp>
      <p:sp>
        <p:nvSpPr>
          <p:cNvPr id="5" name="Chỗ dành sẵn cho Ngày 4"/>
          <p:cNvSpPr>
            <a:spLocks noGrp="1"/>
          </p:cNvSpPr>
          <p:nvPr>
            <p:ph type="dt" sz="half" idx="10"/>
          </p:nvPr>
        </p:nvSpPr>
        <p:spPr/>
        <p:txBody>
          <a:bodyPr/>
          <a:lstStyle/>
          <a:p>
            <a:fld id="{9A2FFA2F-4DD1-4D2C-BAC2-71F67BBB7B93}" type="datetime1">
              <a:rPr lang="vi-VN" smtClean="0"/>
              <a:t>15/02/2024</a:t>
            </a:fld>
            <a:endParaRPr lang="vi-VN"/>
          </a:p>
        </p:txBody>
      </p:sp>
      <p:sp>
        <p:nvSpPr>
          <p:cNvPr id="6" name="Chỗ dành sẵn cho Chân trang 5"/>
          <p:cNvSpPr>
            <a:spLocks noGrp="1"/>
          </p:cNvSpPr>
          <p:nvPr>
            <p:ph type="ftr" sz="quarter" idx="11"/>
          </p:nvPr>
        </p:nvSpPr>
        <p:spPr/>
        <p:txBody>
          <a:bodyPr/>
          <a:lstStyle/>
          <a:p>
            <a:endParaRPr lang="vi-VN"/>
          </a:p>
        </p:txBody>
      </p:sp>
      <p:sp>
        <p:nvSpPr>
          <p:cNvPr id="7" name="Chỗ dành sẵn cho Số Trang chiếu 6"/>
          <p:cNvSpPr>
            <a:spLocks noGrp="1"/>
          </p:cNvSpPr>
          <p:nvPr>
            <p:ph type="sldNum" sz="quarter" idx="12"/>
          </p:nvPr>
        </p:nvSpPr>
        <p:spPr/>
        <p:txBody>
          <a:bodyPr/>
          <a:lstStyle/>
          <a:p>
            <a:fld id="{289D71E3-7D81-4C24-B9D8-6B108755C64C}" type="slidenum">
              <a:rPr/>
              <a:t>‹#›</a:t>
            </a:fld>
            <a:endParaRPr lang="vi-VN"/>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Ảnh với Chú thích">
    <p:spTree>
      <p:nvGrpSpPr>
        <p:cNvPr id="1" name=""/>
        <p:cNvGrpSpPr/>
        <p:nvPr/>
      </p:nvGrpSpPr>
      <p:grpSpPr>
        <a:xfrm>
          <a:off x="0" y="0"/>
          <a:ext cx="0" cy="0"/>
          <a:chOff x="0" y="0"/>
          <a:chExt cx="0" cy="0"/>
        </a:xfrm>
      </p:grpSpPr>
      <p:sp>
        <p:nvSpPr>
          <p:cNvPr id="2" name="Tiêu đề 1"/>
          <p:cNvSpPr>
            <a:spLocks noGrp="1"/>
          </p:cNvSpPr>
          <p:nvPr>
            <p:ph type="title" hasCustomPrompt="1"/>
          </p:nvPr>
        </p:nvSpPr>
        <p:spPr/>
        <p:txBody>
          <a:bodyPr anchor="b"/>
          <a:lstStyle>
            <a:lvl1pPr latinLnBrk="0">
              <a:defRPr lang="vi-VN" sz="3200">
                <a:latin typeface="Segoe UI" panose="020B0502040204020203" pitchFamily="34" charset="0"/>
                <a:ea typeface="Segoe UI" panose="020B0502040204020203" pitchFamily="34" charset="0"/>
                <a:cs typeface="Segoe UI" panose="020B0502040204020203" pitchFamily="34" charset="0"/>
              </a:defRPr>
            </a:lvl1pPr>
          </a:lstStyle>
          <a:p>
            <a:r>
              <a:rPr lang="vi-VN"/>
              <a:t>Bấm để sửa kiểu tiêu đề Bản cái</a:t>
            </a:r>
          </a:p>
        </p:txBody>
      </p:sp>
      <p:sp>
        <p:nvSpPr>
          <p:cNvPr id="4" name="Chỗ dành sẵn cho Văn bản 3"/>
          <p:cNvSpPr>
            <a:spLocks noGrp="1"/>
          </p:cNvSpPr>
          <p:nvPr>
            <p:ph type="body" sz="half" idx="2" hasCustomPrompt="1"/>
          </p:nvPr>
        </p:nvSpPr>
        <p:spPr>
          <a:xfrm>
            <a:off x="7010400" y="2245995"/>
            <a:ext cx="3657600" cy="2194560"/>
          </a:xfrm>
        </p:spPr>
        <p:txBody>
          <a:bodyPr>
            <a:normAutofit/>
          </a:bodyPr>
          <a:lstStyle>
            <a:lvl1pPr marL="0" indent="0" latinLnBrk="0">
              <a:spcBef>
                <a:spcPts val="1200"/>
              </a:spcBef>
              <a:buNone/>
              <a:defRPr lang="vi-VN" sz="1800">
                <a:latin typeface="Segoe UI" panose="020B0502040204020203" pitchFamily="34" charset="0"/>
                <a:ea typeface="Segoe UI" panose="020B0502040204020203" pitchFamily="34" charset="0"/>
                <a:cs typeface="Segoe UI" panose="020B0502040204020203" pitchFamily="34" charset="0"/>
              </a:defRPr>
            </a:lvl1pPr>
            <a:lvl2pPr marL="457200" indent="0" latinLnBrk="0">
              <a:buNone/>
              <a:defRPr lang="vi-VN" sz="1400"/>
            </a:lvl2pPr>
            <a:lvl3pPr marL="914400" indent="0" latinLnBrk="0">
              <a:buNone/>
              <a:defRPr lang="vi-VN" sz="1200"/>
            </a:lvl3pPr>
            <a:lvl4pPr marL="1371600" indent="0" latinLnBrk="0">
              <a:buNone/>
              <a:defRPr lang="vi-VN" sz="1000"/>
            </a:lvl4pPr>
            <a:lvl5pPr marL="1828800" indent="0" latinLnBrk="0">
              <a:buNone/>
              <a:defRPr lang="vi-VN" sz="1000"/>
            </a:lvl5pPr>
            <a:lvl6pPr marL="2286000" indent="0" latinLnBrk="0">
              <a:buNone/>
              <a:defRPr lang="vi-VN" sz="1000"/>
            </a:lvl6pPr>
            <a:lvl7pPr marL="2743200" indent="0" latinLnBrk="0">
              <a:buNone/>
              <a:defRPr lang="vi-VN" sz="1000"/>
            </a:lvl7pPr>
            <a:lvl8pPr marL="3200400" indent="0" latinLnBrk="0">
              <a:buNone/>
              <a:defRPr lang="vi-VN" sz="1000"/>
            </a:lvl8pPr>
            <a:lvl9pPr marL="3657600" indent="0" latinLnBrk="0">
              <a:buNone/>
              <a:defRPr lang="vi-VN" sz="1000"/>
            </a:lvl9pPr>
          </a:lstStyle>
          <a:p>
            <a:pPr lvl="0"/>
            <a:r>
              <a:rPr lang="vi-VN"/>
              <a:t>Bấm để sửa kiểu văn bản Bản cái</a:t>
            </a:r>
          </a:p>
        </p:txBody>
      </p:sp>
      <p:sp>
        <p:nvSpPr>
          <p:cNvPr id="5" name="Chỗ dành sẵn cho Ngày 4"/>
          <p:cNvSpPr>
            <a:spLocks noGrp="1"/>
          </p:cNvSpPr>
          <p:nvPr>
            <p:ph type="dt" sz="half" idx="10"/>
          </p:nvPr>
        </p:nvSpPr>
        <p:spPr/>
        <p:txBody>
          <a:bodyPr/>
          <a:lstStyle>
            <a:lvl1pPr>
              <a:defRPr>
                <a:latin typeface="Segoe UI" panose="020B0502040204020203" pitchFamily="34" charset="0"/>
                <a:ea typeface="Segoe UI" panose="020B0502040204020203" pitchFamily="34" charset="0"/>
                <a:cs typeface="Segoe UI" panose="020B0502040204020203" pitchFamily="34" charset="0"/>
              </a:defRPr>
            </a:lvl1pPr>
          </a:lstStyle>
          <a:p>
            <a:fld id="{B52B8FF1-2ED6-4537-923F-233B63C57ADF}" type="datetime1">
              <a:rPr lang="en-US" smtClean="0"/>
              <a:t>2/15/2024</a:t>
            </a:fld>
            <a:endParaRPr lang="en-US"/>
          </a:p>
        </p:txBody>
      </p:sp>
      <p:sp>
        <p:nvSpPr>
          <p:cNvPr id="6" name="Chỗ dành sẵn cho Chân trang 5"/>
          <p:cNvSpPr>
            <a:spLocks noGrp="1"/>
          </p:cNvSpPr>
          <p:nvPr>
            <p:ph type="ftr" sz="quarter" idx="11"/>
          </p:nvPr>
        </p:nvSpPr>
        <p:spPr/>
        <p:txBody>
          <a:bodyPr/>
          <a:lstStyle>
            <a:lvl1pPr>
              <a:defRPr>
                <a:latin typeface="Segoe UI" panose="020B0502040204020203" pitchFamily="34" charset="0"/>
                <a:ea typeface="Segoe UI" panose="020B0502040204020203" pitchFamily="34" charset="0"/>
                <a:cs typeface="Segoe UI" panose="020B0502040204020203" pitchFamily="34" charset="0"/>
              </a:defRPr>
            </a:lvl1pPr>
          </a:lstStyle>
          <a:p>
            <a:endParaRPr lang="en-US"/>
          </a:p>
        </p:txBody>
      </p:sp>
      <p:sp>
        <p:nvSpPr>
          <p:cNvPr id="7" name="Chỗ dành sẵn cho Số Trang chiếu 6"/>
          <p:cNvSpPr>
            <a:spLocks noGrp="1"/>
          </p:cNvSpPr>
          <p:nvPr>
            <p:ph type="sldNum" sz="quarter" idx="12"/>
          </p:nvPr>
        </p:nvSpPr>
        <p:spPr/>
        <p:txBody>
          <a:bodyPr/>
          <a:lstStyle>
            <a:lvl1pPr>
              <a:defRPr>
                <a:latin typeface="Segoe UI" panose="020B0502040204020203" pitchFamily="34" charset="0"/>
                <a:ea typeface="Segoe UI" panose="020B0502040204020203" pitchFamily="34" charset="0"/>
                <a:cs typeface="Segoe UI" panose="020B0502040204020203" pitchFamily="34" charset="0"/>
              </a:defRPr>
            </a:lvl1pPr>
          </a:lstStyle>
          <a:p>
            <a:fld id="{289D71E3-7D81-4C24-B9D8-6B108755C64C}" type="slidenum">
              <a:rPr lang="en-US" smtClean="0"/>
              <a:t>‹#›</a:t>
            </a:fld>
            <a:endParaRPr lang="en-US"/>
          </a:p>
        </p:txBody>
      </p:sp>
      <p:sp>
        <p:nvSpPr>
          <p:cNvPr id="8" name="Hình tự do 5"/>
          <p:cNvSpPr/>
          <p:nvPr/>
        </p:nvSpPr>
        <p:spPr bwMode="gray">
          <a:xfrm>
            <a:off x="804333" y="1695450"/>
            <a:ext cx="5596467" cy="3295650"/>
          </a:xfrm>
          <a:custGeom>
            <a:avLst/>
            <a:gdLst>
              <a:gd name="T0" fmla="*/ 1279 w 1347"/>
              <a:gd name="T1" fmla="*/ 919 h 986"/>
              <a:gd name="T2" fmla="*/ 65 w 1347"/>
              <a:gd name="T3" fmla="*/ 919 h 986"/>
              <a:gd name="T4" fmla="*/ 65 w 1347"/>
              <a:gd name="T5" fmla="*/ 64 h 986"/>
              <a:gd name="T6" fmla="*/ 1279 w 1347"/>
              <a:gd name="T7" fmla="*/ 64 h 986"/>
              <a:gd name="T8" fmla="*/ 1279 w 1347"/>
              <a:gd name="T9" fmla="*/ 919 h 986"/>
            </a:gdLst>
            <a:ahLst/>
            <a:cxnLst>
              <a:cxn ang="0">
                <a:pos x="T0" y="T1"/>
              </a:cxn>
              <a:cxn ang="0">
                <a:pos x="T2" y="T3"/>
              </a:cxn>
              <a:cxn ang="0">
                <a:pos x="T4" y="T5"/>
              </a:cxn>
              <a:cxn ang="0">
                <a:pos x="T6" y="T7"/>
              </a:cxn>
              <a:cxn ang="0">
                <a:pos x="T8" y="T9"/>
              </a:cxn>
            </a:cxnLst>
            <a:rect l="0" t="0" r="r" b="b"/>
            <a:pathLst>
              <a:path w="1347" h="986">
                <a:moveTo>
                  <a:pt x="1279" y="919"/>
                </a:moveTo>
                <a:cubicBezTo>
                  <a:pt x="1211" y="986"/>
                  <a:pt x="121" y="974"/>
                  <a:pt x="65" y="919"/>
                </a:cubicBezTo>
                <a:cubicBezTo>
                  <a:pt x="9" y="863"/>
                  <a:pt x="0" y="128"/>
                  <a:pt x="65" y="64"/>
                </a:cubicBezTo>
                <a:cubicBezTo>
                  <a:pt x="130" y="0"/>
                  <a:pt x="1217" y="3"/>
                  <a:pt x="1279" y="64"/>
                </a:cubicBezTo>
                <a:cubicBezTo>
                  <a:pt x="1341" y="125"/>
                  <a:pt x="1347" y="852"/>
                  <a:pt x="1279" y="919"/>
                </a:cubicBezTo>
                <a:close/>
              </a:path>
            </a:pathLst>
          </a:custGeom>
          <a:solidFill>
            <a:srgbClr val="FFFFFF"/>
          </a:solidFill>
          <a:ln>
            <a:noFill/>
          </a:ln>
          <a:effectLst>
            <a:outerShdw blurRad="317500" dist="63500" dir="2700000" algn="tl" rotWithShape="0">
              <a:prstClr val="black">
                <a:alpha val="30000"/>
              </a:prstClr>
            </a:outerShdw>
          </a:effectLst>
        </p:spPr>
        <p:txBody>
          <a:bodyPr vert="horz" wrap="square" lIns="91440" tIns="45720" rIns="91440" bIns="45720" numCol="1" anchor="t" anchorCtr="0" compatLnSpc="1"/>
          <a:lstStyle/>
          <a:p>
            <a:endParaRPr lang="vi-VN">
              <a:latin typeface="Segoe UI" panose="020B0502040204020203" pitchFamily="34" charset="0"/>
              <a:ea typeface="Segoe UI" panose="020B0502040204020203" pitchFamily="34" charset="0"/>
              <a:cs typeface="Segoe UI" panose="020B0502040204020203" pitchFamily="34" charset="0"/>
            </a:endParaRPr>
          </a:p>
        </p:txBody>
      </p:sp>
      <p:sp>
        <p:nvSpPr>
          <p:cNvPr id="12" name="Chỗ dành sẵn cho Ảnh 11"/>
          <p:cNvSpPr>
            <a:spLocks noGrp="1"/>
          </p:cNvSpPr>
          <p:nvPr>
            <p:ph type="pic" idx="1" hasCustomPrompt="1"/>
          </p:nvPr>
        </p:nvSpPr>
        <p:spPr>
          <a:xfrm>
            <a:off x="1006022" y="1874520"/>
            <a:ext cx="5193089" cy="2937510"/>
          </a:xfrm>
          <a:custGeom>
            <a:avLst/>
            <a:gdLst>
              <a:gd name="connsiteX0" fmla="*/ 2531359 w 5066932"/>
              <a:gd name="connsiteY0" fmla="*/ 21 h 2945784"/>
              <a:gd name="connsiteX1" fmla="*/ 4878015 w 5066932"/>
              <a:gd name="connsiteY1" fmla="*/ 145719 h 2945784"/>
              <a:gd name="connsiteX2" fmla="*/ 4878015 w 5066932"/>
              <a:gd name="connsiteY2" fmla="*/ 2803241 h 2945784"/>
              <a:gd name="connsiteX3" fmla="*/ 175988 w 5066932"/>
              <a:gd name="connsiteY3" fmla="*/ 2803241 h 2945784"/>
              <a:gd name="connsiteX4" fmla="*/ 175988 w 5066932"/>
              <a:gd name="connsiteY4" fmla="*/ 145719 h 2945784"/>
              <a:gd name="connsiteX5" fmla="*/ 2531359 w 5066932"/>
              <a:gd name="connsiteY5" fmla="*/ 21 h 2945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66932" h="2945784">
                <a:moveTo>
                  <a:pt x="2531359" y="21"/>
                </a:moveTo>
                <a:cubicBezTo>
                  <a:pt x="3645379" y="1187"/>
                  <a:pt x="4757946" y="50918"/>
                  <a:pt x="4878015" y="145719"/>
                </a:cubicBezTo>
                <a:cubicBezTo>
                  <a:pt x="5118151" y="335320"/>
                  <a:pt x="5141390" y="2594991"/>
                  <a:pt x="4878015" y="2803241"/>
                </a:cubicBezTo>
                <a:cubicBezTo>
                  <a:pt x="4614639" y="3011491"/>
                  <a:pt x="392886" y="2974193"/>
                  <a:pt x="175988" y="2803241"/>
                </a:cubicBezTo>
                <a:cubicBezTo>
                  <a:pt x="-40909" y="2629181"/>
                  <a:pt x="-75768" y="344644"/>
                  <a:pt x="175988" y="145719"/>
                </a:cubicBezTo>
                <a:cubicBezTo>
                  <a:pt x="301866" y="46256"/>
                  <a:pt x="1417339" y="-1144"/>
                  <a:pt x="2531359" y="21"/>
                </a:cubicBezTo>
                <a:close/>
              </a:path>
            </a:pathLst>
          </a:custGeom>
          <a:solidFill>
            <a:schemeClr val="accent2">
              <a:lumMod val="20000"/>
              <a:lumOff val="80000"/>
            </a:schemeClr>
          </a:solidFill>
        </p:spPr>
        <p:txBody>
          <a:bodyPr wrap="square" tIns="365760">
            <a:noAutofit/>
          </a:bodyPr>
          <a:lstStyle>
            <a:lvl1pPr marL="0" indent="0" algn="ctr" latinLnBrk="0">
              <a:buNone/>
              <a:defRPr lang="vi-VN" sz="2000">
                <a:latin typeface="Segoe UI" panose="020B0502040204020203" pitchFamily="34" charset="0"/>
                <a:ea typeface="Segoe UI" panose="020B0502040204020203" pitchFamily="34" charset="0"/>
                <a:cs typeface="Segoe UI" panose="020B0502040204020203" pitchFamily="34" charset="0"/>
              </a:defRPr>
            </a:lvl1pPr>
            <a:lvl2pPr marL="457200" indent="0" latinLnBrk="0">
              <a:buNone/>
              <a:defRPr lang="vi-VN" sz="2800"/>
            </a:lvl2pPr>
            <a:lvl3pPr marL="914400" indent="0" latinLnBrk="0">
              <a:buNone/>
              <a:defRPr lang="vi-VN" sz="2400"/>
            </a:lvl3pPr>
            <a:lvl4pPr marL="1371600" indent="0" latinLnBrk="0">
              <a:buNone/>
              <a:defRPr lang="vi-VN" sz="2000"/>
            </a:lvl4pPr>
            <a:lvl5pPr marL="1828800" indent="0" latinLnBrk="0">
              <a:buNone/>
              <a:defRPr lang="vi-VN" sz="2000"/>
            </a:lvl5pPr>
            <a:lvl6pPr marL="2286000" indent="0" latinLnBrk="0">
              <a:buNone/>
              <a:defRPr lang="vi-VN" sz="2000"/>
            </a:lvl6pPr>
            <a:lvl7pPr marL="2743200" indent="0" latinLnBrk="0">
              <a:buNone/>
              <a:defRPr lang="vi-VN" sz="2000"/>
            </a:lvl7pPr>
            <a:lvl8pPr marL="3200400" indent="0" latinLnBrk="0">
              <a:buNone/>
              <a:defRPr lang="vi-VN" sz="2000"/>
            </a:lvl8pPr>
            <a:lvl9pPr marL="3657600" indent="0" latinLnBrk="0">
              <a:buNone/>
              <a:defRPr lang="vi-VN" sz="2000"/>
            </a:lvl9pPr>
          </a:lstStyle>
          <a:p>
            <a:r>
              <a:rPr lang="vi-VN"/>
              <a:t>Bấm vào biểu tượng để thêm ảnh</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Ảnh 6"/>
          <p:cNvPicPr>
            <a:picLocks noChangeAspect="1"/>
          </p:cNvPicPr>
          <p:nvPr userDrawn="1"/>
        </p:nvPicPr>
        <p:blipFill rotWithShape="1">
          <a:blip r:embed="rId16" cstate="print">
            <a:extLst>
              <a:ext uri="{28A0092B-C50C-407E-A947-70E740481C1C}">
                <a14:useLocalDpi xmlns:a14="http://schemas.microsoft.com/office/drawing/2010/main" val="0"/>
              </a:ext>
            </a:extLst>
          </a:blip>
          <a:srcRect l="525" t="511" r="525" b="2999"/>
          <a:stretch>
            <a:fillRect/>
          </a:stretch>
        </p:blipFill>
        <p:spPr>
          <a:xfrm>
            <a:off x="0" y="0"/>
            <a:ext cx="12188826" cy="6858000"/>
          </a:xfrm>
          <a:prstGeom prst="rect">
            <a:avLst/>
          </a:prstGeom>
        </p:spPr>
      </p:pic>
      <p:sp>
        <p:nvSpPr>
          <p:cNvPr id="2" name="Chỗ dành sẵn cho Tiêu đề 1"/>
          <p:cNvSpPr>
            <a:spLocks noGrp="1"/>
          </p:cNvSpPr>
          <p:nvPr>
            <p:ph type="title"/>
          </p:nvPr>
        </p:nvSpPr>
        <p:spPr>
          <a:xfrm>
            <a:off x="838200" y="365126"/>
            <a:ext cx="9829800" cy="1082674"/>
          </a:xfrm>
          <a:prstGeom prst="rect">
            <a:avLst/>
          </a:prstGeom>
        </p:spPr>
        <p:txBody>
          <a:bodyPr vert="horz" lIns="91440" tIns="45720" rIns="91440" bIns="45720" rtlCol="0" anchor="b">
            <a:normAutofit/>
          </a:bodyPr>
          <a:lstStyle/>
          <a:p>
            <a:r>
              <a:rPr lang="vi-VN"/>
              <a:t>Bấm để sửa kiểu tiêu đề Bản cái</a:t>
            </a:r>
          </a:p>
        </p:txBody>
      </p:sp>
      <p:sp>
        <p:nvSpPr>
          <p:cNvPr id="3" name="Chỗ dành sẵn cho Văn bản 2"/>
          <p:cNvSpPr>
            <a:spLocks noGrp="1"/>
          </p:cNvSpPr>
          <p:nvPr>
            <p:ph type="body" idx="1"/>
          </p:nvPr>
        </p:nvSpPr>
        <p:spPr>
          <a:xfrm>
            <a:off x="1524000" y="1828800"/>
            <a:ext cx="9144000" cy="3474720"/>
          </a:xfrm>
          <a:prstGeom prst="rect">
            <a:avLst/>
          </a:prstGeom>
        </p:spPr>
        <p:txBody>
          <a:bodyPr vert="horz" lIns="91440" tIns="45720" rIns="91440" bIns="45720" rtlCol="0">
            <a:normAutofit/>
          </a:bodyPr>
          <a:lstStyle/>
          <a:p>
            <a:pPr lvl="0"/>
            <a:r>
              <a:rPr lang="vi-VN"/>
              <a:t>Bấm để sửa kiểu văn bản Bản cái</a:t>
            </a:r>
          </a:p>
          <a:p>
            <a:pPr lvl="1"/>
            <a:r>
              <a:rPr lang="vi-VN"/>
              <a:t>Mức hai</a:t>
            </a:r>
          </a:p>
          <a:p>
            <a:pPr lvl="2"/>
            <a:r>
              <a:rPr lang="vi-VN"/>
              <a:t>Mức ba</a:t>
            </a:r>
          </a:p>
          <a:p>
            <a:pPr lvl="3"/>
            <a:r>
              <a:rPr lang="vi-VN"/>
              <a:t>Mức bốn</a:t>
            </a:r>
          </a:p>
          <a:p>
            <a:pPr lvl="4"/>
            <a:r>
              <a:rPr lang="vi-VN"/>
              <a:t>Mức năm</a:t>
            </a:r>
          </a:p>
        </p:txBody>
      </p:sp>
      <p:sp>
        <p:nvSpPr>
          <p:cNvPr id="4" name="Chỗ dành sẵn cho Ngày 3"/>
          <p:cNvSpPr>
            <a:spLocks noGrp="1"/>
          </p:cNvSpPr>
          <p:nvPr>
            <p:ph type="dt" sz="half" idx="2"/>
          </p:nvPr>
        </p:nvSpPr>
        <p:spPr>
          <a:xfrm>
            <a:off x="7010400" y="6416675"/>
            <a:ext cx="1371600" cy="365125"/>
          </a:xfrm>
          <a:prstGeom prst="rect">
            <a:avLst/>
          </a:prstGeom>
        </p:spPr>
        <p:txBody>
          <a:bodyPr vert="horz" lIns="91440" tIns="45720" rIns="91440" bIns="45720" rtlCol="0" anchor="ctr"/>
          <a:lstStyle>
            <a:lvl1pPr algn="r" latinLnBrk="0">
              <a:defRPr lang="vi-VN" sz="1000">
                <a:solidFill>
                  <a:schemeClr val="tx1"/>
                </a:solidFill>
                <a:latin typeface="Segoe UI" panose="020B0502040204020203" pitchFamily="34" charset="0"/>
                <a:ea typeface="Segoe UI" panose="020B0502040204020203" pitchFamily="34" charset="0"/>
                <a:cs typeface="Segoe UI" panose="020B0502040204020203" pitchFamily="34" charset="0"/>
              </a:defRPr>
            </a:lvl1pPr>
          </a:lstStyle>
          <a:p>
            <a:fld id="{C651254F-DB1A-412F-B68D-4F350F1DF55A}" type="datetime1">
              <a:rPr lang="vi-VN" smtClean="0"/>
              <a:t>15/02/2024</a:t>
            </a:fld>
            <a:endParaRPr lang="en-US"/>
          </a:p>
        </p:txBody>
      </p:sp>
      <p:sp>
        <p:nvSpPr>
          <p:cNvPr id="5" name="Chỗ dành sẵn cho Chân trang 4"/>
          <p:cNvSpPr>
            <a:spLocks noGrp="1"/>
          </p:cNvSpPr>
          <p:nvPr>
            <p:ph type="ftr" sz="quarter" idx="3"/>
          </p:nvPr>
        </p:nvSpPr>
        <p:spPr>
          <a:xfrm>
            <a:off x="2209800" y="6416675"/>
            <a:ext cx="4572000" cy="365125"/>
          </a:xfrm>
          <a:prstGeom prst="rect">
            <a:avLst/>
          </a:prstGeom>
        </p:spPr>
        <p:txBody>
          <a:bodyPr vert="horz" lIns="91440" tIns="45720" rIns="91440" bIns="45720" rtlCol="0" anchor="ctr"/>
          <a:lstStyle>
            <a:lvl1pPr algn="l" latinLnBrk="0">
              <a:defRPr lang="vi-VN" sz="1000">
                <a:solidFill>
                  <a:schemeClr val="tx1"/>
                </a:solidFill>
                <a:latin typeface="Segoe UI" panose="020B0502040204020203" pitchFamily="34" charset="0"/>
                <a:ea typeface="Segoe UI" panose="020B0502040204020203" pitchFamily="34" charset="0"/>
                <a:cs typeface="Segoe UI" panose="020B0502040204020203" pitchFamily="34" charset="0"/>
              </a:defRPr>
            </a:lvl1pPr>
          </a:lstStyle>
          <a:p>
            <a:endParaRPr lang="en-US"/>
          </a:p>
        </p:txBody>
      </p:sp>
      <p:sp>
        <p:nvSpPr>
          <p:cNvPr id="6" name="Chỗ dành sẵn cho Số Trang chiếu 5"/>
          <p:cNvSpPr>
            <a:spLocks noGrp="1"/>
          </p:cNvSpPr>
          <p:nvPr>
            <p:ph type="sldNum" sz="quarter" idx="4"/>
          </p:nvPr>
        </p:nvSpPr>
        <p:spPr>
          <a:xfrm>
            <a:off x="8610600" y="6416675"/>
            <a:ext cx="838200" cy="365125"/>
          </a:xfrm>
          <a:prstGeom prst="rect">
            <a:avLst/>
          </a:prstGeom>
        </p:spPr>
        <p:txBody>
          <a:bodyPr vert="horz" lIns="91440" tIns="45720" rIns="91440" bIns="45720" rtlCol="0" anchor="ctr"/>
          <a:lstStyle>
            <a:lvl1pPr algn="r" latinLnBrk="0">
              <a:defRPr lang="vi-VN" sz="1000">
                <a:solidFill>
                  <a:schemeClr val="tx1"/>
                </a:solidFill>
                <a:latin typeface="Segoe UI" panose="020B0502040204020203" pitchFamily="34" charset="0"/>
                <a:ea typeface="Segoe UI" panose="020B0502040204020203" pitchFamily="34" charset="0"/>
                <a:cs typeface="Segoe UI" panose="020B0502040204020203" pitchFamily="34" charset="0"/>
              </a:defRPr>
            </a:lvl1pPr>
          </a:lstStyle>
          <a:p>
            <a:fld id="{289D71E3-7D81-4C24-B9D8-6B108755C64C}"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914400" rtl="0" eaLnBrk="1" latinLnBrk="0" hangingPunct="1">
        <a:lnSpc>
          <a:spcPct val="90000"/>
        </a:lnSpc>
        <a:spcBef>
          <a:spcPct val="0"/>
        </a:spcBef>
        <a:buNone/>
        <a:defRPr lang="vi-VN" sz="3200" kern="1200">
          <a:solidFill>
            <a:schemeClr val="tx1"/>
          </a:solidFill>
          <a:latin typeface="Segoe UI" panose="020B0502040204020203" pitchFamily="34" charset="0"/>
          <a:ea typeface="Segoe UI" panose="020B0502040204020203" pitchFamily="34" charset="0"/>
          <a:cs typeface="Segoe UI" panose="020B0502040204020203" pitchFamily="34" charset="0"/>
        </a:defRPr>
      </a:lvl1pPr>
    </p:titleStyle>
    <p:bodyStyle>
      <a:lvl1pPr marL="228600" indent="-228600" algn="l" defTabSz="914400" rtl="0" eaLnBrk="1" latinLnBrk="0" hangingPunct="1">
        <a:lnSpc>
          <a:spcPct val="90000"/>
        </a:lnSpc>
        <a:spcBef>
          <a:spcPts val="1800"/>
        </a:spcBef>
        <a:buFont typeface="Arial" panose="020B0604020202020204" pitchFamily="34" charset="0"/>
        <a:buChar char="•"/>
        <a:defRPr lang="vi-VN" sz="2000" kern="1200">
          <a:solidFill>
            <a:schemeClr val="tx1"/>
          </a:solidFill>
          <a:latin typeface="Segoe UI" panose="020B0502040204020203" pitchFamily="34" charset="0"/>
          <a:ea typeface="Segoe UI" panose="020B0502040204020203" pitchFamily="34" charset="0"/>
          <a:cs typeface="Segoe UI" panose="020B0502040204020203" pitchFamily="34" charset="0"/>
        </a:defRPr>
      </a:lvl1pPr>
      <a:lvl2pPr marL="457200" indent="-182880" algn="l" defTabSz="914400" rtl="0" eaLnBrk="1" latinLnBrk="0" hangingPunct="1">
        <a:lnSpc>
          <a:spcPct val="90000"/>
        </a:lnSpc>
        <a:spcBef>
          <a:spcPts val="1200"/>
        </a:spcBef>
        <a:buFont typeface="Arial" panose="020B0604020202020204" pitchFamily="34" charset="0"/>
        <a:buChar char="•"/>
        <a:defRPr lang="vi-VN" sz="1800" kern="1200">
          <a:solidFill>
            <a:schemeClr val="tx1"/>
          </a:solidFill>
          <a:latin typeface="Segoe UI" panose="020B0502040204020203" pitchFamily="34" charset="0"/>
          <a:ea typeface="Segoe UI" panose="020B0502040204020203" pitchFamily="34" charset="0"/>
          <a:cs typeface="Segoe UI" panose="020B0502040204020203" pitchFamily="34" charset="0"/>
        </a:defRPr>
      </a:lvl2pPr>
      <a:lvl3pPr marL="685800" indent="-182880" algn="l" defTabSz="914400" rtl="0" eaLnBrk="1" latinLnBrk="0" hangingPunct="1">
        <a:lnSpc>
          <a:spcPct val="90000"/>
        </a:lnSpc>
        <a:spcBef>
          <a:spcPts val="600"/>
        </a:spcBef>
        <a:buFont typeface="Arial" panose="020B0604020202020204" pitchFamily="34" charset="0"/>
        <a:buChar char="•"/>
        <a:defRPr lang="vi-VN" sz="1600" kern="1200">
          <a:solidFill>
            <a:schemeClr val="tx1"/>
          </a:solidFill>
          <a:latin typeface="Segoe UI" panose="020B0502040204020203" pitchFamily="34" charset="0"/>
          <a:ea typeface="Segoe UI" panose="020B0502040204020203" pitchFamily="34" charset="0"/>
          <a:cs typeface="Segoe UI" panose="020B0502040204020203" pitchFamily="34" charset="0"/>
        </a:defRPr>
      </a:lvl3pPr>
      <a:lvl4pPr marL="914400" indent="-182880" algn="l" defTabSz="914400" rtl="0" eaLnBrk="1" latinLnBrk="0" hangingPunct="1">
        <a:lnSpc>
          <a:spcPct val="90000"/>
        </a:lnSpc>
        <a:spcBef>
          <a:spcPts val="600"/>
        </a:spcBef>
        <a:buFont typeface="Arial" panose="020B0604020202020204" pitchFamily="34" charset="0"/>
        <a:buChar char="•"/>
        <a:defRPr lang="vi-VN" sz="1400" kern="1200">
          <a:solidFill>
            <a:schemeClr val="tx1"/>
          </a:solidFill>
          <a:latin typeface="Segoe UI" panose="020B0502040204020203" pitchFamily="34" charset="0"/>
          <a:ea typeface="Segoe UI" panose="020B0502040204020203" pitchFamily="34" charset="0"/>
          <a:cs typeface="Segoe UI" panose="020B0502040204020203" pitchFamily="34" charset="0"/>
        </a:defRPr>
      </a:lvl4pPr>
      <a:lvl5pPr marL="1143000" indent="-182880" algn="l" defTabSz="914400" rtl="0" eaLnBrk="1" latinLnBrk="0" hangingPunct="1">
        <a:lnSpc>
          <a:spcPct val="90000"/>
        </a:lnSpc>
        <a:spcBef>
          <a:spcPts val="600"/>
        </a:spcBef>
        <a:buFont typeface="Arial" panose="020B0604020202020204" pitchFamily="34" charset="0"/>
        <a:buChar char="•"/>
        <a:defRPr lang="vi-VN" sz="1400" kern="1200">
          <a:solidFill>
            <a:schemeClr val="tx1"/>
          </a:solidFill>
          <a:latin typeface="Segoe UI" panose="020B0502040204020203" pitchFamily="34" charset="0"/>
          <a:ea typeface="Segoe UI" panose="020B0502040204020203" pitchFamily="34" charset="0"/>
          <a:cs typeface="Segoe UI" panose="020B0502040204020203" pitchFamily="34" charset="0"/>
        </a:defRPr>
      </a:lvl5pPr>
      <a:lvl6pPr marL="1371600" indent="-182880" algn="l" defTabSz="914400" rtl="0" eaLnBrk="1" latinLnBrk="0" hangingPunct="1">
        <a:lnSpc>
          <a:spcPct val="90000"/>
        </a:lnSpc>
        <a:spcBef>
          <a:spcPts val="600"/>
        </a:spcBef>
        <a:buFont typeface="Arial" panose="020B0604020202020204" pitchFamily="34" charset="0"/>
        <a:buChar char="•"/>
        <a:defRPr lang="vi-VN" sz="1400" kern="1200">
          <a:solidFill>
            <a:schemeClr val="tx1"/>
          </a:solidFill>
          <a:latin typeface="+mn-lt"/>
          <a:ea typeface="+mn-ea"/>
          <a:cs typeface="+mn-cs"/>
        </a:defRPr>
      </a:lvl6pPr>
      <a:lvl7pPr marL="1600200" indent="-182880" algn="l" defTabSz="914400" rtl="0" eaLnBrk="1" latinLnBrk="0" hangingPunct="1">
        <a:lnSpc>
          <a:spcPct val="90000"/>
        </a:lnSpc>
        <a:spcBef>
          <a:spcPts val="600"/>
        </a:spcBef>
        <a:buFont typeface="Arial" panose="020B0604020202020204" pitchFamily="34" charset="0"/>
        <a:buChar char="•"/>
        <a:defRPr lang="vi-VN" sz="1400" kern="1200">
          <a:solidFill>
            <a:schemeClr val="tx1"/>
          </a:solidFill>
          <a:latin typeface="+mn-lt"/>
          <a:ea typeface="+mn-ea"/>
          <a:cs typeface="+mn-cs"/>
        </a:defRPr>
      </a:lvl7pPr>
      <a:lvl8pPr marL="1828800" indent="-182880" algn="l" defTabSz="914400" rtl="0" eaLnBrk="1" latinLnBrk="0" hangingPunct="1">
        <a:lnSpc>
          <a:spcPct val="90000"/>
        </a:lnSpc>
        <a:spcBef>
          <a:spcPts val="600"/>
        </a:spcBef>
        <a:buFont typeface="Arial" panose="020B0604020202020204" pitchFamily="34" charset="0"/>
        <a:buChar char="•"/>
        <a:defRPr lang="vi-VN" sz="1400" kern="1200">
          <a:solidFill>
            <a:schemeClr val="tx1"/>
          </a:solidFill>
          <a:latin typeface="+mn-lt"/>
          <a:ea typeface="+mn-ea"/>
          <a:cs typeface="+mn-cs"/>
        </a:defRPr>
      </a:lvl8pPr>
      <a:lvl9pPr marL="2057400" indent="-182880" algn="l" defTabSz="914400" rtl="0" eaLnBrk="1" latinLnBrk="0" hangingPunct="1">
        <a:lnSpc>
          <a:spcPct val="90000"/>
        </a:lnSpc>
        <a:spcBef>
          <a:spcPts val="600"/>
        </a:spcBef>
        <a:buFont typeface="Arial" panose="020B0604020202020204" pitchFamily="34" charset="0"/>
        <a:buChar char="•"/>
        <a:defRPr lang="vi-VN" sz="1400" kern="1200">
          <a:solidFill>
            <a:schemeClr val="tx1"/>
          </a:solidFill>
          <a:latin typeface="+mn-lt"/>
          <a:ea typeface="+mn-ea"/>
          <a:cs typeface="+mn-cs"/>
        </a:defRPr>
      </a:lvl9pPr>
    </p:bodyStyle>
    <p:otherStyle>
      <a:defPPr>
        <a:defRPr lang="vi-VN"/>
      </a:defPPr>
      <a:lvl1pPr marL="0" algn="l" defTabSz="914400" rtl="0" eaLnBrk="1" latinLnBrk="0" hangingPunct="1">
        <a:defRPr lang="vi-VN" sz="1800" kern="1200">
          <a:solidFill>
            <a:schemeClr val="tx1"/>
          </a:solidFill>
          <a:latin typeface="+mn-lt"/>
          <a:ea typeface="+mn-ea"/>
          <a:cs typeface="+mn-cs"/>
        </a:defRPr>
      </a:lvl1pPr>
      <a:lvl2pPr marL="457200" algn="l" defTabSz="914400" rtl="0" eaLnBrk="1" latinLnBrk="0" hangingPunct="1">
        <a:defRPr lang="vi-VN" sz="1800" kern="1200">
          <a:solidFill>
            <a:schemeClr val="tx1"/>
          </a:solidFill>
          <a:latin typeface="+mn-lt"/>
          <a:ea typeface="+mn-ea"/>
          <a:cs typeface="+mn-cs"/>
        </a:defRPr>
      </a:lvl2pPr>
      <a:lvl3pPr marL="914400" algn="l" defTabSz="914400" rtl="0" eaLnBrk="1" latinLnBrk="0" hangingPunct="1">
        <a:defRPr lang="vi-VN" sz="1800" kern="1200">
          <a:solidFill>
            <a:schemeClr val="tx1"/>
          </a:solidFill>
          <a:latin typeface="+mn-lt"/>
          <a:ea typeface="+mn-ea"/>
          <a:cs typeface="+mn-cs"/>
        </a:defRPr>
      </a:lvl3pPr>
      <a:lvl4pPr marL="1371600" algn="l" defTabSz="914400" rtl="0" eaLnBrk="1" latinLnBrk="0" hangingPunct="1">
        <a:defRPr lang="vi-VN" sz="1800" kern="1200">
          <a:solidFill>
            <a:schemeClr val="tx1"/>
          </a:solidFill>
          <a:latin typeface="+mn-lt"/>
          <a:ea typeface="+mn-ea"/>
          <a:cs typeface="+mn-cs"/>
        </a:defRPr>
      </a:lvl4pPr>
      <a:lvl5pPr marL="1828800" algn="l" defTabSz="914400" rtl="0" eaLnBrk="1" latinLnBrk="0" hangingPunct="1">
        <a:defRPr lang="vi-VN" sz="1800" kern="1200">
          <a:solidFill>
            <a:schemeClr val="tx1"/>
          </a:solidFill>
          <a:latin typeface="+mn-lt"/>
          <a:ea typeface="+mn-ea"/>
          <a:cs typeface="+mn-cs"/>
        </a:defRPr>
      </a:lvl5pPr>
      <a:lvl6pPr marL="2286000" algn="l" defTabSz="914400" rtl="0" eaLnBrk="1" latinLnBrk="0" hangingPunct="1">
        <a:defRPr lang="vi-VN" sz="1800" kern="1200">
          <a:solidFill>
            <a:schemeClr val="tx1"/>
          </a:solidFill>
          <a:latin typeface="+mn-lt"/>
          <a:ea typeface="+mn-ea"/>
          <a:cs typeface="+mn-cs"/>
        </a:defRPr>
      </a:lvl6pPr>
      <a:lvl7pPr marL="2743200" algn="l" defTabSz="914400" rtl="0" eaLnBrk="1" latinLnBrk="0" hangingPunct="1">
        <a:defRPr lang="vi-VN" sz="1800" kern="1200">
          <a:solidFill>
            <a:schemeClr val="tx1"/>
          </a:solidFill>
          <a:latin typeface="+mn-lt"/>
          <a:ea typeface="+mn-ea"/>
          <a:cs typeface="+mn-cs"/>
        </a:defRPr>
      </a:lvl7pPr>
      <a:lvl8pPr marL="3200400" algn="l" defTabSz="914400" rtl="0" eaLnBrk="1" latinLnBrk="0" hangingPunct="1">
        <a:defRPr lang="vi-VN" sz="1800" kern="1200">
          <a:solidFill>
            <a:schemeClr val="tx1"/>
          </a:solidFill>
          <a:latin typeface="+mn-lt"/>
          <a:ea typeface="+mn-ea"/>
          <a:cs typeface="+mn-cs"/>
        </a:defRPr>
      </a:lvl8pPr>
      <a:lvl9pPr marL="3657600" algn="l" defTabSz="914400" rtl="0" eaLnBrk="1" latinLnBrk="0" hangingPunct="1">
        <a:defRPr lang="vi-VN"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jpg"/><Relationship Id="rId1" Type="http://schemas.openxmlformats.org/officeDocument/2006/relationships/slideLayout" Target="../slideLayouts/slideLayout5.xml"/><Relationship Id="rId6" Type="http://schemas.openxmlformats.org/officeDocument/2006/relationships/image" Target="../media/image26.png"/><Relationship Id="rId5" Type="http://schemas.openxmlformats.org/officeDocument/2006/relationships/image" Target="../media/image25.jpg"/><Relationship Id="rId4" Type="http://schemas.openxmlformats.org/officeDocument/2006/relationships/image" Target="../media/image24.jpg"/></Relationships>
</file>

<file path=ppt/slides/_rels/slide1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1.jp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fif"/><Relationship Id="rId1" Type="http://schemas.openxmlformats.org/officeDocument/2006/relationships/slideLayout" Target="../slideLayouts/slideLayout9.xml"/><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slideLayout" Target="../slideLayouts/slideLayout10.xml"/><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1.pn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14.jfif"/><Relationship Id="rId2" Type="http://schemas.openxmlformats.org/officeDocument/2006/relationships/image" Target="../media/image13.jfif"/><Relationship Id="rId1" Type="http://schemas.openxmlformats.org/officeDocument/2006/relationships/slideLayout" Target="../slideLayouts/slideLayout12.xml"/><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6.jfif"/><Relationship Id="rId2" Type="http://schemas.openxmlformats.org/officeDocument/2006/relationships/image" Target="../media/image15.jpg"/><Relationship Id="rId1" Type="http://schemas.openxmlformats.org/officeDocument/2006/relationships/slideLayout" Target="../slideLayouts/slideLayout3.xml"/><Relationship Id="rId6" Type="http://schemas.openxmlformats.org/officeDocument/2006/relationships/image" Target="../media/image11.png"/><Relationship Id="rId5" Type="http://schemas.openxmlformats.org/officeDocument/2006/relationships/image" Target="../media/image18.jpg"/><Relationship Id="rId4" Type="http://schemas.openxmlformats.org/officeDocument/2006/relationships/image" Target="../media/image17.jfif"/></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êu đề phụ 2"/>
          <p:cNvSpPr>
            <a:spLocks noGrp="1"/>
          </p:cNvSpPr>
          <p:nvPr>
            <p:ph type="subTitle" idx="1"/>
          </p:nvPr>
        </p:nvSpPr>
        <p:spPr>
          <a:xfrm>
            <a:off x="838200" y="2438400"/>
            <a:ext cx="8991600" cy="2438400"/>
          </a:xfrm>
        </p:spPr>
        <p:txBody>
          <a:bodyPr>
            <a:normAutofit/>
          </a:bodyPr>
          <a:lstStyle/>
          <a:p>
            <a:pPr algn="ctr"/>
            <a:r>
              <a:rPr lang="en-US" sz="4000" b="1" dirty="0">
                <a:ln/>
                <a:solidFill>
                  <a:srgbClr val="C00000"/>
                </a:solidFill>
                <a:effectLst>
                  <a:outerShdw blurRad="38100" dist="19050" dir="2700000" algn="tl" rotWithShape="0">
                    <a:schemeClr val="dk1">
                      <a:lumMod val="50000"/>
                      <a:alpha val="40000"/>
                    </a:schemeClr>
                  </a:outerShdw>
                </a:effectLst>
              </a:rPr>
              <a:t>CHÀO MỪNG CÁC EM ĐẾN VỚI TIẾT HỌC NGÀY HÔM NAY</a:t>
            </a:r>
          </a:p>
          <a:p>
            <a:pPr algn="ctr"/>
            <a:endParaRPr lang="en-US" b="1" dirty="0">
              <a:ln/>
              <a:solidFill>
                <a:srgbClr val="C00000"/>
              </a:solidFill>
              <a:effectLst>
                <a:outerShdw blurRad="38100" dist="19050" dir="2700000" algn="tl" rotWithShape="0">
                  <a:schemeClr val="dk1">
                    <a:lumMod val="50000"/>
                    <a:alpha val="40000"/>
                  </a:schemeClr>
                </a:outerShdw>
              </a:effectLst>
            </a:endParaRPr>
          </a:p>
          <a:p>
            <a:pPr algn="ctr"/>
            <a:endParaRPr lang="en-US" b="1" dirty="0">
              <a:ln/>
              <a:solidFill>
                <a:srgbClr val="C00000"/>
              </a:solidFill>
              <a:effectLst>
                <a:outerShdw blurRad="38100" dist="19050" dir="2700000" algn="tl" rotWithShape="0">
                  <a:schemeClr val="dk1">
                    <a:lumMod val="50000"/>
                    <a:alpha val="40000"/>
                  </a:schemeClr>
                </a:outerShdw>
              </a:effectLst>
            </a:endParaRPr>
          </a:p>
          <a:p>
            <a:pPr algn="ctr"/>
            <a:endParaRPr lang="en-US" b="1" dirty="0">
              <a:ln/>
              <a:solidFill>
                <a:srgbClr val="C00000"/>
              </a:solidFill>
              <a:effectLst>
                <a:outerShdw blurRad="38100" dist="19050" dir="2700000" algn="tl" rotWithShape="0">
                  <a:schemeClr val="dk1">
                    <a:lumMod val="50000"/>
                    <a:alpha val="40000"/>
                  </a:schemeClr>
                </a:outerShdw>
              </a:effectLst>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04800"/>
            <a:ext cx="2209800" cy="2209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ề 1"/>
          <p:cNvSpPr>
            <a:spLocks noGrp="1"/>
          </p:cNvSpPr>
          <p:nvPr>
            <p:ph type="title"/>
          </p:nvPr>
        </p:nvSpPr>
        <p:spPr>
          <a:xfrm>
            <a:off x="-914400" y="-304800"/>
            <a:ext cx="11582400" cy="990600"/>
          </a:xfrm>
        </p:spPr>
        <p:txBody>
          <a:bodyPr>
            <a:normAutofit/>
          </a:bodyPr>
          <a:lstStyle/>
          <a:p>
            <a:r>
              <a:rPr lang="en-US" sz="4400" dirty="0">
                <a:latin typeface="+mj-lt"/>
              </a:rPr>
              <a:t>                                   III. LUYỆN TẬP</a:t>
            </a:r>
          </a:p>
        </p:txBody>
      </p:sp>
      <p:sp>
        <p:nvSpPr>
          <p:cNvPr id="3" name="Chỗ dành sẵn cho Văn bản 2"/>
          <p:cNvSpPr>
            <a:spLocks noGrp="1"/>
          </p:cNvSpPr>
          <p:nvPr>
            <p:ph type="body" idx="1"/>
          </p:nvPr>
        </p:nvSpPr>
        <p:spPr>
          <a:xfrm>
            <a:off x="1524000" y="685801"/>
            <a:ext cx="9144000" cy="1447800"/>
          </a:xfrm>
        </p:spPr>
        <p:txBody>
          <a:bodyPr>
            <a:normAutofit/>
          </a:bodyPr>
          <a:lstStyle/>
          <a:p>
            <a:pPr algn="ctr"/>
            <a:r>
              <a:rPr lang="en-GB" sz="2800" dirty="0" err="1">
                <a:solidFill>
                  <a:srgbClr val="FF0000"/>
                </a:solidFill>
                <a:latin typeface="+mj-lt"/>
              </a:rPr>
              <a:t>Quan</a:t>
            </a:r>
            <a:r>
              <a:rPr lang="en-GB" sz="2800" dirty="0">
                <a:solidFill>
                  <a:srgbClr val="FF0000"/>
                </a:solidFill>
                <a:latin typeface="+mj-lt"/>
              </a:rPr>
              <a:t> </a:t>
            </a:r>
            <a:r>
              <a:rPr lang="en-GB" sz="2800" dirty="0" err="1">
                <a:solidFill>
                  <a:srgbClr val="FF0000"/>
                </a:solidFill>
                <a:latin typeface="+mj-lt"/>
              </a:rPr>
              <a:t>sát</a:t>
            </a:r>
            <a:r>
              <a:rPr lang="en-GB" sz="2800" dirty="0">
                <a:solidFill>
                  <a:srgbClr val="FF0000"/>
                </a:solidFill>
                <a:latin typeface="+mj-lt"/>
              </a:rPr>
              <a:t> </a:t>
            </a:r>
            <a:r>
              <a:rPr lang="en-GB" sz="2800" dirty="0" err="1">
                <a:solidFill>
                  <a:srgbClr val="FF0000"/>
                </a:solidFill>
                <a:latin typeface="+mj-lt"/>
              </a:rPr>
              <a:t>các</a:t>
            </a:r>
            <a:r>
              <a:rPr lang="en-GB" sz="2800" dirty="0">
                <a:solidFill>
                  <a:srgbClr val="FF0000"/>
                </a:solidFill>
                <a:latin typeface="+mj-lt"/>
              </a:rPr>
              <a:t> </a:t>
            </a:r>
            <a:r>
              <a:rPr lang="en-GB" sz="2800" dirty="0" err="1">
                <a:solidFill>
                  <a:srgbClr val="FF0000"/>
                </a:solidFill>
                <a:latin typeface="+mj-lt"/>
              </a:rPr>
              <a:t>mẫu</a:t>
            </a:r>
            <a:r>
              <a:rPr lang="en-GB" sz="2800" dirty="0">
                <a:solidFill>
                  <a:srgbClr val="FF0000"/>
                </a:solidFill>
                <a:latin typeface="+mj-lt"/>
              </a:rPr>
              <a:t> </a:t>
            </a:r>
            <a:r>
              <a:rPr lang="en-GB" sz="2800" dirty="0" err="1">
                <a:solidFill>
                  <a:srgbClr val="FF0000"/>
                </a:solidFill>
                <a:latin typeface="+mj-lt"/>
              </a:rPr>
              <a:t>giấy</a:t>
            </a:r>
            <a:r>
              <a:rPr lang="en-GB" sz="2800" dirty="0">
                <a:solidFill>
                  <a:srgbClr val="FF0000"/>
                </a:solidFill>
                <a:latin typeface="+mj-lt"/>
              </a:rPr>
              <a:t> </a:t>
            </a:r>
            <a:r>
              <a:rPr lang="en-GB" sz="2800" dirty="0" err="1">
                <a:solidFill>
                  <a:srgbClr val="FF0000"/>
                </a:solidFill>
                <a:latin typeface="+mj-lt"/>
              </a:rPr>
              <a:t>dưới</a:t>
            </a:r>
            <a:r>
              <a:rPr lang="en-GB" sz="2800" dirty="0">
                <a:solidFill>
                  <a:srgbClr val="FF0000"/>
                </a:solidFill>
                <a:latin typeface="+mj-lt"/>
              </a:rPr>
              <a:t> </a:t>
            </a:r>
            <a:r>
              <a:rPr lang="en-GB" sz="2800" dirty="0" err="1">
                <a:solidFill>
                  <a:srgbClr val="FF0000"/>
                </a:solidFill>
                <a:latin typeface="+mj-lt"/>
              </a:rPr>
              <a:t>đây</a:t>
            </a:r>
            <a:r>
              <a:rPr lang="en-GB" sz="2800" dirty="0">
                <a:solidFill>
                  <a:srgbClr val="FF0000"/>
                </a:solidFill>
                <a:latin typeface="+mj-lt"/>
              </a:rPr>
              <a:t> </a:t>
            </a:r>
            <a:r>
              <a:rPr lang="en-GB" sz="2800" dirty="0" err="1">
                <a:solidFill>
                  <a:srgbClr val="FF0000"/>
                </a:solidFill>
                <a:latin typeface="+mj-lt"/>
              </a:rPr>
              <a:t>và</a:t>
            </a:r>
            <a:r>
              <a:rPr lang="en-GB" sz="2800" dirty="0">
                <a:solidFill>
                  <a:srgbClr val="FF0000"/>
                </a:solidFill>
                <a:latin typeface="+mj-lt"/>
              </a:rPr>
              <a:t> </a:t>
            </a:r>
            <a:r>
              <a:rPr lang="en-GB" sz="2800" dirty="0" err="1">
                <a:solidFill>
                  <a:srgbClr val="FF0000"/>
                </a:solidFill>
                <a:latin typeface="+mj-lt"/>
              </a:rPr>
              <a:t>nêu</a:t>
            </a:r>
            <a:r>
              <a:rPr lang="en-GB" sz="2800" dirty="0">
                <a:solidFill>
                  <a:srgbClr val="FF0000"/>
                </a:solidFill>
                <a:latin typeface="+mj-lt"/>
              </a:rPr>
              <a:t> </a:t>
            </a:r>
            <a:r>
              <a:rPr lang="en-GB" sz="2800" dirty="0" err="1">
                <a:solidFill>
                  <a:srgbClr val="FF0000"/>
                </a:solidFill>
                <a:latin typeface="+mj-lt"/>
              </a:rPr>
              <a:t>quốc</a:t>
            </a:r>
            <a:r>
              <a:rPr lang="en-GB" sz="2800" dirty="0">
                <a:solidFill>
                  <a:srgbClr val="FF0000"/>
                </a:solidFill>
                <a:latin typeface="+mj-lt"/>
              </a:rPr>
              <a:t> </a:t>
            </a:r>
            <a:r>
              <a:rPr lang="en-GB" sz="2800" dirty="0" err="1">
                <a:solidFill>
                  <a:srgbClr val="FF0000"/>
                </a:solidFill>
                <a:latin typeface="+mj-lt"/>
              </a:rPr>
              <a:t>tịch</a:t>
            </a:r>
            <a:r>
              <a:rPr lang="en-GB" sz="2800" dirty="0">
                <a:solidFill>
                  <a:srgbClr val="FF0000"/>
                </a:solidFill>
                <a:latin typeface="+mj-lt"/>
              </a:rPr>
              <a:t> </a:t>
            </a:r>
            <a:r>
              <a:rPr lang="en-GB" sz="2800" dirty="0" err="1">
                <a:solidFill>
                  <a:srgbClr val="FF0000"/>
                </a:solidFill>
                <a:latin typeface="+mj-lt"/>
              </a:rPr>
              <a:t>của</a:t>
            </a:r>
            <a:r>
              <a:rPr lang="en-GB" sz="2800" dirty="0">
                <a:solidFill>
                  <a:srgbClr val="FF0000"/>
                </a:solidFill>
                <a:latin typeface="+mj-lt"/>
              </a:rPr>
              <a:t> </a:t>
            </a:r>
            <a:r>
              <a:rPr lang="en-GB" sz="2800" dirty="0" err="1">
                <a:solidFill>
                  <a:srgbClr val="FF0000"/>
                </a:solidFill>
                <a:latin typeface="+mj-lt"/>
              </a:rPr>
              <a:t>một</a:t>
            </a:r>
            <a:r>
              <a:rPr lang="en-GB" sz="2800" dirty="0">
                <a:solidFill>
                  <a:srgbClr val="FF0000"/>
                </a:solidFill>
                <a:latin typeface="+mj-lt"/>
              </a:rPr>
              <a:t> </a:t>
            </a:r>
            <a:r>
              <a:rPr lang="en-GB" sz="2800" dirty="0" err="1">
                <a:solidFill>
                  <a:srgbClr val="FF0000"/>
                </a:solidFill>
                <a:latin typeface="+mj-lt"/>
              </a:rPr>
              <a:t>công</a:t>
            </a:r>
            <a:r>
              <a:rPr lang="en-GB" sz="2800" dirty="0">
                <a:solidFill>
                  <a:srgbClr val="FF0000"/>
                </a:solidFill>
                <a:latin typeface="+mj-lt"/>
              </a:rPr>
              <a:t> </a:t>
            </a:r>
            <a:r>
              <a:rPr lang="en-GB" sz="2800" dirty="0" err="1">
                <a:solidFill>
                  <a:srgbClr val="FF0000"/>
                </a:solidFill>
                <a:latin typeface="+mj-lt"/>
              </a:rPr>
              <a:t>dân</a:t>
            </a:r>
            <a:r>
              <a:rPr lang="en-GB" sz="2800" dirty="0">
                <a:solidFill>
                  <a:srgbClr val="FF0000"/>
                </a:solidFill>
                <a:latin typeface="+mj-lt"/>
              </a:rPr>
              <a:t> </a:t>
            </a:r>
            <a:r>
              <a:rPr lang="en-GB" sz="2800" dirty="0" err="1">
                <a:solidFill>
                  <a:srgbClr val="FF0000"/>
                </a:solidFill>
                <a:latin typeface="+mj-lt"/>
              </a:rPr>
              <a:t>được</a:t>
            </a:r>
            <a:r>
              <a:rPr lang="en-GB" sz="2800" dirty="0">
                <a:solidFill>
                  <a:srgbClr val="FF0000"/>
                </a:solidFill>
                <a:latin typeface="+mj-lt"/>
              </a:rPr>
              <a:t> </a:t>
            </a:r>
            <a:r>
              <a:rPr lang="en-GB" sz="2800" dirty="0" err="1">
                <a:solidFill>
                  <a:srgbClr val="FF0000"/>
                </a:solidFill>
                <a:latin typeface="+mj-lt"/>
              </a:rPr>
              <a:t>ghi</a:t>
            </a:r>
            <a:r>
              <a:rPr lang="en-GB" sz="2800" dirty="0">
                <a:solidFill>
                  <a:srgbClr val="FF0000"/>
                </a:solidFill>
                <a:latin typeface="+mj-lt"/>
              </a:rPr>
              <a:t> ở </a:t>
            </a:r>
            <a:r>
              <a:rPr lang="en-GB" sz="2800" dirty="0" err="1">
                <a:solidFill>
                  <a:srgbClr val="FF0000"/>
                </a:solidFill>
                <a:latin typeface="+mj-lt"/>
              </a:rPr>
              <a:t>tờ</a:t>
            </a:r>
            <a:r>
              <a:rPr lang="en-GB" sz="2800" dirty="0">
                <a:solidFill>
                  <a:srgbClr val="FF0000"/>
                </a:solidFill>
                <a:latin typeface="+mj-lt"/>
              </a:rPr>
              <a:t> </a:t>
            </a:r>
            <a:r>
              <a:rPr lang="en-GB" sz="2800" dirty="0" err="1">
                <a:solidFill>
                  <a:srgbClr val="FF0000"/>
                </a:solidFill>
                <a:latin typeface="+mj-lt"/>
              </a:rPr>
              <a:t>giấy</a:t>
            </a:r>
            <a:r>
              <a:rPr lang="en-GB" sz="2800" dirty="0">
                <a:solidFill>
                  <a:srgbClr val="FF0000"/>
                </a:solidFill>
                <a:latin typeface="+mj-lt"/>
              </a:rPr>
              <a:t> </a:t>
            </a:r>
            <a:r>
              <a:rPr lang="en-GB" sz="2800" dirty="0" err="1">
                <a:solidFill>
                  <a:srgbClr val="FF0000"/>
                </a:solidFill>
                <a:latin typeface="+mj-lt"/>
              </a:rPr>
              <a:t>nào</a:t>
            </a:r>
            <a:r>
              <a:rPr lang="en-GB" sz="2800" dirty="0">
                <a:solidFill>
                  <a:srgbClr val="FF0000"/>
                </a:solidFill>
                <a:latin typeface="+mj-lt"/>
              </a:rPr>
              <a:t>?</a:t>
            </a:r>
          </a:p>
          <a:p>
            <a:endParaRPr lang="en-US" dirty="0"/>
          </a:p>
        </p:txBody>
      </p:sp>
      <p:pic>
        <p:nvPicPr>
          <p:cNvPr id="9" name="Content Placeholder 8"/>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990600" y="1752600"/>
            <a:ext cx="4389438" cy="2589768"/>
          </a:xfrm>
          <a:prstGeom prst="rect">
            <a:avLst/>
          </a:prstGeom>
        </p:spPr>
      </p:pic>
      <p:pic>
        <p:nvPicPr>
          <p:cNvPr id="10" name="Content Placeholder 9"/>
          <p:cNvPicPr>
            <a:picLocks noGrp="1" noChangeAspect="1"/>
          </p:cNvPicPr>
          <p:nvPr>
            <p:ph sz="quarter" idx="4"/>
          </p:nvPr>
        </p:nvPicPr>
        <p:blipFill>
          <a:blip r:embed="rId3">
            <a:extLst>
              <a:ext uri="{28A0092B-C50C-407E-A947-70E740481C1C}">
                <a14:useLocalDpi xmlns:a14="http://schemas.microsoft.com/office/drawing/2010/main" val="0"/>
              </a:ext>
            </a:extLst>
          </a:blip>
          <a:stretch>
            <a:fillRect/>
          </a:stretch>
        </p:blipFill>
        <p:spPr>
          <a:xfrm>
            <a:off x="5677218" y="1709221"/>
            <a:ext cx="4282440" cy="2676525"/>
          </a:xfrm>
          <a:prstGeom prst="rect">
            <a:avLst/>
          </a:prstGeom>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7355" y="4397552"/>
            <a:ext cx="4555928" cy="2515632"/>
          </a:xfrm>
          <a:prstGeom prst="rect">
            <a:avLst/>
          </a:prstGeom>
        </p:spPr>
      </p:pic>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25674" y="4315537"/>
            <a:ext cx="4048125" cy="2542463"/>
          </a:xfrm>
          <a:prstGeom prst="rect">
            <a:avLst/>
          </a:prstGeom>
        </p:spPr>
      </p:pic>
      <p:pic>
        <p:nvPicPr>
          <p:cNvPr id="13" name="Picture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049000" y="-152400"/>
            <a:ext cx="1447800" cy="1447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circle(in)">
                                      <p:cBhvr>
                                        <p:cTn id="12" dur="20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barn(inVertical)">
                                      <p:cBhvr>
                                        <p:cTn id="2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ề 1"/>
          <p:cNvSpPr>
            <a:spLocks noGrp="1"/>
          </p:cNvSpPr>
          <p:nvPr>
            <p:ph type="title"/>
          </p:nvPr>
        </p:nvSpPr>
        <p:spPr>
          <a:xfrm>
            <a:off x="-914400" y="-304800"/>
            <a:ext cx="11582400" cy="990600"/>
          </a:xfrm>
        </p:spPr>
        <p:txBody>
          <a:bodyPr>
            <a:normAutofit/>
          </a:bodyPr>
          <a:lstStyle/>
          <a:p>
            <a:r>
              <a:rPr lang="en-US" sz="4400" dirty="0">
                <a:latin typeface="+mj-lt"/>
              </a:rPr>
              <a:t>                                   III. LUYỆN TẬP</a:t>
            </a:r>
          </a:p>
        </p:txBody>
      </p:sp>
      <p:pic>
        <p:nvPicPr>
          <p:cNvPr id="13" name="Picture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049000" y="-152400"/>
            <a:ext cx="1196658" cy="1196658"/>
          </a:xfrm>
          <a:prstGeom prst="rect">
            <a:avLst/>
          </a:prstGeom>
        </p:spPr>
      </p:pic>
      <p:sp>
        <p:nvSpPr>
          <p:cNvPr id="5" name="Content Placeholder 4">
            <a:extLst>
              <a:ext uri="{FF2B5EF4-FFF2-40B4-BE49-F238E27FC236}">
                <a16:creationId xmlns:a16="http://schemas.microsoft.com/office/drawing/2014/main" id="{55507F4E-DDAD-413B-AF36-F266B1D5B298}"/>
              </a:ext>
            </a:extLst>
          </p:cNvPr>
          <p:cNvSpPr>
            <a:spLocks noGrp="1"/>
          </p:cNvSpPr>
          <p:nvPr>
            <p:ph sz="half" idx="2"/>
          </p:nvPr>
        </p:nvSpPr>
        <p:spPr>
          <a:xfrm>
            <a:off x="228600" y="685800"/>
            <a:ext cx="11201400" cy="1524000"/>
          </a:xfrm>
          <a:solidFill>
            <a:schemeClr val="accent4">
              <a:lumMod val="60000"/>
              <a:lumOff val="40000"/>
            </a:schemeClr>
          </a:solidFill>
        </p:spPr>
        <p:txBody>
          <a:bodyPr>
            <a:normAutofit/>
          </a:bodyPr>
          <a:lstStyle/>
          <a:p>
            <a:pPr marL="0" indent="0">
              <a:buNone/>
            </a:pPr>
            <a:r>
              <a:rPr lang="vi-VN" sz="2400" b="1" dirty="0">
                <a:solidFill>
                  <a:srgbClr val="FF0000"/>
                </a:solidFill>
                <a:latin typeface="+mj-lt"/>
              </a:rPr>
              <a:t>+ Căn cước công dân</a:t>
            </a:r>
            <a:r>
              <a:rPr lang="vi-VN" sz="2400" dirty="0">
                <a:solidFill>
                  <a:srgbClr val="FF0000"/>
                </a:solidFill>
                <a:latin typeface="+mj-lt"/>
              </a:rPr>
              <a:t>: </a:t>
            </a:r>
            <a:r>
              <a:rPr lang="vi-VN" sz="2400" dirty="0">
                <a:latin typeface="+mj-lt"/>
              </a:rPr>
              <a:t>là giấy tờ tuỳ th</a:t>
            </a:r>
            <a:r>
              <a:rPr lang="en-US" sz="2400" dirty="0">
                <a:latin typeface="+mj-lt"/>
              </a:rPr>
              <a:t>â</a:t>
            </a:r>
            <a:r>
              <a:rPr lang="vi-VN" sz="2400" dirty="0">
                <a:latin typeface="+mj-lt"/>
              </a:rPr>
              <a:t>n của công dân Việt Nam có giá trị chứng minh lai lịch, quốc tịch của công dân được cấp thẻ để thực hiện các giao dịch hành chính trên lãnh thổ Việt Nam. Theo quy định của pháp luật, người từ đủ 14 tuổi được cấp Căn cước công dân.. </a:t>
            </a:r>
            <a:endParaRPr lang="en-US" sz="2400" dirty="0">
              <a:latin typeface="+mj-lt"/>
            </a:endParaRPr>
          </a:p>
        </p:txBody>
      </p:sp>
      <p:sp>
        <p:nvSpPr>
          <p:cNvPr id="7" name="Content Placeholder 6">
            <a:extLst>
              <a:ext uri="{FF2B5EF4-FFF2-40B4-BE49-F238E27FC236}">
                <a16:creationId xmlns:a16="http://schemas.microsoft.com/office/drawing/2014/main" id="{46AACAB5-F686-4763-86A4-BDE7856FC685}"/>
              </a:ext>
            </a:extLst>
          </p:cNvPr>
          <p:cNvSpPr>
            <a:spLocks noGrp="1"/>
          </p:cNvSpPr>
          <p:nvPr>
            <p:ph sz="quarter" idx="4"/>
          </p:nvPr>
        </p:nvSpPr>
        <p:spPr>
          <a:xfrm>
            <a:off x="304800" y="2438401"/>
            <a:ext cx="11658600" cy="2057400"/>
          </a:xfrm>
          <a:solidFill>
            <a:srgbClr val="FFFF00"/>
          </a:solidFill>
        </p:spPr>
        <p:txBody>
          <a:bodyPr>
            <a:noAutofit/>
          </a:bodyPr>
          <a:lstStyle/>
          <a:p>
            <a:pPr marL="0" indent="0">
              <a:buNone/>
            </a:pPr>
            <a:r>
              <a:rPr lang="vi-VN" sz="2400" b="1" dirty="0">
                <a:solidFill>
                  <a:srgbClr val="FF0000"/>
                </a:solidFill>
                <a:latin typeface="+mj-lt"/>
              </a:rPr>
              <a:t>+ Hộ chiếu </a:t>
            </a:r>
            <a:r>
              <a:rPr lang="vi-VN" sz="2400" dirty="0">
                <a:latin typeface="+mj-lt"/>
              </a:rPr>
              <a:t>là giấy tờ tuỳ thân, do cơ quan có thẩm quyền của một quốc gia cấp cho công dân của quốc gia đó nhằm mục xác nhận danh tính và quốc tịch của chủ sở hữu hộ chiếu. </a:t>
            </a:r>
            <a:endParaRPr lang="en-US" sz="2400" dirty="0">
              <a:latin typeface="+mj-lt"/>
            </a:endParaRPr>
          </a:p>
          <a:p>
            <a:pPr marL="0" indent="0">
              <a:buNone/>
            </a:pPr>
            <a:r>
              <a:rPr lang="vi-VN" sz="2400" dirty="0">
                <a:latin typeface="+mj-lt"/>
              </a:rPr>
              <a:t>Hộ chiếu chủ yếu phục vụ cho mục đích đi lại quốc tế. Các thông tin trên hộ chiếu Việt Nam gồm: họ và tên, quốc tịch, ngày tháng năm sinh, giới tính, ảnh đi kèm của chủ sở hữu, chữ kí cũng như ngày cấp và ngày hết hạn</a:t>
            </a:r>
            <a:endParaRPr lang="en-US" sz="2400" dirty="0">
              <a:latin typeface="+mj-lt"/>
            </a:endParaRPr>
          </a:p>
        </p:txBody>
      </p:sp>
      <p:sp>
        <p:nvSpPr>
          <p:cNvPr id="14" name="Text Placeholder 13">
            <a:extLst>
              <a:ext uri="{FF2B5EF4-FFF2-40B4-BE49-F238E27FC236}">
                <a16:creationId xmlns:a16="http://schemas.microsoft.com/office/drawing/2014/main" id="{59357105-AC1C-4382-9F6E-6130EE02A744}"/>
              </a:ext>
            </a:extLst>
          </p:cNvPr>
          <p:cNvSpPr>
            <a:spLocks noGrp="1"/>
          </p:cNvSpPr>
          <p:nvPr>
            <p:ph type="body" idx="1"/>
          </p:nvPr>
        </p:nvSpPr>
        <p:spPr>
          <a:xfrm>
            <a:off x="1752600" y="4648200"/>
            <a:ext cx="7848600" cy="1143000"/>
          </a:xfrm>
          <a:solidFill>
            <a:schemeClr val="accent1">
              <a:lumMod val="20000"/>
              <a:lumOff val="80000"/>
            </a:schemeClr>
          </a:solidFill>
        </p:spPr>
        <p:txBody>
          <a:bodyPr>
            <a:normAutofit/>
          </a:bodyPr>
          <a:lstStyle/>
          <a:p>
            <a:pPr algn="ctr"/>
            <a:r>
              <a:rPr lang="vi-VN" sz="2400" b="1" dirty="0">
                <a:solidFill>
                  <a:srgbClr val="FF0000"/>
                </a:solidFill>
                <a:latin typeface="+mj-lt"/>
              </a:rPr>
              <a:t>+ Giấy khai sinh </a:t>
            </a:r>
            <a:r>
              <a:rPr lang="vi-VN" sz="2400" dirty="0">
                <a:solidFill>
                  <a:srgbClr val="002060"/>
                </a:solidFill>
                <a:latin typeface="+mj-lt"/>
              </a:rPr>
              <a:t>là văn bản do cơ quan nhà nước có thẩm quyền cấp cho cá nhân khi được đăng kí khai sinh.</a:t>
            </a:r>
            <a:endParaRPr lang="en-US" sz="2400" dirty="0">
              <a:solidFill>
                <a:srgbClr val="002060"/>
              </a:solidFill>
              <a:latin typeface="+mj-lt"/>
            </a:endParaRPr>
          </a:p>
          <a:p>
            <a:pPr algn="ctr"/>
            <a:endParaRPr lang="en-US" dirty="0">
              <a:solidFill>
                <a:srgbClr val="002060"/>
              </a:solidFill>
            </a:endParaRPr>
          </a:p>
        </p:txBody>
      </p:sp>
    </p:spTree>
    <p:extLst>
      <p:ext uri="{BB962C8B-B14F-4D97-AF65-F5344CB8AC3E}">
        <p14:creationId xmlns:p14="http://schemas.microsoft.com/office/powerpoint/2010/main" val="30401168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5">
                                            <p:bg/>
                                          </p:spTgt>
                                        </p:tgtEl>
                                        <p:attrNameLst>
                                          <p:attrName>style.visibility</p:attrName>
                                        </p:attrNameLst>
                                      </p:cBhvr>
                                      <p:to>
                                        <p:strVal val="visible"/>
                                      </p:to>
                                    </p:set>
                                    <p:animEffect transition="in" filter="wheel(1)">
                                      <p:cBhvr>
                                        <p:cTn id="7" dur="2000"/>
                                        <p:tgtEl>
                                          <p:spTgt spid="5">
                                            <p:bg/>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wheel(1)">
                                      <p:cBhvr>
                                        <p:cTn id="12" dur="20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7">
                                            <p:bg/>
                                          </p:spTgt>
                                        </p:tgtEl>
                                        <p:attrNameLst>
                                          <p:attrName>style.visibility</p:attrName>
                                        </p:attrNameLst>
                                      </p:cBhvr>
                                      <p:to>
                                        <p:strVal val="visible"/>
                                      </p:to>
                                    </p:set>
                                    <p:animEffect transition="in" filter="circle(in)">
                                      <p:cBhvr>
                                        <p:cTn id="17" dur="2000"/>
                                        <p:tgtEl>
                                          <p:spTgt spid="7">
                                            <p:bg/>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7">
                                            <p:txEl>
                                              <p:pRg st="0" end="0"/>
                                            </p:txEl>
                                          </p:spTgt>
                                        </p:tgtEl>
                                        <p:attrNameLst>
                                          <p:attrName>style.visibility</p:attrName>
                                        </p:attrNameLst>
                                      </p:cBhvr>
                                      <p:to>
                                        <p:strVal val="visible"/>
                                      </p:to>
                                    </p:set>
                                    <p:animEffect transition="in" filter="circle(in)">
                                      <p:cBhvr>
                                        <p:cTn id="22" dur="2000"/>
                                        <p:tgtEl>
                                          <p:spTgt spid="7">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7">
                                            <p:txEl>
                                              <p:pRg st="1" end="1"/>
                                            </p:txEl>
                                          </p:spTgt>
                                        </p:tgtEl>
                                        <p:attrNameLst>
                                          <p:attrName>style.visibility</p:attrName>
                                        </p:attrNameLst>
                                      </p:cBhvr>
                                      <p:to>
                                        <p:strVal val="visible"/>
                                      </p:to>
                                    </p:set>
                                    <p:animEffect transition="in" filter="circle(in)">
                                      <p:cBhvr>
                                        <p:cTn id="27" dur="2000"/>
                                        <p:tgtEl>
                                          <p:spTgt spid="7">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14">
                                            <p:bg/>
                                          </p:spTgt>
                                        </p:tgtEl>
                                        <p:attrNameLst>
                                          <p:attrName>style.visibility</p:attrName>
                                        </p:attrNameLst>
                                      </p:cBhvr>
                                      <p:to>
                                        <p:strVal val="visible"/>
                                      </p:to>
                                    </p:set>
                                    <p:animEffect transition="in" filter="randombar(horizontal)">
                                      <p:cBhvr>
                                        <p:cTn id="32" dur="500"/>
                                        <p:tgtEl>
                                          <p:spTgt spid="14">
                                            <p:bg/>
                                          </p:spTgt>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grpId="0" nodeType="clickEffect">
                                  <p:stCondLst>
                                    <p:cond delay="0"/>
                                  </p:stCondLst>
                                  <p:childTnLst>
                                    <p:set>
                                      <p:cBhvr>
                                        <p:cTn id="36" dur="1" fill="hold">
                                          <p:stCondLst>
                                            <p:cond delay="0"/>
                                          </p:stCondLst>
                                        </p:cTn>
                                        <p:tgtEl>
                                          <p:spTgt spid="14">
                                            <p:txEl>
                                              <p:pRg st="0" end="0"/>
                                            </p:txEl>
                                          </p:spTgt>
                                        </p:tgtEl>
                                        <p:attrNameLst>
                                          <p:attrName>style.visibility</p:attrName>
                                        </p:attrNameLst>
                                      </p:cBhvr>
                                      <p:to>
                                        <p:strVal val="visible"/>
                                      </p:to>
                                    </p:set>
                                    <p:animEffect transition="in" filter="randombar(horizontal)">
                                      <p:cBhvr>
                                        <p:cTn id="37" dur="500"/>
                                        <p:tgtEl>
                                          <p:spTgt spid="1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animBg="1"/>
      <p:bldP spid="7" grpId="0" build="p" animBg="1"/>
      <p:bldP spid="14" grpId="0" build="p"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ề 1"/>
          <p:cNvSpPr>
            <a:spLocks noGrp="1"/>
          </p:cNvSpPr>
          <p:nvPr>
            <p:ph type="title"/>
          </p:nvPr>
        </p:nvSpPr>
        <p:spPr>
          <a:xfrm>
            <a:off x="838200" y="-228600"/>
            <a:ext cx="9829800" cy="1219200"/>
          </a:xfrm>
        </p:spPr>
        <p:txBody>
          <a:bodyPr/>
          <a:lstStyle/>
          <a:p>
            <a:r>
              <a:rPr lang="en-US" dirty="0">
                <a:latin typeface="+mj-lt"/>
              </a:rPr>
              <a:t>                              XỬ LÝ TÌNH HUỐNG</a:t>
            </a:r>
          </a:p>
        </p:txBody>
      </p:sp>
      <p:sp>
        <p:nvSpPr>
          <p:cNvPr id="3" name="Rounded Rectangle 2"/>
          <p:cNvSpPr/>
          <p:nvPr/>
        </p:nvSpPr>
        <p:spPr>
          <a:xfrm>
            <a:off x="38100" y="1295400"/>
            <a:ext cx="11925300" cy="15240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3200" b="1" i="1" dirty="0">
                <a:latin typeface="+mj-lt"/>
              </a:rPr>
              <a:t>* </a:t>
            </a:r>
            <a:r>
              <a:rPr lang="en-GB" sz="3200" b="1" i="1" dirty="0" err="1">
                <a:latin typeface="+mj-lt"/>
              </a:rPr>
              <a:t>Tình</a:t>
            </a:r>
            <a:r>
              <a:rPr lang="en-GB" sz="3200" b="1" i="1" dirty="0">
                <a:latin typeface="+mj-lt"/>
              </a:rPr>
              <a:t> </a:t>
            </a:r>
            <a:r>
              <a:rPr lang="en-GB" sz="3200" b="1" i="1" dirty="0" err="1">
                <a:latin typeface="+mj-lt"/>
              </a:rPr>
              <a:t>huống</a:t>
            </a:r>
            <a:r>
              <a:rPr lang="en-GB" sz="3200" b="1" i="1" dirty="0">
                <a:latin typeface="+mj-lt"/>
              </a:rPr>
              <a:t> 1: </a:t>
            </a:r>
            <a:r>
              <a:rPr lang="en-GB" sz="3200" dirty="0" err="1">
                <a:latin typeface="+mj-lt"/>
              </a:rPr>
              <a:t>Bố</a:t>
            </a:r>
            <a:r>
              <a:rPr lang="en-GB" sz="3200" dirty="0">
                <a:latin typeface="+mj-lt"/>
              </a:rPr>
              <a:t> </a:t>
            </a:r>
            <a:r>
              <a:rPr lang="en-GB" sz="3200" dirty="0" err="1">
                <a:latin typeface="+mj-lt"/>
              </a:rPr>
              <a:t>mẹ</a:t>
            </a:r>
            <a:r>
              <a:rPr lang="en-GB" sz="3200" dirty="0">
                <a:latin typeface="+mj-lt"/>
              </a:rPr>
              <a:t> </a:t>
            </a:r>
            <a:r>
              <a:rPr lang="en-GB" sz="3200" dirty="0" err="1">
                <a:latin typeface="+mj-lt"/>
              </a:rPr>
              <a:t>Hùng</a:t>
            </a:r>
            <a:r>
              <a:rPr lang="en-GB" sz="3200" dirty="0">
                <a:latin typeface="+mj-lt"/>
              </a:rPr>
              <a:t> </a:t>
            </a:r>
            <a:r>
              <a:rPr lang="en-GB" sz="3200" dirty="0" err="1">
                <a:latin typeface="+mj-lt"/>
              </a:rPr>
              <a:t>là</a:t>
            </a:r>
            <a:r>
              <a:rPr lang="en-GB" sz="3200" dirty="0">
                <a:latin typeface="+mj-lt"/>
              </a:rPr>
              <a:t> </a:t>
            </a:r>
            <a:r>
              <a:rPr lang="en-GB" sz="3200" dirty="0" err="1">
                <a:latin typeface="+mj-lt"/>
              </a:rPr>
              <a:t>người</a:t>
            </a:r>
            <a:r>
              <a:rPr lang="en-GB" sz="3200" dirty="0">
                <a:latin typeface="+mj-lt"/>
              </a:rPr>
              <a:t> </a:t>
            </a:r>
            <a:r>
              <a:rPr lang="en-GB" sz="3200" dirty="0" err="1">
                <a:latin typeface="+mj-lt"/>
              </a:rPr>
              <a:t>Nga</a:t>
            </a:r>
            <a:r>
              <a:rPr lang="en-GB" sz="3200" dirty="0">
                <a:latin typeface="+mj-lt"/>
              </a:rPr>
              <a:t> </a:t>
            </a:r>
            <a:r>
              <a:rPr lang="en-GB" sz="3200" dirty="0" err="1">
                <a:latin typeface="+mj-lt"/>
              </a:rPr>
              <a:t>đến</a:t>
            </a:r>
            <a:r>
              <a:rPr lang="en-GB" sz="3200" dirty="0">
                <a:latin typeface="+mj-lt"/>
              </a:rPr>
              <a:t> </a:t>
            </a:r>
            <a:r>
              <a:rPr lang="en-GB" sz="3200" dirty="0" err="1">
                <a:latin typeface="+mj-lt"/>
              </a:rPr>
              <a:t>Việt</a:t>
            </a:r>
            <a:r>
              <a:rPr lang="en-GB" sz="3200" dirty="0">
                <a:latin typeface="+mj-lt"/>
              </a:rPr>
              <a:t> Nam </a:t>
            </a:r>
            <a:r>
              <a:rPr lang="en-GB" sz="3200" dirty="0" err="1">
                <a:latin typeface="+mj-lt"/>
              </a:rPr>
              <a:t>sinh</a:t>
            </a:r>
            <a:r>
              <a:rPr lang="en-GB" sz="3200" dirty="0">
                <a:latin typeface="+mj-lt"/>
              </a:rPr>
              <a:t> </a:t>
            </a:r>
            <a:r>
              <a:rPr lang="en-GB" sz="3200" dirty="0" err="1">
                <a:latin typeface="+mj-lt"/>
              </a:rPr>
              <a:t>sống</a:t>
            </a:r>
            <a:r>
              <a:rPr lang="en-GB" sz="3200" dirty="0">
                <a:latin typeface="+mj-lt"/>
              </a:rPr>
              <a:t>. </a:t>
            </a:r>
            <a:r>
              <a:rPr lang="en-GB" sz="3200" dirty="0" err="1">
                <a:latin typeface="+mj-lt"/>
              </a:rPr>
              <a:t>Hùng</a:t>
            </a:r>
            <a:r>
              <a:rPr lang="en-GB" sz="3200" dirty="0">
                <a:latin typeface="+mj-lt"/>
              </a:rPr>
              <a:t> </a:t>
            </a:r>
            <a:r>
              <a:rPr lang="en-GB" sz="3200" dirty="0" err="1">
                <a:latin typeface="+mj-lt"/>
              </a:rPr>
              <a:t>sinh</a:t>
            </a:r>
            <a:r>
              <a:rPr lang="en-GB" sz="3200" dirty="0">
                <a:latin typeface="+mj-lt"/>
              </a:rPr>
              <a:t> </a:t>
            </a:r>
            <a:r>
              <a:rPr lang="en-GB" sz="3200" dirty="0" err="1">
                <a:latin typeface="+mj-lt"/>
              </a:rPr>
              <a:t>ra</a:t>
            </a:r>
            <a:r>
              <a:rPr lang="en-GB" sz="3200" dirty="0">
                <a:latin typeface="+mj-lt"/>
              </a:rPr>
              <a:t> </a:t>
            </a:r>
            <a:r>
              <a:rPr lang="en-GB" sz="3200" dirty="0" err="1">
                <a:latin typeface="+mj-lt"/>
              </a:rPr>
              <a:t>và</a:t>
            </a:r>
            <a:r>
              <a:rPr lang="en-GB" sz="3200" dirty="0">
                <a:latin typeface="+mj-lt"/>
              </a:rPr>
              <a:t> </a:t>
            </a:r>
            <a:r>
              <a:rPr lang="en-GB" sz="3200" dirty="0" err="1">
                <a:latin typeface="+mj-lt"/>
              </a:rPr>
              <a:t>lớn</a:t>
            </a:r>
            <a:r>
              <a:rPr lang="en-GB" sz="3200" dirty="0">
                <a:latin typeface="+mj-lt"/>
              </a:rPr>
              <a:t> </a:t>
            </a:r>
            <a:r>
              <a:rPr lang="en-GB" sz="3200" dirty="0" err="1">
                <a:latin typeface="+mj-lt"/>
              </a:rPr>
              <a:t>lên</a:t>
            </a:r>
            <a:r>
              <a:rPr lang="en-GB" sz="3200" dirty="0">
                <a:latin typeface="+mj-lt"/>
              </a:rPr>
              <a:t> ở </a:t>
            </a:r>
            <a:r>
              <a:rPr lang="en-GB" sz="3200" dirty="0" err="1">
                <a:latin typeface="+mj-lt"/>
              </a:rPr>
              <a:t>Việt</a:t>
            </a:r>
            <a:r>
              <a:rPr lang="en-GB" sz="3200" dirty="0">
                <a:latin typeface="+mj-lt"/>
              </a:rPr>
              <a:t> </a:t>
            </a:r>
            <a:r>
              <a:rPr lang="en-GB" sz="3200" dirty="0" err="1">
                <a:latin typeface="+mj-lt"/>
              </a:rPr>
              <a:t>nam</a:t>
            </a:r>
            <a:r>
              <a:rPr lang="en-GB" sz="3200" dirty="0">
                <a:latin typeface="+mj-lt"/>
              </a:rPr>
              <a:t>. </a:t>
            </a:r>
            <a:r>
              <a:rPr lang="en-GB" sz="3200" dirty="0" err="1">
                <a:latin typeface="+mj-lt"/>
              </a:rPr>
              <a:t>Có</a:t>
            </a:r>
            <a:r>
              <a:rPr lang="en-GB" sz="3200" dirty="0">
                <a:latin typeface="+mj-lt"/>
              </a:rPr>
              <a:t> </a:t>
            </a:r>
            <a:r>
              <a:rPr lang="en-GB" sz="3200" dirty="0" err="1">
                <a:latin typeface="+mj-lt"/>
              </a:rPr>
              <a:t>người</a:t>
            </a:r>
            <a:r>
              <a:rPr lang="en-GB" sz="3200" dirty="0">
                <a:latin typeface="+mj-lt"/>
              </a:rPr>
              <a:t> </a:t>
            </a:r>
            <a:r>
              <a:rPr lang="en-GB" sz="3200" dirty="0" err="1">
                <a:latin typeface="+mj-lt"/>
              </a:rPr>
              <a:t>nói</a:t>
            </a:r>
            <a:r>
              <a:rPr lang="en-GB" sz="3200" dirty="0">
                <a:latin typeface="+mj-lt"/>
              </a:rPr>
              <a:t> </a:t>
            </a:r>
            <a:r>
              <a:rPr lang="en-GB" sz="3200" dirty="0" err="1">
                <a:latin typeface="+mj-lt"/>
              </a:rPr>
              <a:t>Hùng</a:t>
            </a:r>
            <a:r>
              <a:rPr lang="en-GB" sz="3200" dirty="0">
                <a:latin typeface="+mj-lt"/>
              </a:rPr>
              <a:t> </a:t>
            </a:r>
            <a:r>
              <a:rPr lang="en-GB" sz="3200" dirty="0" err="1">
                <a:latin typeface="+mj-lt"/>
              </a:rPr>
              <a:t>là</a:t>
            </a:r>
            <a:r>
              <a:rPr lang="en-GB" sz="3200" dirty="0">
                <a:latin typeface="+mj-lt"/>
              </a:rPr>
              <a:t> </a:t>
            </a:r>
            <a:r>
              <a:rPr lang="en-GB" sz="3200" dirty="0" err="1">
                <a:latin typeface="+mj-lt"/>
              </a:rPr>
              <a:t>người</a:t>
            </a:r>
            <a:r>
              <a:rPr lang="en-GB" sz="3200" dirty="0">
                <a:latin typeface="+mj-lt"/>
              </a:rPr>
              <a:t> </a:t>
            </a:r>
            <a:r>
              <a:rPr lang="en-GB" sz="3200" dirty="0" err="1">
                <a:latin typeface="+mj-lt"/>
              </a:rPr>
              <a:t>Việt</a:t>
            </a:r>
            <a:r>
              <a:rPr lang="en-GB" sz="3200" dirty="0">
                <a:latin typeface="+mj-lt"/>
              </a:rPr>
              <a:t> </a:t>
            </a:r>
            <a:r>
              <a:rPr lang="en-GB" sz="3200" dirty="0" err="1">
                <a:latin typeface="+mj-lt"/>
              </a:rPr>
              <a:t>gốc</a:t>
            </a:r>
            <a:r>
              <a:rPr lang="en-GB" sz="3200" dirty="0">
                <a:latin typeface="+mj-lt"/>
              </a:rPr>
              <a:t> </a:t>
            </a:r>
            <a:r>
              <a:rPr lang="en-GB" sz="3200" dirty="0" err="1">
                <a:latin typeface="+mj-lt"/>
              </a:rPr>
              <a:t>Hoa</a:t>
            </a:r>
            <a:r>
              <a:rPr lang="en-GB" sz="3200" dirty="0">
                <a:latin typeface="+mj-lt"/>
              </a:rPr>
              <a:t>, </a:t>
            </a:r>
            <a:r>
              <a:rPr lang="en-GB" sz="3200" dirty="0" err="1">
                <a:latin typeface="+mj-lt"/>
              </a:rPr>
              <a:t>không</a:t>
            </a:r>
            <a:r>
              <a:rPr lang="en-GB" sz="3200" dirty="0">
                <a:latin typeface="+mj-lt"/>
              </a:rPr>
              <a:t> </a:t>
            </a:r>
            <a:r>
              <a:rPr lang="en-GB" sz="3200" dirty="0" err="1">
                <a:latin typeface="+mj-lt"/>
              </a:rPr>
              <a:t>phải</a:t>
            </a:r>
            <a:r>
              <a:rPr lang="en-GB" sz="3200" dirty="0">
                <a:latin typeface="+mj-lt"/>
              </a:rPr>
              <a:t> </a:t>
            </a:r>
            <a:r>
              <a:rPr lang="en-GB" sz="3200" dirty="0" err="1">
                <a:latin typeface="+mj-lt"/>
              </a:rPr>
              <a:t>công</a:t>
            </a:r>
            <a:r>
              <a:rPr lang="en-GB" sz="3200" dirty="0">
                <a:latin typeface="+mj-lt"/>
              </a:rPr>
              <a:t> </a:t>
            </a:r>
            <a:r>
              <a:rPr lang="en-GB" sz="3200" dirty="0" err="1">
                <a:latin typeface="+mj-lt"/>
              </a:rPr>
              <a:t>dân</a:t>
            </a:r>
            <a:r>
              <a:rPr lang="en-GB" sz="3200" dirty="0">
                <a:latin typeface="+mj-lt"/>
              </a:rPr>
              <a:t> </a:t>
            </a:r>
            <a:r>
              <a:rPr lang="en-GB" sz="3200" dirty="0" err="1">
                <a:latin typeface="+mj-lt"/>
              </a:rPr>
              <a:t>Việt</a:t>
            </a:r>
            <a:r>
              <a:rPr lang="en-GB" sz="3200" dirty="0">
                <a:latin typeface="+mj-lt"/>
              </a:rPr>
              <a:t> Nam</a:t>
            </a:r>
          </a:p>
        </p:txBody>
      </p:sp>
      <p:sp>
        <p:nvSpPr>
          <p:cNvPr id="4" name="Rounded Rectangle 3"/>
          <p:cNvSpPr/>
          <p:nvPr/>
        </p:nvSpPr>
        <p:spPr>
          <a:xfrm>
            <a:off x="609600" y="3505200"/>
            <a:ext cx="10439400" cy="1524000"/>
          </a:xfrm>
          <a:prstGeom prst="roundRect">
            <a:avLst/>
          </a:prstGeom>
        </p:spPr>
        <p:style>
          <a:lnRef idx="3">
            <a:schemeClr val="lt1"/>
          </a:lnRef>
          <a:fillRef idx="1">
            <a:schemeClr val="accent4"/>
          </a:fillRef>
          <a:effectRef idx="1">
            <a:schemeClr val="accent4"/>
          </a:effectRef>
          <a:fontRef idx="minor">
            <a:schemeClr val="lt1"/>
          </a:fontRef>
        </p:style>
        <p:txBody>
          <a:bodyPr rtlCol="0" anchor="ctr"/>
          <a:lstStyle/>
          <a:p>
            <a:r>
              <a:rPr lang="vi-VN" sz="2800" dirty="0">
                <a:solidFill>
                  <a:srgbClr val="002060"/>
                </a:solidFill>
              </a:rPr>
              <a:t>Hùng sinh ra trên lãnh thổ Việt Nam nhưng bố mẹ Hùng là người mang quốc tịch Nga, không có quốc tịch Việt Nam </a:t>
            </a:r>
            <a:endParaRPr lang="en-US" sz="2800" dirty="0">
              <a:solidFill>
                <a:srgbClr val="002060"/>
              </a:solidFill>
            </a:endParaRPr>
          </a:p>
          <a:p>
            <a:pPr algn="ctr"/>
            <a:r>
              <a:rPr lang="vi-VN" sz="2800" dirty="0">
                <a:solidFill>
                  <a:srgbClr val="002060"/>
                </a:solidFill>
              </a:rPr>
              <a:t>nên Hùng không phải là công dân Việt Nam. </a:t>
            </a:r>
            <a:endParaRPr lang="en-GB" sz="2800" dirty="0">
              <a:solidFill>
                <a:srgbClr val="002060"/>
              </a:solidFill>
              <a:latin typeface="+mj-lt"/>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200" y="-228600"/>
            <a:ext cx="1562100" cy="1562100"/>
          </a:xfrm>
          <a:prstGeom prst="rect">
            <a:avLst/>
          </a:prstGeom>
        </p:spPr>
      </p:pic>
    </p:spTree>
    <p:extLst>
      <p:ext uri="{BB962C8B-B14F-4D97-AF65-F5344CB8AC3E}">
        <p14:creationId xmlns:p14="http://schemas.microsoft.com/office/powerpoint/2010/main" val="25981670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ircle(in)">
                                      <p:cBhvr>
                                        <p:cTn id="12" dur="20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ề 1"/>
          <p:cNvSpPr>
            <a:spLocks noGrp="1"/>
          </p:cNvSpPr>
          <p:nvPr>
            <p:ph type="title"/>
          </p:nvPr>
        </p:nvSpPr>
        <p:spPr>
          <a:xfrm>
            <a:off x="838200" y="-228600"/>
            <a:ext cx="9829800" cy="1219200"/>
          </a:xfrm>
        </p:spPr>
        <p:txBody>
          <a:bodyPr/>
          <a:lstStyle/>
          <a:p>
            <a:r>
              <a:rPr lang="en-US" dirty="0">
                <a:latin typeface="+mj-lt"/>
              </a:rPr>
              <a:t>                              XỬ LÝ TÌNH HUỐNG</a:t>
            </a:r>
          </a:p>
        </p:txBody>
      </p:sp>
      <p:sp>
        <p:nvSpPr>
          <p:cNvPr id="3" name="Rounded Rectangle 2"/>
          <p:cNvSpPr/>
          <p:nvPr/>
        </p:nvSpPr>
        <p:spPr>
          <a:xfrm>
            <a:off x="304800" y="3276600"/>
            <a:ext cx="11353800" cy="2057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800" dirty="0"/>
              <a:t>Trường hợp này, quốc tịch của L</a:t>
            </a:r>
            <a:r>
              <a:rPr lang="en-US" sz="2800" dirty="0"/>
              <a:t>a</a:t>
            </a:r>
            <a:r>
              <a:rPr lang="vi-VN" sz="2800" dirty="0"/>
              <a:t>n sẽ do bố mẹ thoả thuận. </a:t>
            </a:r>
            <a:endParaRPr lang="en-US" sz="2800" dirty="0"/>
          </a:p>
          <a:p>
            <a:r>
              <a:rPr lang="vi-VN" sz="2800" dirty="0"/>
              <a:t>Lân là công dân Việt Nam/có quốc tịch Việt Nam, nếu bố mẹ L</a:t>
            </a:r>
            <a:r>
              <a:rPr lang="en-US" sz="2800" dirty="0"/>
              <a:t>a</a:t>
            </a:r>
            <a:r>
              <a:rPr lang="vi-VN" sz="2800" dirty="0"/>
              <a:t>n có thoả thuận bằng văn bản vào thời điểm đăng </a:t>
            </a:r>
            <a:r>
              <a:rPr lang="en-US" sz="2800" dirty="0" err="1"/>
              <a:t>ký</a:t>
            </a:r>
            <a:r>
              <a:rPr lang="vi-VN" sz="2800" dirty="0"/>
              <a:t> khai sinh cho L</a:t>
            </a:r>
            <a:r>
              <a:rPr lang="en-US" sz="2800" dirty="0"/>
              <a:t>a</a:t>
            </a:r>
            <a:r>
              <a:rPr lang="vi-VN" sz="2800" dirty="0"/>
              <a:t>n.</a:t>
            </a:r>
            <a:endParaRPr lang="en-GB" sz="2800" dirty="0">
              <a:latin typeface="+mj-lt"/>
            </a:endParaRPr>
          </a:p>
        </p:txBody>
      </p:sp>
      <p:sp>
        <p:nvSpPr>
          <p:cNvPr id="4" name="Rounded Rectangle 3"/>
          <p:cNvSpPr/>
          <p:nvPr/>
        </p:nvSpPr>
        <p:spPr>
          <a:xfrm>
            <a:off x="-76200" y="1600200"/>
            <a:ext cx="12192000" cy="1524000"/>
          </a:xfrm>
          <a:prstGeom prst="roundRect">
            <a:avLst/>
          </a:prstGeom>
        </p:spPr>
        <p:style>
          <a:lnRef idx="3">
            <a:schemeClr val="lt1"/>
          </a:lnRef>
          <a:fillRef idx="1">
            <a:schemeClr val="accent4"/>
          </a:fillRef>
          <a:effectRef idx="1">
            <a:schemeClr val="accent4"/>
          </a:effectRef>
          <a:fontRef idx="minor">
            <a:schemeClr val="lt1"/>
          </a:fontRef>
        </p:style>
        <p:txBody>
          <a:bodyPr rtlCol="0" anchor="ctr"/>
          <a:lstStyle/>
          <a:p>
            <a:r>
              <a:rPr lang="en-GB" sz="2800" b="1" i="1" dirty="0">
                <a:latin typeface="+mj-lt"/>
              </a:rPr>
              <a:t>* </a:t>
            </a:r>
            <a:r>
              <a:rPr lang="en-GB" sz="2800" b="1" i="1" dirty="0" err="1">
                <a:solidFill>
                  <a:srgbClr val="FF0000"/>
                </a:solidFill>
                <a:latin typeface="+mj-lt"/>
              </a:rPr>
              <a:t>Tình</a:t>
            </a:r>
            <a:r>
              <a:rPr lang="en-GB" sz="2800" b="1" i="1" dirty="0">
                <a:solidFill>
                  <a:srgbClr val="FF0000"/>
                </a:solidFill>
                <a:latin typeface="+mj-lt"/>
              </a:rPr>
              <a:t> </a:t>
            </a:r>
            <a:r>
              <a:rPr lang="en-GB" sz="2800" b="1" i="1" dirty="0" err="1">
                <a:solidFill>
                  <a:srgbClr val="FF0000"/>
                </a:solidFill>
                <a:latin typeface="+mj-lt"/>
              </a:rPr>
              <a:t>huống</a:t>
            </a:r>
            <a:r>
              <a:rPr lang="en-GB" sz="2800" b="1" i="1" dirty="0">
                <a:solidFill>
                  <a:srgbClr val="FF0000"/>
                </a:solidFill>
                <a:latin typeface="+mj-lt"/>
              </a:rPr>
              <a:t> 2</a:t>
            </a:r>
            <a:r>
              <a:rPr lang="en-GB" sz="2800" b="1" i="1" dirty="0">
                <a:latin typeface="+mj-lt"/>
              </a:rPr>
              <a:t>: </a:t>
            </a:r>
            <a:r>
              <a:rPr lang="en-GB" sz="2800" dirty="0" err="1">
                <a:latin typeface="+mj-lt"/>
              </a:rPr>
              <a:t>Bố</a:t>
            </a:r>
            <a:r>
              <a:rPr lang="en-GB" sz="2800" dirty="0">
                <a:latin typeface="+mj-lt"/>
              </a:rPr>
              <a:t> </a:t>
            </a:r>
            <a:r>
              <a:rPr lang="en-GB" sz="2800" dirty="0" err="1">
                <a:latin typeface="+mj-lt"/>
              </a:rPr>
              <a:t>của</a:t>
            </a:r>
            <a:r>
              <a:rPr lang="en-GB" sz="2800" dirty="0">
                <a:latin typeface="+mj-lt"/>
              </a:rPr>
              <a:t> </a:t>
            </a:r>
            <a:r>
              <a:rPr lang="en-GB" sz="2800" dirty="0" err="1">
                <a:latin typeface="+mj-lt"/>
              </a:rPr>
              <a:t>Lan</a:t>
            </a:r>
            <a:r>
              <a:rPr lang="en-GB" sz="2800" dirty="0">
                <a:latin typeface="+mj-lt"/>
              </a:rPr>
              <a:t> </a:t>
            </a:r>
            <a:r>
              <a:rPr lang="en-GB" sz="2800" dirty="0" err="1">
                <a:latin typeface="+mj-lt"/>
              </a:rPr>
              <a:t>là</a:t>
            </a:r>
            <a:r>
              <a:rPr lang="en-GB" sz="2800" dirty="0">
                <a:latin typeface="+mj-lt"/>
              </a:rPr>
              <a:t> </a:t>
            </a:r>
            <a:r>
              <a:rPr lang="en-GB" sz="2800" dirty="0" err="1">
                <a:latin typeface="+mj-lt"/>
              </a:rPr>
              <a:t>người</a:t>
            </a:r>
            <a:r>
              <a:rPr lang="en-GB" sz="2800" dirty="0">
                <a:latin typeface="+mj-lt"/>
              </a:rPr>
              <a:t> </a:t>
            </a:r>
            <a:r>
              <a:rPr lang="en-GB" sz="2800" dirty="0" err="1">
                <a:latin typeface="+mj-lt"/>
              </a:rPr>
              <a:t>Việt</a:t>
            </a:r>
            <a:r>
              <a:rPr lang="en-GB" sz="2800" dirty="0">
                <a:latin typeface="+mj-lt"/>
              </a:rPr>
              <a:t> Nam, </a:t>
            </a:r>
            <a:r>
              <a:rPr lang="en-GB" sz="2800" dirty="0" err="1">
                <a:latin typeface="+mj-lt"/>
              </a:rPr>
              <a:t>mẹ</a:t>
            </a:r>
            <a:r>
              <a:rPr lang="en-GB" sz="2800" dirty="0">
                <a:latin typeface="+mj-lt"/>
              </a:rPr>
              <a:t> </a:t>
            </a:r>
            <a:r>
              <a:rPr lang="en-GB" sz="2800" dirty="0" err="1">
                <a:latin typeface="+mj-lt"/>
              </a:rPr>
              <a:t>Lan</a:t>
            </a:r>
            <a:r>
              <a:rPr lang="en-GB" sz="2800" dirty="0">
                <a:latin typeface="+mj-lt"/>
              </a:rPr>
              <a:t> </a:t>
            </a:r>
            <a:r>
              <a:rPr lang="en-GB" sz="2800" dirty="0" err="1">
                <a:latin typeface="+mj-lt"/>
              </a:rPr>
              <a:t>là</a:t>
            </a:r>
            <a:r>
              <a:rPr lang="en-GB" sz="2800" dirty="0">
                <a:latin typeface="+mj-lt"/>
              </a:rPr>
              <a:t> </a:t>
            </a:r>
            <a:r>
              <a:rPr lang="en-GB" sz="2800" dirty="0" err="1">
                <a:latin typeface="+mj-lt"/>
              </a:rPr>
              <a:t>người</a:t>
            </a:r>
            <a:r>
              <a:rPr lang="en-GB" sz="2800" dirty="0">
                <a:latin typeface="+mj-lt"/>
              </a:rPr>
              <a:t> </a:t>
            </a:r>
            <a:r>
              <a:rPr lang="en-GB" sz="2800" dirty="0" err="1">
                <a:latin typeface="+mj-lt"/>
              </a:rPr>
              <a:t>Đức</a:t>
            </a:r>
            <a:r>
              <a:rPr lang="en-GB" sz="2800" dirty="0">
                <a:latin typeface="+mj-lt"/>
              </a:rPr>
              <a:t> , </a:t>
            </a:r>
            <a:r>
              <a:rPr lang="en-GB" sz="2800" dirty="0" err="1">
                <a:latin typeface="+mj-lt"/>
              </a:rPr>
              <a:t>Lan</a:t>
            </a:r>
            <a:r>
              <a:rPr lang="en-GB" sz="2800" dirty="0">
                <a:latin typeface="+mj-lt"/>
              </a:rPr>
              <a:t> </a:t>
            </a:r>
            <a:r>
              <a:rPr lang="en-GB" sz="2800" dirty="0" err="1">
                <a:latin typeface="+mj-lt"/>
              </a:rPr>
              <a:t>sinh</a:t>
            </a:r>
            <a:r>
              <a:rPr lang="en-GB" sz="2800" dirty="0">
                <a:latin typeface="+mj-lt"/>
              </a:rPr>
              <a:t> </a:t>
            </a:r>
            <a:r>
              <a:rPr lang="en-GB" sz="2800" dirty="0" err="1">
                <a:latin typeface="+mj-lt"/>
              </a:rPr>
              <a:t>ra</a:t>
            </a:r>
            <a:r>
              <a:rPr lang="en-GB" sz="2800" dirty="0">
                <a:latin typeface="+mj-lt"/>
              </a:rPr>
              <a:t> </a:t>
            </a:r>
            <a:r>
              <a:rPr lang="en-GB" sz="2800" dirty="0" err="1">
                <a:latin typeface="+mj-lt"/>
              </a:rPr>
              <a:t>và</a:t>
            </a:r>
            <a:r>
              <a:rPr lang="en-GB" sz="2800" dirty="0">
                <a:latin typeface="+mj-lt"/>
              </a:rPr>
              <a:t> </a:t>
            </a:r>
            <a:r>
              <a:rPr lang="en-GB" sz="2800" dirty="0" err="1">
                <a:latin typeface="+mj-lt"/>
              </a:rPr>
              <a:t>lớn</a:t>
            </a:r>
            <a:r>
              <a:rPr lang="en-GB" sz="2800" dirty="0">
                <a:latin typeface="+mj-lt"/>
              </a:rPr>
              <a:t> </a:t>
            </a:r>
            <a:r>
              <a:rPr lang="en-GB" sz="2800" dirty="0" err="1">
                <a:latin typeface="+mj-lt"/>
              </a:rPr>
              <a:t>lên</a:t>
            </a:r>
            <a:r>
              <a:rPr lang="en-GB" sz="2800" dirty="0">
                <a:latin typeface="+mj-lt"/>
              </a:rPr>
              <a:t> ở </a:t>
            </a:r>
            <a:r>
              <a:rPr lang="en-GB" sz="2800" dirty="0" err="1">
                <a:latin typeface="+mj-lt"/>
              </a:rPr>
              <a:t>Việt</a:t>
            </a:r>
            <a:r>
              <a:rPr lang="en-GB" sz="2800" dirty="0">
                <a:latin typeface="+mj-lt"/>
              </a:rPr>
              <a:t> </a:t>
            </a:r>
            <a:r>
              <a:rPr lang="en-GB" sz="2800" dirty="0" err="1">
                <a:latin typeface="+mj-lt"/>
              </a:rPr>
              <a:t>nam</a:t>
            </a:r>
            <a:r>
              <a:rPr lang="en-GB" sz="2800" dirty="0">
                <a:latin typeface="+mj-lt"/>
              </a:rPr>
              <a:t> </a:t>
            </a:r>
            <a:r>
              <a:rPr lang="en-GB" sz="2800" dirty="0" err="1">
                <a:latin typeface="+mj-lt"/>
              </a:rPr>
              <a:t>nhìn</a:t>
            </a:r>
            <a:r>
              <a:rPr lang="en-GB" sz="2800" dirty="0">
                <a:latin typeface="+mj-lt"/>
              </a:rPr>
              <a:t> </a:t>
            </a:r>
            <a:r>
              <a:rPr lang="en-GB" sz="2800" dirty="0" err="1">
                <a:latin typeface="+mj-lt"/>
              </a:rPr>
              <a:t>khuôn</a:t>
            </a:r>
            <a:r>
              <a:rPr lang="en-GB" sz="2800" dirty="0">
                <a:latin typeface="+mj-lt"/>
              </a:rPr>
              <a:t> </a:t>
            </a:r>
            <a:r>
              <a:rPr lang="en-GB" sz="2800" dirty="0" err="1">
                <a:latin typeface="+mj-lt"/>
              </a:rPr>
              <a:t>mặt</a:t>
            </a:r>
            <a:r>
              <a:rPr lang="en-GB" sz="2800" dirty="0">
                <a:latin typeface="+mj-lt"/>
              </a:rPr>
              <a:t> </a:t>
            </a:r>
            <a:r>
              <a:rPr lang="en-GB" sz="2800" dirty="0" err="1">
                <a:latin typeface="+mj-lt"/>
              </a:rPr>
              <a:t>Lan</a:t>
            </a:r>
            <a:r>
              <a:rPr lang="en-GB" sz="2800" dirty="0">
                <a:latin typeface="+mj-lt"/>
              </a:rPr>
              <a:t> </a:t>
            </a:r>
            <a:r>
              <a:rPr lang="en-GB" sz="2800" dirty="0" err="1">
                <a:latin typeface="+mj-lt"/>
              </a:rPr>
              <a:t>có</a:t>
            </a:r>
            <a:r>
              <a:rPr lang="en-GB" sz="2800" dirty="0">
                <a:latin typeface="+mj-lt"/>
              </a:rPr>
              <a:t> </a:t>
            </a:r>
            <a:r>
              <a:rPr lang="en-GB" sz="2800" dirty="0" err="1">
                <a:latin typeface="+mj-lt"/>
              </a:rPr>
              <a:t>nhiều</a:t>
            </a:r>
            <a:r>
              <a:rPr lang="en-GB" sz="2800" dirty="0">
                <a:latin typeface="+mj-lt"/>
              </a:rPr>
              <a:t> </a:t>
            </a:r>
            <a:r>
              <a:rPr lang="en-GB" sz="2800" dirty="0" err="1">
                <a:latin typeface="+mj-lt"/>
              </a:rPr>
              <a:t>nét</a:t>
            </a:r>
            <a:r>
              <a:rPr lang="en-GB" sz="2800" dirty="0">
                <a:latin typeface="+mj-lt"/>
              </a:rPr>
              <a:t> </a:t>
            </a:r>
            <a:r>
              <a:rPr lang="en-GB" sz="2800" dirty="0" err="1">
                <a:latin typeface="+mj-lt"/>
              </a:rPr>
              <a:t>giống</a:t>
            </a:r>
            <a:r>
              <a:rPr lang="en-GB" sz="2800" dirty="0">
                <a:latin typeface="+mj-lt"/>
              </a:rPr>
              <a:t> </a:t>
            </a:r>
            <a:r>
              <a:rPr lang="en-GB" sz="2800" dirty="0" err="1">
                <a:latin typeface="+mj-lt"/>
              </a:rPr>
              <a:t>người</a:t>
            </a:r>
            <a:r>
              <a:rPr lang="en-GB" sz="2800" dirty="0">
                <a:latin typeface="+mj-lt"/>
              </a:rPr>
              <a:t> </a:t>
            </a:r>
            <a:r>
              <a:rPr lang="en-GB" sz="2800" dirty="0" err="1">
                <a:latin typeface="+mj-lt"/>
              </a:rPr>
              <a:t>Châu</a:t>
            </a:r>
            <a:r>
              <a:rPr lang="en-GB" sz="2800" dirty="0">
                <a:latin typeface="+mj-lt"/>
              </a:rPr>
              <a:t> Á. </a:t>
            </a:r>
            <a:r>
              <a:rPr lang="en-GB" sz="2800" dirty="0" err="1">
                <a:latin typeface="+mj-lt"/>
              </a:rPr>
              <a:t>Các</a:t>
            </a:r>
            <a:r>
              <a:rPr lang="en-GB" sz="2800" dirty="0">
                <a:latin typeface="+mj-lt"/>
              </a:rPr>
              <a:t> </a:t>
            </a:r>
            <a:r>
              <a:rPr lang="en-GB" sz="2800" dirty="0" err="1">
                <a:latin typeface="+mj-lt"/>
              </a:rPr>
              <a:t>bạn</a:t>
            </a:r>
            <a:r>
              <a:rPr lang="en-GB" sz="2800" dirty="0">
                <a:latin typeface="+mj-lt"/>
              </a:rPr>
              <a:t> </a:t>
            </a:r>
            <a:r>
              <a:rPr lang="en-GB" sz="2800" dirty="0" err="1">
                <a:latin typeface="+mj-lt"/>
              </a:rPr>
              <a:t>trong</a:t>
            </a:r>
            <a:r>
              <a:rPr lang="en-GB" sz="2800" dirty="0">
                <a:latin typeface="+mj-lt"/>
              </a:rPr>
              <a:t> </a:t>
            </a:r>
            <a:r>
              <a:rPr lang="en-GB" sz="2800" dirty="0" err="1">
                <a:latin typeface="+mj-lt"/>
              </a:rPr>
              <a:t>lớp</a:t>
            </a:r>
            <a:r>
              <a:rPr lang="en-GB" sz="2800" dirty="0">
                <a:latin typeface="+mj-lt"/>
              </a:rPr>
              <a:t> </a:t>
            </a:r>
            <a:r>
              <a:rPr lang="en-GB" sz="2800" dirty="0" err="1">
                <a:latin typeface="+mj-lt"/>
              </a:rPr>
              <a:t>băn</a:t>
            </a:r>
            <a:r>
              <a:rPr lang="en-GB" sz="2800" dirty="0">
                <a:latin typeface="+mj-lt"/>
              </a:rPr>
              <a:t> </a:t>
            </a:r>
            <a:r>
              <a:rPr lang="en-GB" sz="2800" dirty="0" err="1">
                <a:latin typeface="+mj-lt"/>
              </a:rPr>
              <a:t>khoăn</a:t>
            </a:r>
            <a:r>
              <a:rPr lang="en-GB" sz="2800" dirty="0">
                <a:latin typeface="+mj-lt"/>
              </a:rPr>
              <a:t> </a:t>
            </a:r>
            <a:r>
              <a:rPr lang="en-GB" sz="2800" dirty="0" err="1">
                <a:latin typeface="+mj-lt"/>
              </a:rPr>
              <a:t>không</a:t>
            </a:r>
            <a:r>
              <a:rPr lang="en-GB" sz="2800" dirty="0">
                <a:latin typeface="+mj-lt"/>
              </a:rPr>
              <a:t> </a:t>
            </a:r>
            <a:r>
              <a:rPr lang="en-GB" sz="2800" dirty="0" err="1">
                <a:latin typeface="+mj-lt"/>
              </a:rPr>
              <a:t>biết</a:t>
            </a:r>
            <a:r>
              <a:rPr lang="en-GB" sz="2800" dirty="0">
                <a:latin typeface="+mj-lt"/>
              </a:rPr>
              <a:t> </a:t>
            </a:r>
            <a:r>
              <a:rPr lang="en-GB" sz="2800" dirty="0" err="1">
                <a:latin typeface="+mj-lt"/>
              </a:rPr>
              <a:t>Lan</a:t>
            </a:r>
            <a:r>
              <a:rPr lang="en-GB" sz="2800" dirty="0">
                <a:latin typeface="+mj-lt"/>
              </a:rPr>
              <a:t> </a:t>
            </a:r>
            <a:r>
              <a:rPr lang="en-GB" sz="2800" dirty="0" err="1">
                <a:latin typeface="+mj-lt"/>
              </a:rPr>
              <a:t>là</a:t>
            </a:r>
            <a:r>
              <a:rPr lang="en-GB" sz="2800" dirty="0">
                <a:latin typeface="+mj-lt"/>
              </a:rPr>
              <a:t> </a:t>
            </a:r>
            <a:r>
              <a:rPr lang="en-GB" sz="2800" dirty="0" err="1">
                <a:latin typeface="+mj-lt"/>
              </a:rPr>
              <a:t>người</a:t>
            </a:r>
            <a:r>
              <a:rPr lang="en-GB" sz="2800" dirty="0">
                <a:latin typeface="+mj-lt"/>
              </a:rPr>
              <a:t> </a:t>
            </a:r>
            <a:r>
              <a:rPr lang="en-GB" sz="2800" dirty="0" err="1">
                <a:latin typeface="+mj-lt"/>
              </a:rPr>
              <a:t>nước</a:t>
            </a:r>
            <a:r>
              <a:rPr lang="en-GB" sz="2800" dirty="0">
                <a:latin typeface="+mj-lt"/>
              </a:rPr>
              <a:t> </a:t>
            </a:r>
            <a:r>
              <a:rPr lang="en-GB" sz="2800" dirty="0" err="1">
                <a:latin typeface="+mj-lt"/>
              </a:rPr>
              <a:t>nào</a:t>
            </a:r>
            <a:r>
              <a:rPr lang="en-GB" sz="2800" dirty="0">
                <a:latin typeface="+mj-lt"/>
              </a:rPr>
              <a:t>?</a:t>
            </a: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62" y="-76200"/>
            <a:ext cx="1295400" cy="1295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ề 1"/>
          <p:cNvSpPr>
            <a:spLocks noGrp="1"/>
          </p:cNvSpPr>
          <p:nvPr>
            <p:ph type="title"/>
          </p:nvPr>
        </p:nvSpPr>
        <p:spPr>
          <a:xfrm>
            <a:off x="838200" y="-762000"/>
            <a:ext cx="9829800" cy="1447800"/>
          </a:xfrm>
        </p:spPr>
        <p:txBody>
          <a:bodyPr/>
          <a:lstStyle/>
          <a:p>
            <a:r>
              <a:rPr lang="en-US" dirty="0">
                <a:latin typeface="+mj-lt"/>
              </a:rPr>
              <a:t>                                IV. VẬN DỤNG</a:t>
            </a:r>
          </a:p>
        </p:txBody>
      </p:sp>
      <p:pic>
        <p:nvPicPr>
          <p:cNvPr id="9" name="Content Placeholder 8"/>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245" y="1828800"/>
            <a:ext cx="5562599" cy="5029200"/>
          </a:xfrm>
        </p:spPr>
      </p:pic>
      <p:sp>
        <p:nvSpPr>
          <p:cNvPr id="11" name="Rounded Rectangle 10"/>
          <p:cNvSpPr/>
          <p:nvPr/>
        </p:nvSpPr>
        <p:spPr>
          <a:xfrm>
            <a:off x="2" y="685800"/>
            <a:ext cx="5562598" cy="1143000"/>
          </a:xfrm>
          <a:prstGeom prst="round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en-GB" sz="2400" dirty="0" err="1">
                <a:solidFill>
                  <a:srgbClr val="002060"/>
                </a:solidFill>
                <a:latin typeface="+mj-lt"/>
              </a:rPr>
              <a:t>Bài</a:t>
            </a:r>
            <a:r>
              <a:rPr lang="en-GB" sz="2400" dirty="0">
                <a:solidFill>
                  <a:srgbClr val="002060"/>
                </a:solidFill>
                <a:latin typeface="+mj-lt"/>
              </a:rPr>
              <a:t> </a:t>
            </a:r>
            <a:r>
              <a:rPr lang="en-GB" sz="2400" dirty="0" err="1">
                <a:solidFill>
                  <a:srgbClr val="002060"/>
                </a:solidFill>
                <a:latin typeface="+mj-lt"/>
              </a:rPr>
              <a:t>tập</a:t>
            </a:r>
            <a:r>
              <a:rPr lang="en-GB" sz="2400" dirty="0">
                <a:solidFill>
                  <a:srgbClr val="002060"/>
                </a:solidFill>
                <a:latin typeface="+mj-lt"/>
              </a:rPr>
              <a:t> 1:  </a:t>
            </a:r>
            <a:r>
              <a:rPr lang="en-GB" sz="2400" dirty="0" err="1">
                <a:solidFill>
                  <a:srgbClr val="002060"/>
                </a:solidFill>
                <a:latin typeface="+mj-lt"/>
              </a:rPr>
              <a:t>Em</a:t>
            </a:r>
            <a:r>
              <a:rPr lang="en-GB" sz="2400" dirty="0">
                <a:solidFill>
                  <a:srgbClr val="002060"/>
                </a:solidFill>
                <a:latin typeface="+mj-lt"/>
              </a:rPr>
              <a:t> </a:t>
            </a:r>
            <a:r>
              <a:rPr lang="en-GB" sz="2400" dirty="0" err="1">
                <a:solidFill>
                  <a:srgbClr val="002060"/>
                </a:solidFill>
                <a:latin typeface="+mj-lt"/>
              </a:rPr>
              <a:t>hãy</a:t>
            </a:r>
            <a:r>
              <a:rPr lang="en-GB" sz="2400" dirty="0">
                <a:solidFill>
                  <a:srgbClr val="002060"/>
                </a:solidFill>
                <a:latin typeface="+mj-lt"/>
              </a:rPr>
              <a:t> </a:t>
            </a:r>
            <a:r>
              <a:rPr lang="en-GB" sz="2400" dirty="0" err="1">
                <a:solidFill>
                  <a:srgbClr val="002060"/>
                </a:solidFill>
                <a:latin typeface="+mj-lt"/>
              </a:rPr>
              <a:t>vẽ</a:t>
            </a:r>
            <a:r>
              <a:rPr lang="en-GB" sz="2400" dirty="0">
                <a:solidFill>
                  <a:srgbClr val="002060"/>
                </a:solidFill>
                <a:latin typeface="+mj-lt"/>
              </a:rPr>
              <a:t> </a:t>
            </a:r>
            <a:r>
              <a:rPr lang="en-GB" sz="2400" dirty="0" err="1">
                <a:solidFill>
                  <a:srgbClr val="002060"/>
                </a:solidFill>
                <a:latin typeface="+mj-lt"/>
              </a:rPr>
              <a:t>một</a:t>
            </a:r>
            <a:r>
              <a:rPr lang="en-GB" sz="2400" dirty="0">
                <a:solidFill>
                  <a:srgbClr val="002060"/>
                </a:solidFill>
                <a:latin typeface="+mj-lt"/>
              </a:rPr>
              <a:t> </a:t>
            </a:r>
            <a:r>
              <a:rPr lang="en-GB" sz="2400" dirty="0" err="1">
                <a:solidFill>
                  <a:srgbClr val="002060"/>
                </a:solidFill>
                <a:latin typeface="+mj-lt"/>
              </a:rPr>
              <a:t>bức</a:t>
            </a:r>
            <a:r>
              <a:rPr lang="en-GB" sz="2400" dirty="0">
                <a:solidFill>
                  <a:srgbClr val="002060"/>
                </a:solidFill>
                <a:latin typeface="+mj-lt"/>
              </a:rPr>
              <a:t> </a:t>
            </a:r>
            <a:r>
              <a:rPr lang="en-GB" sz="2400" dirty="0" err="1">
                <a:solidFill>
                  <a:srgbClr val="002060"/>
                </a:solidFill>
                <a:latin typeface="+mj-lt"/>
              </a:rPr>
              <a:t>tranh</a:t>
            </a:r>
            <a:r>
              <a:rPr lang="en-GB" sz="2400" dirty="0">
                <a:solidFill>
                  <a:srgbClr val="002060"/>
                </a:solidFill>
                <a:latin typeface="+mj-lt"/>
              </a:rPr>
              <a:t> </a:t>
            </a:r>
            <a:r>
              <a:rPr lang="en-GB" sz="2400" dirty="0" err="1">
                <a:solidFill>
                  <a:srgbClr val="002060"/>
                </a:solidFill>
                <a:latin typeface="+mj-lt"/>
              </a:rPr>
              <a:t>thể</a:t>
            </a:r>
            <a:r>
              <a:rPr lang="en-GB" sz="2400" dirty="0">
                <a:solidFill>
                  <a:srgbClr val="002060"/>
                </a:solidFill>
                <a:latin typeface="+mj-lt"/>
              </a:rPr>
              <a:t> </a:t>
            </a:r>
            <a:r>
              <a:rPr lang="en-GB" sz="2400" dirty="0" err="1">
                <a:solidFill>
                  <a:srgbClr val="002060"/>
                </a:solidFill>
                <a:latin typeface="+mj-lt"/>
              </a:rPr>
              <a:t>hiện</a:t>
            </a:r>
            <a:r>
              <a:rPr lang="en-GB" sz="2400" dirty="0">
                <a:solidFill>
                  <a:srgbClr val="002060"/>
                </a:solidFill>
                <a:latin typeface="+mj-lt"/>
              </a:rPr>
              <a:t> </a:t>
            </a:r>
            <a:r>
              <a:rPr lang="en-GB" sz="2400" dirty="0" err="1">
                <a:solidFill>
                  <a:srgbClr val="002060"/>
                </a:solidFill>
                <a:latin typeface="+mj-lt"/>
              </a:rPr>
              <a:t>lòng</a:t>
            </a:r>
            <a:r>
              <a:rPr lang="en-GB" sz="2400" dirty="0">
                <a:solidFill>
                  <a:srgbClr val="002060"/>
                </a:solidFill>
                <a:latin typeface="+mj-lt"/>
              </a:rPr>
              <a:t> </a:t>
            </a:r>
            <a:r>
              <a:rPr lang="en-GB" sz="2400" dirty="0" err="1">
                <a:solidFill>
                  <a:srgbClr val="002060"/>
                </a:solidFill>
                <a:latin typeface="+mj-lt"/>
              </a:rPr>
              <a:t>tự</a:t>
            </a:r>
            <a:r>
              <a:rPr lang="en-GB" sz="2400" dirty="0">
                <a:solidFill>
                  <a:srgbClr val="002060"/>
                </a:solidFill>
                <a:latin typeface="+mj-lt"/>
              </a:rPr>
              <a:t> </a:t>
            </a:r>
            <a:r>
              <a:rPr lang="en-GB" sz="2400" dirty="0" err="1">
                <a:solidFill>
                  <a:srgbClr val="002060"/>
                </a:solidFill>
                <a:latin typeface="+mj-lt"/>
              </a:rPr>
              <a:t>hào</a:t>
            </a:r>
            <a:r>
              <a:rPr lang="en-GB" sz="2400" dirty="0">
                <a:solidFill>
                  <a:srgbClr val="002060"/>
                </a:solidFill>
                <a:latin typeface="+mj-lt"/>
              </a:rPr>
              <a:t> </a:t>
            </a:r>
            <a:r>
              <a:rPr lang="en-GB" sz="2400" dirty="0" err="1">
                <a:solidFill>
                  <a:srgbClr val="002060"/>
                </a:solidFill>
                <a:latin typeface="+mj-lt"/>
              </a:rPr>
              <a:t>dân</a:t>
            </a:r>
            <a:r>
              <a:rPr lang="en-GB" sz="2400" dirty="0">
                <a:solidFill>
                  <a:srgbClr val="002060"/>
                </a:solidFill>
                <a:latin typeface="+mj-lt"/>
              </a:rPr>
              <a:t> </a:t>
            </a:r>
            <a:r>
              <a:rPr lang="en-GB" sz="2400" dirty="0" err="1">
                <a:solidFill>
                  <a:srgbClr val="002060"/>
                </a:solidFill>
                <a:latin typeface="+mj-lt"/>
              </a:rPr>
              <a:t>tộc</a:t>
            </a:r>
            <a:r>
              <a:rPr lang="en-GB" sz="2400" dirty="0">
                <a:solidFill>
                  <a:srgbClr val="002060"/>
                </a:solidFill>
                <a:latin typeface="+mj-lt"/>
              </a:rPr>
              <a:t> </a:t>
            </a:r>
            <a:r>
              <a:rPr lang="en-GB" sz="2400" dirty="0" err="1">
                <a:solidFill>
                  <a:srgbClr val="002060"/>
                </a:solidFill>
                <a:latin typeface="+mj-lt"/>
              </a:rPr>
              <a:t>Việt</a:t>
            </a:r>
            <a:r>
              <a:rPr lang="en-GB" sz="2400" dirty="0">
                <a:solidFill>
                  <a:srgbClr val="002060"/>
                </a:solidFill>
                <a:latin typeface="+mj-lt"/>
              </a:rPr>
              <a:t> Nam</a:t>
            </a:r>
          </a:p>
        </p:txBody>
      </p:sp>
      <p:sp>
        <p:nvSpPr>
          <p:cNvPr id="13" name="Rounded Rectangle 12"/>
          <p:cNvSpPr/>
          <p:nvPr/>
        </p:nvSpPr>
        <p:spPr>
          <a:xfrm>
            <a:off x="6400800" y="609600"/>
            <a:ext cx="5562598" cy="1143000"/>
          </a:xfrm>
          <a:prstGeom prst="roundRect">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GB" sz="2000" b="1" dirty="0" err="1">
                <a:latin typeface="+mj-lt"/>
              </a:rPr>
              <a:t>Bài</a:t>
            </a:r>
            <a:r>
              <a:rPr lang="en-GB" sz="2000" b="1" dirty="0">
                <a:latin typeface="+mj-lt"/>
              </a:rPr>
              <a:t> </a:t>
            </a:r>
            <a:r>
              <a:rPr lang="en-GB" sz="2000" b="1" dirty="0" err="1">
                <a:latin typeface="+mj-lt"/>
              </a:rPr>
              <a:t>tập</a:t>
            </a:r>
            <a:r>
              <a:rPr lang="en-GB" sz="2000" b="1" dirty="0">
                <a:latin typeface="+mj-lt"/>
              </a:rPr>
              <a:t> 2</a:t>
            </a:r>
            <a:r>
              <a:rPr lang="en-GB" sz="2000" dirty="0">
                <a:latin typeface="+mj-lt"/>
              </a:rPr>
              <a:t>:  </a:t>
            </a:r>
            <a:r>
              <a:rPr lang="en-GB" sz="2000" dirty="0" err="1">
                <a:latin typeface="+mj-lt"/>
              </a:rPr>
              <a:t>Hãy</a:t>
            </a:r>
            <a:r>
              <a:rPr lang="en-GB" sz="2000" dirty="0">
                <a:latin typeface="+mj-lt"/>
              </a:rPr>
              <a:t> </a:t>
            </a:r>
            <a:r>
              <a:rPr lang="en-GB" sz="2000" dirty="0" err="1">
                <a:latin typeface="+mj-lt"/>
              </a:rPr>
              <a:t>viết</a:t>
            </a:r>
            <a:r>
              <a:rPr lang="en-GB" sz="2000" dirty="0">
                <a:latin typeface="+mj-lt"/>
              </a:rPr>
              <a:t> </a:t>
            </a:r>
            <a:r>
              <a:rPr lang="en-GB" sz="2000" dirty="0" err="1">
                <a:latin typeface="+mj-lt"/>
              </a:rPr>
              <a:t>nửa</a:t>
            </a:r>
            <a:r>
              <a:rPr lang="en-GB" sz="2000" dirty="0">
                <a:latin typeface="+mj-lt"/>
              </a:rPr>
              <a:t> </a:t>
            </a:r>
            <a:r>
              <a:rPr lang="en-GB" sz="2000" dirty="0" err="1">
                <a:latin typeface="+mj-lt"/>
              </a:rPr>
              <a:t>trang</a:t>
            </a:r>
            <a:r>
              <a:rPr lang="en-GB" sz="2000" dirty="0">
                <a:latin typeface="+mj-lt"/>
              </a:rPr>
              <a:t> </a:t>
            </a:r>
            <a:r>
              <a:rPr lang="en-GB" sz="2000" dirty="0" err="1">
                <a:latin typeface="+mj-lt"/>
              </a:rPr>
              <a:t>giấy</a:t>
            </a:r>
            <a:r>
              <a:rPr lang="en-GB" sz="2000" dirty="0">
                <a:latin typeface="+mj-lt"/>
              </a:rPr>
              <a:t> </a:t>
            </a:r>
            <a:r>
              <a:rPr lang="en-GB" sz="2000" dirty="0" err="1">
                <a:latin typeface="+mj-lt"/>
              </a:rPr>
              <a:t>về</a:t>
            </a:r>
            <a:r>
              <a:rPr lang="en-GB" sz="2000" dirty="0">
                <a:latin typeface="+mj-lt"/>
              </a:rPr>
              <a:t> </a:t>
            </a:r>
            <a:r>
              <a:rPr lang="en-GB" sz="2000" dirty="0" err="1">
                <a:latin typeface="+mj-lt"/>
              </a:rPr>
              <a:t>một</a:t>
            </a:r>
            <a:r>
              <a:rPr lang="en-GB" sz="2000" dirty="0">
                <a:latin typeface="+mj-lt"/>
              </a:rPr>
              <a:t> </a:t>
            </a:r>
            <a:r>
              <a:rPr lang="en-GB" sz="2000" dirty="0" err="1">
                <a:latin typeface="+mj-lt"/>
              </a:rPr>
              <a:t>tấm</a:t>
            </a:r>
            <a:r>
              <a:rPr lang="en-GB" sz="2000" dirty="0">
                <a:latin typeface="+mj-lt"/>
              </a:rPr>
              <a:t> </a:t>
            </a:r>
            <a:r>
              <a:rPr lang="en-GB" sz="2000" dirty="0" err="1">
                <a:latin typeface="+mj-lt"/>
              </a:rPr>
              <a:t>gương</a:t>
            </a:r>
            <a:r>
              <a:rPr lang="en-GB" sz="2000" dirty="0">
                <a:latin typeface="+mj-lt"/>
              </a:rPr>
              <a:t> </a:t>
            </a:r>
            <a:r>
              <a:rPr lang="en-GB" sz="2000" dirty="0" err="1">
                <a:latin typeface="+mj-lt"/>
              </a:rPr>
              <a:t>đạt</a:t>
            </a:r>
            <a:r>
              <a:rPr lang="en-GB" sz="2000" dirty="0">
                <a:latin typeface="+mj-lt"/>
              </a:rPr>
              <a:t> </a:t>
            </a:r>
            <a:r>
              <a:rPr lang="en-GB" sz="2000" dirty="0" err="1">
                <a:latin typeface="+mj-lt"/>
              </a:rPr>
              <a:t>giải</a:t>
            </a:r>
            <a:r>
              <a:rPr lang="en-GB" sz="2000" dirty="0">
                <a:latin typeface="+mj-lt"/>
              </a:rPr>
              <a:t> </a:t>
            </a:r>
            <a:r>
              <a:rPr lang="en-GB" sz="2000" dirty="0" err="1">
                <a:latin typeface="+mj-lt"/>
              </a:rPr>
              <a:t>quốc</a:t>
            </a:r>
            <a:r>
              <a:rPr lang="en-GB" sz="2000" dirty="0">
                <a:latin typeface="+mj-lt"/>
              </a:rPr>
              <a:t> </a:t>
            </a:r>
            <a:r>
              <a:rPr lang="en-GB" sz="2000" dirty="0" err="1">
                <a:latin typeface="+mj-lt"/>
              </a:rPr>
              <a:t>tế</a:t>
            </a:r>
            <a:r>
              <a:rPr lang="en-GB" sz="2000" dirty="0">
                <a:latin typeface="+mj-lt"/>
              </a:rPr>
              <a:t> </a:t>
            </a:r>
            <a:r>
              <a:rPr lang="en-GB" sz="2000" dirty="0" err="1">
                <a:latin typeface="+mj-lt"/>
              </a:rPr>
              <a:t>và</a:t>
            </a:r>
            <a:r>
              <a:rPr lang="en-GB" sz="2000" dirty="0">
                <a:latin typeface="+mj-lt"/>
              </a:rPr>
              <a:t> </a:t>
            </a:r>
            <a:r>
              <a:rPr lang="en-GB" sz="2000" dirty="0" err="1">
                <a:latin typeface="+mj-lt"/>
              </a:rPr>
              <a:t>cho</a:t>
            </a:r>
            <a:r>
              <a:rPr lang="en-GB" sz="2000" dirty="0">
                <a:latin typeface="+mj-lt"/>
              </a:rPr>
              <a:t> </a:t>
            </a:r>
            <a:r>
              <a:rPr lang="en-GB" sz="2000" dirty="0" err="1">
                <a:latin typeface="+mj-lt"/>
              </a:rPr>
              <a:t>biết</a:t>
            </a:r>
            <a:r>
              <a:rPr lang="en-GB" sz="2000" dirty="0">
                <a:latin typeface="+mj-lt"/>
              </a:rPr>
              <a:t> </a:t>
            </a:r>
            <a:r>
              <a:rPr lang="en-GB" sz="2000" dirty="0" err="1">
                <a:latin typeface="+mj-lt"/>
              </a:rPr>
              <a:t>những</a:t>
            </a:r>
            <a:r>
              <a:rPr lang="en-GB" sz="2000" dirty="0">
                <a:latin typeface="+mj-lt"/>
              </a:rPr>
              <a:t> </a:t>
            </a:r>
            <a:r>
              <a:rPr lang="en-GB" sz="2000" dirty="0" err="1">
                <a:latin typeface="+mj-lt"/>
              </a:rPr>
              <a:t>điều</a:t>
            </a:r>
            <a:r>
              <a:rPr lang="en-GB" sz="2000" dirty="0">
                <a:latin typeface="+mj-lt"/>
              </a:rPr>
              <a:t> </a:t>
            </a:r>
            <a:r>
              <a:rPr lang="en-GB" sz="2000" dirty="0" err="1">
                <a:latin typeface="+mj-lt"/>
              </a:rPr>
              <a:t>mình</a:t>
            </a:r>
            <a:r>
              <a:rPr lang="en-GB" sz="2000" dirty="0">
                <a:latin typeface="+mj-lt"/>
              </a:rPr>
              <a:t> </a:t>
            </a:r>
            <a:r>
              <a:rPr lang="en-GB" sz="2000" dirty="0" err="1">
                <a:latin typeface="+mj-lt"/>
              </a:rPr>
              <a:t>học</a:t>
            </a:r>
            <a:r>
              <a:rPr lang="en-GB" sz="2000" dirty="0">
                <a:latin typeface="+mj-lt"/>
              </a:rPr>
              <a:t> </a:t>
            </a:r>
            <a:r>
              <a:rPr lang="en-GB" sz="2000" dirty="0" err="1">
                <a:latin typeface="+mj-lt"/>
              </a:rPr>
              <a:t>hỏi</a:t>
            </a:r>
            <a:r>
              <a:rPr lang="en-GB" sz="2000" dirty="0">
                <a:latin typeface="+mj-lt"/>
              </a:rPr>
              <a:t> </a:t>
            </a:r>
            <a:r>
              <a:rPr lang="en-GB" sz="2000" dirty="0" err="1">
                <a:latin typeface="+mj-lt"/>
              </a:rPr>
              <a:t>được</a:t>
            </a:r>
            <a:r>
              <a:rPr lang="en-GB" sz="2000" dirty="0">
                <a:latin typeface="+mj-lt"/>
              </a:rPr>
              <a:t> </a:t>
            </a:r>
            <a:r>
              <a:rPr lang="en-GB" sz="2000" dirty="0" err="1">
                <a:latin typeface="+mj-lt"/>
              </a:rPr>
              <a:t>từ</a:t>
            </a:r>
            <a:r>
              <a:rPr lang="en-GB" sz="2000" dirty="0">
                <a:latin typeface="+mj-lt"/>
              </a:rPr>
              <a:t> </a:t>
            </a:r>
            <a:r>
              <a:rPr lang="en-GB" sz="2000" dirty="0" err="1">
                <a:latin typeface="+mj-lt"/>
              </a:rPr>
              <a:t>tâm</a:t>
            </a:r>
            <a:r>
              <a:rPr lang="en-GB" sz="2000" dirty="0">
                <a:latin typeface="+mj-lt"/>
              </a:rPr>
              <a:t> </a:t>
            </a:r>
            <a:r>
              <a:rPr lang="en-GB" sz="2000" dirty="0" err="1">
                <a:latin typeface="+mj-lt"/>
              </a:rPr>
              <a:t>gương</a:t>
            </a:r>
            <a:r>
              <a:rPr lang="en-GB" sz="2000" dirty="0">
                <a:latin typeface="+mj-lt"/>
              </a:rPr>
              <a:t> </a:t>
            </a:r>
            <a:r>
              <a:rPr lang="en-GB" sz="2000" dirty="0" err="1">
                <a:latin typeface="+mj-lt"/>
              </a:rPr>
              <a:t>đó</a:t>
            </a:r>
            <a:r>
              <a:rPr lang="en-GB" sz="2000" dirty="0">
                <a:latin typeface="+mj-lt"/>
              </a:rPr>
              <a:t> </a:t>
            </a:r>
          </a:p>
        </p:txBody>
      </p:sp>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1828800"/>
            <a:ext cx="6096000" cy="50292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circle(in)">
                                      <p:cBhvr>
                                        <p:cTn id="19" dur="200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wipe(down)">
                                      <p:cBhvr>
                                        <p:cTn id="2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dirty="0"/>
          </a:p>
        </p:txBody>
      </p:sp>
      <p:sp>
        <p:nvSpPr>
          <p:cNvPr id="3" name="Content Placeholder 2"/>
          <p:cNvSpPr>
            <a:spLocks noGrp="1"/>
          </p:cNvSpPr>
          <p:nvPr>
            <p:ph idx="1"/>
          </p:nvPr>
        </p:nvSpPr>
        <p:spPr/>
        <p:txBody>
          <a:bodyPr/>
          <a:lstStyle/>
          <a:p>
            <a:endParaRPr lang="en-GB"/>
          </a:p>
        </p:txBody>
      </p:sp>
      <p:sp>
        <p:nvSpPr>
          <p:cNvPr id="4" name="Text Placeholder 3"/>
          <p:cNvSpPr>
            <a:spLocks noGrp="1"/>
          </p:cNvSpPr>
          <p:nvPr>
            <p:ph type="body" sz="half" idx="2"/>
          </p:nvPr>
        </p:nvSpPr>
        <p:spPr/>
        <p:txBody>
          <a:bodyPr/>
          <a:lstStyle/>
          <a:p>
            <a:endParaRPr lang="en-GB"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600200"/>
            <a:ext cx="12192000" cy="5257800"/>
          </a:xfrm>
        </p:spPr>
      </p:pic>
      <p:pic>
        <p:nvPicPr>
          <p:cNvPr id="6" name="Content Placeholder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172" y="0"/>
            <a:ext cx="12192000" cy="6858000"/>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11744" y="0"/>
            <a:ext cx="2514600" cy="2514600"/>
          </a:xfrm>
          <a:prstGeom prst="rect">
            <a:avLst/>
          </a:prstGeom>
        </p:spPr>
      </p:pic>
    </p:spTree>
    <p:extLst>
      <p:ext uri="{BB962C8B-B14F-4D97-AF65-F5344CB8AC3E}">
        <p14:creationId xmlns:p14="http://schemas.microsoft.com/office/powerpoint/2010/main" val="26740605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80">
                                          <p:stCondLst>
                                            <p:cond delay="0"/>
                                          </p:stCondLst>
                                        </p:cTn>
                                        <p:tgtEl>
                                          <p:spTgt spid="6"/>
                                        </p:tgtEl>
                                      </p:cBhvr>
                                    </p:animEffect>
                                    <p:anim calcmode="lin" valueType="num">
                                      <p:cBhvr>
                                        <p:cTn id="8"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3" dur="26">
                                          <p:stCondLst>
                                            <p:cond delay="650"/>
                                          </p:stCondLst>
                                        </p:cTn>
                                        <p:tgtEl>
                                          <p:spTgt spid="6"/>
                                        </p:tgtEl>
                                      </p:cBhvr>
                                      <p:to x="100000" y="60000"/>
                                    </p:animScale>
                                    <p:animScale>
                                      <p:cBhvr>
                                        <p:cTn id="14" dur="166" decel="50000">
                                          <p:stCondLst>
                                            <p:cond delay="676"/>
                                          </p:stCondLst>
                                        </p:cTn>
                                        <p:tgtEl>
                                          <p:spTgt spid="6"/>
                                        </p:tgtEl>
                                      </p:cBhvr>
                                      <p:to x="100000" y="100000"/>
                                    </p:animScale>
                                    <p:animScale>
                                      <p:cBhvr>
                                        <p:cTn id="15" dur="26">
                                          <p:stCondLst>
                                            <p:cond delay="1312"/>
                                          </p:stCondLst>
                                        </p:cTn>
                                        <p:tgtEl>
                                          <p:spTgt spid="6"/>
                                        </p:tgtEl>
                                      </p:cBhvr>
                                      <p:to x="100000" y="80000"/>
                                    </p:animScale>
                                    <p:animScale>
                                      <p:cBhvr>
                                        <p:cTn id="16" dur="166" decel="50000">
                                          <p:stCondLst>
                                            <p:cond delay="1338"/>
                                          </p:stCondLst>
                                        </p:cTn>
                                        <p:tgtEl>
                                          <p:spTgt spid="6"/>
                                        </p:tgtEl>
                                      </p:cBhvr>
                                      <p:to x="100000" y="100000"/>
                                    </p:animScale>
                                    <p:animScale>
                                      <p:cBhvr>
                                        <p:cTn id="17" dur="26">
                                          <p:stCondLst>
                                            <p:cond delay="1642"/>
                                          </p:stCondLst>
                                        </p:cTn>
                                        <p:tgtEl>
                                          <p:spTgt spid="6"/>
                                        </p:tgtEl>
                                      </p:cBhvr>
                                      <p:to x="100000" y="90000"/>
                                    </p:animScale>
                                    <p:animScale>
                                      <p:cBhvr>
                                        <p:cTn id="18" dur="166" decel="50000">
                                          <p:stCondLst>
                                            <p:cond delay="1668"/>
                                          </p:stCondLst>
                                        </p:cTn>
                                        <p:tgtEl>
                                          <p:spTgt spid="6"/>
                                        </p:tgtEl>
                                      </p:cBhvr>
                                      <p:to x="100000" y="100000"/>
                                    </p:animScale>
                                    <p:animScale>
                                      <p:cBhvr>
                                        <p:cTn id="19" dur="26">
                                          <p:stCondLst>
                                            <p:cond delay="1808"/>
                                          </p:stCondLst>
                                        </p:cTn>
                                        <p:tgtEl>
                                          <p:spTgt spid="6"/>
                                        </p:tgtEl>
                                      </p:cBhvr>
                                      <p:to x="100000" y="95000"/>
                                    </p:animScale>
                                    <p:animScale>
                                      <p:cBhvr>
                                        <p:cTn id="20" dur="166" decel="50000">
                                          <p:stCondLst>
                                            <p:cond delay="1834"/>
                                          </p:stCondLst>
                                        </p:cTn>
                                        <p:tgtEl>
                                          <p:spTgt spid="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ề 1"/>
          <p:cNvSpPr>
            <a:spLocks noGrp="1"/>
          </p:cNvSpPr>
          <p:nvPr>
            <p:ph type="title"/>
          </p:nvPr>
        </p:nvSpPr>
        <p:spPr>
          <a:xfrm>
            <a:off x="838200" y="365126"/>
            <a:ext cx="10668000" cy="1158874"/>
          </a:xfrm>
        </p:spPr>
        <p:txBody>
          <a:bodyPr/>
          <a:lstStyle/>
          <a:p>
            <a:pPr algn="ctr"/>
            <a:r>
              <a:rPr lang="en-US" b="1" dirty="0">
                <a:solidFill>
                  <a:srgbClr val="0070C0"/>
                </a:solidFill>
              </a:rPr>
              <a:t>BÀI 9 : </a:t>
            </a:r>
            <a:r>
              <a:rPr lang="en-US" b="1" dirty="0">
                <a:solidFill>
                  <a:srgbClr val="0070C0"/>
                </a:solidFill>
                <a:latin typeface="Times New Roman" panose="02020603050405020304" pitchFamily="18" charset="0"/>
                <a:cs typeface="Times New Roman" panose="02020603050405020304" pitchFamily="18" charset="0"/>
              </a:rPr>
              <a:t>CÔNG DÂN NƯỚC CỘNG HOÀ</a:t>
            </a:r>
            <a:br>
              <a:rPr lang="en-US" b="1" dirty="0">
                <a:solidFill>
                  <a:srgbClr val="0070C0"/>
                </a:solidFill>
                <a:latin typeface="Times New Roman" panose="02020603050405020304" pitchFamily="18" charset="0"/>
                <a:cs typeface="Times New Roman" panose="02020603050405020304" pitchFamily="18" charset="0"/>
              </a:rPr>
            </a:br>
            <a:r>
              <a:rPr lang="en-US" b="1" dirty="0">
                <a:solidFill>
                  <a:srgbClr val="0070C0"/>
                </a:solidFill>
                <a:latin typeface="Times New Roman" panose="02020603050405020304" pitchFamily="18" charset="0"/>
                <a:cs typeface="Times New Roman" panose="02020603050405020304" pitchFamily="18" charset="0"/>
              </a:rPr>
              <a:t> XÃ HỘI CHỦ NGHĨA VIỆT NAM</a:t>
            </a:r>
            <a:endParaRPr lang="en-US" dirty="0"/>
          </a:p>
        </p:txBody>
      </p:sp>
      <p:sp>
        <p:nvSpPr>
          <p:cNvPr id="3" name="Chỗ dành sẵn cho Văn bản 2"/>
          <p:cNvSpPr>
            <a:spLocks noGrp="1"/>
          </p:cNvSpPr>
          <p:nvPr>
            <p:ph type="body" sz="half" idx="2"/>
          </p:nvPr>
        </p:nvSpPr>
        <p:spPr/>
        <p:txBody>
          <a:bodyPr/>
          <a:lstStyle/>
          <a:p>
            <a:endParaRPr lang="en-US" dirty="0"/>
          </a:p>
        </p:txBody>
      </p:sp>
      <p:pic>
        <p:nvPicPr>
          <p:cNvPr id="5" name="Picture Placeholder 4"/>
          <p:cNvPicPr>
            <a:picLocks noGrp="1" noChangeAspect="1"/>
          </p:cNvPicPr>
          <p:nvPr>
            <p:ph type="pic" idx="1"/>
          </p:nvPr>
        </p:nvPicPr>
        <p:blipFill>
          <a:blip r:embed="rId2">
            <a:extLst>
              <a:ext uri="{28A0092B-C50C-407E-A947-70E740481C1C}">
                <a14:useLocalDpi xmlns:a14="http://schemas.microsoft.com/office/drawing/2010/main" val="0"/>
              </a:ext>
            </a:extLst>
          </a:blip>
          <a:srcRect t="10558" b="10558"/>
          <a:stretch>
            <a:fillRect/>
          </a:stretch>
        </p:blipFill>
        <p:spPr>
          <a:xfrm>
            <a:off x="838200" y="1752600"/>
            <a:ext cx="5360911" cy="3059430"/>
          </a:xfr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58000" y="1752600"/>
            <a:ext cx="4876800" cy="3059429"/>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6483" y="-160337"/>
            <a:ext cx="2209800" cy="2209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1502" r="1502"/>
          <a:stretch>
            <a:fillRect/>
          </a:stretch>
        </p:blipFill>
        <p:spPr>
          <a:xfrm>
            <a:off x="992435" y="990600"/>
            <a:ext cx="3638453" cy="3872741"/>
          </a:xfrm>
        </p:spPr>
      </p:pic>
      <p:pic>
        <p:nvPicPr>
          <p:cNvPr id="7" name="Picture Placeholder 6"/>
          <p:cNvPicPr>
            <a:picLocks noGrp="1" noChangeAspect="1"/>
          </p:cNvPicPr>
          <p:nvPr>
            <p:ph type="pic" sz="quarter" idx="15"/>
          </p:nvPr>
        </p:nvPicPr>
        <p:blipFill>
          <a:blip r:embed="rId3" cstate="print">
            <a:extLst>
              <a:ext uri="{28A0092B-C50C-407E-A947-70E740481C1C}">
                <a14:useLocalDpi xmlns:a14="http://schemas.microsoft.com/office/drawing/2010/main" val="0"/>
              </a:ext>
            </a:extLst>
          </a:blip>
          <a:srcRect t="114" b="114"/>
          <a:stretch>
            <a:fillRect/>
          </a:stretch>
        </p:blipFill>
        <p:spPr/>
      </p:pic>
      <p:sp>
        <p:nvSpPr>
          <p:cNvPr id="4" name="Chỗ dành sẵn cho Văn bản 3"/>
          <p:cNvSpPr>
            <a:spLocks noGrp="1"/>
          </p:cNvSpPr>
          <p:nvPr>
            <p:ph type="body" sz="quarter" idx="14"/>
          </p:nvPr>
        </p:nvSpPr>
        <p:spPr>
          <a:xfrm>
            <a:off x="1028580" y="5305425"/>
            <a:ext cx="8496420" cy="1097280"/>
          </a:xfrm>
        </p:spPr>
        <p:txBody>
          <a:bodyPr>
            <a:normAutofit/>
          </a:bodyPr>
          <a:lstStyle/>
          <a:p>
            <a:r>
              <a:rPr lang="en-US" sz="2800" b="1" dirty="0">
                <a:solidFill>
                  <a:srgbClr val="0070C0"/>
                </a:solidFill>
                <a:latin typeface="+mj-lt"/>
              </a:rPr>
              <a:t>       </a:t>
            </a:r>
            <a:r>
              <a:rPr lang="en-US" sz="2800" b="1" dirty="0" err="1">
                <a:solidFill>
                  <a:srgbClr val="0070C0"/>
                </a:solidFill>
                <a:latin typeface="+mj-lt"/>
              </a:rPr>
              <a:t>Đây</a:t>
            </a:r>
            <a:r>
              <a:rPr lang="en-US" sz="2800" b="1" dirty="0">
                <a:solidFill>
                  <a:srgbClr val="0070C0"/>
                </a:solidFill>
                <a:latin typeface="+mj-lt"/>
              </a:rPr>
              <a:t> </a:t>
            </a:r>
            <a:r>
              <a:rPr lang="en-US" sz="2800" b="1" dirty="0" err="1">
                <a:solidFill>
                  <a:srgbClr val="0070C0"/>
                </a:solidFill>
                <a:latin typeface="+mj-lt"/>
              </a:rPr>
              <a:t>là</a:t>
            </a:r>
            <a:r>
              <a:rPr lang="en-US" sz="2800" b="1" dirty="0">
                <a:solidFill>
                  <a:srgbClr val="0070C0"/>
                </a:solidFill>
                <a:latin typeface="+mj-lt"/>
              </a:rPr>
              <a:t> </a:t>
            </a:r>
            <a:r>
              <a:rPr lang="en-US" sz="2800" b="1" dirty="0" err="1">
                <a:solidFill>
                  <a:srgbClr val="0070C0"/>
                </a:solidFill>
                <a:latin typeface="+mj-lt"/>
              </a:rPr>
              <a:t>trang</a:t>
            </a:r>
            <a:r>
              <a:rPr lang="en-US" sz="2800" b="1" dirty="0">
                <a:solidFill>
                  <a:srgbClr val="0070C0"/>
                </a:solidFill>
                <a:latin typeface="+mj-lt"/>
              </a:rPr>
              <a:t> </a:t>
            </a:r>
            <a:r>
              <a:rPr lang="en-US" sz="2800" b="1" dirty="0" err="1">
                <a:solidFill>
                  <a:srgbClr val="0070C0"/>
                </a:solidFill>
                <a:latin typeface="+mj-lt"/>
              </a:rPr>
              <a:t>phục</a:t>
            </a:r>
            <a:r>
              <a:rPr lang="en-US" sz="2800" b="1" dirty="0">
                <a:solidFill>
                  <a:srgbClr val="0070C0"/>
                </a:solidFill>
                <a:latin typeface="+mj-lt"/>
              </a:rPr>
              <a:t> </a:t>
            </a:r>
            <a:r>
              <a:rPr lang="en-US" sz="2800" b="1" dirty="0" err="1">
                <a:solidFill>
                  <a:srgbClr val="0070C0"/>
                </a:solidFill>
                <a:latin typeface="+mj-lt"/>
              </a:rPr>
              <a:t>của</a:t>
            </a:r>
            <a:r>
              <a:rPr lang="en-US" sz="2800" b="1" dirty="0">
                <a:solidFill>
                  <a:srgbClr val="0070C0"/>
                </a:solidFill>
                <a:latin typeface="+mj-lt"/>
              </a:rPr>
              <a:t> </a:t>
            </a:r>
            <a:r>
              <a:rPr lang="en-US" sz="2800" b="1" dirty="0" err="1">
                <a:solidFill>
                  <a:srgbClr val="0070C0"/>
                </a:solidFill>
                <a:latin typeface="+mj-lt"/>
              </a:rPr>
              <a:t>công</a:t>
            </a:r>
            <a:r>
              <a:rPr lang="en-US" sz="2800" b="1" dirty="0">
                <a:solidFill>
                  <a:srgbClr val="0070C0"/>
                </a:solidFill>
                <a:latin typeface="+mj-lt"/>
              </a:rPr>
              <a:t> </a:t>
            </a:r>
            <a:r>
              <a:rPr lang="en-US" sz="2800" b="1" dirty="0" err="1">
                <a:solidFill>
                  <a:srgbClr val="0070C0"/>
                </a:solidFill>
                <a:latin typeface="+mj-lt"/>
              </a:rPr>
              <a:t>dân</a:t>
            </a:r>
            <a:r>
              <a:rPr lang="en-US" sz="2800" b="1" dirty="0">
                <a:solidFill>
                  <a:srgbClr val="0070C0"/>
                </a:solidFill>
                <a:latin typeface="+mj-lt"/>
              </a:rPr>
              <a:t> </a:t>
            </a:r>
            <a:r>
              <a:rPr lang="en-US" sz="2800" b="1" dirty="0" err="1">
                <a:solidFill>
                  <a:srgbClr val="0070C0"/>
                </a:solidFill>
                <a:latin typeface="+mj-lt"/>
              </a:rPr>
              <a:t>nước</a:t>
            </a:r>
            <a:r>
              <a:rPr lang="en-US" sz="2800" b="1" dirty="0">
                <a:solidFill>
                  <a:srgbClr val="0070C0"/>
                </a:solidFill>
                <a:latin typeface="+mj-lt"/>
              </a:rPr>
              <a:t> </a:t>
            </a:r>
            <a:r>
              <a:rPr lang="en-US" sz="2800" b="1" dirty="0" err="1">
                <a:solidFill>
                  <a:srgbClr val="0070C0"/>
                </a:solidFill>
                <a:latin typeface="+mj-lt"/>
              </a:rPr>
              <a:t>nào</a:t>
            </a:r>
            <a:r>
              <a:rPr lang="en-US" sz="2800" b="1" dirty="0">
                <a:solidFill>
                  <a:srgbClr val="0070C0"/>
                </a:solidFill>
                <a:latin typeface="+mj-lt"/>
              </a:rPr>
              <a:t>?</a:t>
            </a:r>
          </a:p>
        </p:txBody>
      </p:sp>
      <p:sp>
        <p:nvSpPr>
          <p:cNvPr id="9" name="Rounded Rectangle 8"/>
          <p:cNvSpPr/>
          <p:nvPr/>
        </p:nvSpPr>
        <p:spPr>
          <a:xfrm>
            <a:off x="1905000" y="-122422"/>
            <a:ext cx="7492621" cy="1113022"/>
          </a:xfrm>
          <a:prstGeom prst="roundRect">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4400" dirty="0">
                <a:latin typeface="+mj-lt"/>
              </a:rPr>
              <a:t>I- KHỞI ĐỘNG</a:t>
            </a:r>
            <a:endParaRPr lang="en-GB" sz="4400" dirty="0">
              <a:latin typeface="+mj-lt"/>
            </a:endParaRPr>
          </a:p>
        </p:txBody>
      </p:sp>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82200" y="-533400"/>
            <a:ext cx="2514600" cy="2514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ircle(in)">
                                      <p:cBhvr>
                                        <p:cTn id="12" dur="20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 calcmode="lin" valueType="num">
                                      <p:cBhvr additive="base">
                                        <p:cTn id="1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1"/>
          <p:cNvSpPr>
            <a:spLocks noGrp="1"/>
          </p:cNvSpPr>
          <p:nvPr>
            <p:ph type="pic" sz="quarter" idx="13"/>
          </p:nvPr>
        </p:nvSpPr>
        <p:spPr/>
      </p:sp>
      <p:sp>
        <p:nvSpPr>
          <p:cNvPr id="4" name="Chỗ dành sẵn cho Văn bản 3"/>
          <p:cNvSpPr>
            <a:spLocks noGrp="1"/>
          </p:cNvSpPr>
          <p:nvPr>
            <p:ph type="body" sz="quarter" idx="14"/>
          </p:nvPr>
        </p:nvSpPr>
        <p:spPr>
          <a:xfrm>
            <a:off x="1143000" y="5486400"/>
            <a:ext cx="8104082" cy="862545"/>
          </a:xfrm>
        </p:spPr>
        <p:txBody>
          <a:bodyPr>
            <a:noAutofit/>
          </a:bodyPr>
          <a:lstStyle/>
          <a:p>
            <a:pPr algn="ctr"/>
            <a:r>
              <a:rPr lang="en-US" sz="2800" dirty="0">
                <a:latin typeface="Times New Roman" panose="02020603050405020304" pitchFamily="18" charset="0"/>
                <a:cs typeface="Times New Roman" panose="02020603050405020304" pitchFamily="18" charset="0"/>
              </a:rPr>
              <a:t>Theo </a:t>
            </a:r>
            <a:r>
              <a:rPr lang="en-US" sz="2800" dirty="0" err="1">
                <a:latin typeface="Times New Roman" panose="02020603050405020304" pitchFamily="18" charset="0"/>
                <a:cs typeface="Times New Roman" panose="02020603050405020304" pitchFamily="18" charset="0"/>
              </a:rPr>
              <a:t>em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vì</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sao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chính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phủ</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Việt</a:t>
            </a:r>
            <a:r>
              <a:rPr lang="en-US" sz="2800" dirty="0">
                <a:latin typeface="Times New Roman" panose="02020603050405020304" pitchFamily="18" charset="0"/>
                <a:cs typeface="Times New Roman" panose="02020603050405020304" pitchFamily="18" charset="0"/>
              </a:rPr>
              <a:t> Nam </a:t>
            </a:r>
            <a:r>
              <a:rPr lang="en-US" sz="2800" dirty="0" err="1">
                <a:latin typeface="Times New Roman" panose="02020603050405020304" pitchFamily="18" charset="0"/>
                <a:cs typeface="Times New Roman" panose="02020603050405020304" pitchFamily="18" charset="0"/>
              </a:rPr>
              <a:t>quan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tâm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đến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việc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về</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nước</a:t>
            </a:r>
            <a:r>
              <a:rPr lang="en-US" sz="2800" dirty="0">
                <a:latin typeface="Times New Roman" panose="02020603050405020304" pitchFamily="18" charset="0"/>
                <a:cs typeface="Times New Roman" panose="02020603050405020304" pitchFamily="18" charset="0"/>
              </a:rPr>
              <a:t>?</a:t>
            </a:r>
            <a:br>
              <a:rPr lang="en-US" sz="2800" dirty="0">
                <a:latin typeface="Times New Roman" panose="02020603050405020304" pitchFamily="18" charset="0"/>
                <a:cs typeface="Times New Roman" panose="02020603050405020304" pitchFamily="18" charset="0"/>
              </a:rPr>
            </a:br>
            <a:endParaRPr lang="en-US" sz="2800" dirty="0"/>
          </a:p>
        </p:txBody>
      </p:sp>
      <p:sp>
        <p:nvSpPr>
          <p:cNvPr id="6" name="Tiêu đề 5"/>
          <p:cNvSpPr>
            <a:spLocks noGrp="1"/>
          </p:cNvSpPr>
          <p:nvPr>
            <p:ph type="title"/>
          </p:nvPr>
        </p:nvSpPr>
        <p:spPr>
          <a:xfrm rot="10800000" flipV="1">
            <a:off x="1028580" y="4985763"/>
            <a:ext cx="8104083" cy="945298"/>
          </a:xfrm>
        </p:spPr>
        <p:txBody>
          <a:bodyPr>
            <a:normAutofit/>
          </a:bodyPr>
          <a:lstStyle/>
          <a:p>
            <a:br>
              <a:rPr lang="en-US" dirty="0">
                <a:latin typeface="Times New Roman" panose="02020603050405020304" pitchFamily="18" charset="0"/>
                <a:cs typeface="Times New Roman" panose="02020603050405020304" pitchFamily="18" charset="0"/>
              </a:rPr>
            </a:br>
            <a:endParaRPr lang="en-US" dirty="0"/>
          </a:p>
        </p:txBody>
      </p:sp>
      <p:pic>
        <p:nvPicPr>
          <p:cNvPr id="7" name="Việt Nam thực hiện gần 300 chuyến bay đưa công dân về nước (VOA)">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991887" y="990600"/>
            <a:ext cx="8380713" cy="4038599"/>
          </a:xfrm>
          <a:prstGeom prst="rect">
            <a:avLst/>
          </a:prstGeom>
        </p:spPr>
      </p:pic>
      <p:sp>
        <p:nvSpPr>
          <p:cNvPr id="8" name="Rounded Rectangle 7"/>
          <p:cNvSpPr/>
          <p:nvPr/>
        </p:nvSpPr>
        <p:spPr>
          <a:xfrm>
            <a:off x="991886" y="0"/>
            <a:ext cx="8380714" cy="9906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latin typeface="+mj-lt"/>
              </a:rPr>
              <a:t>BÀY TỎ Ý KIẾN CÁ NHÂN</a:t>
            </a:r>
            <a:endParaRPr lang="en-GB" sz="4000" dirty="0">
              <a:latin typeface="+mj-lt"/>
            </a:endParaRPr>
          </a:p>
        </p:txBody>
      </p:sp>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82200" y="-381000"/>
            <a:ext cx="2514600" cy="2514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7"/>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clickEffect">
                                  <p:stCondLst>
                                    <p:cond delay="0"/>
                                  </p:stCondLst>
                                  <p:childTnLst>
                                    <p:cmd type="call" cmd="togglePause">
                                      <p:cBhvr>
                                        <p:cTn id="14" dur="1" fill="hold"/>
                                        <p:tgtEl>
                                          <p:spTgt spid="7"/>
                                        </p:tgtEl>
                                      </p:cBhvr>
                                    </p:cmd>
                                  </p:childTnLst>
                                </p:cTn>
                              </p:par>
                            </p:childTnLst>
                          </p:cTn>
                        </p:par>
                      </p:childTnLst>
                    </p:cTn>
                  </p:par>
                </p:childTnLst>
              </p:cTn>
              <p:nextCondLst>
                <p:cond evt="onClick" delay="0">
                  <p:tgtEl>
                    <p:spTgt spid="7"/>
                  </p:tgtEl>
                </p:cond>
              </p:nextCondLst>
            </p:seq>
            <p:video>
              <p:cMediaNode vol="80000">
                <p:cTn id="15" fill="hold" display="0">
                  <p:stCondLst>
                    <p:cond delay="indefinite"/>
                  </p:stCondLst>
                </p:cTn>
                <p:tgtEl>
                  <p:spTgt spid="7"/>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t="4905" b="4905"/>
          <a:stretch>
            <a:fillRect/>
          </a:stretch>
        </p:blipFill>
        <p:spPr>
          <a:xfrm>
            <a:off x="4424434" y="457200"/>
            <a:ext cx="4748594" cy="2677481"/>
          </a:xfrm>
        </p:spPr>
      </p:pic>
      <p:pic>
        <p:nvPicPr>
          <p:cNvPr id="8" name="Picture Placeholder 7"/>
          <p:cNvPicPr>
            <a:picLocks noGrp="1" noChangeAspect="1"/>
          </p:cNvPicPr>
          <p:nvPr>
            <p:ph type="pic" sz="quarter" idx="15"/>
          </p:nvPr>
        </p:nvPicPr>
        <p:blipFill>
          <a:blip r:embed="rId3">
            <a:extLst>
              <a:ext uri="{28A0092B-C50C-407E-A947-70E740481C1C}">
                <a14:useLocalDpi xmlns:a14="http://schemas.microsoft.com/office/drawing/2010/main" val="0"/>
              </a:ext>
            </a:extLst>
          </a:blip>
          <a:srcRect l="1448" r="1448"/>
          <a:stretch>
            <a:fillRect/>
          </a:stretch>
        </p:blipFill>
        <p:spPr>
          <a:xfrm>
            <a:off x="5422459" y="4343400"/>
            <a:ext cx="2752545" cy="1587658"/>
          </a:xfrm>
        </p:spPr>
      </p:pic>
      <p:pic>
        <p:nvPicPr>
          <p:cNvPr id="9" name="Picture Placeholder 8"/>
          <p:cNvPicPr>
            <a:picLocks noGrp="1" noChangeAspect="1"/>
          </p:cNvPicPr>
          <p:nvPr>
            <p:ph type="pic" sz="quarter" idx="18"/>
          </p:nvPr>
        </p:nvPicPr>
        <p:blipFill>
          <a:blip r:embed="rId3">
            <a:extLst>
              <a:ext uri="{28A0092B-C50C-407E-A947-70E740481C1C}">
                <a14:useLocalDpi xmlns:a14="http://schemas.microsoft.com/office/drawing/2010/main" val="0"/>
              </a:ext>
            </a:extLst>
          </a:blip>
          <a:srcRect l="357" r="357"/>
          <a:stretch>
            <a:fillRect/>
          </a:stretch>
        </p:blipFill>
        <p:spPr/>
      </p:pic>
      <p:sp>
        <p:nvSpPr>
          <p:cNvPr id="10" name="Rounded Rectangle 9"/>
          <p:cNvSpPr/>
          <p:nvPr/>
        </p:nvSpPr>
        <p:spPr>
          <a:xfrm>
            <a:off x="818261" y="476518"/>
            <a:ext cx="3062573" cy="1752600"/>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de-DE" dirty="0"/>
              <a:t>Theo em là công dân Việt Nam đang phải sống trong hoàn cảnh toàn thể giới phải đấu tranh với dịc bệnh Cô vít- 19 thì em cần làm gì?</a:t>
            </a:r>
            <a:endParaRPr lang="en-GB" dirty="0"/>
          </a:p>
        </p:txBody>
      </p:sp>
      <p:sp>
        <p:nvSpPr>
          <p:cNvPr id="12" name="Rounded Rectangle 11"/>
          <p:cNvSpPr/>
          <p:nvPr/>
        </p:nvSpPr>
        <p:spPr>
          <a:xfrm>
            <a:off x="823853" y="4625662"/>
            <a:ext cx="3251967" cy="1828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Em sẽ vận động những người sống xung quanh em, làm gì để bảo vệ bản thân dịch bệnh cô vít- 19</a:t>
            </a:r>
            <a:endParaRPr lang="en-GB" dirty="0"/>
          </a:p>
        </p:txBody>
      </p:sp>
      <p:sp>
        <p:nvSpPr>
          <p:cNvPr id="13" name="Rounded Rectangle 12"/>
          <p:cNvSpPr/>
          <p:nvPr/>
        </p:nvSpPr>
        <p:spPr>
          <a:xfrm>
            <a:off x="862849" y="2514600"/>
            <a:ext cx="3062573" cy="1825580"/>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800" b="1" dirty="0" err="1"/>
              <a:t>Em</a:t>
            </a:r>
            <a:r>
              <a:rPr lang="en-US" sz="2800" b="1" dirty="0"/>
              <a:t> </a:t>
            </a:r>
            <a:r>
              <a:rPr lang="en-US" sz="2800" b="1" dirty="0" err="1"/>
              <a:t>cần</a:t>
            </a:r>
            <a:r>
              <a:rPr lang="en-US" sz="2800" b="1" dirty="0"/>
              <a:t> </a:t>
            </a:r>
            <a:r>
              <a:rPr lang="en-US" sz="2800" b="1" dirty="0" err="1"/>
              <a:t>làm</a:t>
            </a:r>
            <a:r>
              <a:rPr lang="en-US" sz="2800" b="1" dirty="0"/>
              <a:t> </a:t>
            </a:r>
            <a:r>
              <a:rPr lang="en-US" sz="2800" b="1" dirty="0" err="1"/>
              <a:t>gì</a:t>
            </a:r>
            <a:r>
              <a:rPr lang="en-US" sz="2800" b="1" dirty="0"/>
              <a:t> </a:t>
            </a:r>
            <a:r>
              <a:rPr lang="en-US" sz="2800" b="1" dirty="0" err="1"/>
              <a:t>để</a:t>
            </a:r>
            <a:r>
              <a:rPr lang="en-US" sz="2800" b="1" dirty="0"/>
              <a:t> </a:t>
            </a:r>
            <a:r>
              <a:rPr lang="en-US" sz="2800" b="1" dirty="0" err="1"/>
              <a:t>thực</a:t>
            </a:r>
            <a:r>
              <a:rPr lang="en-US" sz="2800" b="1" dirty="0"/>
              <a:t> </a:t>
            </a:r>
            <a:r>
              <a:rPr lang="en-US" sz="2800" b="1" dirty="0" err="1"/>
              <a:t>hiện</a:t>
            </a:r>
            <a:r>
              <a:rPr lang="en-US" sz="2800" b="1" dirty="0"/>
              <a:t> </a:t>
            </a:r>
            <a:r>
              <a:rPr lang="en-US" sz="2800" b="1" dirty="0" err="1"/>
              <a:t>quy</a:t>
            </a:r>
            <a:r>
              <a:rPr lang="en-US" sz="2800" b="1" dirty="0"/>
              <a:t> </a:t>
            </a:r>
            <a:r>
              <a:rPr lang="en-US" sz="2800" b="1" dirty="0" err="1"/>
              <a:t>tắc</a:t>
            </a:r>
            <a:r>
              <a:rPr lang="en-US" sz="2800" b="1" dirty="0"/>
              <a:t> 5k </a:t>
            </a:r>
            <a:endParaRPr lang="en-GB" sz="2800" b="1" dirty="0"/>
          </a:p>
        </p:txBody>
      </p:sp>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29800" y="-324119"/>
            <a:ext cx="2514600" cy="2514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1000"/>
                                        <p:tgtEl>
                                          <p:spTgt spid="13"/>
                                        </p:tgtEl>
                                      </p:cBhvr>
                                    </p:animEffect>
                                    <p:anim calcmode="lin" valueType="num">
                                      <p:cBhvr>
                                        <p:cTn id="23" dur="1000" fill="hold"/>
                                        <p:tgtEl>
                                          <p:spTgt spid="13"/>
                                        </p:tgtEl>
                                        <p:attrNameLst>
                                          <p:attrName>ppt_x</p:attrName>
                                        </p:attrNameLst>
                                      </p:cBhvr>
                                      <p:tavLst>
                                        <p:tav tm="0">
                                          <p:val>
                                            <p:strVal val="#ppt_x"/>
                                          </p:val>
                                        </p:tav>
                                        <p:tav tm="100000">
                                          <p:val>
                                            <p:strVal val="#ppt_x"/>
                                          </p:val>
                                        </p:tav>
                                      </p:tavLst>
                                    </p:anim>
                                    <p:anim calcmode="lin" valueType="num">
                                      <p:cBhvr>
                                        <p:cTn id="2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fade">
                                      <p:cBhvr>
                                        <p:cTn id="2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P spid="1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ề 1"/>
          <p:cNvSpPr>
            <a:spLocks noGrp="1"/>
          </p:cNvSpPr>
          <p:nvPr>
            <p:ph type="title"/>
          </p:nvPr>
        </p:nvSpPr>
        <p:spPr>
          <a:xfrm>
            <a:off x="1219200" y="-304800"/>
            <a:ext cx="9448800" cy="1752600"/>
          </a:xfrm>
        </p:spPr>
        <p:txBody>
          <a:bodyPr/>
          <a:lstStyle/>
          <a:p>
            <a:pPr algn="ctr"/>
            <a:r>
              <a:rPr lang="en-US" b="1" dirty="0">
                <a:latin typeface="+mj-lt"/>
              </a:rPr>
              <a:t>II- KHÁM PHÁ</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26706"/>
            <a:ext cx="2987824" cy="5331294"/>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87824" y="1526706"/>
            <a:ext cx="3096344" cy="5331294"/>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84168" y="1526706"/>
            <a:ext cx="3059832" cy="5331294"/>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94464" y="1549244"/>
            <a:ext cx="2997536" cy="5308756"/>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06000" y="-457200"/>
            <a:ext cx="2514600" cy="2006444"/>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circle(in)">
                                      <p:cBhvr>
                                        <p:cTn id="18" dur="20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1000"/>
                                        <p:tgtEl>
                                          <p:spTgt spid="7"/>
                                        </p:tgtEl>
                                      </p:cBhvr>
                                    </p:animEffect>
                                    <p:anim calcmode="lin" valueType="num">
                                      <p:cBhvr>
                                        <p:cTn id="24" dur="1000" fill="hold"/>
                                        <p:tgtEl>
                                          <p:spTgt spid="7"/>
                                        </p:tgtEl>
                                        <p:attrNameLst>
                                          <p:attrName>ppt_x</p:attrName>
                                        </p:attrNameLst>
                                      </p:cBhvr>
                                      <p:tavLst>
                                        <p:tav tm="0">
                                          <p:val>
                                            <p:strVal val="#ppt_x"/>
                                          </p:val>
                                        </p:tav>
                                        <p:tav tm="100000">
                                          <p:val>
                                            <p:strVal val="#ppt_x"/>
                                          </p:val>
                                        </p:tav>
                                      </p:tavLst>
                                    </p:anim>
                                    <p:anim calcmode="lin" valueType="num">
                                      <p:cBhvr>
                                        <p:cTn id="25"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ề 1"/>
          <p:cNvSpPr>
            <a:spLocks noGrp="1"/>
          </p:cNvSpPr>
          <p:nvPr>
            <p:ph type="title"/>
          </p:nvPr>
        </p:nvSpPr>
        <p:spPr>
          <a:xfrm>
            <a:off x="838200" y="0"/>
            <a:ext cx="9829800" cy="1066800"/>
          </a:xfrm>
        </p:spPr>
        <p:txBody>
          <a:bodyPr/>
          <a:lstStyle/>
          <a:p>
            <a:r>
              <a:rPr lang="en-US" dirty="0"/>
              <a:t>                       </a:t>
            </a:r>
            <a:r>
              <a:rPr lang="en-US" dirty="0">
                <a:solidFill>
                  <a:srgbClr val="0070C0"/>
                </a:solidFill>
                <a:latin typeface="+mj-lt"/>
              </a:rPr>
              <a:t>GIẢI QUYẾT TÌNH HUỐNG</a:t>
            </a:r>
          </a:p>
        </p:txBody>
      </p:sp>
      <p:sp>
        <p:nvSpPr>
          <p:cNvPr id="4" name="Rounded Rectangle 3"/>
          <p:cNvSpPr/>
          <p:nvPr/>
        </p:nvSpPr>
        <p:spPr>
          <a:xfrm>
            <a:off x="2667000" y="1066800"/>
            <a:ext cx="6553200" cy="3429000"/>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2000" b="1" dirty="0" err="1">
                <a:solidFill>
                  <a:srgbClr val="FF0000"/>
                </a:solidFill>
                <a:latin typeface="Times New Roman" panose="02020603050405020304" pitchFamily="18" charset="0"/>
                <a:cs typeface="Times New Roman" panose="02020603050405020304" pitchFamily="18" charset="0"/>
              </a:rPr>
              <a:t>Tình</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huống</a:t>
            </a:r>
            <a:r>
              <a:rPr lang="en-US" sz="2000" b="1" dirty="0">
                <a:solidFill>
                  <a:srgbClr val="FF0000"/>
                </a:solidFill>
                <a:latin typeface="Times New Roman" panose="02020603050405020304" pitchFamily="18" charset="0"/>
                <a:cs typeface="Times New Roman" panose="02020603050405020304" pitchFamily="18" charset="0"/>
              </a:rPr>
              <a:t>:</a:t>
            </a:r>
          </a:p>
          <a:p>
            <a:pPr algn="ctr"/>
            <a:r>
              <a:rPr lang="vi-VN" sz="2000" i="1" dirty="0">
                <a:solidFill>
                  <a:srgbClr val="FF0000"/>
                </a:solidFill>
                <a:latin typeface="Times New Roman" panose="02020603050405020304" pitchFamily="18" charset="0"/>
                <a:cs typeface="Times New Roman" panose="02020603050405020304" pitchFamily="18" charset="0"/>
              </a:rPr>
              <a:t>Nhóm của Toàn đang thảo l</a:t>
            </a:r>
            <a:r>
              <a:rPr lang="en-US" sz="2000" i="1" dirty="0" err="1">
                <a:solidFill>
                  <a:srgbClr val="FF0000"/>
                </a:solidFill>
                <a:latin typeface="Times New Roman" panose="02020603050405020304" pitchFamily="18" charset="0"/>
                <a:cs typeface="Times New Roman" panose="02020603050405020304" pitchFamily="18" charset="0"/>
              </a:rPr>
              <a:t>uậ</a:t>
            </a:r>
            <a:r>
              <a:rPr lang="vi-VN" sz="2000" i="1" dirty="0">
                <a:solidFill>
                  <a:srgbClr val="FF0000"/>
                </a:solidFill>
                <a:latin typeface="Times New Roman" panose="02020603050405020304" pitchFamily="18" charset="0"/>
                <a:cs typeface="Times New Roman" panose="02020603050405020304" pitchFamily="18" charset="0"/>
              </a:rPr>
              <a:t>n về khái niệm công d</a:t>
            </a:r>
            <a:r>
              <a:rPr lang="en-US" sz="2000" i="1" dirty="0" err="1">
                <a:solidFill>
                  <a:srgbClr val="FF0000"/>
                </a:solidFill>
                <a:latin typeface="Times New Roman" panose="02020603050405020304" pitchFamily="18" charset="0"/>
                <a:cs typeface="Times New Roman" panose="02020603050405020304" pitchFamily="18" charset="0"/>
              </a:rPr>
              <a:t>ân</a:t>
            </a:r>
            <a:r>
              <a:rPr lang="vi-VN" sz="2000" i="1" dirty="0">
                <a:solidFill>
                  <a:srgbClr val="FF0000"/>
                </a:solidFill>
                <a:latin typeface="Times New Roman" panose="02020603050405020304" pitchFamily="18" charset="0"/>
                <a:cs typeface="Times New Roman" panose="02020603050405020304" pitchFamily="18" charset="0"/>
              </a:rPr>
              <a:t>, một số ý kiến được nêu ra:</a:t>
            </a:r>
            <a:endParaRPr lang="en-GB" sz="2000" i="1" dirty="0">
              <a:solidFill>
                <a:srgbClr val="FF0000"/>
              </a:solidFill>
              <a:latin typeface="Times New Roman" panose="02020603050405020304" pitchFamily="18" charset="0"/>
              <a:cs typeface="Times New Roman" panose="02020603050405020304" pitchFamily="18" charset="0"/>
            </a:endParaRPr>
          </a:p>
          <a:p>
            <a:pPr lvl="0"/>
            <a:r>
              <a:rPr lang="vi-VN" sz="2000" b="1" i="1" dirty="0">
                <a:solidFill>
                  <a:srgbClr val="7030A0"/>
                </a:solidFill>
                <a:latin typeface="Times New Roman" panose="02020603050405020304" pitchFamily="18" charset="0"/>
                <a:cs typeface="Times New Roman" panose="02020603050405020304" pitchFamily="18" charset="0"/>
              </a:rPr>
              <a:t>Minh: </a:t>
            </a:r>
            <a:r>
              <a:rPr lang="vi-VN" sz="2000" dirty="0">
                <a:latin typeface="Times New Roman" panose="02020603050405020304" pitchFamily="18" charset="0"/>
                <a:cs typeface="Times New Roman" panose="02020603050405020304" pitchFamily="18" charset="0"/>
              </a:rPr>
              <a:t>Công dân là những người d</a:t>
            </a:r>
            <a:r>
              <a:rPr lang="en-US" sz="2000" dirty="0" err="1">
                <a:latin typeface="Times New Roman" panose="02020603050405020304" pitchFamily="18" charset="0"/>
                <a:cs typeface="Times New Roman" panose="02020603050405020304" pitchFamily="18" charset="0"/>
              </a:rPr>
              <a:t>ân</a:t>
            </a:r>
            <a:r>
              <a:rPr lang="vi-VN" sz="2000" dirty="0">
                <a:latin typeface="Times New Roman" panose="02020603050405020304" pitchFamily="18" charset="0"/>
                <a:cs typeface="Times New Roman" panose="02020603050405020304" pitchFamily="18" charset="0"/>
              </a:rPr>
              <a:t> sống trong cùng một nước.</a:t>
            </a:r>
            <a:endParaRPr lang="en-GB" sz="2000" dirty="0">
              <a:latin typeface="Times New Roman" panose="02020603050405020304" pitchFamily="18" charset="0"/>
              <a:cs typeface="Times New Roman" panose="02020603050405020304" pitchFamily="18" charset="0"/>
            </a:endParaRPr>
          </a:p>
          <a:p>
            <a:pPr lvl="0"/>
            <a:r>
              <a:rPr lang="vi-VN" sz="2000" b="1" i="1" dirty="0">
                <a:solidFill>
                  <a:srgbClr val="00B050"/>
                </a:solidFill>
                <a:latin typeface="Times New Roman" panose="02020603050405020304" pitchFamily="18" charset="0"/>
                <a:cs typeface="Times New Roman" panose="02020603050405020304" pitchFamily="18" charset="0"/>
              </a:rPr>
              <a:t>Thắng</a:t>
            </a:r>
            <a:r>
              <a:rPr lang="vi-VN" sz="2000" dirty="0">
                <a:latin typeface="Times New Roman" panose="02020603050405020304" pitchFamily="18" charset="0"/>
                <a:cs typeface="Times New Roman" panose="02020603050405020304" pitchFamily="18" charset="0"/>
              </a:rPr>
              <a:t>: Công dân là những người dan sống trong một nước, có cùng màu da, cùng tiếng nói.</a:t>
            </a:r>
            <a:endParaRPr lang="en-GB" sz="2000" dirty="0">
              <a:latin typeface="Times New Roman" panose="02020603050405020304" pitchFamily="18" charset="0"/>
              <a:cs typeface="Times New Roman" panose="02020603050405020304" pitchFamily="18" charset="0"/>
            </a:endParaRPr>
          </a:p>
          <a:p>
            <a:pPr lvl="0"/>
            <a:r>
              <a:rPr lang="vi-VN" sz="2000" b="1" i="1" dirty="0">
                <a:solidFill>
                  <a:schemeClr val="accent6">
                    <a:lumMod val="75000"/>
                  </a:schemeClr>
                </a:solidFill>
                <a:latin typeface="Times New Roman" panose="02020603050405020304" pitchFamily="18" charset="0"/>
                <a:cs typeface="Times New Roman" panose="02020603050405020304" pitchFamily="18" charset="0"/>
              </a:rPr>
              <a:t>Toàn</a:t>
            </a:r>
            <a:r>
              <a:rPr lang="vi-VN" sz="2000" dirty="0">
                <a:latin typeface="Times New Roman" panose="02020603050405020304" pitchFamily="18" charset="0"/>
                <a:cs typeface="Times New Roman" panose="02020603050405020304" pitchFamily="18" charset="0"/>
              </a:rPr>
              <a:t>: Công dân là những người dan mang quốc tich của một nước, có những quyền và nghĩa vụ do Nhà nước đó quy định.</a:t>
            </a:r>
            <a:endParaRPr lang="en-GB" sz="2000" dirty="0">
              <a:latin typeface="Times New Roman" panose="02020603050405020304" pitchFamily="18" charset="0"/>
              <a:cs typeface="Times New Roman" panose="02020603050405020304" pitchFamily="18" charset="0"/>
            </a:endParaRPr>
          </a:p>
        </p:txBody>
      </p:sp>
      <p:sp>
        <p:nvSpPr>
          <p:cNvPr id="5" name="Rounded Rectangle 4"/>
          <p:cNvSpPr/>
          <p:nvPr/>
        </p:nvSpPr>
        <p:spPr>
          <a:xfrm>
            <a:off x="76200" y="5193406"/>
            <a:ext cx="11734800" cy="1295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14350" lvl="0" indent="-514350">
              <a:buAutoNum type="arabicPeriod"/>
            </a:pPr>
            <a:r>
              <a:rPr lang="vi-VN" sz="2400" dirty="0"/>
              <a:t>Em đồng ý với ý kiến của bạn nào? Vì sao?</a:t>
            </a:r>
            <a:endParaRPr lang="en-US" sz="2400" dirty="0"/>
          </a:p>
          <a:p>
            <a:pPr marL="514350" indent="-514350">
              <a:buFontTx/>
              <a:buAutoNum type="arabicPeriod"/>
            </a:pPr>
            <a:r>
              <a:rPr lang="vi-VN" sz="2400" dirty="0"/>
              <a:t>Em hãy cho biết công dân là gì</a:t>
            </a:r>
            <a:r>
              <a:rPr lang="en-US" sz="2400" dirty="0"/>
              <a:t>?</a:t>
            </a:r>
            <a:endParaRPr lang="en-GB" sz="2400" dirty="0"/>
          </a:p>
          <a:p>
            <a:pPr marL="514350" lvl="0" indent="-514350">
              <a:buAutoNum type="arabicPeriod"/>
            </a:pPr>
            <a:endParaRPr lang="en-US" dirty="0"/>
          </a:p>
        </p:txBody>
      </p:sp>
      <p:sp>
        <p:nvSpPr>
          <p:cNvPr id="7" name="Down Arrow 6"/>
          <p:cNvSpPr/>
          <p:nvPr/>
        </p:nvSpPr>
        <p:spPr>
          <a:xfrm>
            <a:off x="4800600" y="4507606"/>
            <a:ext cx="1638300" cy="6858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91700" y="-190500"/>
            <a:ext cx="2514600" cy="2514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ề 1"/>
          <p:cNvSpPr>
            <a:spLocks noGrp="1"/>
          </p:cNvSpPr>
          <p:nvPr>
            <p:ph type="title"/>
          </p:nvPr>
        </p:nvSpPr>
        <p:spPr>
          <a:xfrm>
            <a:off x="-2057400" y="-228600"/>
            <a:ext cx="9829800" cy="1066800"/>
          </a:xfrm>
        </p:spPr>
        <p:txBody>
          <a:bodyPr/>
          <a:lstStyle/>
          <a:p>
            <a:r>
              <a:rPr lang="en-US" dirty="0"/>
              <a:t>                       </a:t>
            </a:r>
            <a:r>
              <a:rPr lang="en-US" dirty="0">
                <a:solidFill>
                  <a:srgbClr val="0070C0"/>
                </a:solidFill>
                <a:latin typeface="+mj-lt"/>
              </a:rPr>
              <a:t>1. </a:t>
            </a:r>
            <a:r>
              <a:rPr lang="en-US" b="1" dirty="0" err="1">
                <a:solidFill>
                  <a:srgbClr val="0070C0"/>
                </a:solidFill>
                <a:latin typeface="+mj-lt"/>
              </a:rPr>
              <a:t>Khái</a:t>
            </a:r>
            <a:r>
              <a:rPr lang="en-US" b="1" dirty="0">
                <a:solidFill>
                  <a:srgbClr val="0070C0"/>
                </a:solidFill>
                <a:latin typeface="+mj-lt"/>
              </a:rPr>
              <a:t> </a:t>
            </a:r>
            <a:r>
              <a:rPr lang="en-US" b="1" dirty="0" err="1">
                <a:solidFill>
                  <a:srgbClr val="0070C0"/>
                </a:solidFill>
                <a:latin typeface="+mj-lt"/>
              </a:rPr>
              <a:t>niệm</a:t>
            </a:r>
            <a:r>
              <a:rPr lang="en-US" b="1" dirty="0">
                <a:solidFill>
                  <a:srgbClr val="0070C0"/>
                </a:solidFill>
                <a:latin typeface="+mj-lt"/>
              </a:rPr>
              <a:t>:</a:t>
            </a:r>
          </a:p>
        </p:txBody>
      </p:sp>
      <p:sp>
        <p:nvSpPr>
          <p:cNvPr id="5" name="Rounded Rectangle 4"/>
          <p:cNvSpPr/>
          <p:nvPr/>
        </p:nvSpPr>
        <p:spPr>
          <a:xfrm>
            <a:off x="152400" y="838200"/>
            <a:ext cx="10134600" cy="41910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2800" b="1" dirty="0">
                <a:latin typeface="+mj-lt"/>
              </a:rPr>
              <a:t>a/</a:t>
            </a:r>
            <a:r>
              <a:rPr lang="en-US" sz="2800" dirty="0">
                <a:latin typeface="+mj-lt"/>
              </a:rPr>
              <a:t> </a:t>
            </a:r>
            <a:r>
              <a:rPr lang="vi-VN" sz="2800" b="1" dirty="0">
                <a:solidFill>
                  <a:srgbClr val="002060"/>
                </a:solidFill>
                <a:highlight>
                  <a:srgbClr val="FFFF00"/>
                </a:highlight>
                <a:latin typeface="+mj-lt"/>
              </a:rPr>
              <a:t>Công dân </a:t>
            </a:r>
            <a:r>
              <a:rPr lang="vi-VN" sz="2800" dirty="0">
                <a:latin typeface="+mj-lt"/>
              </a:rPr>
              <a:t>là người dân của một nước, có các quyền và nghĩa vụ được pháp luật quy định.</a:t>
            </a:r>
            <a:endParaRPr lang="en-US" sz="2800" dirty="0">
              <a:latin typeface="+mj-lt"/>
            </a:endParaRPr>
          </a:p>
          <a:p>
            <a:pPr lvl="0"/>
            <a:endParaRPr lang="en-US" sz="2800" dirty="0">
              <a:latin typeface="+mj-lt"/>
            </a:endParaRPr>
          </a:p>
          <a:p>
            <a:pPr lvl="0"/>
            <a:r>
              <a:rPr lang="en-US" sz="2800" b="1" dirty="0">
                <a:latin typeface="+mj-lt"/>
              </a:rPr>
              <a:t>b/</a:t>
            </a:r>
            <a:r>
              <a:rPr lang="en-US" sz="2800" dirty="0">
                <a:latin typeface="+mj-lt"/>
              </a:rPr>
              <a:t> </a:t>
            </a:r>
            <a:r>
              <a:rPr lang="vi-VN" sz="2800" b="1" dirty="0">
                <a:solidFill>
                  <a:srgbClr val="002060"/>
                </a:solidFill>
                <a:highlight>
                  <a:srgbClr val="FFFF00"/>
                </a:highlight>
                <a:latin typeface="+mj-lt"/>
              </a:rPr>
              <a:t>Quốc tịch </a:t>
            </a:r>
            <a:r>
              <a:rPr lang="vi-VN" sz="2800" dirty="0">
                <a:latin typeface="+mj-lt"/>
              </a:rPr>
              <a:t>thể hiện mối liên hệ giữa cá nhân đối với Nhà nước. Nhà nước có quyền và nghĩa vụ đối với công dân của nước mình, và ngược lại, công dân có quyền và nghĩa vụ đối với Nhà nước mà mình được cấp quốc tịch. </a:t>
            </a:r>
            <a:endParaRPr lang="en-US" sz="2800" dirty="0">
              <a:latin typeface="+mj-lt"/>
            </a:endParaRPr>
          </a:p>
          <a:p>
            <a:pPr lvl="0" algn="ctr"/>
            <a:r>
              <a:rPr lang="vi-VN" sz="2800" b="1" i="1" dirty="0">
                <a:solidFill>
                  <a:srgbClr val="002060"/>
                </a:solidFill>
                <a:latin typeface="+mj-lt"/>
              </a:rPr>
              <a:t>Khi một người </a:t>
            </a:r>
            <a:r>
              <a:rPr lang="en-US" sz="2800" b="1" i="1" dirty="0" err="1">
                <a:solidFill>
                  <a:srgbClr val="002060"/>
                </a:solidFill>
                <a:latin typeface="+mj-lt"/>
              </a:rPr>
              <a:t>mang</a:t>
            </a:r>
            <a:r>
              <a:rPr lang="vi-VN" sz="2800" b="1" i="1" dirty="0">
                <a:solidFill>
                  <a:srgbClr val="002060"/>
                </a:solidFill>
                <a:latin typeface="+mj-lt"/>
              </a:rPr>
              <a:t> quốc tịch của một nước thì họ là </a:t>
            </a:r>
            <a:endParaRPr lang="en-US" sz="2800" b="1" i="1" dirty="0">
              <a:solidFill>
                <a:srgbClr val="002060"/>
              </a:solidFill>
              <a:latin typeface="+mj-lt"/>
            </a:endParaRPr>
          </a:p>
          <a:p>
            <a:pPr lvl="0" algn="ctr"/>
            <a:r>
              <a:rPr lang="vi-VN" sz="2800" b="1" i="1" dirty="0">
                <a:solidFill>
                  <a:srgbClr val="002060"/>
                </a:solidFill>
                <a:latin typeface="+mj-lt"/>
              </a:rPr>
              <a:t>công dân của nước đó.</a:t>
            </a:r>
            <a:endParaRPr lang="en-US" sz="2800" b="1" i="1" dirty="0">
              <a:solidFill>
                <a:srgbClr val="002060"/>
              </a:solidFill>
              <a:latin typeface="+mj-lt"/>
            </a:endParaRPr>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049000" y="-190500"/>
            <a:ext cx="1257300" cy="1257300"/>
          </a:xfrm>
          <a:prstGeom prst="rect">
            <a:avLst/>
          </a:prstGeom>
        </p:spPr>
      </p:pic>
    </p:spTree>
    <p:extLst>
      <p:ext uri="{BB962C8B-B14F-4D97-AF65-F5344CB8AC3E}">
        <p14:creationId xmlns:p14="http://schemas.microsoft.com/office/powerpoint/2010/main" val="34907095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ề 1"/>
          <p:cNvSpPr>
            <a:spLocks noGrp="1"/>
          </p:cNvSpPr>
          <p:nvPr>
            <p:ph type="title"/>
          </p:nvPr>
        </p:nvSpPr>
        <p:spPr>
          <a:xfrm>
            <a:off x="-381000" y="-609600"/>
            <a:ext cx="9829800" cy="1600200"/>
          </a:xfrm>
        </p:spPr>
        <p:txBody>
          <a:bodyPr/>
          <a:lstStyle/>
          <a:p>
            <a:r>
              <a:rPr lang="en-US" dirty="0"/>
              <a:t>                      </a:t>
            </a:r>
            <a:r>
              <a:rPr lang="en-US" dirty="0">
                <a:latin typeface="+mj-lt"/>
              </a:rPr>
              <a:t>MỖI HỌC SINH CẦN NHỚ</a:t>
            </a:r>
          </a:p>
        </p:txBody>
      </p:sp>
      <p:pic>
        <p:nvPicPr>
          <p:cNvPr id="5" name="Content Placeholder 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0" y="1981200"/>
            <a:ext cx="4724400" cy="3127375"/>
          </a:xfrm>
        </p:spPr>
      </p:pic>
      <p:sp>
        <p:nvSpPr>
          <p:cNvPr id="6" name="Rounded Rectangle 5"/>
          <p:cNvSpPr/>
          <p:nvPr/>
        </p:nvSpPr>
        <p:spPr>
          <a:xfrm>
            <a:off x="5334000" y="1140808"/>
            <a:ext cx="6477000" cy="60642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2. CĂN CỨ ĐỂ XÁC ĐỊNH CÔNG DÂN VIỆT NAM</a:t>
            </a:r>
            <a:endParaRPr lang="en-GB" sz="2000" b="1" dirty="0"/>
          </a:p>
        </p:txBody>
      </p:sp>
      <p:sp>
        <p:nvSpPr>
          <p:cNvPr id="7" name="Rounded Rectangle 6"/>
          <p:cNvSpPr/>
          <p:nvPr/>
        </p:nvSpPr>
        <p:spPr>
          <a:xfrm>
            <a:off x="4953000" y="1905000"/>
            <a:ext cx="7239000" cy="3276600"/>
          </a:xfrm>
          <a:prstGeom prst="roundRect">
            <a:avLst/>
          </a:prstGeom>
          <a:solidFill>
            <a:schemeClr val="accent5">
              <a:lumMod val="75000"/>
            </a:schemeClr>
          </a:solidFill>
        </p:spPr>
        <p:style>
          <a:lnRef idx="1">
            <a:schemeClr val="accent4"/>
          </a:lnRef>
          <a:fillRef idx="3">
            <a:schemeClr val="accent4"/>
          </a:fillRef>
          <a:effectRef idx="2">
            <a:schemeClr val="accent4"/>
          </a:effectRef>
          <a:fontRef idx="minor">
            <a:schemeClr val="lt1"/>
          </a:fontRef>
        </p:style>
        <p:txBody>
          <a:bodyPr rtlCol="0" anchor="ctr"/>
          <a:lstStyle/>
          <a:p>
            <a:pPr marL="285750" indent="-285750">
              <a:lnSpc>
                <a:spcPct val="150000"/>
              </a:lnSpc>
              <a:buFontTx/>
              <a:buChar char="-"/>
            </a:pPr>
            <a:r>
              <a:rPr lang="en-US" dirty="0" err="1"/>
              <a:t>Trẻ</a:t>
            </a:r>
            <a:r>
              <a:rPr lang="en-US" dirty="0"/>
              <a:t> </a:t>
            </a:r>
            <a:r>
              <a:rPr lang="en-US" dirty="0" err="1"/>
              <a:t>em</a:t>
            </a:r>
            <a:r>
              <a:rPr lang="en-US" dirty="0"/>
              <a:t> </a:t>
            </a:r>
            <a:r>
              <a:rPr lang="en-US" dirty="0" err="1"/>
              <a:t>sinh</a:t>
            </a:r>
            <a:r>
              <a:rPr lang="en-US" dirty="0"/>
              <a:t> ra </a:t>
            </a:r>
            <a:r>
              <a:rPr lang="en-US" dirty="0" err="1"/>
              <a:t>có</a:t>
            </a:r>
            <a:r>
              <a:rPr lang="en-US" dirty="0"/>
              <a:t> cha </a:t>
            </a:r>
            <a:r>
              <a:rPr lang="en-US" dirty="0" err="1"/>
              <a:t>và</a:t>
            </a:r>
            <a:r>
              <a:rPr lang="en-US" dirty="0"/>
              <a:t> </a:t>
            </a:r>
            <a:r>
              <a:rPr lang="en-US" dirty="0" err="1"/>
              <a:t>mẹ</a:t>
            </a:r>
            <a:r>
              <a:rPr lang="en-US" dirty="0"/>
              <a:t> </a:t>
            </a:r>
            <a:r>
              <a:rPr lang="en-US" dirty="0" err="1"/>
              <a:t>là</a:t>
            </a:r>
            <a:r>
              <a:rPr lang="en-US" dirty="0"/>
              <a:t> </a:t>
            </a:r>
            <a:r>
              <a:rPr lang="en-US" dirty="0" err="1"/>
              <a:t>công</a:t>
            </a:r>
            <a:r>
              <a:rPr lang="en-US" dirty="0"/>
              <a:t> </a:t>
            </a:r>
            <a:r>
              <a:rPr lang="en-US" dirty="0" err="1"/>
              <a:t>dân</a:t>
            </a:r>
            <a:r>
              <a:rPr lang="en-US" dirty="0"/>
              <a:t> </a:t>
            </a:r>
            <a:r>
              <a:rPr lang="en-US" dirty="0" err="1"/>
              <a:t>Việt</a:t>
            </a:r>
            <a:r>
              <a:rPr lang="en-US" dirty="0"/>
              <a:t> Nam.</a:t>
            </a:r>
          </a:p>
          <a:p>
            <a:pPr marL="285750" indent="-285750">
              <a:lnSpc>
                <a:spcPct val="150000"/>
              </a:lnSpc>
              <a:buFontTx/>
              <a:buChar char="-"/>
            </a:pPr>
            <a:endParaRPr lang="en-GB" sz="1000" dirty="0"/>
          </a:p>
          <a:p>
            <a:pPr marL="285750" indent="-285750">
              <a:buFontTx/>
              <a:buChar char="-"/>
            </a:pPr>
            <a:r>
              <a:rPr lang="en-US" dirty="0" err="1"/>
              <a:t>Trẻ</a:t>
            </a:r>
            <a:r>
              <a:rPr lang="en-US" dirty="0"/>
              <a:t> </a:t>
            </a:r>
            <a:r>
              <a:rPr lang="en-US" dirty="0" err="1"/>
              <a:t>em</a:t>
            </a:r>
            <a:r>
              <a:rPr lang="en-US" dirty="0"/>
              <a:t> </a:t>
            </a:r>
            <a:r>
              <a:rPr lang="en-US" dirty="0" err="1"/>
              <a:t>sinh</a:t>
            </a:r>
            <a:r>
              <a:rPr lang="en-US" dirty="0"/>
              <a:t> ra </a:t>
            </a:r>
            <a:r>
              <a:rPr lang="en-US" dirty="0" err="1"/>
              <a:t>có</a:t>
            </a:r>
            <a:r>
              <a:rPr lang="en-US" dirty="0"/>
              <a:t> cha </a:t>
            </a:r>
            <a:r>
              <a:rPr lang="en-US" dirty="0" err="1"/>
              <a:t>là</a:t>
            </a:r>
            <a:r>
              <a:rPr lang="en-US" dirty="0"/>
              <a:t> </a:t>
            </a:r>
            <a:r>
              <a:rPr lang="en-US" dirty="0" err="1"/>
              <a:t>công</a:t>
            </a:r>
            <a:r>
              <a:rPr lang="en-US" dirty="0"/>
              <a:t> </a:t>
            </a:r>
            <a:r>
              <a:rPr lang="en-US" dirty="0" err="1"/>
              <a:t>dân</a:t>
            </a:r>
            <a:r>
              <a:rPr lang="en-US" dirty="0"/>
              <a:t> </a:t>
            </a:r>
            <a:r>
              <a:rPr lang="en-US" dirty="0" err="1"/>
              <a:t>Việt</a:t>
            </a:r>
            <a:r>
              <a:rPr lang="en-US" dirty="0"/>
              <a:t> Nam, </a:t>
            </a:r>
            <a:r>
              <a:rPr lang="en-US" dirty="0" err="1"/>
              <a:t>Mẹ</a:t>
            </a:r>
            <a:r>
              <a:rPr lang="en-US" dirty="0"/>
              <a:t> </a:t>
            </a:r>
            <a:r>
              <a:rPr lang="en-US" dirty="0" err="1"/>
              <a:t>là</a:t>
            </a:r>
            <a:r>
              <a:rPr lang="en-US" dirty="0"/>
              <a:t> </a:t>
            </a:r>
            <a:r>
              <a:rPr lang="en-US" dirty="0" err="1"/>
              <a:t>công</a:t>
            </a:r>
            <a:r>
              <a:rPr lang="en-US" dirty="0"/>
              <a:t> </a:t>
            </a:r>
            <a:r>
              <a:rPr lang="en-US" dirty="0" err="1"/>
              <a:t>dân</a:t>
            </a:r>
            <a:r>
              <a:rPr lang="en-US" dirty="0"/>
              <a:t> </a:t>
            </a:r>
            <a:r>
              <a:rPr lang="en-US" dirty="0" err="1"/>
              <a:t>nước</a:t>
            </a:r>
            <a:r>
              <a:rPr lang="en-US" dirty="0"/>
              <a:t> </a:t>
            </a:r>
            <a:r>
              <a:rPr lang="en-US" dirty="0" err="1"/>
              <a:t>ngoài</a:t>
            </a:r>
            <a:r>
              <a:rPr lang="en-US" dirty="0"/>
              <a:t>.</a:t>
            </a:r>
          </a:p>
          <a:p>
            <a:pPr marL="285750" indent="-285750">
              <a:buFontTx/>
              <a:buChar char="-"/>
            </a:pPr>
            <a:endParaRPr lang="en-GB" sz="900" dirty="0"/>
          </a:p>
          <a:p>
            <a:pPr marL="285750" indent="-285750">
              <a:buFontTx/>
              <a:buChar char="-"/>
            </a:pPr>
            <a:r>
              <a:rPr lang="en-US" dirty="0" err="1"/>
              <a:t>Trẻ</a:t>
            </a:r>
            <a:r>
              <a:rPr lang="en-US" dirty="0"/>
              <a:t> </a:t>
            </a:r>
            <a:r>
              <a:rPr lang="en-US" dirty="0" err="1"/>
              <a:t>em</a:t>
            </a:r>
            <a:r>
              <a:rPr lang="en-US" dirty="0"/>
              <a:t> </a:t>
            </a:r>
            <a:r>
              <a:rPr lang="en-US" dirty="0" err="1"/>
              <a:t>sinh</a:t>
            </a:r>
            <a:r>
              <a:rPr lang="en-US" dirty="0"/>
              <a:t> ra </a:t>
            </a:r>
            <a:r>
              <a:rPr lang="en-US" dirty="0" err="1"/>
              <a:t>có</a:t>
            </a:r>
            <a:r>
              <a:rPr lang="en-US" dirty="0"/>
              <a:t> </a:t>
            </a:r>
            <a:r>
              <a:rPr lang="en-US" dirty="0" err="1"/>
              <a:t>mẹ</a:t>
            </a:r>
            <a:r>
              <a:rPr lang="en-US" dirty="0"/>
              <a:t> </a:t>
            </a:r>
            <a:r>
              <a:rPr lang="en-US" dirty="0" err="1"/>
              <a:t>là</a:t>
            </a:r>
            <a:r>
              <a:rPr lang="en-US" dirty="0"/>
              <a:t> </a:t>
            </a:r>
            <a:r>
              <a:rPr lang="en-US" dirty="0" err="1"/>
              <a:t>công</a:t>
            </a:r>
            <a:r>
              <a:rPr lang="en-US" dirty="0"/>
              <a:t> </a:t>
            </a:r>
            <a:r>
              <a:rPr lang="en-US" dirty="0" err="1"/>
              <a:t>dân</a:t>
            </a:r>
            <a:r>
              <a:rPr lang="en-US" dirty="0"/>
              <a:t> </a:t>
            </a:r>
            <a:r>
              <a:rPr lang="en-US" dirty="0" err="1"/>
              <a:t>Việt</a:t>
            </a:r>
            <a:r>
              <a:rPr lang="en-US" dirty="0"/>
              <a:t> Nam , cha </a:t>
            </a:r>
            <a:r>
              <a:rPr lang="en-US" dirty="0" err="1"/>
              <a:t>là</a:t>
            </a:r>
            <a:r>
              <a:rPr lang="en-US" dirty="0"/>
              <a:t> </a:t>
            </a:r>
            <a:r>
              <a:rPr lang="en-US" dirty="0" err="1"/>
              <a:t>người</a:t>
            </a:r>
            <a:r>
              <a:rPr lang="en-US" dirty="0"/>
              <a:t> </a:t>
            </a:r>
            <a:r>
              <a:rPr lang="en-US" dirty="0" err="1"/>
              <a:t>không</a:t>
            </a:r>
            <a:r>
              <a:rPr lang="en-US" dirty="0"/>
              <a:t> </a:t>
            </a:r>
            <a:r>
              <a:rPr lang="en-US" dirty="0" err="1"/>
              <a:t>quốc</a:t>
            </a:r>
            <a:r>
              <a:rPr lang="en-US" dirty="0"/>
              <a:t> </a:t>
            </a:r>
            <a:r>
              <a:rPr lang="en-US" dirty="0" err="1"/>
              <a:t>tịch</a:t>
            </a:r>
            <a:r>
              <a:rPr lang="en-US" dirty="0"/>
              <a:t>.</a:t>
            </a:r>
          </a:p>
          <a:p>
            <a:pPr marL="285750" indent="-285750">
              <a:buFontTx/>
              <a:buChar char="-"/>
            </a:pPr>
            <a:endParaRPr lang="en-GB" sz="1100" dirty="0"/>
          </a:p>
          <a:p>
            <a:pPr marL="285750" indent="-285750">
              <a:buFontTx/>
              <a:buChar char="-"/>
            </a:pPr>
            <a:r>
              <a:rPr lang="en-US" dirty="0" err="1"/>
              <a:t>Trẻ</a:t>
            </a:r>
            <a:r>
              <a:rPr lang="en-US" dirty="0"/>
              <a:t> </a:t>
            </a:r>
            <a:r>
              <a:rPr lang="en-US" dirty="0" err="1"/>
              <a:t>em</a:t>
            </a:r>
            <a:r>
              <a:rPr lang="en-US" dirty="0"/>
              <a:t> </a:t>
            </a:r>
            <a:r>
              <a:rPr lang="en-US" dirty="0" err="1"/>
              <a:t>sinh</a:t>
            </a:r>
            <a:r>
              <a:rPr lang="en-US" dirty="0"/>
              <a:t> ra </a:t>
            </a:r>
            <a:r>
              <a:rPr lang="en-US" dirty="0" err="1"/>
              <a:t>trên</a:t>
            </a:r>
            <a:r>
              <a:rPr lang="en-US" dirty="0"/>
              <a:t> </a:t>
            </a:r>
            <a:r>
              <a:rPr lang="en-US" dirty="0" err="1"/>
              <a:t>lãnh</a:t>
            </a:r>
            <a:r>
              <a:rPr lang="en-US" dirty="0"/>
              <a:t> </a:t>
            </a:r>
            <a:r>
              <a:rPr lang="en-US" dirty="0" err="1"/>
              <a:t>thổ</a:t>
            </a:r>
            <a:r>
              <a:rPr lang="en-US" dirty="0"/>
              <a:t> </a:t>
            </a:r>
            <a:r>
              <a:rPr lang="en-US" dirty="0" err="1"/>
              <a:t>Việt</a:t>
            </a:r>
            <a:r>
              <a:rPr lang="en-US" dirty="0"/>
              <a:t> Nam </a:t>
            </a:r>
            <a:r>
              <a:rPr lang="en-US" dirty="0" err="1"/>
              <a:t>có</a:t>
            </a:r>
            <a:r>
              <a:rPr lang="en-US" dirty="0"/>
              <a:t> cha </a:t>
            </a:r>
            <a:r>
              <a:rPr lang="en-US" dirty="0" err="1"/>
              <a:t>mẹ</a:t>
            </a:r>
            <a:r>
              <a:rPr lang="en-US" dirty="0"/>
              <a:t> </a:t>
            </a:r>
            <a:r>
              <a:rPr lang="en-US" dirty="0" err="1"/>
              <a:t>là</a:t>
            </a:r>
            <a:r>
              <a:rPr lang="en-US" dirty="0"/>
              <a:t> </a:t>
            </a:r>
            <a:r>
              <a:rPr lang="en-US" dirty="0" err="1"/>
              <a:t>người</a:t>
            </a:r>
            <a:r>
              <a:rPr lang="en-US" dirty="0"/>
              <a:t> </a:t>
            </a:r>
            <a:r>
              <a:rPr lang="en-US" dirty="0" err="1"/>
              <a:t>không</a:t>
            </a:r>
            <a:r>
              <a:rPr lang="en-US" dirty="0"/>
              <a:t> </a:t>
            </a:r>
            <a:r>
              <a:rPr lang="en-US" dirty="0" err="1"/>
              <a:t>quốc</a:t>
            </a:r>
            <a:r>
              <a:rPr lang="en-US" dirty="0"/>
              <a:t> </a:t>
            </a:r>
            <a:r>
              <a:rPr lang="en-US" dirty="0" err="1"/>
              <a:t>tịch</a:t>
            </a:r>
            <a:r>
              <a:rPr lang="en-US" dirty="0"/>
              <a:t> </a:t>
            </a:r>
            <a:r>
              <a:rPr lang="en-US" dirty="0" err="1"/>
              <a:t>nhưng</a:t>
            </a:r>
            <a:r>
              <a:rPr lang="en-US" dirty="0"/>
              <a:t> </a:t>
            </a:r>
            <a:r>
              <a:rPr lang="en-US" dirty="0" err="1"/>
              <a:t>có</a:t>
            </a:r>
            <a:r>
              <a:rPr lang="en-US" dirty="0"/>
              <a:t> </a:t>
            </a:r>
            <a:r>
              <a:rPr lang="en-US" dirty="0" err="1"/>
              <a:t>nơi</a:t>
            </a:r>
            <a:r>
              <a:rPr lang="en-US" dirty="0"/>
              <a:t> </a:t>
            </a:r>
            <a:r>
              <a:rPr lang="en-US" dirty="0" err="1"/>
              <a:t>thường</a:t>
            </a:r>
            <a:r>
              <a:rPr lang="en-US" dirty="0"/>
              <a:t> </a:t>
            </a:r>
            <a:r>
              <a:rPr lang="en-US" dirty="0" err="1"/>
              <a:t>trú</a:t>
            </a:r>
            <a:r>
              <a:rPr lang="en-US" dirty="0"/>
              <a:t> </a:t>
            </a:r>
            <a:r>
              <a:rPr lang="en-US" dirty="0" err="1"/>
              <a:t>tại</a:t>
            </a:r>
            <a:r>
              <a:rPr lang="en-US" dirty="0"/>
              <a:t> </a:t>
            </a:r>
            <a:r>
              <a:rPr lang="en-US" dirty="0" err="1"/>
              <a:t>Việt</a:t>
            </a:r>
            <a:r>
              <a:rPr lang="en-US" dirty="0"/>
              <a:t> Nam.</a:t>
            </a:r>
          </a:p>
          <a:p>
            <a:pPr marL="285750" indent="-285750">
              <a:buFontTx/>
              <a:buChar char="-"/>
            </a:pPr>
            <a:endParaRPr lang="en-GB" sz="700" dirty="0"/>
          </a:p>
          <a:p>
            <a:pPr>
              <a:lnSpc>
                <a:spcPct val="150000"/>
              </a:lnSpc>
            </a:pPr>
            <a:r>
              <a:rPr lang="en-GB" dirty="0"/>
              <a:t>- </a:t>
            </a:r>
            <a:r>
              <a:rPr lang="en-GB" dirty="0" err="1"/>
              <a:t>Trẻ</a:t>
            </a:r>
            <a:r>
              <a:rPr lang="en-GB" dirty="0"/>
              <a:t> </a:t>
            </a:r>
            <a:r>
              <a:rPr lang="en-GB" dirty="0" err="1"/>
              <a:t>em</a:t>
            </a:r>
            <a:r>
              <a:rPr lang="en-GB" dirty="0"/>
              <a:t> </a:t>
            </a:r>
            <a:r>
              <a:rPr lang="en-GB" dirty="0" err="1"/>
              <a:t>bị</a:t>
            </a:r>
            <a:r>
              <a:rPr lang="en-GB" dirty="0"/>
              <a:t> </a:t>
            </a:r>
            <a:r>
              <a:rPr lang="en-GB" dirty="0" err="1"/>
              <a:t>bỏ</a:t>
            </a:r>
            <a:r>
              <a:rPr lang="en-GB" dirty="0"/>
              <a:t> </a:t>
            </a:r>
            <a:r>
              <a:rPr lang="en-GB" dirty="0" err="1"/>
              <a:t>rơi</a:t>
            </a:r>
            <a:r>
              <a:rPr lang="en-GB" dirty="0"/>
              <a:t>, </a:t>
            </a:r>
            <a:r>
              <a:rPr lang="en-GB" dirty="0" err="1"/>
              <a:t>không</a:t>
            </a:r>
            <a:r>
              <a:rPr lang="en-GB" dirty="0"/>
              <a:t> </a:t>
            </a:r>
            <a:r>
              <a:rPr lang="en-GB" dirty="0" err="1"/>
              <a:t>rõ</a:t>
            </a:r>
            <a:r>
              <a:rPr lang="en-GB" dirty="0"/>
              <a:t> cha </a:t>
            </a:r>
            <a:r>
              <a:rPr lang="en-GB" dirty="0" err="1"/>
              <a:t>mẹ</a:t>
            </a:r>
            <a:r>
              <a:rPr lang="en-GB" dirty="0"/>
              <a:t> </a:t>
            </a:r>
            <a:r>
              <a:rPr lang="en-GB" dirty="0" err="1"/>
              <a:t>là</a:t>
            </a:r>
            <a:r>
              <a:rPr lang="en-GB" dirty="0"/>
              <a:t> ai.</a:t>
            </a: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200" y="-152400"/>
            <a:ext cx="1295400" cy="1295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80">
                                          <p:stCondLst>
                                            <p:cond delay="0"/>
                                          </p:stCondLst>
                                        </p:cTn>
                                        <p:tgtEl>
                                          <p:spTgt spid="7"/>
                                        </p:tgtEl>
                                      </p:cBhvr>
                                    </p:animEffect>
                                    <p:anim calcmode="lin" valueType="num">
                                      <p:cBhvr>
                                        <p:cTn id="13"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8" dur="26">
                                          <p:stCondLst>
                                            <p:cond delay="650"/>
                                          </p:stCondLst>
                                        </p:cTn>
                                        <p:tgtEl>
                                          <p:spTgt spid="7"/>
                                        </p:tgtEl>
                                      </p:cBhvr>
                                      <p:to x="100000" y="60000"/>
                                    </p:animScale>
                                    <p:animScale>
                                      <p:cBhvr>
                                        <p:cTn id="19" dur="166" decel="50000">
                                          <p:stCondLst>
                                            <p:cond delay="676"/>
                                          </p:stCondLst>
                                        </p:cTn>
                                        <p:tgtEl>
                                          <p:spTgt spid="7"/>
                                        </p:tgtEl>
                                      </p:cBhvr>
                                      <p:to x="100000" y="100000"/>
                                    </p:animScale>
                                    <p:animScale>
                                      <p:cBhvr>
                                        <p:cTn id="20" dur="26">
                                          <p:stCondLst>
                                            <p:cond delay="1312"/>
                                          </p:stCondLst>
                                        </p:cTn>
                                        <p:tgtEl>
                                          <p:spTgt spid="7"/>
                                        </p:tgtEl>
                                      </p:cBhvr>
                                      <p:to x="100000" y="80000"/>
                                    </p:animScale>
                                    <p:animScale>
                                      <p:cBhvr>
                                        <p:cTn id="21" dur="166" decel="50000">
                                          <p:stCondLst>
                                            <p:cond delay="1338"/>
                                          </p:stCondLst>
                                        </p:cTn>
                                        <p:tgtEl>
                                          <p:spTgt spid="7"/>
                                        </p:tgtEl>
                                      </p:cBhvr>
                                      <p:to x="100000" y="100000"/>
                                    </p:animScale>
                                    <p:animScale>
                                      <p:cBhvr>
                                        <p:cTn id="22" dur="26">
                                          <p:stCondLst>
                                            <p:cond delay="1642"/>
                                          </p:stCondLst>
                                        </p:cTn>
                                        <p:tgtEl>
                                          <p:spTgt spid="7"/>
                                        </p:tgtEl>
                                      </p:cBhvr>
                                      <p:to x="100000" y="90000"/>
                                    </p:animScale>
                                    <p:animScale>
                                      <p:cBhvr>
                                        <p:cTn id="23" dur="166" decel="50000">
                                          <p:stCondLst>
                                            <p:cond delay="1668"/>
                                          </p:stCondLst>
                                        </p:cTn>
                                        <p:tgtEl>
                                          <p:spTgt spid="7"/>
                                        </p:tgtEl>
                                      </p:cBhvr>
                                      <p:to x="100000" y="100000"/>
                                    </p:animScale>
                                    <p:animScale>
                                      <p:cBhvr>
                                        <p:cTn id="24" dur="26">
                                          <p:stCondLst>
                                            <p:cond delay="1808"/>
                                          </p:stCondLst>
                                        </p:cTn>
                                        <p:tgtEl>
                                          <p:spTgt spid="7"/>
                                        </p:tgtEl>
                                      </p:cBhvr>
                                      <p:to x="100000" y="95000"/>
                                    </p:animScale>
                                    <p:animScale>
                                      <p:cBhvr>
                                        <p:cTn id="25" dur="166" decel="50000">
                                          <p:stCondLst>
                                            <p:cond delay="1834"/>
                                          </p:stCondLst>
                                        </p:cTn>
                                        <p:tgtEl>
                                          <p:spTgt spid="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theme/theme1.xml><?xml version="1.0" encoding="utf-8"?>
<a:theme xmlns:a="http://schemas.openxmlformats.org/drawingml/2006/main" name="Bạn nhỏ 16x9">
  <a:themeElements>
    <a:clrScheme name="ChildrenFriends">
      <a:dk1>
        <a:srgbClr val="404040"/>
      </a:dk1>
      <a:lt1>
        <a:sysClr val="window" lastClr="FFFFFF"/>
      </a:lt1>
      <a:dk2>
        <a:srgbClr val="000000"/>
      </a:dk2>
      <a:lt2>
        <a:srgbClr val="EAEAEA"/>
      </a:lt2>
      <a:accent1>
        <a:srgbClr val="A63121"/>
      </a:accent1>
      <a:accent2>
        <a:srgbClr val="318DCB"/>
      </a:accent2>
      <a:accent3>
        <a:srgbClr val="F28330"/>
      </a:accent3>
      <a:accent4>
        <a:srgbClr val="50B852"/>
      </a:accent4>
      <a:accent5>
        <a:srgbClr val="EEAD1D"/>
      </a:accent5>
      <a:accent6>
        <a:srgbClr val="A68555"/>
      </a:accent6>
      <a:hlink>
        <a:srgbClr val="F28330"/>
      </a:hlink>
      <a:folHlink>
        <a:srgbClr val="969696"/>
      </a:folHlink>
    </a:clrScheme>
    <a:fontScheme name="Times New Roman-Arial">
      <a:maj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ChildrenFriends">
      <a:dk1>
        <a:srgbClr val="404040"/>
      </a:dk1>
      <a:lt1>
        <a:sysClr val="window" lastClr="FFFFFF"/>
      </a:lt1>
      <a:dk2>
        <a:srgbClr val="000000"/>
      </a:dk2>
      <a:lt2>
        <a:srgbClr val="EAEAEA"/>
      </a:lt2>
      <a:accent1>
        <a:srgbClr val="A63121"/>
      </a:accent1>
      <a:accent2>
        <a:srgbClr val="318DCB"/>
      </a:accent2>
      <a:accent3>
        <a:srgbClr val="F28330"/>
      </a:accent3>
      <a:accent4>
        <a:srgbClr val="50B852"/>
      </a:accent4>
      <a:accent5>
        <a:srgbClr val="EEAD1D"/>
      </a:accent5>
      <a:accent6>
        <a:srgbClr val="A68555"/>
      </a:accent6>
      <a:hlink>
        <a:srgbClr val="F28330"/>
      </a:hlink>
      <a:folHlink>
        <a:srgbClr val="969696"/>
      </a:folHlink>
    </a:clrScheme>
    <a:fontScheme name="Times New Roman-Arial">
      <a:maj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ChildrenFriends">
      <a:dk1>
        <a:srgbClr val="404040"/>
      </a:dk1>
      <a:lt1>
        <a:sysClr val="window" lastClr="FFFFFF"/>
      </a:lt1>
      <a:dk2>
        <a:srgbClr val="000000"/>
      </a:dk2>
      <a:lt2>
        <a:srgbClr val="EAEAEA"/>
      </a:lt2>
      <a:accent1>
        <a:srgbClr val="A63121"/>
      </a:accent1>
      <a:accent2>
        <a:srgbClr val="318DCB"/>
      </a:accent2>
      <a:accent3>
        <a:srgbClr val="F28330"/>
      </a:accent3>
      <a:accent4>
        <a:srgbClr val="50B852"/>
      </a:accent4>
      <a:accent5>
        <a:srgbClr val="EEAD1D"/>
      </a:accent5>
      <a:accent6>
        <a:srgbClr val="A68555"/>
      </a:accent6>
      <a:hlink>
        <a:srgbClr val="F28330"/>
      </a:hlink>
      <a:folHlink>
        <a:srgbClr val="969696"/>
      </a:folHlink>
    </a:clrScheme>
    <a:fontScheme name="Times New Roman-Arial">
      <a:maj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937</Words>
  <Application>Microsoft Office PowerPoint</Application>
  <PresentationFormat>Widescreen</PresentationFormat>
  <Paragraphs>55</Paragraphs>
  <Slides>15</Slides>
  <Notes>0</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15</vt:i4>
      </vt:variant>
    </vt:vector>
  </HeadingPairs>
  <TitlesOfParts>
    <vt:vector size="19" baseType="lpstr">
      <vt:lpstr>Arial</vt:lpstr>
      <vt:lpstr>Segoe UI</vt:lpstr>
      <vt:lpstr>Times New Roman</vt:lpstr>
      <vt:lpstr>Bạn nhỏ 16x9</vt:lpstr>
      <vt:lpstr>PowerPoint Presentation</vt:lpstr>
      <vt:lpstr>BÀI 9 : CÔNG DÂN NƯỚC CỘNG HOÀ  XÃ HỘI CHỦ NGHĨA VIỆT NAM</vt:lpstr>
      <vt:lpstr>PowerPoint Presentation</vt:lpstr>
      <vt:lpstr> </vt:lpstr>
      <vt:lpstr>PowerPoint Presentation</vt:lpstr>
      <vt:lpstr>II- KHÁM PHÁ</vt:lpstr>
      <vt:lpstr>                       GIẢI QUYẾT TÌNH HUỐNG</vt:lpstr>
      <vt:lpstr>                       1. Khái niệm:</vt:lpstr>
      <vt:lpstr>                      MỖI HỌC SINH CẦN NHỚ</vt:lpstr>
      <vt:lpstr>                                   III. LUYỆN TẬP</vt:lpstr>
      <vt:lpstr>                                   III. LUYỆN TẬP</vt:lpstr>
      <vt:lpstr>                              XỬ LÝ TÌNH HUỐNG</vt:lpstr>
      <vt:lpstr>                              XỬ LÝ TÌNH HUỐNG</vt:lpstr>
      <vt:lpstr>                                IV. VẬN DỤNG</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2</cp:revision>
  <dcterms:created xsi:type="dcterms:W3CDTF">2013-07-31T14:55:00Z</dcterms:created>
  <dcterms:modified xsi:type="dcterms:W3CDTF">2024-02-15T14:10:23Z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0x0101007C1D5F340F01F94FA2FD29A5E6DC872E</vt:lpwstr>
  </property>
  <property fmtid="{D5CDD505-2E9C-101B-9397-08002B2CF9AE}" pid="3" name="KSOProductBuildVer">
    <vt:lpwstr>1033-11.2.0.9052</vt:lpwstr>
  </property>
</Properties>
</file>