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09272" y="304689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57479" y="2210042"/>
              <a:ext cx="10310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6A</a:t>
              </a:r>
              <a:endParaRPr lang="zh-CN" altLang="en-US" sz="5400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31373" y="1678431"/>
            <a:ext cx="1389885" cy="1168595"/>
            <a:chOff x="3031373" y="1678431"/>
            <a:chExt cx="1389885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810242">
              <a:off x="3031373" y="1792429"/>
              <a:ext cx="13805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60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9379" y="2111167"/>
              <a:ext cx="11240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thể</a:t>
              </a:r>
              <a:endParaRPr lang="zh-CN" alt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31121" y="2083588"/>
              <a:ext cx="11897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lớp</a:t>
              </a:r>
              <a:endParaRPr lang="zh-CN" altLang="en-US" sz="60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31140" y="3298845"/>
            <a:ext cx="7116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giờ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5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1427</Words>
  <Application>Microsoft Office PowerPoint</Application>
  <PresentationFormat>Widescreen</PresentationFormat>
  <Paragraphs>139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#9Slide03 Arima Madurai Black</vt:lpstr>
      <vt:lpstr>.VnTime</vt:lpstr>
      <vt:lpstr>Arial</vt:lpstr>
      <vt:lpstr>Calibri</vt:lpstr>
      <vt:lpstr>Calibri Light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vina</cp:lastModifiedBy>
  <cp:revision>5</cp:revision>
  <dcterms:created xsi:type="dcterms:W3CDTF">2021-07-17T13:49:39Z</dcterms:created>
  <dcterms:modified xsi:type="dcterms:W3CDTF">2022-03-28T23:03:56Z</dcterms:modified>
</cp:coreProperties>
</file>