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56" r:id="rId7"/>
    <p:sldId id="317" r:id="rId8"/>
    <p:sldId id="406" r:id="rId9"/>
    <p:sldId id="413" r:id="rId10"/>
    <p:sldId id="384" r:id="rId11"/>
    <p:sldId id="331" r:id="rId12"/>
    <p:sldId id="336" r:id="rId13"/>
    <p:sldId id="386" r:id="rId14"/>
    <p:sldId id="387" r:id="rId15"/>
    <p:sldId id="391" r:id="rId16"/>
    <p:sldId id="390" r:id="rId17"/>
    <p:sldId id="410" r:id="rId18"/>
    <p:sldId id="398" r:id="rId19"/>
    <p:sldId id="401" r:id="rId20"/>
    <p:sldId id="393" r:id="rId21"/>
    <p:sldId id="397" r:id="rId22"/>
    <p:sldId id="341" r:id="rId23"/>
    <p:sldId id="402" r:id="rId24"/>
    <p:sldId id="411" r:id="rId25"/>
    <p:sldId id="412" r:id="rId26"/>
    <p:sldId id="378" r:id="rId27"/>
    <p:sldId id="404" r:id="rId28"/>
    <p:sldId id="380" r:id="rId29"/>
    <p:sldId id="405" r:id="rId30"/>
    <p:sldId id="408" r:id="rId31"/>
    <p:sldId id="409"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4660"/>
  </p:normalViewPr>
  <p:slideViewPr>
    <p:cSldViewPr snapToGrid="0">
      <p:cViewPr varScale="1">
        <p:scale>
          <a:sx n="108" d="100"/>
          <a:sy n="108" d="100"/>
        </p:scale>
        <p:origin x="1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49816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6693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4566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43752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09100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1187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1267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75801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36485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38391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3835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0176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10510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00618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02155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9891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4626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37915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48189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4463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97681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262415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86854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531301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229543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013745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7223324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5729819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25198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771865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24089233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208082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3/10/2024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3/10/2024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3/10/2024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3/10/2024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3/10/2024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3/10/2024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4.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3/10/2024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661" r:id="rId3"/>
    <p:sldLayoutId id="2147488659" r:id="rId4"/>
    <p:sldLayoutId id="2147488658" r:id="rId5"/>
    <p:sldLayoutId id="2147488657" r:id="rId6"/>
    <p:sldLayoutId id="2147488656" r:id="rId7"/>
    <p:sldLayoutId id="2147488655" r:id="rId8"/>
    <p:sldLayoutId id="2147488654" r:id="rId9"/>
    <p:sldLayoutId id="2147488653" r:id="rId10"/>
    <p:sldLayoutId id="2147488651" r:id="rId11"/>
    <p:sldLayoutId id="2147488649" r:id="rId12"/>
    <p:sldLayoutId id="2147488647" r:id="rId13"/>
    <p:sldLayoutId id="2147488641" r:id="rId14"/>
    <p:sldLayoutId id="2147488640" r:id="rId15"/>
    <p:sldLayoutId id="2147488639" r:id="rId16"/>
    <p:sldLayoutId id="2147488638" r:id="rId17"/>
    <p:sldLayoutId id="2147488637" r:id="rId18"/>
    <p:sldLayoutId id="2147488636" r:id="rId19"/>
    <p:sldLayoutId id="2147488635" r:id="rId20"/>
    <p:sldLayoutId id="2147488634" r:id="rId21"/>
    <p:sldLayoutId id="2147488632" r:id="rId22"/>
    <p:sldLayoutId id="2147488630" r:id="rId23"/>
    <p:sldLayoutId id="2147488559" r:id="rId24"/>
    <p:sldLayoutId id="2147488560" r:id="rId25"/>
    <p:sldLayoutId id="2147488561" r:id="rId26"/>
    <p:sldLayoutId id="2147488562" r:id="rId27"/>
    <p:sldLayoutId id="2147488563" r:id="rId28"/>
    <p:sldLayoutId id="2147488564" r:id="rId29"/>
    <p:sldLayoutId id="2147488565" r:id="rId30"/>
    <p:sldLayoutId id="2147488566" r:id="rId31"/>
    <p:sldLayoutId id="2147488567" r:id="rId32"/>
    <p:sldLayoutId id="2147488629" r:id="rId33"/>
    <p:sldLayoutId id="2147488652" r:id="rId34"/>
    <p:sldLayoutId id="2147488642" r:id="rId35"/>
    <p:sldLayoutId id="2147488633" r:id="rId3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10-03-2024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 id="2147488660" r:id="rId13"/>
    <p:sldLayoutId id="2147488650" r:id="rId14"/>
    <p:sldLayoutId id="2147488648" r:id="rId15"/>
    <p:sldLayoutId id="2147488646" r:id="rId16"/>
    <p:sldLayoutId id="214748863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3/10/2024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643" r:id="rId2"/>
    <p:sldLayoutId id="2147488595" r:id="rId3"/>
    <p:sldLayoutId id="2147488645" r:id="rId4"/>
    <p:sldLayoutId id="2147488644" r:id="rId5"/>
    <p:sldLayoutId id="2147488596" r:id="rId6"/>
    <p:sldLayoutId id="2147488597" r:id="rId7"/>
    <p:sldLayoutId id="2147488598" r:id="rId8"/>
    <p:sldLayoutId id="2147488599" r:id="rId9"/>
    <p:sldLayoutId id="2147488600" r:id="rId10"/>
    <p:sldLayoutId id="2147488601" r:id="rId11"/>
    <p:sldLayoutId id="2147488602" r:id="rId12"/>
    <p:sldLayoutId id="2147488603" r:id="rId13"/>
    <p:sldLayoutId id="214748860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20.emf"/><Relationship Id="rId5" Type="http://schemas.openxmlformats.org/officeDocument/2006/relationships/image" Target="../media/image6.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7.xml"/><Relationship Id="rId5" Type="http://schemas.openxmlformats.org/officeDocument/2006/relationships/image" Target="../media/image20.em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a:latin typeface="Times New Roman" panose="02020603050405020304" pitchFamily="18" charset="0"/>
                <a:ea typeface="宋体" panose="02010600030101010101" pitchFamily="2" charset="-122"/>
                <a:cs typeface="Times New Roman" panose="02020603050405020304" pitchFamily="18" charset="0"/>
              </a:rPr>
              <a:t>SỞ NGỌC LÂM</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a:latin typeface="Times New Roman" panose="02020603050405020304" pitchFamily="18" charset="0"/>
                <a:ea typeface="宋体" panose="02010600030101010101" pitchFamily="2" charset="-122"/>
                <a:cs typeface="Times New Roman" panose="02020603050405020304" pitchFamily="18" charset="0"/>
              </a:rPr>
              <a:t>TỔ XÃ </a:t>
            </a: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3503191" y="3137963"/>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pitchFamily="18" charset="0"/>
                <a:cs typeface="Times" pitchFamily="18" charset="0"/>
              </a:rPr>
              <a:t>CHÀO MỪNG CÁC EM ĐẾN VỚI TIẾT HỌC NGÀY HÔM NAY</a:t>
            </a:r>
          </a:p>
        </p:txBody>
      </p:sp>
      <p:grpSp>
        <p:nvGrpSpPr>
          <p:cNvPr id="37" name="Group 27"/>
          <p:cNvGrpSpPr>
            <a:grpSpLocks/>
          </p:cNvGrpSpPr>
          <p:nvPr/>
        </p:nvGrpSpPr>
        <p:grpSpPr bwMode="auto">
          <a:xfrm rot="-637170">
            <a:off x="5113828" y="4049082"/>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65765045"/>
              </p:ext>
            </p:extLst>
          </p:nvPr>
        </p:nvGraphicFramePr>
        <p:xfrm>
          <a:off x="144378" y="937524"/>
          <a:ext cx="11694696" cy="6459475"/>
        </p:xfrm>
        <a:graphic>
          <a:graphicData uri="http://schemas.openxmlformats.org/drawingml/2006/table">
            <a:tbl>
              <a:tblPr firstRow="1" firstCol="1" bandRow="1"/>
              <a:tblGrid>
                <a:gridCol w="8085222">
                  <a:extLst>
                    <a:ext uri="{9D8B030D-6E8A-4147-A177-3AD203B41FA5}">
                      <a16:colId xmlns:a16="http://schemas.microsoft.com/office/drawing/2014/main" val="20000"/>
                    </a:ext>
                  </a:extLst>
                </a:gridCol>
                <a:gridCol w="2495372">
                  <a:extLst>
                    <a:ext uri="{9D8B030D-6E8A-4147-A177-3AD203B41FA5}">
                      <a16:colId xmlns:a16="http://schemas.microsoft.com/office/drawing/2014/main" val="20001"/>
                    </a:ext>
                  </a:extLst>
                </a:gridCol>
                <a:gridCol w="1114102">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dirty="0" err="1">
                          <a:solidFill>
                            <a:schemeClr val="tx1"/>
                          </a:solidFill>
                          <a:effectLst/>
                          <a:latin typeface="Times New Roman" pitchFamily="18" charset="0"/>
                          <a:ea typeface="+mn-ea"/>
                          <a:cs typeface="Times New Roman" pitchFamily="18" charset="0"/>
                        </a:rPr>
                        <a:t>Thông</a:t>
                      </a:r>
                      <a:r>
                        <a:rPr lang="en-US" sz="2000" kern="1200" dirty="0">
                          <a:solidFill>
                            <a:schemeClr val="tx1"/>
                          </a:solidFill>
                          <a:effectLst/>
                          <a:latin typeface="Times New Roman" pitchFamily="18" charset="0"/>
                          <a:ea typeface="+mn-ea"/>
                          <a:cs typeface="Times New Roman" pitchFamily="18" charset="0"/>
                        </a:rPr>
                        <a:t> tin/</a:t>
                      </a:r>
                      <a:r>
                        <a:rPr lang="en-US" sz="2000" kern="1200" dirty="0" err="1">
                          <a:solidFill>
                            <a:schemeClr val="tx1"/>
                          </a:solidFill>
                          <a:effectLst/>
                          <a:latin typeface="Times New Roman" pitchFamily="18" charset="0"/>
                          <a:ea typeface="+mn-ea"/>
                          <a:cs typeface="Times New Roman" pitchFamily="18" charset="0"/>
                        </a:rPr>
                        <a:t>tình</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800" dirty="0">
                          <a:effectLst/>
                          <a:latin typeface="Times New Roman"/>
                          <a:ea typeface="Arial"/>
                          <a:cs typeface="Times New Roman"/>
                        </a:rPr>
                        <a:t>1.</a:t>
                      </a:r>
                      <a:r>
                        <a:rPr lang="en-US" sz="1800" b="1" dirty="0">
                          <a:effectLst/>
                          <a:latin typeface="Times New Roman"/>
                          <a:ea typeface="Arial"/>
                          <a:cs typeface="Times New Roman"/>
                        </a:rPr>
                        <a:t>Hương </a:t>
                      </a:r>
                      <a:r>
                        <a:rPr lang="en-US" sz="1800" dirty="0" err="1">
                          <a:effectLst/>
                          <a:latin typeface="Times New Roman"/>
                          <a:ea typeface="Arial"/>
                          <a:cs typeface="Times New Roman"/>
                        </a:rPr>
                        <a:t>là</a:t>
                      </a:r>
                      <a:r>
                        <a:rPr lang="en-US" sz="1800" dirty="0">
                          <a:effectLst/>
                          <a:latin typeface="Times New Roman"/>
                          <a:ea typeface="Arial"/>
                          <a:cs typeface="Times New Roman"/>
                        </a:rPr>
                        <a:t> </a:t>
                      </a:r>
                      <a:r>
                        <a:rPr lang="en-US" sz="1800" dirty="0" err="1">
                          <a:effectLst/>
                          <a:latin typeface="Times New Roman"/>
                          <a:ea typeface="Arial"/>
                          <a:cs typeface="Times New Roman"/>
                        </a:rPr>
                        <a:t>học</a:t>
                      </a:r>
                      <a:r>
                        <a:rPr lang="en-US" sz="1800" dirty="0">
                          <a:effectLst/>
                          <a:latin typeface="Times New Roman"/>
                          <a:ea typeface="Arial"/>
                          <a:cs typeface="Times New Roman"/>
                        </a:rPr>
                        <a:t> </a:t>
                      </a:r>
                      <a:r>
                        <a:rPr lang="en-US" sz="1800" dirty="0" err="1">
                          <a:effectLst/>
                          <a:latin typeface="Times New Roman"/>
                          <a:ea typeface="Arial"/>
                          <a:cs typeface="Times New Roman"/>
                        </a:rPr>
                        <a:t>sinh</a:t>
                      </a:r>
                      <a:r>
                        <a:rPr lang="en-US" sz="1800" dirty="0">
                          <a:effectLst/>
                          <a:latin typeface="Times New Roman"/>
                          <a:ea typeface="Arial"/>
                          <a:cs typeface="Times New Roman"/>
                        </a:rPr>
                        <a:t> </a:t>
                      </a:r>
                      <a:r>
                        <a:rPr lang="en-US" sz="1800" dirty="0" err="1">
                          <a:effectLst/>
                          <a:latin typeface="Times New Roman"/>
                          <a:ea typeface="Arial"/>
                          <a:cs typeface="Times New Roman"/>
                        </a:rPr>
                        <a:t>lớp</a:t>
                      </a:r>
                      <a:r>
                        <a:rPr lang="en-US" sz="1800" dirty="0">
                          <a:effectLst/>
                          <a:latin typeface="Times New Roman"/>
                          <a:ea typeface="Arial"/>
                          <a:cs typeface="Times New Roman"/>
                        </a:rPr>
                        <a:t> 6, </a:t>
                      </a:r>
                      <a:r>
                        <a:rPr lang="en-US" sz="1800" dirty="0" err="1">
                          <a:effectLst/>
                          <a:latin typeface="Times New Roman"/>
                          <a:ea typeface="Arial"/>
                          <a:cs typeface="Times New Roman"/>
                        </a:rPr>
                        <a:t>ngoài</a:t>
                      </a:r>
                      <a:r>
                        <a:rPr lang="en-US" sz="1800" dirty="0">
                          <a:effectLst/>
                          <a:latin typeface="Times New Roman"/>
                          <a:ea typeface="Arial"/>
                          <a:cs typeface="Times New Roman"/>
                        </a:rPr>
                        <a:t> </a:t>
                      </a:r>
                      <a:r>
                        <a:rPr lang="en-US" sz="1800" dirty="0" err="1">
                          <a:effectLst/>
                          <a:latin typeface="Times New Roman"/>
                          <a:ea typeface="Arial"/>
                          <a:cs typeface="Times New Roman"/>
                        </a:rPr>
                        <a:t>việc</a:t>
                      </a:r>
                      <a:r>
                        <a:rPr lang="en-US" sz="1800" dirty="0">
                          <a:effectLst/>
                          <a:latin typeface="Times New Roman"/>
                          <a:ea typeface="Arial"/>
                          <a:cs typeface="Times New Roman"/>
                        </a:rPr>
                        <a:t> </a:t>
                      </a:r>
                      <a:r>
                        <a:rPr lang="en-US" sz="1800" b="1" dirty="0" err="1">
                          <a:effectLst/>
                          <a:latin typeface="Times New Roman"/>
                          <a:ea typeface="Arial"/>
                          <a:cs typeface="Times New Roman"/>
                        </a:rPr>
                        <a:t>học</a:t>
                      </a:r>
                      <a:r>
                        <a:rPr lang="en-US" sz="1800" b="1" dirty="0">
                          <a:effectLst/>
                          <a:latin typeface="Times New Roman"/>
                          <a:ea typeface="Arial"/>
                          <a:cs typeface="Times New Roman"/>
                        </a:rPr>
                        <a:t> </a:t>
                      </a:r>
                      <a:r>
                        <a:rPr lang="en-US" sz="1800" b="1" dirty="0" err="1">
                          <a:effectLst/>
                          <a:latin typeface="Times New Roman"/>
                          <a:ea typeface="Arial"/>
                          <a:cs typeface="Times New Roman"/>
                        </a:rPr>
                        <a:t>tốt</a:t>
                      </a:r>
                      <a:r>
                        <a:rPr lang="en-US" sz="1800" b="1" dirty="0">
                          <a:effectLst/>
                          <a:latin typeface="Times New Roman"/>
                          <a:ea typeface="Arial"/>
                          <a:cs typeface="Times New Roman"/>
                        </a:rPr>
                        <a:t>, </a:t>
                      </a:r>
                      <a:r>
                        <a:rPr lang="en-US" sz="1800" b="1" dirty="0" err="1">
                          <a:effectLst/>
                          <a:latin typeface="Times New Roman"/>
                          <a:ea typeface="Arial"/>
                          <a:cs typeface="Times New Roman"/>
                        </a:rPr>
                        <a:t>bạn</a:t>
                      </a:r>
                      <a:r>
                        <a:rPr lang="en-US" sz="1800" b="1" dirty="0">
                          <a:effectLst/>
                          <a:latin typeface="Times New Roman"/>
                          <a:ea typeface="Arial"/>
                          <a:cs typeface="Times New Roman"/>
                        </a:rPr>
                        <a:t> </a:t>
                      </a:r>
                      <a:r>
                        <a:rPr lang="en-US" sz="1800" b="1" dirty="0" err="1">
                          <a:effectLst/>
                          <a:latin typeface="Times New Roman"/>
                          <a:ea typeface="Arial"/>
                          <a:cs typeface="Times New Roman"/>
                        </a:rPr>
                        <a:t>còn</a:t>
                      </a:r>
                      <a:r>
                        <a:rPr lang="en-US" sz="1800" b="1" dirty="0">
                          <a:effectLst/>
                          <a:latin typeface="Times New Roman"/>
                          <a:ea typeface="Arial"/>
                          <a:cs typeface="Times New Roman"/>
                        </a:rPr>
                        <a:t> </a:t>
                      </a:r>
                      <a:r>
                        <a:rPr lang="en-US" sz="1800" b="1" dirty="0" err="1">
                          <a:effectLst/>
                          <a:latin typeface="Times New Roman"/>
                          <a:ea typeface="Arial"/>
                          <a:cs typeface="Times New Roman"/>
                        </a:rPr>
                        <a:t>chăm</a:t>
                      </a:r>
                      <a:r>
                        <a:rPr lang="en-US" sz="1800" b="1" dirty="0">
                          <a:effectLst/>
                          <a:latin typeface="Times New Roman"/>
                          <a:ea typeface="Arial"/>
                          <a:cs typeface="Times New Roman"/>
                        </a:rPr>
                        <a:t> </a:t>
                      </a:r>
                      <a:r>
                        <a:rPr lang="en-US" sz="1800" b="1" dirty="0" err="1">
                          <a:effectLst/>
                          <a:latin typeface="Times New Roman"/>
                          <a:ea typeface="Arial"/>
                          <a:cs typeface="Times New Roman"/>
                        </a:rPr>
                        <a:t>chỉ</a:t>
                      </a:r>
                      <a:r>
                        <a:rPr lang="en-US" sz="1800" b="1" dirty="0">
                          <a:effectLst/>
                          <a:latin typeface="Times New Roman"/>
                          <a:ea typeface="Arial"/>
                          <a:cs typeface="Times New Roman"/>
                        </a:rPr>
                        <a:t> </a:t>
                      </a:r>
                      <a:r>
                        <a:rPr lang="en-US" sz="1800" b="1" dirty="0" err="1">
                          <a:effectLst/>
                          <a:latin typeface="Times New Roman"/>
                          <a:ea typeface="Arial"/>
                          <a:cs typeface="Times New Roman"/>
                        </a:rPr>
                        <a:t>lao</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động</a:t>
                      </a:r>
                      <a:r>
                        <a:rPr lang="en-US" sz="1800" b="1" dirty="0">
                          <a:effectLst/>
                          <a:latin typeface="Times New Roman"/>
                          <a:ea typeface="Arial"/>
                          <a:cs typeface="Times New Roman"/>
                        </a:rPr>
                        <a:t>, </a:t>
                      </a:r>
                      <a:r>
                        <a:rPr lang="en-US" sz="1800" b="1" dirty="0" err="1">
                          <a:effectLst/>
                          <a:latin typeface="Times New Roman"/>
                          <a:ea typeface="Arial"/>
                          <a:cs typeface="Times New Roman"/>
                        </a:rPr>
                        <a:t>giúp</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đỡ</a:t>
                      </a:r>
                      <a:r>
                        <a:rPr lang="en-US" sz="1800" b="1" dirty="0">
                          <a:effectLst/>
                          <a:latin typeface="Times New Roman"/>
                          <a:ea typeface="Arial"/>
                          <a:cs typeface="Times New Roman"/>
                        </a:rPr>
                        <a:t> </a:t>
                      </a:r>
                      <a:r>
                        <a:rPr lang="en-US" sz="1800" b="1" dirty="0" err="1">
                          <a:effectLst/>
                          <a:latin typeface="Times New Roman"/>
                          <a:ea typeface="Arial"/>
                          <a:cs typeface="Times New Roman"/>
                        </a:rPr>
                        <a:t>bố</a:t>
                      </a:r>
                      <a:r>
                        <a:rPr lang="en-US" sz="1800" b="1" dirty="0">
                          <a:effectLst/>
                          <a:latin typeface="Times New Roman"/>
                          <a:ea typeface="Arial"/>
                          <a:cs typeface="Times New Roman"/>
                        </a:rPr>
                        <a:t> </a:t>
                      </a:r>
                      <a:r>
                        <a:rPr lang="en-US" sz="1800" b="1" dirty="0" err="1">
                          <a:effectLst/>
                          <a:latin typeface="Times New Roman"/>
                          <a:ea typeface="Arial"/>
                          <a:cs typeface="Times New Roman"/>
                        </a:rPr>
                        <a:t>mẹ</a:t>
                      </a:r>
                      <a:r>
                        <a:rPr lang="en-US" sz="1800" b="1" dirty="0">
                          <a:effectLst/>
                          <a:latin typeface="Times New Roman"/>
                          <a:ea typeface="Arial"/>
                          <a:cs typeface="Times New Roman"/>
                        </a:rPr>
                        <a:t> </a:t>
                      </a:r>
                      <a:r>
                        <a:rPr lang="en-US" sz="1800" b="1" dirty="0" err="1">
                          <a:effectLst/>
                          <a:latin typeface="Times New Roman"/>
                          <a:ea typeface="Arial"/>
                          <a:cs typeface="Times New Roman"/>
                        </a:rPr>
                        <a:t>làm</a:t>
                      </a:r>
                      <a:r>
                        <a:rPr lang="en-US" sz="1800" b="1" dirty="0">
                          <a:effectLst/>
                          <a:latin typeface="Times New Roman"/>
                          <a:ea typeface="Arial"/>
                          <a:cs typeface="Times New Roman"/>
                        </a:rPr>
                        <a:t> </a:t>
                      </a:r>
                      <a:r>
                        <a:rPr lang="en-US" sz="1800" b="1" dirty="0" err="1">
                          <a:effectLst/>
                          <a:latin typeface="Times New Roman"/>
                          <a:ea typeface="Arial"/>
                          <a:cs typeface="Times New Roman"/>
                        </a:rPr>
                        <a:t>việc</a:t>
                      </a:r>
                      <a:r>
                        <a:rPr lang="en-US" sz="1800" b="1" dirty="0">
                          <a:effectLst/>
                          <a:latin typeface="Times New Roman"/>
                          <a:ea typeface="Arial"/>
                          <a:cs typeface="Times New Roman"/>
                        </a:rPr>
                        <a:t> </a:t>
                      </a:r>
                      <a:r>
                        <a:rPr lang="en-US" sz="1800" dirty="0" err="1">
                          <a:effectLst/>
                          <a:latin typeface="Times New Roman"/>
                          <a:ea typeface="Arial"/>
                          <a:cs typeface="Times New Roman"/>
                        </a:rPr>
                        <a:t>nhà</a:t>
                      </a:r>
                      <a:endParaRPr lang="en-US" sz="18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800" b="1" dirty="0">
                          <a:effectLst/>
                          <a:latin typeface="Times New Roman"/>
                          <a:ea typeface="Arial"/>
                          <a:cs typeface="Times New Roman"/>
                        </a:rPr>
                        <a:t>2.Thấy </a:t>
                      </a:r>
                      <a:r>
                        <a:rPr lang="en-US" sz="1800" b="1" dirty="0" err="1">
                          <a:effectLst/>
                          <a:latin typeface="Times New Roman"/>
                          <a:ea typeface="Arial"/>
                          <a:cs typeface="Times New Roman"/>
                        </a:rPr>
                        <a:t>bác</a:t>
                      </a:r>
                      <a:r>
                        <a:rPr lang="en-US" sz="1800" b="1" dirty="0">
                          <a:effectLst/>
                          <a:latin typeface="Times New Roman"/>
                          <a:ea typeface="Arial"/>
                          <a:cs typeface="Times New Roman"/>
                        </a:rPr>
                        <a:t> </a:t>
                      </a:r>
                      <a:r>
                        <a:rPr lang="en-US" sz="1800" b="1" dirty="0" err="1">
                          <a:effectLst/>
                          <a:latin typeface="Times New Roman"/>
                          <a:ea typeface="Arial"/>
                          <a:cs typeface="Times New Roman"/>
                        </a:rPr>
                        <a:t>lao</a:t>
                      </a:r>
                      <a:r>
                        <a:rPr lang="en-US" sz="1800" b="1" dirty="0">
                          <a:effectLst/>
                          <a:latin typeface="Times New Roman"/>
                          <a:ea typeface="Arial"/>
                          <a:cs typeface="Times New Roman"/>
                        </a:rPr>
                        <a:t> </a:t>
                      </a:r>
                      <a:r>
                        <a:rPr lang="en-US" sz="1800" b="1" dirty="0" err="1">
                          <a:effectLst/>
                          <a:latin typeface="Times New Roman"/>
                          <a:ea typeface="Arial"/>
                          <a:cs typeface="Times New Roman"/>
                        </a:rPr>
                        <a:t>công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đang</a:t>
                      </a:r>
                      <a:r>
                        <a:rPr lang="en-US" sz="1800" b="1" dirty="0">
                          <a:effectLst/>
                          <a:latin typeface="Times New Roman"/>
                          <a:ea typeface="Arial"/>
                          <a:cs typeface="Times New Roman"/>
                        </a:rPr>
                        <a:t> </a:t>
                      </a:r>
                      <a:r>
                        <a:rPr lang="en-US" sz="1800" b="1" dirty="0" err="1">
                          <a:effectLst/>
                          <a:latin typeface="Times New Roman"/>
                          <a:ea typeface="Arial"/>
                          <a:cs typeface="Times New Roman"/>
                        </a:rPr>
                        <a:t>quét</a:t>
                      </a:r>
                      <a:r>
                        <a:rPr lang="en-US" sz="1800" b="1" dirty="0">
                          <a:effectLst/>
                          <a:latin typeface="Times New Roman"/>
                          <a:ea typeface="Arial"/>
                          <a:cs typeface="Times New Roman"/>
                        </a:rPr>
                        <a:t> </a:t>
                      </a:r>
                      <a:r>
                        <a:rPr lang="en-US" sz="1800" b="1" dirty="0" err="1">
                          <a:effectLst/>
                          <a:latin typeface="Times New Roman"/>
                          <a:ea typeface="Arial"/>
                          <a:cs typeface="Times New Roman"/>
                        </a:rPr>
                        <a:t>dọn</a:t>
                      </a:r>
                      <a:r>
                        <a:rPr lang="en-US" sz="1800" b="1" dirty="0">
                          <a:effectLst/>
                          <a:latin typeface="Times New Roman"/>
                          <a:ea typeface="Arial"/>
                          <a:cs typeface="Times New Roman"/>
                        </a:rPr>
                        <a:t> </a:t>
                      </a:r>
                      <a:r>
                        <a:rPr lang="en-US" sz="1800" b="1" dirty="0" err="1">
                          <a:effectLst/>
                          <a:latin typeface="Times New Roman"/>
                          <a:ea typeface="Arial"/>
                          <a:cs typeface="Times New Roman"/>
                        </a:rPr>
                        <a:t>sân</a:t>
                      </a:r>
                      <a:r>
                        <a:rPr lang="en-US" sz="1800" b="1" dirty="0">
                          <a:effectLst/>
                          <a:latin typeface="Times New Roman"/>
                          <a:ea typeface="Arial"/>
                          <a:cs typeface="Times New Roman"/>
                        </a:rPr>
                        <a:t> </a:t>
                      </a:r>
                      <a:r>
                        <a:rPr lang="en-US" sz="1800" b="1" dirty="0" err="1">
                          <a:effectLst/>
                          <a:latin typeface="Times New Roman"/>
                          <a:ea typeface="Arial"/>
                          <a:cs typeface="Times New Roman"/>
                        </a:rPr>
                        <a:t>trường</a:t>
                      </a:r>
                      <a:r>
                        <a:rPr lang="en-US" sz="1800" b="1" dirty="0">
                          <a:effectLst/>
                          <a:latin typeface="Times New Roman"/>
                          <a:ea typeface="Arial"/>
                          <a:cs typeface="Times New Roman"/>
                        </a:rPr>
                        <a:t>, </a:t>
                      </a:r>
                      <a:r>
                        <a:rPr lang="en-US" sz="1800" b="1" dirty="0" err="1">
                          <a:effectLst/>
                          <a:latin typeface="Times New Roman"/>
                          <a:ea typeface="Arial"/>
                          <a:cs typeface="Times New Roman"/>
                        </a:rPr>
                        <a:t>Bình</a:t>
                      </a:r>
                      <a:r>
                        <a:rPr lang="en-US" sz="1800" b="1" dirty="0">
                          <a:effectLst/>
                          <a:latin typeface="Times New Roman"/>
                          <a:ea typeface="Arial"/>
                          <a:cs typeface="Times New Roman"/>
                        </a:rPr>
                        <a:t> </a:t>
                      </a:r>
                      <a:r>
                        <a:rPr lang="en-US" sz="1800" b="1" dirty="0" err="1">
                          <a:effectLst/>
                          <a:latin typeface="Times New Roman"/>
                          <a:ea typeface="Arial"/>
                          <a:cs typeface="Times New Roman"/>
                        </a:rPr>
                        <a:t>vứt</a:t>
                      </a:r>
                      <a:r>
                        <a:rPr lang="en-US" sz="1800" b="1" dirty="0">
                          <a:effectLst/>
                          <a:latin typeface="Times New Roman"/>
                          <a:ea typeface="Arial"/>
                          <a:cs typeface="Times New Roman"/>
                        </a:rPr>
                        <a:t> </a:t>
                      </a:r>
                      <a:r>
                        <a:rPr lang="en-US" sz="1800" b="1" dirty="0" err="1">
                          <a:effectLst/>
                          <a:latin typeface="Times New Roman"/>
                          <a:ea typeface="Arial"/>
                          <a:cs typeface="Times New Roman"/>
                        </a:rPr>
                        <a:t>luôn</a:t>
                      </a:r>
                      <a:r>
                        <a:rPr lang="en-US" sz="1800" b="1" dirty="0">
                          <a:effectLst/>
                          <a:latin typeface="Times New Roman"/>
                          <a:ea typeface="Arial"/>
                          <a:cs typeface="Times New Roman"/>
                        </a:rPr>
                        <a:t> </a:t>
                      </a:r>
                      <a:r>
                        <a:rPr lang="en-US" sz="1800" b="1" dirty="0" err="1">
                          <a:effectLst/>
                          <a:latin typeface="Times New Roman"/>
                          <a:ea typeface="Arial"/>
                          <a:cs typeface="Times New Roman"/>
                        </a:rPr>
                        <a:t>vỏ</a:t>
                      </a:r>
                      <a:r>
                        <a:rPr lang="en-US" sz="1800" b="1" dirty="0">
                          <a:effectLst/>
                          <a:latin typeface="Times New Roman"/>
                          <a:ea typeface="Arial"/>
                          <a:cs typeface="Times New Roman"/>
                        </a:rPr>
                        <a:t> </a:t>
                      </a:r>
                      <a:r>
                        <a:rPr lang="en-US" sz="1800" b="1" dirty="0" err="1">
                          <a:effectLst/>
                          <a:latin typeface="Times New Roman"/>
                          <a:ea typeface="Arial"/>
                          <a:cs typeface="Times New Roman"/>
                        </a:rPr>
                        <a:t>hộp</a:t>
                      </a:r>
                      <a:r>
                        <a:rPr lang="en-US" sz="1800" b="1" dirty="0">
                          <a:effectLst/>
                          <a:latin typeface="Times New Roman"/>
                          <a:ea typeface="Arial"/>
                          <a:cs typeface="Times New Roman"/>
                        </a:rPr>
                        <a:t> </a:t>
                      </a:r>
                      <a:r>
                        <a:rPr lang="en-US" sz="1800" b="1" dirty="0" err="1">
                          <a:effectLst/>
                          <a:latin typeface="Times New Roman"/>
                          <a:ea typeface="Arial"/>
                          <a:cs typeface="Times New Roman"/>
                        </a:rPr>
                        <a:t>sữa</a:t>
                      </a:r>
                      <a:r>
                        <a:rPr lang="en-US" sz="1800" b="1" dirty="0">
                          <a:effectLst/>
                          <a:latin typeface="Times New Roman"/>
                          <a:ea typeface="Arial"/>
                          <a:cs typeface="Times New Roman"/>
                        </a:rPr>
                        <a:t> </a:t>
                      </a:r>
                      <a:r>
                        <a:rPr lang="en-US" sz="1800" b="1" dirty="0" err="1">
                          <a:effectLst/>
                          <a:latin typeface="Times New Roman"/>
                          <a:ea typeface="Arial"/>
                          <a:cs typeface="Times New Roman"/>
                        </a:rPr>
                        <a:t>xuống</a:t>
                      </a:r>
                      <a:r>
                        <a:rPr lang="en-US" sz="1800" b="1" dirty="0">
                          <a:effectLst/>
                          <a:latin typeface="Times New Roman"/>
                          <a:ea typeface="Arial"/>
                          <a:cs typeface="Times New Roman"/>
                        </a:rPr>
                        <a:t> </a:t>
                      </a:r>
                      <a:r>
                        <a:rPr lang="en-US" sz="1800" b="1" dirty="0" err="1">
                          <a:effectLst/>
                          <a:latin typeface="Times New Roman"/>
                          <a:ea typeface="Arial"/>
                          <a:cs typeface="Times New Roman"/>
                        </a:rPr>
                        <a:t>sân</a:t>
                      </a:r>
                      <a:r>
                        <a:rPr lang="en-US" sz="1800" b="1" dirty="0">
                          <a:effectLst/>
                          <a:latin typeface="Times New Roman"/>
                          <a:ea typeface="Arial"/>
                          <a:cs typeface="Times New Roman"/>
                        </a:rPr>
                        <a:t> </a:t>
                      </a:r>
                      <a:r>
                        <a:rPr lang="en-US" sz="1800" dirty="0" err="1">
                          <a:effectLst/>
                          <a:latin typeface="Times New Roman"/>
                          <a:ea typeface="Arial"/>
                          <a:cs typeface="Times New Roman"/>
                        </a:rPr>
                        <a:t>để</a:t>
                      </a:r>
                      <a:r>
                        <a:rPr lang="en-US" sz="1800" dirty="0">
                          <a:effectLst/>
                          <a:latin typeface="Times New Roman"/>
                          <a:ea typeface="Arial"/>
                          <a:cs typeface="Times New Roman"/>
                        </a:rPr>
                        <a:t> </a:t>
                      </a:r>
                      <a:r>
                        <a:rPr lang="en-US" sz="1800" dirty="0" err="1">
                          <a:effectLst/>
                          <a:latin typeface="Times New Roman"/>
                          <a:ea typeface="Arial"/>
                          <a:cs typeface="Times New Roman"/>
                        </a:rPr>
                        <a:t>bác</a:t>
                      </a:r>
                      <a:r>
                        <a:rPr lang="en-US" sz="1800" dirty="0">
                          <a:effectLst/>
                          <a:latin typeface="Times New Roman"/>
                          <a:ea typeface="Arial"/>
                          <a:cs typeface="Times New Roman"/>
                        </a:rPr>
                        <a:t> </a:t>
                      </a:r>
                      <a:r>
                        <a:rPr lang="en-US" sz="1800" dirty="0" err="1">
                          <a:effectLst/>
                          <a:latin typeface="Times New Roman"/>
                          <a:ea typeface="Arial"/>
                          <a:cs typeface="Times New Roman"/>
                        </a:rPr>
                        <a:t>dọn</a:t>
                      </a:r>
                      <a:r>
                        <a:rPr lang="en-US" sz="1800" dirty="0">
                          <a:effectLst/>
                          <a:latin typeface="Times New Roman"/>
                          <a:ea typeface="Arial"/>
                          <a:cs typeface="Times New Roman"/>
                        </a:rPr>
                        <a:t>.</a:t>
                      </a:r>
                      <a:endParaRPr lang="en-US" sz="18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800" dirty="0">
                          <a:effectLst/>
                          <a:latin typeface="Times New Roman"/>
                          <a:ea typeface="Arial"/>
                          <a:cs typeface="Times New Roman"/>
                        </a:rPr>
                        <a:t>3. </a:t>
                      </a:r>
                      <a:r>
                        <a:rPr lang="en-US" sz="1800" b="1" dirty="0" err="1">
                          <a:effectLst/>
                          <a:latin typeface="Times New Roman"/>
                          <a:ea typeface="Arial"/>
                          <a:cs typeface="Times New Roman"/>
                        </a:rPr>
                        <a:t>Biết</a:t>
                      </a:r>
                      <a:r>
                        <a:rPr lang="en-US" sz="1800" b="1" dirty="0">
                          <a:effectLst/>
                          <a:latin typeface="Times New Roman"/>
                          <a:ea typeface="Arial"/>
                          <a:cs typeface="Times New Roman"/>
                        </a:rPr>
                        <a:t> Lan </a:t>
                      </a:r>
                      <a:r>
                        <a:rPr lang="en-US" sz="1800" b="1" dirty="0" err="1">
                          <a:effectLst/>
                          <a:latin typeface="Times New Roman"/>
                          <a:ea typeface="Arial"/>
                          <a:cs typeface="Times New Roman"/>
                        </a:rPr>
                        <a:t>định</a:t>
                      </a:r>
                      <a:r>
                        <a:rPr lang="en-US" sz="1800" b="1" dirty="0">
                          <a:effectLst/>
                          <a:latin typeface="Times New Roman"/>
                          <a:ea typeface="Arial"/>
                          <a:cs typeface="Times New Roman"/>
                        </a:rPr>
                        <a:t> </a:t>
                      </a:r>
                      <a:r>
                        <a:rPr lang="en-US" sz="1800" b="1" dirty="0" err="1">
                          <a:effectLst/>
                          <a:latin typeface="Times New Roman"/>
                          <a:ea typeface="Arial"/>
                          <a:cs typeface="Times New Roman"/>
                        </a:rPr>
                        <a:t>bóc</a:t>
                      </a:r>
                      <a:r>
                        <a:rPr lang="en-US" sz="1800" b="1" dirty="0">
                          <a:effectLst/>
                          <a:latin typeface="Times New Roman"/>
                          <a:ea typeface="Arial"/>
                          <a:cs typeface="Times New Roman"/>
                        </a:rPr>
                        <a:t> </a:t>
                      </a:r>
                      <a:r>
                        <a:rPr lang="en-US" sz="1800" b="1" dirty="0" err="1">
                          <a:effectLst/>
                          <a:latin typeface="Times New Roman"/>
                          <a:ea typeface="Arial"/>
                          <a:cs typeface="Times New Roman"/>
                        </a:rPr>
                        <a:t>thư</a:t>
                      </a:r>
                      <a:r>
                        <a:rPr lang="en-US" sz="1800" b="1" dirty="0">
                          <a:effectLst/>
                          <a:latin typeface="Times New Roman"/>
                          <a:ea typeface="Arial"/>
                          <a:cs typeface="Times New Roman"/>
                        </a:rPr>
                        <a:t> </a:t>
                      </a:r>
                      <a:r>
                        <a:rPr lang="en-US" sz="1800" b="1" dirty="0" err="1">
                          <a:effectLst/>
                          <a:latin typeface="Times New Roman"/>
                          <a:ea typeface="Arial"/>
                          <a:cs typeface="Times New Roman"/>
                        </a:rPr>
                        <a:t>của</a:t>
                      </a:r>
                      <a:r>
                        <a:rPr lang="en-US" sz="1800" b="1" dirty="0">
                          <a:effectLst/>
                          <a:latin typeface="Times New Roman"/>
                          <a:ea typeface="Arial"/>
                          <a:cs typeface="Times New Roman"/>
                        </a:rPr>
                        <a:t> </a:t>
                      </a:r>
                      <a:r>
                        <a:rPr lang="en-US" sz="1800" b="1" dirty="0" err="1">
                          <a:effectLst/>
                          <a:latin typeface="Times New Roman"/>
                          <a:ea typeface="Arial"/>
                          <a:cs typeface="Times New Roman"/>
                        </a:rPr>
                        <a:t>bạn</a:t>
                      </a:r>
                      <a:r>
                        <a:rPr lang="en-US" sz="1800" b="1" dirty="0">
                          <a:effectLst/>
                          <a:latin typeface="Times New Roman"/>
                          <a:ea typeface="Arial"/>
                          <a:cs typeface="Times New Roman"/>
                        </a:rPr>
                        <a:t> </a:t>
                      </a:r>
                      <a:r>
                        <a:rPr lang="en-US" sz="1800" b="1" dirty="0" err="1">
                          <a:effectLst/>
                          <a:latin typeface="Times New Roman"/>
                          <a:ea typeface="Arial"/>
                          <a:cs typeface="Times New Roman"/>
                        </a:rPr>
                        <a:t>khác</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để</a:t>
                      </a:r>
                      <a:r>
                        <a:rPr lang="en-US" sz="1800" b="1" dirty="0">
                          <a:effectLst/>
                          <a:latin typeface="Times New Roman"/>
                          <a:ea typeface="Arial"/>
                          <a:cs typeface="Times New Roman"/>
                        </a:rPr>
                        <a:t> </a:t>
                      </a:r>
                      <a:r>
                        <a:rPr lang="en-US" sz="1800" b="1" dirty="0" err="1">
                          <a:effectLst/>
                          <a:latin typeface="Times New Roman"/>
                          <a:ea typeface="Arial"/>
                          <a:cs typeface="Times New Roman"/>
                        </a:rPr>
                        <a:t>xem</a:t>
                      </a:r>
                      <a:r>
                        <a:rPr lang="en-US" sz="1800" dirty="0">
                          <a:effectLst/>
                          <a:latin typeface="Times New Roman"/>
                          <a:ea typeface="Arial"/>
                          <a:cs typeface="Times New Roman"/>
                        </a:rPr>
                        <a:t>, Minh </a:t>
                      </a:r>
                      <a:r>
                        <a:rPr lang="en-US" sz="1800" dirty="0" err="1">
                          <a:effectLst/>
                          <a:latin typeface="Times New Roman"/>
                          <a:ea typeface="Arial"/>
                          <a:cs typeface="Times New Roman"/>
                        </a:rPr>
                        <a:t>đã</a:t>
                      </a:r>
                      <a:r>
                        <a:rPr lang="en-US" sz="1800" dirty="0">
                          <a:effectLst/>
                          <a:latin typeface="Times New Roman"/>
                          <a:ea typeface="Arial"/>
                          <a:cs typeface="Times New Roman"/>
                        </a:rPr>
                        <a:t> </a:t>
                      </a:r>
                      <a:r>
                        <a:rPr lang="en-US" sz="1800" dirty="0" err="1">
                          <a:effectLst/>
                          <a:latin typeface="Times New Roman"/>
                          <a:ea typeface="Arial"/>
                          <a:cs typeface="Times New Roman"/>
                        </a:rPr>
                        <a:t>khuyên</a:t>
                      </a:r>
                      <a:r>
                        <a:rPr lang="en-US" sz="1800" dirty="0">
                          <a:effectLst/>
                          <a:latin typeface="Times New Roman"/>
                          <a:ea typeface="Arial"/>
                          <a:cs typeface="Times New Roman"/>
                        </a:rPr>
                        <a:t> Lan </a:t>
                      </a:r>
                      <a:r>
                        <a:rPr lang="en-US" sz="1800" dirty="0" err="1">
                          <a:effectLst/>
                          <a:latin typeface="Times New Roman"/>
                          <a:ea typeface="Arial"/>
                          <a:cs typeface="Times New Roman"/>
                        </a:rPr>
                        <a:t>không</a:t>
                      </a:r>
                      <a:r>
                        <a:rPr lang="en-US" sz="1800" dirty="0">
                          <a:effectLst/>
                          <a:latin typeface="Times New Roman"/>
                          <a:ea typeface="Arial"/>
                          <a:cs typeface="Times New Roman"/>
                        </a:rPr>
                        <a:t> </a:t>
                      </a:r>
                      <a:r>
                        <a:rPr lang="en-US" sz="1800" dirty="0" err="1">
                          <a:effectLst/>
                          <a:latin typeface="Times New Roman"/>
                          <a:ea typeface="Arial"/>
                          <a:cs typeface="Times New Roman"/>
                        </a:rPr>
                        <a:t>nên</a:t>
                      </a:r>
                      <a:r>
                        <a:rPr lang="en-US" sz="1800" dirty="0">
                          <a:effectLst/>
                          <a:latin typeface="Times New Roman"/>
                          <a:ea typeface="Arial"/>
                          <a:cs typeface="Times New Roman"/>
                        </a:rPr>
                        <a:t> </a:t>
                      </a:r>
                      <a:r>
                        <a:rPr lang="en-US" sz="1800" dirty="0" err="1">
                          <a:effectLst/>
                          <a:latin typeface="Times New Roman"/>
                          <a:ea typeface="Arial"/>
                          <a:cs typeface="Times New Roman"/>
                        </a:rPr>
                        <a:t>làm</a:t>
                      </a:r>
                      <a:r>
                        <a:rPr lang="en-US" sz="1800" dirty="0">
                          <a:effectLst/>
                          <a:latin typeface="Times New Roman"/>
                          <a:ea typeface="Arial"/>
                          <a:cs typeface="Times New Roman"/>
                        </a:rPr>
                        <a:t> </a:t>
                      </a:r>
                      <a:r>
                        <a:rPr lang="en-US" sz="1800" dirty="0" err="1">
                          <a:effectLst/>
                          <a:latin typeface="Times New Roman"/>
                          <a:ea typeface="Arial"/>
                          <a:cs typeface="Times New Roman"/>
                        </a:rPr>
                        <a:t>như</a:t>
                      </a:r>
                      <a:r>
                        <a:rPr lang="en-US" sz="1800" dirty="0">
                          <a:effectLst/>
                          <a:latin typeface="Times New Roman"/>
                          <a:ea typeface="Arial"/>
                          <a:cs typeface="Times New Roman"/>
                        </a:rPr>
                        <a:t> </a:t>
                      </a:r>
                      <a:r>
                        <a:rPr lang="en-US" sz="1800" dirty="0" err="1">
                          <a:effectLst/>
                          <a:latin typeface="Times New Roman"/>
                          <a:ea typeface="Arial"/>
                          <a:cs typeface="Times New Roman"/>
                        </a:rPr>
                        <a:t>vậy</a:t>
                      </a:r>
                      <a:r>
                        <a:rPr lang="en-US" sz="1800" dirty="0">
                          <a:effectLst/>
                          <a:latin typeface="Times New Roman"/>
                          <a:ea typeface="Arial"/>
                          <a:cs typeface="Times New Roman"/>
                        </a:rPr>
                        <a:t> </a:t>
                      </a:r>
                      <a:r>
                        <a:rPr lang="en-US" sz="1800" dirty="0" err="1">
                          <a:effectLst/>
                          <a:latin typeface="Times New Roman"/>
                          <a:ea typeface="Arial"/>
                          <a:cs typeface="Times New Roman"/>
                        </a:rPr>
                        <a:t>vì</a:t>
                      </a:r>
                      <a:r>
                        <a:rPr lang="en-US" sz="1800" dirty="0">
                          <a:effectLst/>
                          <a:latin typeface="Times New Roman"/>
                          <a:ea typeface="Arial"/>
                          <a:cs typeface="Times New Roman"/>
                        </a:rPr>
                        <a:t> </a:t>
                      </a:r>
                      <a:r>
                        <a:rPr lang="en-US" sz="1800" dirty="0" err="1">
                          <a:effectLst/>
                          <a:latin typeface="Times New Roman"/>
                          <a:ea typeface="Arial"/>
                          <a:cs typeface="Times New Roman"/>
                        </a:rPr>
                        <a:t>sẽ</a:t>
                      </a:r>
                      <a:r>
                        <a:rPr lang="en-US" sz="1800" dirty="0">
                          <a:effectLst/>
                          <a:latin typeface="Times New Roman"/>
                          <a:ea typeface="Arial"/>
                          <a:cs typeface="Times New Roman"/>
                        </a:rPr>
                        <a:t> </a:t>
                      </a:r>
                      <a:r>
                        <a:rPr lang="en-US" sz="1800" dirty="0" err="1">
                          <a:effectLst/>
                          <a:latin typeface="Times New Roman"/>
                          <a:ea typeface="Arial"/>
                          <a:cs typeface="Times New Roman"/>
                        </a:rPr>
                        <a:t>xâm</a:t>
                      </a:r>
                      <a:r>
                        <a:rPr lang="en-US" sz="1800" dirty="0">
                          <a:effectLst/>
                          <a:latin typeface="Times New Roman"/>
                          <a:ea typeface="Arial"/>
                          <a:cs typeface="Times New Roman"/>
                        </a:rPr>
                        <a:t> </a:t>
                      </a:r>
                      <a:r>
                        <a:rPr lang="en-US" sz="1800" dirty="0" err="1">
                          <a:effectLst/>
                          <a:latin typeface="Times New Roman"/>
                          <a:ea typeface="Arial"/>
                          <a:cs typeface="Times New Roman"/>
                        </a:rPr>
                        <a:t>phạm</a:t>
                      </a:r>
                      <a:r>
                        <a:rPr lang="en-US" sz="1800" dirty="0">
                          <a:effectLst/>
                          <a:latin typeface="Times New Roman"/>
                          <a:ea typeface="Arial"/>
                          <a:cs typeface="Times New Roman"/>
                        </a:rPr>
                        <a:t> </a:t>
                      </a:r>
                      <a:r>
                        <a:rPr lang="en-US" sz="1800" dirty="0" err="1">
                          <a:effectLst/>
                          <a:latin typeface="Times New Roman"/>
                          <a:ea typeface="Arial"/>
                          <a:cs typeface="Times New Roman"/>
                        </a:rPr>
                        <a:t>quyền</a:t>
                      </a:r>
                      <a:r>
                        <a:rPr lang="en-US" sz="1800" dirty="0">
                          <a:effectLst/>
                          <a:latin typeface="Times New Roman"/>
                          <a:ea typeface="Arial"/>
                          <a:cs typeface="Times New Roman"/>
                        </a:rPr>
                        <a:t> </a:t>
                      </a:r>
                      <a:r>
                        <a:rPr lang="en-US" sz="1800" dirty="0" err="1">
                          <a:effectLst/>
                          <a:latin typeface="Times New Roman"/>
                          <a:ea typeface="Arial"/>
                          <a:cs typeface="Times New Roman"/>
                        </a:rPr>
                        <a:t>bí</a:t>
                      </a:r>
                      <a:r>
                        <a:rPr lang="en-US" sz="1800" dirty="0">
                          <a:effectLst/>
                          <a:latin typeface="Times New Roman"/>
                          <a:ea typeface="Arial"/>
                          <a:cs typeface="Times New Roman"/>
                        </a:rPr>
                        <a:t> </a:t>
                      </a:r>
                      <a:r>
                        <a:rPr lang="en-US" sz="1800" dirty="0" err="1">
                          <a:effectLst/>
                          <a:latin typeface="Times New Roman"/>
                          <a:ea typeface="Arial"/>
                          <a:cs typeface="Times New Roman"/>
                        </a:rPr>
                        <a:t>mật</a:t>
                      </a:r>
                      <a:r>
                        <a:rPr lang="en-US" sz="1800" dirty="0">
                          <a:effectLst/>
                          <a:latin typeface="Times New Roman"/>
                          <a:ea typeface="Arial"/>
                          <a:cs typeface="Times New Roman"/>
                        </a:rPr>
                        <a:t> </a:t>
                      </a:r>
                      <a:r>
                        <a:rPr lang="en-US" sz="1800" dirty="0" err="1">
                          <a:effectLst/>
                          <a:latin typeface="Times New Roman"/>
                          <a:ea typeface="Arial"/>
                          <a:cs typeface="Times New Roman"/>
                        </a:rPr>
                        <a:t>thư</a:t>
                      </a:r>
                      <a:r>
                        <a:rPr lang="en-US" sz="1800" dirty="0">
                          <a:effectLst/>
                          <a:latin typeface="Times New Roman"/>
                          <a:ea typeface="Arial"/>
                          <a:cs typeface="Times New Roman"/>
                        </a:rPr>
                        <a:t> </a:t>
                      </a:r>
                      <a:r>
                        <a:rPr lang="en-US" sz="1800" dirty="0" err="1">
                          <a:effectLst/>
                          <a:latin typeface="Times New Roman"/>
                          <a:ea typeface="Arial"/>
                          <a:cs typeface="Times New Roman"/>
                        </a:rPr>
                        <a:t>tín</a:t>
                      </a:r>
                      <a:r>
                        <a:rPr lang="en-US" sz="1800" dirty="0">
                          <a:effectLst/>
                          <a:latin typeface="Times New Roman"/>
                          <a:ea typeface="Arial"/>
                          <a:cs typeface="Times New Roman"/>
                        </a:rPr>
                        <a:t>.</a:t>
                      </a:r>
                      <a:endParaRPr lang="en-US" sz="1800"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800" dirty="0">
                          <a:effectLst/>
                          <a:latin typeface="Times New Roman"/>
                          <a:ea typeface="Times New Roman"/>
                          <a:cs typeface="Times New Roman"/>
                        </a:rPr>
                        <a:t>4</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Ngày</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nào</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bố</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mẹ</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cũng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phải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nhắc</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Thắng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học</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bài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nhưng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bạn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chỉ</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ôn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bài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khi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sắp</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tới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kì</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kiểm</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tra</a:t>
                      </a:r>
                      <a:r>
                        <a:rPr lang="en-US" sz="1800" b="1" dirty="0">
                          <a:effectLst/>
                          <a:latin typeface="Times New Roman"/>
                          <a:ea typeface="Times New Roman"/>
                          <a:cs typeface="Times New Roman"/>
                        </a:rPr>
                        <a:t>.</a:t>
                      </a:r>
                      <a:endParaRPr lang="en-US" sz="1800" b="1"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800" dirty="0">
                          <a:effectLst/>
                          <a:latin typeface="Times New Roman"/>
                          <a:ea typeface="Times New Roman"/>
                          <a:cs typeface="Times New Roman"/>
                        </a:rPr>
                        <a:t>5. </a:t>
                      </a:r>
                      <a:r>
                        <a:rPr lang="en-US" sz="1800" dirty="0" err="1">
                          <a:effectLst/>
                          <a:latin typeface="Times New Roman"/>
                          <a:ea typeface="Times New Roman"/>
                          <a:cs typeface="Times New Roman"/>
                        </a:rPr>
                        <a:t>Nhiều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lần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kiến</a:t>
                      </a:r>
                      <a:r>
                        <a:rPr lang="en-US" sz="1800" dirty="0">
                          <a:effectLst/>
                          <a:latin typeface="Times New Roman"/>
                          <a:ea typeface="Times New Roman"/>
                          <a:cs typeface="Times New Roman"/>
                        </a:rPr>
                        <a:t> </a:t>
                      </a:r>
                      <a:r>
                        <a:rPr lang="en-US" sz="1800" b="1" dirty="0" err="1">
                          <a:effectLst/>
                          <a:latin typeface="Times New Roman"/>
                          <a:ea typeface="Times New Roman"/>
                          <a:cs typeface="Times New Roman"/>
                        </a:rPr>
                        <a:t>chú</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Hưng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đánh</a:t>
                      </a:r>
                      <a:r>
                        <a:rPr lang="en-US" sz="1800" b="1" dirty="0">
                          <a:effectLst/>
                          <a:latin typeface="Times New Roman"/>
                          <a:ea typeface="Times New Roman"/>
                          <a:cs typeface="Times New Roman"/>
                        </a:rPr>
                        <a:t> con, </a:t>
                      </a:r>
                      <a:r>
                        <a:rPr lang="en-US" sz="1800" dirty="0" err="1">
                          <a:effectLst/>
                          <a:latin typeface="Times New Roman"/>
                          <a:ea typeface="Times New Roman"/>
                          <a:cs typeface="Times New Roman"/>
                        </a:rPr>
                        <a:t>nên</a:t>
                      </a:r>
                      <a:r>
                        <a:rPr lang="en-US" sz="1800" dirty="0">
                          <a:effectLst/>
                          <a:latin typeface="Times New Roman"/>
                          <a:ea typeface="Times New Roman"/>
                          <a:cs typeface="Times New Roman"/>
                        </a:rPr>
                        <a:t> </a:t>
                      </a:r>
                      <a:r>
                        <a:rPr lang="en-US" sz="1800" b="1" dirty="0" err="1">
                          <a:effectLst/>
                          <a:latin typeface="Times New Roman"/>
                          <a:ea typeface="Times New Roman"/>
                          <a:cs typeface="Times New Roman"/>
                        </a:rPr>
                        <a:t>Hà</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đã</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gọi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điện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báo</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với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Tổng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đài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điện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thoại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quốc</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gia</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bảo</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vệ</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trẻ</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em</a:t>
                      </a:r>
                      <a:r>
                        <a:rPr lang="en-US" sz="1800" b="1" dirty="0">
                          <a:effectLst/>
                          <a:latin typeface="Times New Roman"/>
                          <a:ea typeface="Times New Roman"/>
                          <a:cs typeface="Times New Roman"/>
                        </a:rPr>
                        <a:t> 111</a:t>
                      </a:r>
                      <a:endParaRPr lang="en-US" sz="1800" b="1"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800" dirty="0">
                          <a:effectLst/>
                          <a:latin typeface="Times New Roman"/>
                          <a:ea typeface="Arial"/>
                          <a:cs typeface="Times New Roman"/>
                        </a:rPr>
                        <a:t>6</a:t>
                      </a:r>
                      <a:r>
                        <a:rPr lang="en-US" sz="1800" b="1" dirty="0">
                          <a:effectLst/>
                          <a:latin typeface="Times New Roman"/>
                          <a:ea typeface="Arial"/>
                          <a:cs typeface="Times New Roman"/>
                        </a:rPr>
                        <a:t>. Gia </a:t>
                      </a:r>
                      <a:r>
                        <a:rPr lang="en-US" sz="1800" b="1" dirty="0" err="1">
                          <a:effectLst/>
                          <a:latin typeface="Times New Roman"/>
                          <a:ea typeface="Arial"/>
                          <a:cs typeface="Times New Roman"/>
                        </a:rPr>
                        <a:t>đình</a:t>
                      </a:r>
                      <a:r>
                        <a:rPr lang="en-US" sz="1800" b="1" dirty="0">
                          <a:effectLst/>
                          <a:latin typeface="Times New Roman"/>
                          <a:ea typeface="Arial"/>
                          <a:cs typeface="Times New Roman"/>
                        </a:rPr>
                        <a:t> </a:t>
                      </a:r>
                      <a:r>
                        <a:rPr lang="en-US" sz="1800" b="1" dirty="0" err="1">
                          <a:effectLst/>
                          <a:latin typeface="Times New Roman"/>
                          <a:ea typeface="Arial"/>
                          <a:cs typeface="Times New Roman"/>
                        </a:rPr>
                        <a:t>Liên</a:t>
                      </a:r>
                      <a:r>
                        <a:rPr lang="en-US" sz="1800" b="1" dirty="0">
                          <a:effectLst/>
                          <a:latin typeface="Times New Roman"/>
                          <a:ea typeface="Arial"/>
                          <a:cs typeface="Times New Roman"/>
                        </a:rPr>
                        <a:t> </a:t>
                      </a:r>
                      <a:r>
                        <a:rPr lang="en-US" sz="1800" b="1" dirty="0" err="1">
                          <a:effectLst/>
                          <a:latin typeface="Times New Roman"/>
                          <a:ea typeface="Arial"/>
                          <a:cs typeface="Times New Roman"/>
                        </a:rPr>
                        <a:t>tìm</a:t>
                      </a:r>
                      <a:r>
                        <a:rPr lang="en-US" sz="1800" b="1" dirty="0">
                          <a:effectLst/>
                          <a:latin typeface="Times New Roman"/>
                          <a:ea typeface="Arial"/>
                          <a:cs typeface="Times New Roman"/>
                        </a:rPr>
                        <a:t> </a:t>
                      </a:r>
                      <a:r>
                        <a:rPr lang="en-US" sz="1800" b="1" dirty="0" err="1">
                          <a:effectLst/>
                          <a:latin typeface="Times New Roman"/>
                          <a:ea typeface="Arial"/>
                          <a:cs typeface="Times New Roman"/>
                        </a:rPr>
                        <a:t>mọi</a:t>
                      </a:r>
                      <a:r>
                        <a:rPr lang="en-US" sz="1800" b="1" dirty="0">
                          <a:effectLst/>
                          <a:latin typeface="Times New Roman"/>
                          <a:ea typeface="Arial"/>
                          <a:cs typeface="Times New Roman"/>
                        </a:rPr>
                        <a:t> </a:t>
                      </a:r>
                      <a:r>
                        <a:rPr lang="en-US" sz="1800" b="1" dirty="0" err="1">
                          <a:effectLst/>
                          <a:latin typeface="Times New Roman"/>
                          <a:ea typeface="Arial"/>
                          <a:cs typeface="Times New Roman"/>
                        </a:rPr>
                        <a:t>cách</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để</a:t>
                      </a:r>
                      <a:r>
                        <a:rPr lang="en-US" sz="1800" b="1" dirty="0">
                          <a:effectLst/>
                          <a:latin typeface="Times New Roman"/>
                          <a:ea typeface="Arial"/>
                          <a:cs typeface="Times New Roman"/>
                        </a:rPr>
                        <a:t> </a:t>
                      </a:r>
                      <a:r>
                        <a:rPr lang="en-US" sz="1800" b="1" dirty="0" err="1">
                          <a:effectLst/>
                          <a:latin typeface="Times New Roman"/>
                          <a:ea typeface="Arial"/>
                          <a:cs typeface="Times New Roman"/>
                        </a:rPr>
                        <a:t>anh</a:t>
                      </a:r>
                      <a:r>
                        <a:rPr lang="en-US" sz="1800" b="1" dirty="0">
                          <a:effectLst/>
                          <a:latin typeface="Times New Roman"/>
                          <a:ea typeface="Arial"/>
                          <a:cs typeface="Times New Roman"/>
                        </a:rPr>
                        <a:t> </a:t>
                      </a:r>
                      <a:r>
                        <a:rPr lang="en-US" sz="1800" b="1" dirty="0" err="1">
                          <a:effectLst/>
                          <a:latin typeface="Times New Roman"/>
                          <a:ea typeface="Arial"/>
                          <a:cs typeface="Times New Roman"/>
                        </a:rPr>
                        <a:t>trai</a:t>
                      </a:r>
                      <a:r>
                        <a:rPr lang="en-US" sz="1800" b="1" dirty="0">
                          <a:effectLst/>
                          <a:latin typeface="Times New Roman"/>
                          <a:ea typeface="Arial"/>
                          <a:cs typeface="Times New Roman"/>
                        </a:rPr>
                        <a:t> </a:t>
                      </a:r>
                      <a:r>
                        <a:rPr lang="en-US" sz="1800" b="1" dirty="0" err="1">
                          <a:effectLst/>
                          <a:latin typeface="Times New Roman"/>
                          <a:ea typeface="Arial"/>
                          <a:cs typeface="Times New Roman"/>
                        </a:rPr>
                        <a:t>không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phải</a:t>
                      </a:r>
                      <a:r>
                        <a:rPr lang="en-US" sz="1800" b="1" dirty="0">
                          <a:effectLst/>
                          <a:latin typeface="Times New Roman"/>
                          <a:ea typeface="Arial"/>
                          <a:cs typeface="Times New Roman"/>
                        </a:rPr>
                        <a:t> </a:t>
                      </a:r>
                      <a:r>
                        <a:rPr lang="en-US" sz="1800" b="1" dirty="0" err="1">
                          <a:effectLst/>
                          <a:latin typeface="Times New Roman"/>
                          <a:ea typeface="Arial"/>
                          <a:cs typeface="Times New Roman"/>
                        </a:rPr>
                        <a:t>thực</a:t>
                      </a:r>
                      <a:r>
                        <a:rPr lang="en-US" sz="1800" b="1" dirty="0">
                          <a:effectLst/>
                          <a:latin typeface="Times New Roman"/>
                          <a:ea typeface="Arial"/>
                          <a:cs typeface="Times New Roman"/>
                        </a:rPr>
                        <a:t> </a:t>
                      </a:r>
                      <a:r>
                        <a:rPr lang="en-US" sz="1800" b="1" dirty="0" err="1">
                          <a:effectLst/>
                          <a:latin typeface="Times New Roman"/>
                          <a:ea typeface="Arial"/>
                          <a:cs typeface="Times New Roman"/>
                        </a:rPr>
                        <a:t>hiện</a:t>
                      </a:r>
                      <a:r>
                        <a:rPr lang="en-US" sz="1800" b="1" dirty="0">
                          <a:effectLst/>
                          <a:latin typeface="Times New Roman"/>
                          <a:ea typeface="Arial"/>
                          <a:cs typeface="Times New Roman"/>
                        </a:rPr>
                        <a:t> </a:t>
                      </a:r>
                      <a:r>
                        <a:rPr lang="en-US" sz="1800" b="1" dirty="0" err="1">
                          <a:effectLst/>
                          <a:latin typeface="Times New Roman"/>
                          <a:ea typeface="Arial"/>
                          <a:cs typeface="Times New Roman"/>
                        </a:rPr>
                        <a:t>nghĩa</a:t>
                      </a:r>
                      <a:r>
                        <a:rPr lang="en-US" sz="1800" b="1" dirty="0">
                          <a:effectLst/>
                          <a:latin typeface="Times New Roman"/>
                          <a:ea typeface="Arial"/>
                          <a:cs typeface="Times New Roman"/>
                        </a:rPr>
                        <a:t> </a:t>
                      </a:r>
                      <a:r>
                        <a:rPr lang="en-US" sz="1800" b="1" dirty="0" err="1">
                          <a:effectLst/>
                          <a:latin typeface="Times New Roman"/>
                          <a:ea typeface="Arial"/>
                          <a:cs typeface="Times New Roman"/>
                        </a:rPr>
                        <a:t>vụ</a:t>
                      </a:r>
                      <a:r>
                        <a:rPr lang="en-US" sz="1800" b="1" dirty="0">
                          <a:effectLst/>
                          <a:latin typeface="Times New Roman"/>
                          <a:ea typeface="Arial"/>
                          <a:cs typeface="Times New Roman"/>
                        </a:rPr>
                        <a:t> </a:t>
                      </a:r>
                      <a:r>
                        <a:rPr lang="en-US" sz="1800" b="1" dirty="0" err="1">
                          <a:effectLst/>
                          <a:latin typeface="Times New Roman"/>
                          <a:ea typeface="Arial"/>
                          <a:cs typeface="Times New Roman"/>
                        </a:rPr>
                        <a:t>quân</a:t>
                      </a:r>
                      <a:r>
                        <a:rPr lang="en-US" sz="1800" b="1" dirty="0">
                          <a:effectLst/>
                          <a:latin typeface="Times New Roman"/>
                          <a:ea typeface="Arial"/>
                          <a:cs typeface="Times New Roman"/>
                        </a:rPr>
                        <a:t> </a:t>
                      </a:r>
                      <a:r>
                        <a:rPr lang="en-US" sz="1800" b="1" dirty="0" err="1">
                          <a:effectLst/>
                          <a:latin typeface="Times New Roman"/>
                          <a:ea typeface="Arial"/>
                          <a:cs typeface="Times New Roman"/>
                        </a:rPr>
                        <a:t>sự</a:t>
                      </a:r>
                      <a:r>
                        <a:rPr lang="en-US" sz="1800" b="1" dirty="0">
                          <a:effectLst/>
                          <a:latin typeface="Times New Roman"/>
                          <a:ea typeface="Arial"/>
                          <a:cs typeface="Times New Roman"/>
                        </a:rPr>
                        <a:t>. </a:t>
                      </a:r>
                      <a:r>
                        <a:rPr lang="en-US" sz="1800" dirty="0" err="1">
                          <a:effectLst/>
                          <a:latin typeface="Times New Roman"/>
                          <a:ea typeface="Arial"/>
                          <a:cs typeface="Times New Roman"/>
                        </a:rPr>
                        <a:t>Biết</a:t>
                      </a:r>
                      <a:r>
                        <a:rPr lang="en-US" sz="1800" dirty="0">
                          <a:effectLst/>
                          <a:latin typeface="Times New Roman"/>
                          <a:ea typeface="Arial"/>
                          <a:cs typeface="Times New Roman"/>
                        </a:rPr>
                        <a:t> </a:t>
                      </a:r>
                      <a:r>
                        <a:rPr lang="en-US" sz="1800" dirty="0" err="1">
                          <a:effectLst/>
                          <a:latin typeface="Times New Roman"/>
                          <a:ea typeface="Arial"/>
                          <a:cs typeface="Times New Roman"/>
                        </a:rPr>
                        <a:t>chuyện</a:t>
                      </a:r>
                      <a:r>
                        <a:rPr lang="en-US" sz="1800" dirty="0">
                          <a:effectLst/>
                          <a:latin typeface="Times New Roman"/>
                          <a:ea typeface="Arial"/>
                          <a:cs typeface="Times New Roman"/>
                        </a:rPr>
                        <a:t>, </a:t>
                      </a:r>
                      <a:r>
                        <a:rPr lang="en-US" sz="1800" dirty="0" err="1">
                          <a:effectLst/>
                          <a:latin typeface="Times New Roman"/>
                          <a:ea typeface="Arial"/>
                          <a:cs typeface="Times New Roman"/>
                        </a:rPr>
                        <a:t>Liên</a:t>
                      </a:r>
                      <a:r>
                        <a:rPr lang="en-US" sz="1800" dirty="0">
                          <a:effectLst/>
                          <a:latin typeface="Times New Roman"/>
                          <a:ea typeface="Arial"/>
                          <a:cs typeface="Times New Roman"/>
                        </a:rPr>
                        <a:t> </a:t>
                      </a:r>
                      <a:r>
                        <a:rPr lang="en-US" sz="1800" dirty="0" err="1">
                          <a:effectLst/>
                          <a:latin typeface="Times New Roman"/>
                          <a:ea typeface="Arial"/>
                          <a:cs typeface="Times New Roman"/>
                        </a:rPr>
                        <a:t>không</a:t>
                      </a:r>
                      <a:r>
                        <a:rPr lang="en-US" sz="1800" dirty="0">
                          <a:effectLst/>
                          <a:latin typeface="Times New Roman"/>
                          <a:ea typeface="Arial"/>
                          <a:cs typeface="Times New Roman"/>
                        </a:rPr>
                        <a:t> </a:t>
                      </a:r>
                      <a:r>
                        <a:rPr lang="en-US" sz="1800" dirty="0" err="1">
                          <a:effectLst/>
                          <a:latin typeface="Times New Roman"/>
                          <a:ea typeface="Arial"/>
                          <a:cs typeface="Times New Roman"/>
                        </a:rPr>
                        <a:t>tán</a:t>
                      </a:r>
                      <a:r>
                        <a:rPr lang="en-US" sz="1800" dirty="0">
                          <a:effectLst/>
                          <a:latin typeface="Times New Roman"/>
                          <a:ea typeface="Arial"/>
                          <a:cs typeface="Times New Roman"/>
                        </a:rPr>
                        <a:t> </a:t>
                      </a:r>
                      <a:r>
                        <a:rPr lang="en-US" sz="1800" dirty="0" err="1">
                          <a:effectLst/>
                          <a:latin typeface="Times New Roman"/>
                          <a:ea typeface="Arial"/>
                          <a:cs typeface="Times New Roman"/>
                        </a:rPr>
                        <a:t>thành</a:t>
                      </a:r>
                      <a:r>
                        <a:rPr lang="en-US" sz="1800" dirty="0">
                          <a:effectLst/>
                          <a:latin typeface="Times New Roman"/>
                          <a:ea typeface="Arial"/>
                          <a:cs typeface="Times New Roman"/>
                        </a:rPr>
                        <a:t> </a:t>
                      </a:r>
                      <a:r>
                        <a:rPr lang="en-US" sz="1800" dirty="0" err="1">
                          <a:effectLst/>
                          <a:latin typeface="Times New Roman"/>
                          <a:ea typeface="Arial"/>
                          <a:cs typeface="Times New Roman"/>
                        </a:rPr>
                        <a:t>và</a:t>
                      </a:r>
                      <a:r>
                        <a:rPr lang="en-US" sz="1800" dirty="0">
                          <a:effectLst/>
                          <a:latin typeface="Times New Roman"/>
                          <a:ea typeface="Arial"/>
                          <a:cs typeface="Times New Roman"/>
                        </a:rPr>
                        <a:t> </a:t>
                      </a:r>
                      <a:r>
                        <a:rPr lang="en-US" sz="1800" dirty="0" err="1">
                          <a:effectLst/>
                          <a:latin typeface="Times New Roman"/>
                          <a:ea typeface="Arial"/>
                          <a:cs typeface="Times New Roman"/>
                        </a:rPr>
                        <a:t>khuyên</a:t>
                      </a:r>
                      <a:r>
                        <a:rPr lang="en-US" sz="1800" dirty="0">
                          <a:effectLst/>
                          <a:latin typeface="Times New Roman"/>
                          <a:ea typeface="Arial"/>
                          <a:cs typeface="Times New Roman"/>
                        </a:rPr>
                        <a:t> </a:t>
                      </a:r>
                      <a:r>
                        <a:rPr lang="en-US" sz="1800" dirty="0" err="1">
                          <a:effectLst/>
                          <a:latin typeface="Times New Roman"/>
                          <a:ea typeface="Arial"/>
                          <a:cs typeface="Times New Roman"/>
                        </a:rPr>
                        <a:t>anh</a:t>
                      </a:r>
                      <a:r>
                        <a:rPr lang="en-US" sz="1800" dirty="0">
                          <a:effectLst/>
                          <a:latin typeface="Times New Roman"/>
                          <a:ea typeface="Arial"/>
                          <a:cs typeface="Times New Roman"/>
                        </a:rPr>
                        <a:t> </a:t>
                      </a:r>
                      <a:r>
                        <a:rPr lang="en-US" sz="1800" dirty="0" err="1">
                          <a:effectLst/>
                          <a:latin typeface="Times New Roman"/>
                          <a:ea typeface="Arial"/>
                          <a:cs typeface="Times New Roman"/>
                        </a:rPr>
                        <a:t>nên</a:t>
                      </a:r>
                      <a:r>
                        <a:rPr lang="en-US" sz="1800" dirty="0">
                          <a:effectLst/>
                          <a:latin typeface="Times New Roman"/>
                          <a:ea typeface="Arial"/>
                          <a:cs typeface="Times New Roman"/>
                        </a:rPr>
                        <a:t> </a:t>
                      </a:r>
                      <a:r>
                        <a:rPr lang="en-US" sz="1800" dirty="0" err="1">
                          <a:effectLst/>
                          <a:latin typeface="Times New Roman"/>
                          <a:ea typeface="Arial"/>
                          <a:cs typeface="Times New Roman"/>
                        </a:rPr>
                        <a:t>thực</a:t>
                      </a:r>
                      <a:r>
                        <a:rPr lang="en-US" sz="1800" dirty="0">
                          <a:effectLst/>
                          <a:latin typeface="Times New Roman"/>
                          <a:ea typeface="Arial"/>
                          <a:cs typeface="Times New Roman"/>
                        </a:rPr>
                        <a:t> </a:t>
                      </a:r>
                      <a:r>
                        <a:rPr lang="en-US" sz="1800" dirty="0" err="1">
                          <a:effectLst/>
                          <a:latin typeface="Times New Roman"/>
                          <a:ea typeface="Arial"/>
                          <a:cs typeface="Times New Roman"/>
                        </a:rPr>
                        <a:t>hiện</a:t>
                      </a:r>
                      <a:r>
                        <a:rPr lang="en-US" sz="1800" dirty="0">
                          <a:effectLst/>
                          <a:latin typeface="Times New Roman"/>
                          <a:ea typeface="Arial"/>
                          <a:cs typeface="Times New Roman"/>
                        </a:rPr>
                        <a:t> </a:t>
                      </a:r>
                      <a:r>
                        <a:rPr lang="en-US" sz="1800" dirty="0" err="1">
                          <a:effectLst/>
                          <a:latin typeface="Times New Roman"/>
                          <a:ea typeface="Arial"/>
                          <a:cs typeface="Times New Roman"/>
                        </a:rPr>
                        <a:t>nghĩa</a:t>
                      </a:r>
                      <a:r>
                        <a:rPr lang="en-US" sz="1800" dirty="0">
                          <a:effectLst/>
                          <a:latin typeface="Times New Roman"/>
                          <a:ea typeface="Arial"/>
                          <a:cs typeface="Times New Roman"/>
                        </a:rPr>
                        <a:t> </a:t>
                      </a:r>
                      <a:r>
                        <a:rPr lang="en-US" sz="1800" dirty="0" err="1">
                          <a:effectLst/>
                          <a:latin typeface="Times New Roman"/>
                          <a:ea typeface="Arial"/>
                          <a:cs typeface="Times New Roman"/>
                        </a:rPr>
                        <a:t>vụ</a:t>
                      </a:r>
                      <a:r>
                        <a:rPr lang="en-US" sz="1800" dirty="0">
                          <a:effectLst/>
                          <a:latin typeface="Times New Roman"/>
                          <a:ea typeface="Arial"/>
                          <a:cs typeface="Times New Roman"/>
                        </a:rPr>
                        <a:t> </a:t>
                      </a:r>
                      <a:r>
                        <a:rPr lang="en-US" sz="1800" dirty="0" err="1">
                          <a:effectLst/>
                          <a:latin typeface="Times New Roman"/>
                          <a:ea typeface="Arial"/>
                          <a:cs typeface="Times New Roman"/>
                        </a:rPr>
                        <a:t>quân</a:t>
                      </a:r>
                      <a:r>
                        <a:rPr lang="en-US" sz="1800" dirty="0">
                          <a:effectLst/>
                          <a:latin typeface="Times New Roman"/>
                          <a:ea typeface="Arial"/>
                          <a:cs typeface="Times New Roman"/>
                        </a:rPr>
                        <a:t> </a:t>
                      </a:r>
                      <a:r>
                        <a:rPr lang="en-US" sz="1800" dirty="0" err="1">
                          <a:effectLst/>
                          <a:latin typeface="Times New Roman"/>
                          <a:ea typeface="Arial"/>
                          <a:cs typeface="Times New Roman"/>
                        </a:rPr>
                        <a:t>sự</a:t>
                      </a:r>
                      <a:r>
                        <a:rPr lang="en-US" sz="1800" dirty="0">
                          <a:effectLst/>
                          <a:latin typeface="Times New Roman"/>
                          <a:ea typeface="Arial"/>
                          <a:cs typeface="Times New Roman"/>
                        </a:rPr>
                        <a:t>.</a:t>
                      </a:r>
                      <a:endParaRPr lang="en-US" sz="1800"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800" dirty="0">
                          <a:effectLst/>
                          <a:latin typeface="Times New Roman"/>
                          <a:ea typeface="Arial"/>
                          <a:cs typeface="Times New Roman"/>
                        </a:rPr>
                        <a:t>7. </a:t>
                      </a:r>
                      <a:r>
                        <a:rPr lang="en-US" sz="1800" b="1" dirty="0" err="1">
                          <a:effectLst/>
                          <a:latin typeface="Times New Roman"/>
                          <a:ea typeface="Arial"/>
                          <a:cs typeface="Times New Roman"/>
                        </a:rPr>
                        <a:t>Nhà</a:t>
                      </a:r>
                      <a:r>
                        <a:rPr lang="en-US" sz="1800" b="1" dirty="0">
                          <a:effectLst/>
                          <a:latin typeface="Times New Roman"/>
                          <a:ea typeface="Arial"/>
                          <a:cs typeface="Times New Roman"/>
                        </a:rPr>
                        <a:t> </a:t>
                      </a:r>
                      <a:r>
                        <a:rPr lang="en-US" sz="1800" b="1" dirty="0" err="1">
                          <a:effectLst/>
                          <a:latin typeface="Times New Roman"/>
                          <a:ea typeface="Arial"/>
                          <a:cs typeface="Times New Roman"/>
                        </a:rPr>
                        <a:t>trường</a:t>
                      </a:r>
                      <a:r>
                        <a:rPr lang="en-US" sz="1800" b="1" dirty="0">
                          <a:effectLst/>
                          <a:latin typeface="Times New Roman"/>
                          <a:ea typeface="Arial"/>
                          <a:cs typeface="Times New Roman"/>
                        </a:rPr>
                        <a:t> </a:t>
                      </a:r>
                      <a:r>
                        <a:rPr lang="en-US" sz="1800" b="1" dirty="0" err="1">
                          <a:effectLst/>
                          <a:latin typeface="Times New Roman"/>
                          <a:ea typeface="Arial"/>
                          <a:cs typeface="Times New Roman"/>
                        </a:rPr>
                        <a:t>tổ</a:t>
                      </a:r>
                      <a:r>
                        <a:rPr lang="en-US" sz="1800" b="1" dirty="0">
                          <a:effectLst/>
                          <a:latin typeface="Times New Roman"/>
                          <a:ea typeface="Arial"/>
                          <a:cs typeface="Times New Roman"/>
                        </a:rPr>
                        <a:t> </a:t>
                      </a:r>
                      <a:r>
                        <a:rPr lang="en-US" sz="1800" b="1" dirty="0" err="1">
                          <a:effectLst/>
                          <a:latin typeface="Times New Roman"/>
                          <a:ea typeface="Arial"/>
                          <a:cs typeface="Times New Roman"/>
                        </a:rPr>
                        <a:t>chức</a:t>
                      </a:r>
                      <a:r>
                        <a:rPr lang="en-US" sz="1800" b="1" dirty="0">
                          <a:effectLst/>
                          <a:latin typeface="Times New Roman"/>
                          <a:ea typeface="Arial"/>
                          <a:cs typeface="Times New Roman"/>
                        </a:rPr>
                        <a:t> </a:t>
                      </a:r>
                      <a:r>
                        <a:rPr lang="en-US" sz="1800" b="1" dirty="0" err="1">
                          <a:effectLst/>
                          <a:latin typeface="Times New Roman"/>
                          <a:ea typeface="Arial"/>
                          <a:cs typeface="Times New Roman"/>
                        </a:rPr>
                        <a:t>lấy</a:t>
                      </a:r>
                      <a:r>
                        <a:rPr lang="en-US" sz="1800" b="1" dirty="0">
                          <a:effectLst/>
                          <a:latin typeface="Times New Roman"/>
                          <a:ea typeface="Arial"/>
                          <a:cs typeface="Times New Roman"/>
                        </a:rPr>
                        <a:t> ý </a:t>
                      </a:r>
                      <a:r>
                        <a:rPr lang="en-US" sz="1800" b="1" dirty="0" err="1">
                          <a:effectLst/>
                          <a:latin typeface="Times New Roman"/>
                          <a:ea typeface="Arial"/>
                          <a:cs typeface="Times New Roman"/>
                        </a:rPr>
                        <a:t>kiến</a:t>
                      </a:r>
                      <a:r>
                        <a:rPr lang="en-US" sz="1800" b="1" dirty="0">
                          <a:effectLst/>
                          <a:latin typeface="Times New Roman"/>
                          <a:ea typeface="Arial"/>
                          <a:cs typeface="Times New Roman"/>
                        </a:rPr>
                        <a:t> </a:t>
                      </a:r>
                      <a:r>
                        <a:rPr lang="en-US" sz="1800" b="1" dirty="0" err="1">
                          <a:effectLst/>
                          <a:latin typeface="Times New Roman"/>
                          <a:ea typeface="Arial"/>
                          <a:cs typeface="Times New Roman"/>
                        </a:rPr>
                        <a:t>của</a:t>
                      </a:r>
                      <a:r>
                        <a:rPr lang="en-US" sz="1800" b="1" dirty="0">
                          <a:effectLst/>
                          <a:latin typeface="Times New Roman"/>
                          <a:ea typeface="Arial"/>
                          <a:cs typeface="Times New Roman"/>
                        </a:rPr>
                        <a:t> </a:t>
                      </a:r>
                      <a:r>
                        <a:rPr lang="en-US" sz="1800" b="1" dirty="0" err="1">
                          <a:effectLst/>
                          <a:latin typeface="Times New Roman"/>
                          <a:ea typeface="Arial"/>
                          <a:cs typeface="Times New Roman"/>
                        </a:rPr>
                        <a:t>học</a:t>
                      </a:r>
                      <a:r>
                        <a:rPr lang="en-US" sz="1800" b="1" dirty="0">
                          <a:effectLst/>
                          <a:latin typeface="Times New Roman"/>
                          <a:ea typeface="Arial"/>
                          <a:cs typeface="Times New Roman"/>
                        </a:rPr>
                        <a:t> </a:t>
                      </a:r>
                      <a:r>
                        <a:rPr lang="en-US" sz="1800" b="1" dirty="0" err="1">
                          <a:effectLst/>
                          <a:latin typeface="Times New Roman"/>
                          <a:ea typeface="Arial"/>
                          <a:cs typeface="Times New Roman"/>
                        </a:rPr>
                        <a:t>sinh</a:t>
                      </a:r>
                      <a:r>
                        <a:rPr lang="en-US" sz="1800" b="1" dirty="0">
                          <a:effectLst/>
                          <a:latin typeface="Times New Roman"/>
                          <a:ea typeface="Arial"/>
                          <a:cs typeface="Times New Roman"/>
                        </a:rPr>
                        <a:t> </a:t>
                      </a:r>
                      <a:r>
                        <a:rPr lang="en-US" sz="1800" b="1" dirty="0" err="1">
                          <a:effectLst/>
                          <a:latin typeface="Times New Roman"/>
                          <a:ea typeface="Arial"/>
                          <a:cs typeface="Times New Roman"/>
                        </a:rPr>
                        <a:t>nhưng</a:t>
                      </a:r>
                      <a:r>
                        <a:rPr lang="en-US" sz="1800" b="1" dirty="0">
                          <a:effectLst/>
                          <a:latin typeface="Times New Roman"/>
                          <a:ea typeface="Arial"/>
                          <a:cs typeface="Times New Roman"/>
                        </a:rPr>
                        <a:t> Trang </a:t>
                      </a:r>
                      <a:r>
                        <a:rPr lang="en-US" sz="1800" b="1" dirty="0" err="1">
                          <a:effectLst/>
                          <a:latin typeface="Times New Roman"/>
                          <a:ea typeface="Arial"/>
                          <a:cs typeface="Times New Roman"/>
                        </a:rPr>
                        <a:t>không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tham</a:t>
                      </a:r>
                      <a:r>
                        <a:rPr lang="en-US" sz="1800" b="1" dirty="0">
                          <a:effectLst/>
                          <a:latin typeface="Times New Roman"/>
                          <a:ea typeface="Arial"/>
                          <a:cs typeface="Times New Roman"/>
                        </a:rPr>
                        <a:t> </a:t>
                      </a:r>
                      <a:r>
                        <a:rPr lang="en-US" sz="1800" b="1" dirty="0" err="1">
                          <a:effectLst/>
                          <a:latin typeface="Times New Roman"/>
                          <a:ea typeface="Arial"/>
                          <a:cs typeface="Times New Roman"/>
                        </a:rPr>
                        <a:t>gia</a:t>
                      </a:r>
                      <a:r>
                        <a:rPr lang="en-US" sz="1800" b="1" dirty="0">
                          <a:effectLst/>
                          <a:latin typeface="Times New Roman"/>
                          <a:ea typeface="Arial"/>
                          <a:cs typeface="Times New Roman"/>
                        </a:rPr>
                        <a:t> </a:t>
                      </a:r>
                      <a:r>
                        <a:rPr lang="en-US" sz="1800" b="1" dirty="0" err="1">
                          <a:effectLst/>
                          <a:latin typeface="Times New Roman"/>
                          <a:ea typeface="Arial"/>
                          <a:cs typeface="Times New Roman"/>
                        </a:rPr>
                        <a:t>vì</a:t>
                      </a:r>
                      <a:r>
                        <a:rPr lang="en-US" sz="1800" b="1" dirty="0">
                          <a:effectLst/>
                          <a:latin typeface="Times New Roman"/>
                          <a:ea typeface="Arial"/>
                          <a:cs typeface="Times New Roman"/>
                        </a:rPr>
                        <a:t> </a:t>
                      </a:r>
                      <a:r>
                        <a:rPr lang="en-US" sz="1800" b="1" dirty="0" err="1">
                          <a:effectLst/>
                          <a:latin typeface="Times New Roman"/>
                          <a:ea typeface="Arial"/>
                          <a:cs typeface="Times New Roman"/>
                        </a:rPr>
                        <a:t>cho</a:t>
                      </a:r>
                      <a:r>
                        <a:rPr lang="en-US" sz="1800" b="1" dirty="0">
                          <a:effectLst/>
                          <a:latin typeface="Times New Roman"/>
                          <a:ea typeface="Arial"/>
                          <a:cs typeface="Times New Roman"/>
                        </a:rPr>
                        <a:t> </a:t>
                      </a:r>
                      <a:r>
                        <a:rPr lang="en-US" sz="1800" b="1" dirty="0" err="1">
                          <a:effectLst/>
                          <a:latin typeface="Times New Roman"/>
                          <a:ea typeface="Arial"/>
                          <a:cs typeface="Times New Roman"/>
                        </a:rPr>
                        <a:t>rằng</a:t>
                      </a:r>
                      <a:r>
                        <a:rPr lang="en-US" sz="1800" b="1" dirty="0">
                          <a:effectLst/>
                          <a:latin typeface="Times New Roman"/>
                          <a:ea typeface="Arial"/>
                          <a:cs typeface="Times New Roman"/>
                        </a:rPr>
                        <a:t> ý </a:t>
                      </a:r>
                      <a:r>
                        <a:rPr lang="en-US" sz="1800" b="1" dirty="0" err="1">
                          <a:effectLst/>
                          <a:latin typeface="Times New Roman"/>
                          <a:ea typeface="Arial"/>
                          <a:cs typeface="Times New Roman"/>
                        </a:rPr>
                        <a:t>kiến</a:t>
                      </a:r>
                      <a:r>
                        <a:rPr lang="en-US" sz="1800" b="1" dirty="0">
                          <a:effectLst/>
                          <a:latin typeface="Times New Roman"/>
                          <a:ea typeface="Arial"/>
                          <a:cs typeface="Times New Roman"/>
                        </a:rPr>
                        <a:t> </a:t>
                      </a:r>
                      <a:r>
                        <a:rPr lang="en-US" sz="1800" b="1" dirty="0" err="1">
                          <a:effectLst/>
                          <a:latin typeface="Times New Roman"/>
                          <a:ea typeface="Arial"/>
                          <a:cs typeface="Times New Roman"/>
                        </a:rPr>
                        <a:t>của</a:t>
                      </a:r>
                      <a:r>
                        <a:rPr lang="en-US" sz="1800" b="1" dirty="0">
                          <a:effectLst/>
                          <a:latin typeface="Times New Roman"/>
                          <a:ea typeface="Arial"/>
                          <a:cs typeface="Times New Roman"/>
                        </a:rPr>
                        <a:t> </a:t>
                      </a:r>
                      <a:r>
                        <a:rPr lang="en-US" sz="1800" b="1" dirty="0" err="1">
                          <a:effectLst/>
                          <a:latin typeface="Times New Roman"/>
                          <a:ea typeface="Arial"/>
                          <a:cs typeface="Times New Roman"/>
                        </a:rPr>
                        <a:t>trẻ</a:t>
                      </a:r>
                      <a:r>
                        <a:rPr lang="en-US" sz="1800" b="1" dirty="0">
                          <a:effectLst/>
                          <a:latin typeface="Times New Roman"/>
                          <a:ea typeface="Arial"/>
                          <a:cs typeface="Times New Roman"/>
                        </a:rPr>
                        <a:t> </a:t>
                      </a:r>
                      <a:r>
                        <a:rPr lang="en-US" sz="1800" b="1" dirty="0" err="1">
                          <a:effectLst/>
                          <a:latin typeface="Times New Roman"/>
                          <a:ea typeface="Arial"/>
                          <a:cs typeface="Times New Roman"/>
                        </a:rPr>
                        <a:t>em</a:t>
                      </a:r>
                      <a:r>
                        <a:rPr lang="en-US" sz="1800" b="1" dirty="0">
                          <a:effectLst/>
                          <a:latin typeface="Times New Roman"/>
                          <a:ea typeface="Arial"/>
                          <a:cs typeface="Times New Roman"/>
                        </a:rPr>
                        <a:t> </a:t>
                      </a:r>
                      <a:r>
                        <a:rPr lang="en-US" sz="1800" b="1" dirty="0" err="1">
                          <a:effectLst/>
                          <a:latin typeface="Times New Roman"/>
                          <a:ea typeface="Arial"/>
                          <a:cs typeface="Times New Roman"/>
                        </a:rPr>
                        <a:t>sẽ</a:t>
                      </a:r>
                      <a:r>
                        <a:rPr lang="en-US" sz="1800" b="1" dirty="0">
                          <a:effectLst/>
                          <a:latin typeface="Times New Roman"/>
                          <a:ea typeface="Arial"/>
                          <a:cs typeface="Times New Roman"/>
                        </a:rPr>
                        <a:t> </a:t>
                      </a:r>
                      <a:r>
                        <a:rPr lang="en-US" sz="1800" b="1" dirty="0" err="1">
                          <a:effectLst/>
                          <a:latin typeface="Times New Roman"/>
                          <a:ea typeface="Arial"/>
                          <a:cs typeface="Times New Roman"/>
                        </a:rPr>
                        <a:t>không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được</a:t>
                      </a:r>
                      <a:r>
                        <a:rPr lang="en-US" sz="1800" b="1" dirty="0">
                          <a:effectLst/>
                          <a:latin typeface="Times New Roman"/>
                          <a:ea typeface="Arial"/>
                          <a:cs typeface="Times New Roman"/>
                        </a:rPr>
                        <a:t> </a:t>
                      </a:r>
                      <a:r>
                        <a:rPr lang="en-US" sz="1800" b="1" dirty="0" err="1">
                          <a:effectLst/>
                          <a:latin typeface="Times New Roman"/>
                          <a:ea typeface="Arial"/>
                          <a:cs typeface="Times New Roman"/>
                        </a:rPr>
                        <a:t>thực</a:t>
                      </a:r>
                      <a:r>
                        <a:rPr lang="en-US" sz="1800" b="1" dirty="0">
                          <a:effectLst/>
                          <a:latin typeface="Times New Roman"/>
                          <a:ea typeface="Arial"/>
                          <a:cs typeface="Times New Roman"/>
                        </a:rPr>
                        <a:t> </a:t>
                      </a:r>
                      <a:r>
                        <a:rPr lang="en-US" sz="1800" b="1" dirty="0" err="1">
                          <a:effectLst/>
                          <a:latin typeface="Times New Roman"/>
                          <a:ea typeface="Arial"/>
                          <a:cs typeface="Times New Roman"/>
                        </a:rPr>
                        <a:t>hiện</a:t>
                      </a:r>
                      <a:r>
                        <a:rPr lang="en-US" sz="1800" b="1" dirty="0">
                          <a:effectLst/>
                          <a:latin typeface="Times New Roman"/>
                          <a:ea typeface="Arial"/>
                          <a:cs typeface="Times New Roman"/>
                        </a:rPr>
                        <a:t>.</a:t>
                      </a:r>
                      <a:endParaRPr lang="en-US" sz="1800" b="1"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800" dirty="0">
                          <a:effectLst/>
                          <a:latin typeface="Times New Roman"/>
                          <a:ea typeface="Arial"/>
                          <a:cs typeface="Times New Roman"/>
                        </a:rPr>
                        <a:t>8. </a:t>
                      </a:r>
                      <a:r>
                        <a:rPr lang="en-US" sz="1800" b="1" dirty="0" err="1">
                          <a:effectLst/>
                          <a:latin typeface="Times New Roman"/>
                          <a:ea typeface="Arial"/>
                          <a:cs typeface="Times New Roman"/>
                        </a:rPr>
                        <a:t>Hùng</a:t>
                      </a:r>
                      <a:r>
                        <a:rPr lang="en-US" sz="1800" b="1" dirty="0">
                          <a:effectLst/>
                          <a:latin typeface="Times New Roman"/>
                          <a:ea typeface="Arial"/>
                          <a:cs typeface="Times New Roman"/>
                        </a:rPr>
                        <a:t> </a:t>
                      </a:r>
                      <a:r>
                        <a:rPr lang="en-US" sz="1800" b="1" dirty="0" err="1">
                          <a:effectLst/>
                          <a:latin typeface="Times New Roman"/>
                          <a:ea typeface="Arial"/>
                          <a:cs typeface="Times New Roman"/>
                        </a:rPr>
                        <a:t>luôn</a:t>
                      </a:r>
                      <a:r>
                        <a:rPr lang="en-US" sz="1800" b="1" dirty="0">
                          <a:effectLst/>
                          <a:latin typeface="Times New Roman"/>
                          <a:ea typeface="Arial"/>
                          <a:cs typeface="Times New Roman"/>
                        </a:rPr>
                        <a:t> </a:t>
                      </a:r>
                      <a:r>
                        <a:rPr lang="en-US" sz="1800" b="1" dirty="0" err="1">
                          <a:effectLst/>
                          <a:latin typeface="Times New Roman"/>
                          <a:ea typeface="Arial"/>
                          <a:cs typeface="Times New Roman"/>
                        </a:rPr>
                        <a:t>tích</a:t>
                      </a:r>
                      <a:r>
                        <a:rPr lang="en-US" sz="1800" b="1" dirty="0">
                          <a:effectLst/>
                          <a:latin typeface="Times New Roman"/>
                          <a:ea typeface="Arial"/>
                          <a:cs typeface="Times New Roman"/>
                        </a:rPr>
                        <a:t> </a:t>
                      </a:r>
                      <a:r>
                        <a:rPr lang="en-US" sz="1800" b="1" dirty="0" err="1">
                          <a:effectLst/>
                          <a:latin typeface="Times New Roman"/>
                          <a:ea typeface="Arial"/>
                          <a:cs typeface="Times New Roman"/>
                        </a:rPr>
                        <a:t>cực</a:t>
                      </a:r>
                      <a:r>
                        <a:rPr lang="en-US" sz="1800" b="1" dirty="0">
                          <a:effectLst/>
                          <a:latin typeface="Times New Roman"/>
                          <a:ea typeface="Arial"/>
                          <a:cs typeface="Times New Roman"/>
                        </a:rPr>
                        <a:t> </a:t>
                      </a:r>
                      <a:r>
                        <a:rPr lang="en-US" sz="1800" b="1" dirty="0" err="1">
                          <a:effectLst/>
                          <a:latin typeface="Times New Roman"/>
                          <a:ea typeface="Arial"/>
                          <a:cs typeface="Times New Roman"/>
                        </a:rPr>
                        <a:t>học</a:t>
                      </a:r>
                      <a:r>
                        <a:rPr lang="en-US" sz="1800" b="1" dirty="0">
                          <a:effectLst/>
                          <a:latin typeface="Times New Roman"/>
                          <a:ea typeface="Arial"/>
                          <a:cs typeface="Times New Roman"/>
                        </a:rPr>
                        <a:t> </a:t>
                      </a:r>
                      <a:r>
                        <a:rPr lang="en-US" sz="1800" b="1" dirty="0" err="1">
                          <a:effectLst/>
                          <a:latin typeface="Times New Roman"/>
                          <a:ea typeface="Arial"/>
                          <a:cs typeface="Times New Roman"/>
                        </a:rPr>
                        <a:t>tập</a:t>
                      </a:r>
                      <a:r>
                        <a:rPr lang="en-US" sz="1800" b="1" dirty="0">
                          <a:effectLst/>
                          <a:latin typeface="Times New Roman"/>
                          <a:ea typeface="Arial"/>
                          <a:cs typeface="Times New Roman"/>
                        </a:rPr>
                        <a:t> </a:t>
                      </a:r>
                      <a:r>
                        <a:rPr lang="en-US" sz="1800" b="1" dirty="0" err="1">
                          <a:effectLst/>
                          <a:latin typeface="Times New Roman"/>
                          <a:ea typeface="Arial"/>
                          <a:cs typeface="Times New Roman"/>
                        </a:rPr>
                        <a:t>và</a:t>
                      </a:r>
                      <a:r>
                        <a:rPr lang="en-US" sz="1800" b="1" dirty="0">
                          <a:effectLst/>
                          <a:latin typeface="Times New Roman"/>
                          <a:ea typeface="Arial"/>
                          <a:cs typeface="Times New Roman"/>
                        </a:rPr>
                        <a:t> </a:t>
                      </a:r>
                      <a:r>
                        <a:rPr lang="en-US" sz="1800" b="1" dirty="0" err="1">
                          <a:effectLst/>
                          <a:latin typeface="Times New Roman"/>
                          <a:ea typeface="Arial"/>
                          <a:cs typeface="Times New Roman"/>
                        </a:rPr>
                        <a:t>rèn</a:t>
                      </a:r>
                      <a:r>
                        <a:rPr lang="en-US" sz="1800" b="1" dirty="0">
                          <a:effectLst/>
                          <a:latin typeface="Times New Roman"/>
                          <a:ea typeface="Arial"/>
                          <a:cs typeface="Times New Roman"/>
                        </a:rPr>
                        <a:t> </a:t>
                      </a:r>
                      <a:r>
                        <a:rPr lang="en-US" sz="1800" b="1" dirty="0" err="1">
                          <a:effectLst/>
                          <a:latin typeface="Times New Roman"/>
                          <a:ea typeface="Arial"/>
                          <a:cs typeface="Times New Roman"/>
                        </a:rPr>
                        <a:t>luyện</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để</a:t>
                      </a:r>
                      <a:r>
                        <a:rPr lang="en-US" sz="1800" b="1" dirty="0">
                          <a:effectLst/>
                          <a:latin typeface="Times New Roman"/>
                          <a:ea typeface="Arial"/>
                          <a:cs typeface="Times New Roman"/>
                        </a:rPr>
                        <a:t> </a:t>
                      </a:r>
                      <a:r>
                        <a:rPr lang="en-US" sz="1800" b="1" dirty="0" err="1">
                          <a:effectLst/>
                          <a:latin typeface="Times New Roman"/>
                          <a:ea typeface="Arial"/>
                          <a:cs typeface="Times New Roman"/>
                        </a:rPr>
                        <a:t>sau</a:t>
                      </a:r>
                      <a:r>
                        <a:rPr lang="en-US" sz="1800" b="1" dirty="0">
                          <a:effectLst/>
                          <a:latin typeface="Times New Roman"/>
                          <a:ea typeface="Arial"/>
                          <a:cs typeface="Times New Roman"/>
                        </a:rPr>
                        <a:t> </a:t>
                      </a:r>
                      <a:r>
                        <a:rPr lang="en-US" sz="1800" b="1" dirty="0" err="1">
                          <a:effectLst/>
                          <a:latin typeface="Times New Roman"/>
                          <a:ea typeface="Arial"/>
                          <a:cs typeface="Times New Roman"/>
                        </a:rPr>
                        <a:t>này</a:t>
                      </a:r>
                      <a:r>
                        <a:rPr lang="en-US" sz="1800" b="1" dirty="0">
                          <a:effectLst/>
                          <a:latin typeface="Times New Roman"/>
                          <a:ea typeface="Arial"/>
                          <a:cs typeface="Times New Roman"/>
                        </a:rPr>
                        <a:t> </a:t>
                      </a:r>
                      <a:r>
                        <a:rPr lang="en-US" sz="1800" b="1" dirty="0" err="1">
                          <a:effectLst/>
                          <a:latin typeface="Times New Roman"/>
                          <a:ea typeface="Arial"/>
                          <a:cs typeface="Times New Roman"/>
                        </a:rPr>
                        <a:t>trở</a:t>
                      </a:r>
                      <a:r>
                        <a:rPr lang="en-US" sz="1800" b="1" dirty="0">
                          <a:effectLst/>
                          <a:latin typeface="Times New Roman"/>
                          <a:ea typeface="Arial"/>
                          <a:cs typeface="Times New Roman"/>
                        </a:rPr>
                        <a:t> </a:t>
                      </a:r>
                      <a:r>
                        <a:rPr lang="en-US" sz="1800" b="1" dirty="0" err="1">
                          <a:effectLst/>
                          <a:latin typeface="Times New Roman"/>
                          <a:ea typeface="Arial"/>
                          <a:cs typeface="Times New Roman"/>
                        </a:rPr>
                        <a:t>thành</a:t>
                      </a:r>
                      <a:r>
                        <a:rPr lang="en-US" sz="1800" b="1" dirty="0">
                          <a:effectLst/>
                          <a:latin typeface="Times New Roman"/>
                          <a:ea typeface="Arial"/>
                          <a:cs typeface="Times New Roman"/>
                        </a:rPr>
                        <a:t> </a:t>
                      </a:r>
                      <a:r>
                        <a:rPr lang="en-US" sz="1800" b="1" dirty="0" err="1">
                          <a:effectLst/>
                          <a:latin typeface="Times New Roman"/>
                          <a:ea typeface="Arial"/>
                          <a:cs typeface="Times New Roman"/>
                        </a:rPr>
                        <a:t>người</a:t>
                      </a:r>
                      <a:r>
                        <a:rPr lang="en-US" sz="1800" b="1" dirty="0">
                          <a:effectLst/>
                          <a:latin typeface="Times New Roman"/>
                          <a:ea typeface="Arial"/>
                          <a:cs typeface="Times New Roman"/>
                        </a:rPr>
                        <a:t> </a:t>
                      </a:r>
                      <a:r>
                        <a:rPr lang="en-US" sz="1800" b="1" dirty="0" err="1">
                          <a:effectLst/>
                          <a:latin typeface="Times New Roman"/>
                          <a:ea typeface="Arial"/>
                          <a:cs typeface="Times New Roman"/>
                        </a:rPr>
                        <a:t>công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dân</a:t>
                      </a:r>
                      <a:r>
                        <a:rPr lang="en-US" sz="1800" b="1" dirty="0">
                          <a:effectLst/>
                          <a:latin typeface="Times New Roman"/>
                          <a:ea typeface="Arial"/>
                          <a:cs typeface="Times New Roman"/>
                        </a:rPr>
                        <a:t> </a:t>
                      </a:r>
                      <a:r>
                        <a:rPr lang="en-US" sz="1800" b="1" dirty="0" err="1">
                          <a:effectLst/>
                          <a:latin typeface="Times New Roman"/>
                          <a:ea typeface="Arial"/>
                          <a:cs typeface="Times New Roman"/>
                        </a:rPr>
                        <a:t>có</a:t>
                      </a:r>
                      <a:r>
                        <a:rPr lang="en-US" sz="1800" b="1" dirty="0">
                          <a:effectLst/>
                          <a:latin typeface="Times New Roman"/>
                          <a:ea typeface="Arial"/>
                          <a:cs typeface="Times New Roman"/>
                        </a:rPr>
                        <a:t> </a:t>
                      </a:r>
                      <a:r>
                        <a:rPr lang="en-US" sz="1800" b="1" dirty="0" err="1">
                          <a:effectLst/>
                          <a:latin typeface="Times New Roman"/>
                          <a:ea typeface="Arial"/>
                          <a:cs typeface="Times New Roman"/>
                        </a:rPr>
                        <a:t>ích</a:t>
                      </a:r>
                      <a:r>
                        <a:rPr lang="en-US" sz="1800" b="1" dirty="0">
                          <a:effectLst/>
                          <a:latin typeface="Times New Roman"/>
                          <a:ea typeface="Arial"/>
                          <a:cs typeface="Times New Roman"/>
                        </a:rPr>
                        <a:t> </a:t>
                      </a:r>
                      <a:r>
                        <a:rPr lang="en-US" sz="1800" b="1" dirty="0" err="1">
                          <a:effectLst/>
                          <a:latin typeface="Times New Roman"/>
                          <a:ea typeface="Arial"/>
                          <a:cs typeface="Times New Roman"/>
                        </a:rPr>
                        <a:t>cho</a:t>
                      </a:r>
                      <a:r>
                        <a:rPr lang="en-US" sz="1800" b="1" dirty="0">
                          <a:effectLst/>
                          <a:latin typeface="Times New Roman"/>
                          <a:ea typeface="Arial"/>
                          <a:cs typeface="Times New Roman"/>
                        </a:rPr>
                        <a:t> </a:t>
                      </a:r>
                      <a:r>
                        <a:rPr lang="en-US" sz="1800" b="1" dirty="0" err="1">
                          <a:effectLst/>
                          <a:latin typeface="Times New Roman"/>
                          <a:ea typeface="Arial"/>
                          <a:cs typeface="Times New Roman"/>
                        </a:rPr>
                        <a:t>xã</a:t>
                      </a:r>
                      <a:r>
                        <a:rPr lang="en-US" sz="1800" b="1" dirty="0">
                          <a:effectLst/>
                          <a:latin typeface="Times New Roman"/>
                          <a:ea typeface="Arial"/>
                          <a:cs typeface="Times New Roman"/>
                        </a:rPr>
                        <a:t> </a:t>
                      </a:r>
                      <a:r>
                        <a:rPr lang="en-US" sz="1800" b="1" dirty="0" err="1">
                          <a:effectLst/>
                          <a:latin typeface="Times New Roman"/>
                          <a:ea typeface="Arial"/>
                          <a:cs typeface="Times New Roman"/>
                        </a:rPr>
                        <a:t>hội</a:t>
                      </a:r>
                      <a:r>
                        <a:rPr lang="en-US" sz="1800" b="1" dirty="0">
                          <a:effectLst/>
                          <a:latin typeface="Times New Roman"/>
                          <a:ea typeface="Arial"/>
                          <a:cs typeface="Times New Roman"/>
                        </a:rPr>
                        <a:t>.</a:t>
                      </a:r>
                      <a:endParaRPr lang="en-US" sz="1800" b="1" dirty="0">
                        <a:effectLst/>
                        <a:latin typeface="Arial"/>
                        <a:ea typeface="Arial"/>
                        <a:cs typeface="Times New Roman"/>
                      </a:endParaRPr>
                    </a:p>
                    <a:p>
                      <a:pPr>
                        <a:lnSpc>
                          <a:spcPct val="107000"/>
                        </a:lnSpc>
                        <a:spcAft>
                          <a:spcPts val="0"/>
                        </a:spcAft>
                      </a:pPr>
                      <a:r>
                        <a:rPr lang="en-US" sz="1800" dirty="0">
                          <a:effectLst/>
                          <a:latin typeface="Times New Roman"/>
                          <a:ea typeface="Times New Roman"/>
                          <a:cs typeface="Times New Roman"/>
                        </a:rPr>
                        <a:t> </a:t>
                      </a:r>
                      <a:endParaRPr lang="en-US" sz="1800"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dirty="0">
                <a:solidFill>
                  <a:srgbClr val="FF0000"/>
                </a:solidFill>
                <a:latin typeface="Times New Roman" pitchFamily="18" charset="0"/>
                <a:cs typeface="Times New Roman" pitchFamily="18" charset="0"/>
              </a:rPr>
              <a:t>- </a:t>
            </a:r>
            <a:r>
              <a:rPr lang="vi-VN" sz="1400" b="1" dirty="0">
                <a:solidFill>
                  <a:srgbClr val="FF0000"/>
                </a:solidFill>
                <a:latin typeface="Times New Roman" pitchFamily="18" charset="0"/>
                <a:cs typeface="Times New Roman" pitchFamily="18" charset="0"/>
              </a:rPr>
              <a:t>Em hãy đọc các thông tin, tình huống dưới đây và trả lời câu hỏi</a:t>
            </a:r>
            <a:endParaRPr lang="en-US" sz="1400" b="1" dirty="0">
              <a:solidFill>
                <a:srgbClr val="FF0000"/>
              </a:solidFill>
              <a:latin typeface="Times New Roman" pitchFamily="18" charset="0"/>
              <a:cs typeface="Times New Roman" pitchFamily="18" charset="0"/>
            </a:endParaRPr>
          </a:p>
          <a:p>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Em</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hãy</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xác</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định</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những</a:t>
            </a:r>
            <a:r>
              <a:rPr lang="en-US" sz="1400" b="1" dirty="0">
                <a:solidFill>
                  <a:srgbClr val="0000FF"/>
                </a:solidFill>
                <a:latin typeface="Times New Roman" pitchFamily="18" charset="0"/>
                <a:cs typeface="Times New Roman" pitchFamily="18" charset="0"/>
              </a:rPr>
              <a:t> ai </a:t>
            </a:r>
            <a:r>
              <a:rPr lang="en-US" sz="1400" b="1" dirty="0" err="1">
                <a:solidFill>
                  <a:srgbClr val="0000FF"/>
                </a:solidFill>
                <a:latin typeface="Times New Roman" pitchFamily="18" charset="0"/>
                <a:cs typeface="Times New Roman" pitchFamily="18" charset="0"/>
              </a:rPr>
              <a:t>đã</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thực</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hiện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đúng</a:t>
            </a:r>
            <a:r>
              <a:rPr lang="en-US" sz="1400" b="1" dirty="0">
                <a:solidFill>
                  <a:srgbClr val="0000FF"/>
                </a:solidFill>
                <a:latin typeface="Times New Roman" pitchFamily="18" charset="0"/>
                <a:cs typeface="Times New Roman" pitchFamily="18" charset="0"/>
              </a:rPr>
              <a:t>, ai </a:t>
            </a:r>
            <a:r>
              <a:rPr lang="en-US" sz="1400" b="1" dirty="0" err="1">
                <a:solidFill>
                  <a:srgbClr val="0000FF"/>
                </a:solidFill>
                <a:latin typeface="Times New Roman" pitchFamily="18" charset="0"/>
                <a:cs typeface="Times New Roman" pitchFamily="18" charset="0"/>
              </a:rPr>
              <a:t>thực</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hiện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chưa</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đúng</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quyền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và</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nghĩa</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vụ</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cơ</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bản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của</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công</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dân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Vì</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sao</a:t>
            </a:r>
            <a:r>
              <a:rPr lang="en-US" sz="1400" b="1" dirty="0">
                <a:solidFill>
                  <a:srgbClr val="0000FF"/>
                </a:solidFill>
                <a:latin typeface="Times New Roman" pitchFamily="18" charset="0"/>
                <a:cs typeface="Times New Roman" pitchFamily="18" charset="0"/>
              </a:rPr>
              <a:t>?</a:t>
            </a:r>
            <a:endParaRPr lang="en-US" sz="1400" i="1" dirty="0">
              <a:solidFill>
                <a:srgbClr val="0000FF"/>
              </a:solidFill>
              <a:latin typeface="Times New Roman" pitchFamily="18" charset="0"/>
              <a:cs typeface="Times New Roman" pitchFamily="18" charset="0"/>
            </a:endParaRPr>
          </a:p>
          <a:p>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Em</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đã</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làm</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gì</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để</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thực</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hiện</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đúng</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nghĩa</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vụ</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của</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học</a:t>
            </a:r>
            <a:r>
              <a:rPr lang="en-US" sz="1400" b="1" i="1" dirty="0">
                <a:solidFill>
                  <a:srgbClr val="0000FF"/>
                </a:solidFill>
                <a:latin typeface="Times New Roman" pitchFamily="18" charset="0"/>
                <a:cs typeface="Times New Roman" pitchFamily="18" charset="0"/>
              </a:rPr>
              <a:t> </a:t>
            </a:r>
            <a:r>
              <a:rPr lang="en-US" sz="1400" b="1" i="1" dirty="0" err="1">
                <a:solidFill>
                  <a:srgbClr val="0000FF"/>
                </a:solidFill>
                <a:latin typeface="Times New Roman" pitchFamily="18" charset="0"/>
                <a:cs typeface="Times New Roman" pitchFamily="18" charset="0"/>
              </a:rPr>
              <a:t>sinh</a:t>
            </a:r>
            <a:endParaRPr lang="en-US" sz="1400" i="1" dirty="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dirty="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06837595"/>
              </p:ext>
            </p:extLst>
          </p:nvPr>
        </p:nvGraphicFramePr>
        <p:xfrm>
          <a:off x="144378" y="756419"/>
          <a:ext cx="11694696" cy="9265731"/>
        </p:xfrm>
        <a:graphic>
          <a:graphicData uri="http://schemas.openxmlformats.org/drawingml/2006/table">
            <a:tbl>
              <a:tblPr firstRow="1" firstCol="1" bandRow="1"/>
              <a:tblGrid>
                <a:gridCol w="4523875">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6047874">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a:effectLst/>
                          <a:latin typeface="Times New Roman" pitchFamily="18" charset="0"/>
                          <a:ea typeface="Arial"/>
                          <a:cs typeface="Times New Roman" pitchFamily="18" charset="0"/>
                        </a:rPr>
                        <a:t>nhà</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8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dirty="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a:solidFill>
                            <a:schemeClr val="tx1"/>
                          </a:solidFill>
                          <a:effectLst/>
                          <a:latin typeface="Times New Roman" pitchFamily="18" charset="0"/>
                          <a:ea typeface="+mn-ea"/>
                          <a:cs typeface="Times New Roman" pitchFamily="18" charset="0"/>
                        </a:rPr>
                        <a:t>4/</a:t>
                      </a:r>
                      <a:r>
                        <a:rPr lang="vi-VN" sz="1100" kern="1200">
                          <a:solidFill>
                            <a:schemeClr val="tx1"/>
                          </a:solidFill>
                          <a:effectLst/>
                          <a:latin typeface="Times New Roman" pitchFamily="18" charset="0"/>
                          <a:ea typeface="+mn-ea"/>
                          <a:cs typeface="Times New Roman" pitchFamily="18" charset="0"/>
                        </a:rPr>
                        <a:t>Học tập, rèn luyện, giữ gìn nền nếp gia đình,</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 </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dirty="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dirty="0">
                          <a:effectLst/>
                          <a:latin typeface="Times New Roman" pitchFamily="18" charset="0"/>
                          <a:ea typeface="Courier New" panose="02070309020205020404" pitchFamily="49" charset="0"/>
                          <a:cs typeface="Times New Roman" pitchFamily="18" charset="0"/>
                        </a:rPr>
                        <a:t> </a:t>
                      </a:r>
                      <a:r>
                        <a:rPr lang="vi-VN" sz="1600" kern="1200" dirty="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600" kern="1200" dirty="0">
                          <a:solidFill>
                            <a:schemeClr val="tx1"/>
                          </a:solidFill>
                          <a:effectLst/>
                          <a:latin typeface="Times New Roman" pitchFamily="18" charset="0"/>
                          <a:ea typeface="+mn-ea"/>
                          <a:cs typeface="Times New Roman" pitchFamily="18" charset="0"/>
                        </a:rPr>
                        <a:t> </a:t>
                      </a:r>
                      <a:r>
                        <a:rPr lang="vi-VN" sz="1800" kern="1200" dirty="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dirty="0">
                          <a:effectLst/>
                          <a:latin typeface="Times New Roman" pitchFamily="18" charset="0"/>
                          <a:ea typeface="Courier New" panose="02070309020205020404" pitchFamily="49" charset="0"/>
                          <a:cs typeface="Times New Roman" pitchFamily="18" charset="0"/>
                        </a:rPr>
                        <a:t> </a:t>
                      </a:r>
                      <a:r>
                        <a:rPr lang="vi-VN" sz="1400" kern="1200" dirty="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4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184958" y="214406"/>
            <a:ext cx="6108266" cy="3785652"/>
          </a:xfrm>
          <a:prstGeom prst="rect">
            <a:avLst/>
          </a:prstGeom>
          <a:ln>
            <a:solidFill>
              <a:srgbClr val="FF0000"/>
            </a:solidFill>
          </a:ln>
        </p:spPr>
        <p:txBody>
          <a:bodyPr wrap="square">
            <a:spAutoFit/>
          </a:bodyPr>
          <a:lstStyle/>
          <a:p>
            <a:pPr lvl="0" algn="just"/>
            <a:r>
              <a:rPr lang="vi-VN" sz="4000" b="1" dirty="0">
                <a:solidFill>
                  <a:srgbClr val="FF0000"/>
                </a:solidFill>
                <a:latin typeface="+mj-lt"/>
              </a:rPr>
              <a:t>HS nên học tập, noi gương</a:t>
            </a:r>
            <a:r>
              <a:rPr lang="vi-VN" sz="4000" dirty="0">
                <a:solidFill>
                  <a:srgbClr val="FF0000"/>
                </a:solidFill>
                <a:latin typeface="+mj-lt"/>
              </a:rPr>
              <a:t> </a:t>
            </a:r>
            <a:endParaRPr lang="en-US" sz="4000" dirty="0">
              <a:solidFill>
                <a:srgbClr val="FF0000"/>
              </a:solidFill>
              <a:latin typeface="+mj-lt"/>
            </a:endParaRPr>
          </a:p>
          <a:p>
            <a:pPr lvl="0" algn="just"/>
            <a:r>
              <a:rPr lang="vi-VN" sz="4000" dirty="0">
                <a:solidFill>
                  <a:srgbClr val="0000FF"/>
                </a:solidFill>
                <a:latin typeface="+mj-lt"/>
              </a:rPr>
              <a:t>bạn Hương (thông tin 1), </a:t>
            </a:r>
            <a:endParaRPr lang="en-US" sz="4000" dirty="0">
              <a:solidFill>
                <a:srgbClr val="0000FF"/>
              </a:solidFill>
              <a:latin typeface="+mj-lt"/>
            </a:endParaRPr>
          </a:p>
          <a:p>
            <a:pPr lvl="0" algn="just"/>
            <a:r>
              <a:rPr lang="vi-VN" sz="4000" dirty="0">
                <a:solidFill>
                  <a:srgbClr val="0000FF"/>
                </a:solidFill>
                <a:latin typeface="+mj-lt"/>
              </a:rPr>
              <a:t>bạn Minh (thông tin 3), </a:t>
            </a:r>
            <a:endParaRPr lang="en-US" sz="4000" dirty="0">
              <a:solidFill>
                <a:srgbClr val="0000FF"/>
              </a:solidFill>
              <a:latin typeface="+mj-lt"/>
            </a:endParaRPr>
          </a:p>
          <a:p>
            <a:pPr lvl="0" algn="just"/>
            <a:r>
              <a:rPr lang="vi-VN" sz="4000" dirty="0">
                <a:solidFill>
                  <a:srgbClr val="0000FF"/>
                </a:solidFill>
                <a:latin typeface="+mj-lt"/>
              </a:rPr>
              <a:t>bạn Hà (thông tin 5), </a:t>
            </a:r>
            <a:endParaRPr lang="en-US" sz="4000" dirty="0">
              <a:solidFill>
                <a:srgbClr val="0000FF"/>
              </a:solidFill>
              <a:latin typeface="+mj-lt"/>
            </a:endParaRPr>
          </a:p>
          <a:p>
            <a:pPr lvl="0" algn="just"/>
            <a:r>
              <a:rPr lang="vi-VN" sz="4000" dirty="0">
                <a:solidFill>
                  <a:srgbClr val="0000FF"/>
                </a:solidFill>
                <a:latin typeface="+mj-lt"/>
              </a:rPr>
              <a:t>bạn Liên (thông tin 6), </a:t>
            </a:r>
            <a:endParaRPr lang="en-US" sz="4000" dirty="0">
              <a:solidFill>
                <a:srgbClr val="0000FF"/>
              </a:solidFill>
              <a:latin typeface="+mj-lt"/>
            </a:endParaRPr>
          </a:p>
          <a:p>
            <a:pPr lvl="0" algn="just"/>
            <a:r>
              <a:rPr lang="vi-VN" sz="4000" dirty="0">
                <a:solidFill>
                  <a:srgbClr val="0000FF"/>
                </a:solidFill>
                <a:latin typeface="+mj-lt"/>
              </a:rPr>
              <a:t>bạn Hùng (thông tin 8) </a:t>
            </a:r>
            <a:endParaRPr lang="en-US" sz="4000" dirty="0">
              <a:solidFill>
                <a:srgbClr val="0000FF"/>
              </a:solidFill>
              <a:latin typeface="+mj-lt"/>
            </a:endParaRPr>
          </a:p>
        </p:txBody>
      </p:sp>
      <p:sp>
        <p:nvSpPr>
          <p:cNvPr id="2" name="TextBox 1">
            <a:extLst>
              <a:ext uri="{FF2B5EF4-FFF2-40B4-BE49-F238E27FC236}">
                <a16:creationId xmlns:a16="http://schemas.microsoft.com/office/drawing/2014/main" id="{2884CEAB-69CB-4E92-910E-BBA0646D1D0E}"/>
              </a:ext>
            </a:extLst>
          </p:cNvPr>
          <p:cNvSpPr txBox="1"/>
          <p:nvPr/>
        </p:nvSpPr>
        <p:spPr>
          <a:xfrm>
            <a:off x="6508376" y="179294"/>
            <a:ext cx="5163671" cy="3416320"/>
          </a:xfrm>
          <a:prstGeom prst="rect">
            <a:avLst/>
          </a:prstGeom>
          <a:solidFill>
            <a:schemeClr val="accent4"/>
          </a:solidFill>
          <a:ln>
            <a:solidFill>
              <a:srgbClr val="7030A0"/>
            </a:solidFill>
          </a:ln>
        </p:spPr>
        <p:txBody>
          <a:bodyPr wrap="square" rtlCol="0">
            <a:spAutoFit/>
          </a:bodyPr>
          <a:lstStyle/>
          <a:p>
            <a:pPr lvl="0" algn="just"/>
            <a:r>
              <a:rPr lang="en-US" sz="3600" b="1" dirty="0">
                <a:solidFill>
                  <a:srgbClr val="FF0000"/>
                </a:solidFill>
                <a:latin typeface="Times" panose="02020603050405020304" pitchFamily="18" charset="0"/>
                <a:cs typeface="Times" panose="02020603050405020304" pitchFamily="18" charset="0"/>
              </a:rPr>
              <a:t>K</a:t>
            </a:r>
            <a:r>
              <a:rPr lang="vi-VN" sz="3600" b="1" dirty="0">
                <a:solidFill>
                  <a:srgbClr val="FF0000"/>
                </a:solidFill>
                <a:latin typeface="Times" panose="02020603050405020304" pitchFamily="18" charset="0"/>
                <a:cs typeface="Times" panose="02020603050405020304" pitchFamily="18" charset="0"/>
              </a:rPr>
              <a:t>hông nên thực hiện</a:t>
            </a:r>
            <a:r>
              <a:rPr lang="en-US" sz="3600" b="1" dirty="0">
                <a:solidFill>
                  <a:srgbClr val="FF0000"/>
                </a:solidFill>
                <a:latin typeface="Times" panose="02020603050405020304" pitchFamily="18" charset="0"/>
                <a:cs typeface="Times" panose="02020603050405020304" pitchFamily="18" charset="0"/>
              </a:rPr>
              <a:t>:</a:t>
            </a:r>
          </a:p>
          <a:p>
            <a:pPr lvl="0" algn="just"/>
            <a:r>
              <a:rPr lang="vi-VN" sz="3600" dirty="0">
                <a:solidFill>
                  <a:srgbClr val="0000FF"/>
                </a:solidFill>
                <a:latin typeface="Times" panose="02020603050405020304" pitchFamily="18" charset="0"/>
                <a:cs typeface="Times" panose="02020603050405020304" pitchFamily="18" charset="0"/>
              </a:rPr>
              <a:t>bạn Bình (thông tin 2), </a:t>
            </a:r>
            <a:endParaRPr lang="en-US" sz="3600" dirty="0">
              <a:solidFill>
                <a:srgbClr val="0000FF"/>
              </a:solidFill>
              <a:latin typeface="Times" panose="02020603050405020304" pitchFamily="18" charset="0"/>
              <a:cs typeface="Times" panose="02020603050405020304" pitchFamily="18" charset="0"/>
            </a:endParaRPr>
          </a:p>
          <a:p>
            <a:pPr lvl="0" algn="just"/>
            <a:r>
              <a:rPr lang="vi-VN" sz="3600" dirty="0">
                <a:solidFill>
                  <a:srgbClr val="0000FF"/>
                </a:solidFill>
                <a:latin typeface="Times" panose="02020603050405020304" pitchFamily="18" charset="0"/>
                <a:cs typeface="Times" panose="02020603050405020304" pitchFamily="18" charset="0"/>
              </a:rPr>
              <a:t>bạn Phương (thông tin 3), bạn Thắng (thông tin 4), gia đình Liên (thông tin 6), bạn Trang (thông tin 7).</a:t>
            </a:r>
            <a:endParaRPr lang="en-US" sz="3600" dirty="0">
              <a:solidFill>
                <a:srgbClr val="0000FF"/>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0098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1902192" y="1125531"/>
            <a:ext cx="8390965" cy="367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dirty="0">
                <a:solidFill>
                  <a:srgbClr val="FF0000"/>
                </a:solidFill>
                <a:latin typeface="Times New Roman" pitchFamily="18" charset="0"/>
                <a:cs typeface="Times New Roman" pitchFamily="18" charset="0"/>
              </a:rPr>
              <a:t>1. Khái niệm</a:t>
            </a:r>
            <a:endParaRPr lang="en-US" sz="4000" dirty="0">
              <a:solidFill>
                <a:srgbClr val="FF0000"/>
              </a:solidFill>
              <a:latin typeface="Times New Roman" pitchFamily="18" charset="0"/>
              <a:cs typeface="Times New Roman" pitchFamily="18" charset="0"/>
            </a:endParaRPr>
          </a:p>
          <a:p>
            <a:pPr>
              <a:buNone/>
            </a:pPr>
            <a:r>
              <a:rPr lang="en-US" sz="4000"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Nghĩa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vụ</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a:t>
            </a:r>
            <a:r>
              <a:rPr lang="en-US" sz="4000" dirty="0" err="1">
                <a:solidFill>
                  <a:srgbClr val="0000FF"/>
                </a:solidFill>
                <a:latin typeface="Times New Roman" pitchFamily="18" charset="0"/>
                <a:cs typeface="Times New Roman" pitchFamily="18" charset="0"/>
              </a:rPr>
              <a:t>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những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việc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nước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bắt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buộc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phải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thực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theo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quy</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định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luật</a:t>
            </a:r>
            <a:r>
              <a:rPr lang="en-US" sz="4000" dirty="0">
                <a:solidFill>
                  <a:srgbClr val="0000FF"/>
                </a:solidFill>
                <a:latin typeface="Times New Roman" pitchFamily="18" charset="0"/>
                <a:cs typeface="Times New Roman" pitchFamily="18" charset="0"/>
              </a:rPr>
              <a:t>.</a:t>
            </a: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8" y="5784826"/>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stretch>
            <a:fillRect/>
          </a:stretch>
        </p:blipFill>
        <p:spPr>
          <a:xfrm>
            <a:off x="0" y="0"/>
            <a:ext cx="11478737" cy="5833497"/>
          </a:xfrm>
          <a:prstGeom prst="rect">
            <a:avLst/>
          </a:prstGeom>
        </p:spPr>
      </p:pic>
      <p:sp>
        <p:nvSpPr>
          <p:cNvPr id="14" name="Text Box 5"/>
          <p:cNvSpPr txBox="1">
            <a:spLocks noChangeArrowheads="1"/>
          </p:cNvSpPr>
          <p:nvPr/>
        </p:nvSpPr>
        <p:spPr bwMode="auto">
          <a:xfrm>
            <a:off x="1730186" y="588403"/>
            <a:ext cx="8507507" cy="359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600" b="1" dirty="0">
                <a:solidFill>
                  <a:srgbClr val="FF0000"/>
                </a:solidFill>
              </a:rPr>
              <a:t>2</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quyền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vụ</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a:p>
            <a:pPr marL="571500" indent="-571500">
              <a:buFontTx/>
              <a:buChar char="-"/>
            </a:pPr>
            <a:r>
              <a:rPr lang="en-US" sz="3600" b="1" dirty="0" err="1">
                <a:solidFill>
                  <a:srgbClr val="0000FF"/>
                </a:solidFill>
                <a:latin typeface="Times New Roman" pitchFamily="18" charset="0"/>
                <a:cs typeface="Times New Roman" pitchFamily="18" charset="0"/>
              </a:rPr>
              <a:t>Quyền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chính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trị</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sự</a:t>
            </a:r>
            <a:endParaRPr lang="en-US" sz="3600" b="1" dirty="0">
              <a:solidFill>
                <a:srgbClr val="0000FF"/>
              </a:solidFill>
              <a:latin typeface="Times New Roman" pitchFamily="18" charset="0"/>
              <a:cs typeface="Times New Roman" pitchFamily="18" charset="0"/>
            </a:endParaRPr>
          </a:p>
          <a:p>
            <a:pPr marL="571500" indent="-571500">
              <a:buFontTx/>
              <a:buChar char="-"/>
            </a:pPr>
            <a:r>
              <a:rPr lang="en-US" sz="3600" b="1" dirty="0" err="1">
                <a:solidFill>
                  <a:srgbClr val="0000FF"/>
                </a:solidFill>
                <a:latin typeface="Times New Roman" pitchFamily="18" charset="0"/>
                <a:cs typeface="Times New Roman" pitchFamily="18" charset="0"/>
              </a:rPr>
              <a:t>Kinh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tế</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văn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hóa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hội</a:t>
            </a:r>
            <a:endParaRPr lang="en-US" sz="3600" b="1" dirty="0">
              <a:solidFill>
                <a:srgbClr val="0000FF"/>
              </a:solidFill>
              <a:latin typeface="Times New Roman" pitchFamily="18" charset="0"/>
              <a:cs typeface="Times New Roman" pitchFamily="18" charset="0"/>
            </a:endParaRPr>
          </a:p>
          <a:p>
            <a:pPr marL="571500" indent="-571500">
              <a:buFontTx/>
              <a:buChar char="-"/>
            </a:pP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nghĩa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vụ</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bản</a:t>
            </a:r>
            <a:endParaRPr lang="en-US" sz="3600" dirty="0">
              <a:solidFill>
                <a:srgbClr val="0000FF"/>
              </a:solidFill>
              <a:latin typeface="Times New Roman" pitchFamily="18" charset="0"/>
              <a:cs typeface="Times New Roman" pitchFamily="18" charset="0"/>
            </a:endParaRPr>
          </a:p>
          <a:p>
            <a:pPr>
              <a:buNone/>
            </a:pPr>
            <a:r>
              <a:rPr lang="en-US" sz="3600" b="1" i="1" dirty="0">
                <a:solidFill>
                  <a:srgbClr val="FF0000"/>
                </a:solidFill>
                <a:latin typeface="Times New Roman" pitchFamily="18" charset="0"/>
                <a:cs typeface="Times New Roman" pitchFamily="18" charset="0"/>
              </a:rPr>
              <a:t>=&gt; </a:t>
            </a:r>
            <a:r>
              <a:rPr lang="en-US" sz="3600" b="1" i="1" dirty="0" err="1">
                <a:solidFill>
                  <a:srgbClr val="FF0000"/>
                </a:solidFill>
                <a:latin typeface="Times New Roman" pitchFamily="18" charset="0"/>
                <a:cs typeface="Times New Roman" pitchFamily="18" charset="0"/>
              </a:rPr>
              <a:t>Được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nhà</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nước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Việt</a:t>
            </a:r>
            <a:r>
              <a:rPr lang="en-US" sz="3600" b="1" i="1" dirty="0">
                <a:solidFill>
                  <a:srgbClr val="FF0000"/>
                </a:solidFill>
                <a:latin typeface="Times New Roman" pitchFamily="18" charset="0"/>
                <a:cs typeface="Times New Roman" pitchFamily="18" charset="0"/>
              </a:rPr>
              <a:t> Nam </a:t>
            </a:r>
            <a:r>
              <a:rPr lang="en-US" sz="3600" b="1" i="1" dirty="0" err="1">
                <a:solidFill>
                  <a:srgbClr val="FF0000"/>
                </a:solidFill>
                <a:latin typeface="Times New Roman" pitchFamily="18" charset="0"/>
                <a:cs typeface="Times New Roman" pitchFamily="18" charset="0"/>
              </a:rPr>
              <a:t>công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nhận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tôn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trọng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bảo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đảm</a:t>
            </a:r>
            <a:r>
              <a:rPr lang="en-US" sz="3600" b="1" i="1" dirty="0">
                <a:solidFill>
                  <a:srgbClr val="FF0000"/>
                </a:solidFill>
                <a:latin typeface="Times New Roman" pitchFamily="18" charset="0"/>
                <a:cs typeface="Times New Roman" pitchFamily="18" charset="0"/>
              </a:rPr>
              <a:t> .</a:t>
            </a: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pic>
        <p:nvPicPr>
          <p:cNvPr id="7" name="Picture 6">
            <a:extLst>
              <a:ext uri="{FF2B5EF4-FFF2-40B4-BE49-F238E27FC236}">
                <a16:creationId xmlns:a16="http://schemas.microsoft.com/office/drawing/2014/main" id="{B7787289-8C04-49D2-AFEC-3BFB14CFB62F}"/>
              </a:ext>
            </a:extLst>
          </p:cNvPr>
          <p:cNvPicPr>
            <a:picLocks noChangeAspect="1"/>
          </p:cNvPicPr>
          <p:nvPr/>
        </p:nvPicPr>
        <p:blipFill>
          <a:blip r:embed="rId5"/>
          <a:stretch>
            <a:fillRect/>
          </a:stretch>
        </p:blipFill>
        <p:spPr>
          <a:xfrm>
            <a:off x="9707417" y="2463890"/>
            <a:ext cx="2900751" cy="4359018"/>
          </a:xfrm>
          <a:prstGeom prst="rect">
            <a:avLst/>
          </a:prstGeom>
        </p:spPr>
      </p:pic>
    </p:spTree>
    <p:extLst>
      <p:ext uri="{BB962C8B-B14F-4D97-AF65-F5344CB8AC3E}">
        <p14:creationId xmlns:p14="http://schemas.microsoft.com/office/powerpoint/2010/main" val="10727137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6354"/>
            <a:ext cx="8471647"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259976" y="1749933"/>
            <a:ext cx="7362576"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hưởng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quyền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tập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vệ</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sóc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vui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nhiệm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tập</a:t>
            </a:r>
            <a:r>
              <a:rPr lang="en-US" sz="2400" dirty="0">
                <a:solidFill>
                  <a:srgbClr val="0000FF"/>
                </a:solidFill>
                <a:latin typeface="Times New Roman" pitchFamily="18" charset="0"/>
                <a:cs typeface="Times New Roman" pitchFamily="18" charset="0"/>
              </a:rPr>
              <a:t>. </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dirty="0" err="1">
                <a:solidFill>
                  <a:srgbClr val="0000FF"/>
                </a:solidFill>
                <a:latin typeface="Times New Roman" pitchFamily="18" charset="0"/>
                <a:cs typeface="Times New Roman" pitchFamily="18" charset="0"/>
              </a:rPr>
              <a:t>Mọi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vệ</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môi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trường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Em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tập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rèn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đức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vệ</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môi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trường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đúng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đó</a:t>
            </a:r>
            <a:r>
              <a:rPr lang="en-US" sz="2400" dirty="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dirty="0">
                <a:solidFill>
                  <a:srgbClr val="0000FF"/>
                </a:solidFill>
              </a:rPr>
              <a:t> </a:t>
            </a:r>
            <a:r>
              <a:rPr lang="vi-VN" sz="2400" dirty="0">
                <a:solidFill>
                  <a:srgbClr val="0000FF"/>
                </a:solidFill>
                <a:latin typeface="+mj-lt"/>
              </a:rPr>
              <a:t>Tự giác thực hiện tốt và khuyên các bạn cùng thực hiện tốt quyền, nghĩa vụ công dân phù hợp lứa tuổi.</a:t>
            </a:r>
            <a:endParaRPr lang="en-US" sz="2400" dirty="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dirty="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dirty="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5976188"/>
          </a:xfrm>
          <a:prstGeom prst="rect">
            <a:avLst/>
          </a:prstGeom>
        </p:spPr>
        <p:txBody>
          <a:bodyPr wrap="square">
            <a:spAutoFit/>
          </a:bodyPr>
          <a:lstStyle/>
          <a:p>
            <a:pPr marL="342900" lvl="0" indent="-342900">
              <a:buFontTx/>
              <a:buChar char="-"/>
            </a:pPr>
            <a:r>
              <a:rPr lang="vi-VN" sz="2400" b="1" dirty="0">
                <a:solidFill>
                  <a:srgbClr val="FF0000"/>
                </a:solidFill>
                <a:latin typeface="+mj-lt"/>
              </a:rPr>
              <a:t>Quyền công dân không tách rời nghĩa vụ công dân</a:t>
            </a:r>
            <a:r>
              <a:rPr lang="vi-VN" sz="2400" dirty="0">
                <a:solidFill>
                  <a:srgbClr val="0000FF"/>
                </a:solidFill>
                <a:latin typeface="+mj-lt"/>
              </a:rPr>
              <a:t>. Công dân được hưởng các quyền và phải thực hiện các nghĩa vụ do Nhà nước quy định. Mọi người có nghĩa vụ tôn trọng quyền của người khác.</a:t>
            </a:r>
            <a:endParaRPr lang="en-US" sz="2400" dirty="0">
              <a:solidFill>
                <a:srgbClr val="0000FF"/>
              </a:solidFill>
              <a:latin typeface="+mj-lt"/>
            </a:endParaRPr>
          </a:p>
          <a:p>
            <a:pPr marL="342900" lvl="0" indent="-342900">
              <a:buFontTx/>
              <a:buChar char="-"/>
            </a:pPr>
            <a:endParaRPr lang="en-US" sz="2400" dirty="0">
              <a:solidFill>
                <a:srgbClr val="0000FF"/>
              </a:solidFill>
              <a:latin typeface="+mj-lt"/>
            </a:endParaRPr>
          </a:p>
          <a:p>
            <a:pPr marL="342900" lvl="0" indent="-342900">
              <a:buFontTx/>
              <a:buChar char="-"/>
            </a:pPr>
            <a:r>
              <a:rPr lang="vi-VN" sz="2400" i="1" dirty="0">
                <a:solidFill>
                  <a:srgbClr val="FF0000"/>
                </a:solidFill>
                <a:latin typeface="+mj-lt"/>
              </a:rPr>
              <a:t>Việc thực hiện quyền công dân không được xâm phạm </a:t>
            </a:r>
            <a:r>
              <a:rPr lang="en-US" sz="2400" i="1" dirty="0">
                <a:solidFill>
                  <a:srgbClr val="FF0000"/>
                </a:solidFill>
                <a:latin typeface="+mj-lt"/>
              </a:rPr>
              <a:t> </a:t>
            </a:r>
            <a:r>
              <a:rPr lang="vi-VN" sz="2400" i="1" dirty="0">
                <a:solidFill>
                  <a:srgbClr val="FF0000"/>
                </a:solidFill>
                <a:latin typeface="+mj-lt"/>
              </a:rPr>
              <a:t>lợi ích quốc gia, dân tộc, quyền và lợi ích hợp pháp của người khác.</a:t>
            </a:r>
            <a:endParaRPr lang="en-US" sz="2400" i="1" dirty="0">
              <a:solidFill>
                <a:srgbClr val="FF0000"/>
              </a:solidFill>
              <a:latin typeface="+mj-lt"/>
            </a:endParaRPr>
          </a:p>
          <a:p>
            <a:pPr marL="342900" lvl="0" indent="-342900">
              <a:buFontTx/>
              <a:buChar char="-"/>
            </a:pPr>
            <a:endParaRPr lang="en-US" sz="2400" i="1" dirty="0">
              <a:solidFill>
                <a:srgbClr val="FF0000"/>
              </a:solidFill>
              <a:latin typeface="+mj-lt"/>
            </a:endParaRPr>
          </a:p>
          <a:p>
            <a:pPr marL="342900" lvl="0" indent="-342900">
              <a:buFontTx/>
              <a:buChar char="-"/>
            </a:pPr>
            <a:endParaRPr lang="en-US" sz="2400" i="1" dirty="0">
              <a:solidFill>
                <a:srgbClr val="FF0000"/>
              </a:solidFill>
              <a:latin typeface="+mj-lt"/>
            </a:endParaRPr>
          </a:p>
          <a:p>
            <a:pPr lvl="0"/>
            <a:r>
              <a:rPr lang="en-US" sz="2400" dirty="0">
                <a:solidFill>
                  <a:srgbClr val="0000FF"/>
                </a:solidFill>
                <a:latin typeface="+mj-lt"/>
              </a:rPr>
              <a:t>- </a:t>
            </a:r>
            <a:r>
              <a:rPr lang="vi-VN" sz="2400" b="1" dirty="0">
                <a:solidFill>
                  <a:srgbClr val="FF0000"/>
                </a:solidFill>
                <a:latin typeface="+mj-lt"/>
              </a:rPr>
              <a:t>Mọi người đều bình đẳng trước pháp luật. </a:t>
            </a:r>
            <a:r>
              <a:rPr lang="vi-VN" sz="2400" dirty="0">
                <a:solidFill>
                  <a:srgbClr val="0000FF"/>
                </a:solidFill>
                <a:latin typeface="+mj-lt"/>
              </a:rPr>
              <a:t>Không ai bị phân biệt đối xử trong đời sống chính trị, dân sự, kinh tế, văn hoá, xã hội.</a:t>
            </a:r>
            <a:endParaRPr lang="en-US" sz="2400" dirty="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dirty="0">
                <a:solidFill>
                  <a:srgbClr val="FF0000"/>
                </a:solidFill>
                <a:latin typeface="Times New Roman"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Trách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dân</a:t>
            </a:r>
            <a:endParaRPr lang="en-US" sz="3200" dirty="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923330"/>
          </a:xfrm>
          <a:prstGeom prst="rect">
            <a:avLst/>
          </a:prstGeom>
          <a:noFill/>
        </p:spPr>
        <p:txBody>
          <a:bodyPr wrap="square" rtlCol="0">
            <a:spAutoFit/>
          </a:bodyPr>
          <a:lstStyle/>
          <a:p>
            <a:pPr algn="ctr" defTabSz="457200"/>
            <a:r>
              <a:rPr lang="en-US" altLang="zh-CN" sz="5400" b="1" dirty="0">
                <a:solidFill>
                  <a:srgbClr val="FF0000"/>
                </a:solidFill>
                <a:latin typeface="Times" pitchFamily="18" charset="0"/>
                <a:ea typeface="华康海报体W12" panose="040B0C09000000000000" pitchFamily="81" charset="-122"/>
                <a:cs typeface="Times" pitchFamily="18" charset="0"/>
              </a:rPr>
              <a:t>III. </a:t>
            </a:r>
            <a:r>
              <a:rPr lang="en-US" altLang="zh-CN" sz="5400" b="1" dirty="0" err="1">
                <a:solidFill>
                  <a:srgbClr val="FF0000"/>
                </a:solidFill>
                <a:latin typeface="Times" pitchFamily="18" charset="0"/>
                <a:ea typeface="华康海报体W12" panose="040B0C09000000000000" pitchFamily="81" charset="-122"/>
                <a:cs typeface="Times" pitchFamily="18" charset="0"/>
              </a:rPr>
              <a:t>Luyện</a:t>
            </a:r>
            <a:r>
              <a:rPr lang="en-US" altLang="zh-CN" sz="5400" b="1" dirty="0">
                <a:solidFill>
                  <a:srgbClr val="FF0000"/>
                </a:solidFill>
                <a:latin typeface="Times" pitchFamily="18" charset="0"/>
                <a:ea typeface="华康海报体W12" panose="040B0C09000000000000" pitchFamily="81" charset="-122"/>
                <a:cs typeface="Times" pitchFamily="18" charset="0"/>
              </a:rPr>
              <a:t> </a:t>
            </a:r>
            <a:r>
              <a:rPr lang="en-US" altLang="zh-CN" sz="5400" b="1" dirty="0" err="1">
                <a:solidFill>
                  <a:srgbClr val="FF0000"/>
                </a:solidFill>
                <a:latin typeface="Times" pitchFamily="18" charset="0"/>
                <a:ea typeface="华康海报体W12" panose="040B0C09000000000000" pitchFamily="81" charset="-122"/>
                <a:cs typeface="Times" pitchFamily="18" charset="0"/>
              </a:rPr>
              <a:t>tập</a:t>
            </a:r>
            <a:endParaRPr lang="zh-CN" altLang="en-US" sz="54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23911"/>
            <a:chOff x="839417" y="578106"/>
            <a:chExt cx="5064981" cy="562391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93863" y="1360199"/>
              <a:ext cx="4149384" cy="4841818"/>
            </a:xfrm>
            <a:prstGeom prst="rect">
              <a:avLst/>
            </a:prstGeom>
          </p:spPr>
        </p:pic>
        <p:sp>
          <p:nvSpPr>
            <p:cNvPr id="10" name="Rectangle 9"/>
            <p:cNvSpPr>
              <a:spLocks noChangeArrowheads="1"/>
            </p:cNvSpPr>
            <p:nvPr/>
          </p:nvSpPr>
          <p:spPr bwMode="auto">
            <a:xfrm>
              <a:off x="1410628" y="1594131"/>
              <a:ext cx="33158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QUYỀN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VÀ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NGHĨA VỤ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CƠ BẢN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a:solidFill>
                  <a:prstClr val="black"/>
                </a:solidFill>
                <a:latin typeface="Times New Roman" panose="02020603050405020304" pitchFamily="18" charset="0"/>
                <a:cs typeface="Times New Roman" panose="02020603050405020304" pitchFamily="18" charset="0"/>
              </a:rPr>
              <a:t>Các quyền </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a:latin typeface="Times New Roman" pitchFamily="18" charset="0"/>
                <a:cs typeface="Times New Roman" pitchFamily="18" charset="0"/>
              </a:rPr>
              <a:t>ác nghĩa vụ</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172080" y="3577552"/>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205532" y="1076053"/>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Times New Roman" pitchFamily="18" charset="0"/>
                <a:ea typeface="Arial Unicode MS"/>
                <a:cs typeface="Times New Roman" pitchFamily="18" charset="0"/>
              </a:rPr>
              <a:t>Chia </a:t>
            </a:r>
            <a:r>
              <a:rPr lang="en-US" sz="2800" b="1" dirty="0" err="1">
                <a:solidFill>
                  <a:srgbClr val="FF0000"/>
                </a:solidFill>
                <a:latin typeface="Times New Roman" pitchFamily="18" charset="0"/>
                <a:ea typeface="Arial Unicode MS"/>
                <a:cs typeface="Times New Roman" pitchFamily="18" charset="0"/>
              </a:rPr>
              <a:t>lớp</a:t>
            </a:r>
            <a:r>
              <a:rPr lang="en-US" sz="2800" b="1" dirty="0">
                <a:solidFill>
                  <a:srgbClr val="FF0000"/>
                </a:solidFill>
                <a:latin typeface="Times New Roman" pitchFamily="18" charset="0"/>
                <a:ea typeface="Arial Unicode MS"/>
                <a:cs typeface="Times New Roman" pitchFamily="18" charset="0"/>
              </a:rPr>
              <a:t> ra </a:t>
            </a:r>
            <a:r>
              <a:rPr lang="en-US" sz="2800" b="1" dirty="0" err="1">
                <a:solidFill>
                  <a:srgbClr val="FF0000"/>
                </a:solidFill>
                <a:latin typeface="Times New Roman" pitchFamily="18" charset="0"/>
                <a:ea typeface="Arial Unicode MS"/>
                <a:cs typeface="Times New Roman" pitchFamily="18" charset="0"/>
              </a:rPr>
              <a:t>thành</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hai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đ</a:t>
            </a:r>
            <a:r>
              <a:rPr lang="en-US" sz="2800" b="1" dirty="0" err="1">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625881" y="2825411"/>
            <a:ext cx="3629260" cy="2343527"/>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9058938" y="3220089"/>
            <a:ext cx="3033361" cy="159511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dán</a:t>
            </a:r>
            <a:r>
              <a:rPr lang="en-US" sz="2000" b="1" dirty="0">
                <a:solidFill>
                  <a:srgbClr val="FF0000"/>
                </a:solidFill>
                <a:latin typeface="Times New Roman" pitchFamily="18" charset="0"/>
                <a:ea typeface="Arial Unicode MS"/>
                <a:cs typeface="Times New Roman" pitchFamily="18" charset="0"/>
              </a:rPr>
              <a:t>. </a:t>
            </a:r>
            <a:r>
              <a:rPr lang="en-US" sz="2000" b="1" dirty="0">
                <a:solidFill>
                  <a:srgbClr val="0000FF"/>
                </a:solidFill>
                <a:latin typeface="Times New Roman" pitchFamily="18" charset="0"/>
                <a:ea typeface="Arial Unicode MS"/>
                <a:cs typeface="Times New Roman" pitchFamily="18" charset="0"/>
              </a:rPr>
              <a:t>M</a:t>
            </a:r>
            <a:r>
              <a:rPr lang="vi-VN" sz="2000" dirty="0">
                <a:solidFill>
                  <a:srgbClr val="0000FF"/>
                </a:solidFill>
                <a:latin typeface="Times New Roman" pitchFamily="18" charset="0"/>
                <a:cs typeface="Times New Roman" pitchFamily="18" charset="0"/>
              </a:rPr>
              <a:t>ột đội viết vào giấy và dán lên "Cây Hiến pháp".</a:t>
            </a:r>
            <a:r>
              <a:rPr lang="en-US" sz="2000" b="1" dirty="0" err="1">
                <a:solidFill>
                  <a:srgbClr val="0000FF"/>
                </a:solidFill>
                <a:latin typeface="Times New Roman" pitchFamily="18" charset="0"/>
                <a:ea typeface="Arial Unicode MS"/>
                <a:cs typeface="Times New Roman" pitchFamily="18" charset="0"/>
              </a:rPr>
              <a:t>trong</a:t>
            </a:r>
            <a:r>
              <a:rPr lang="en-US" sz="2000" b="1" dirty="0">
                <a:solidFill>
                  <a:srgbClr val="0000FF"/>
                </a:solidFill>
                <a:latin typeface="Times New Roman" pitchFamily="18" charset="0"/>
                <a:ea typeface="Arial Unicode MS"/>
                <a:cs typeface="Times New Roman" pitchFamily="18" charset="0"/>
              </a:rPr>
              <a:t> 5’</a:t>
            </a:r>
          </a:p>
        </p:txBody>
      </p:sp>
      <p:sp>
        <p:nvSpPr>
          <p:cNvPr id="3" name="Rectangle 2"/>
          <p:cNvSpPr/>
          <p:nvPr/>
        </p:nvSpPr>
        <p:spPr>
          <a:xfrm>
            <a:off x="160769" y="3699549"/>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và</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đúng</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các</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quyền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nghĩa</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vụ</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cơ</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bản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của</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công</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dân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sẽ</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a:solidFill>
                  <a:srgbClr val="0000FF"/>
                </a:solidFill>
                <a:latin typeface="Times" pitchFamily="18" charset="0"/>
                <a:ea typeface="Helvetica Neue"/>
                <a:cs typeface="Times" pitchFamily="18" charset="0"/>
              </a:rPr>
              <a:t>Bài</a:t>
            </a:r>
            <a:r>
              <a:rPr lang="en-US" altLang="en-US" sz="5400" b="1">
                <a:solidFill>
                  <a:srgbClr val="0000FF"/>
                </a:solidFill>
                <a:latin typeface="Times" pitchFamily="18" charset="0"/>
                <a:ea typeface="Helvetica Neue"/>
                <a:cs typeface="Times" pitchFamily="18" charset="0"/>
              </a:rPr>
              <a:t> 10: </a:t>
            </a:r>
            <a:r>
              <a:rPr lang="en-US" sz="5400">
                <a:solidFill>
                  <a:srgbClr val="0000FF"/>
                </a:solidFill>
                <a:latin typeface="Times" pitchFamily="18" charset="0"/>
                <a:cs typeface="Times" pitchFamily="18" charset="0"/>
              </a:rPr>
              <a:t>QUYỀN VÀ NGHĨA VỤ CƠ BẢN CỦA CÔNG DÂN (2 tiết)</a:t>
            </a: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2148383"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37337241"/>
              </p:ext>
            </p:extLst>
          </p:nvPr>
        </p:nvGraphicFramePr>
        <p:xfrm>
          <a:off x="371865" y="1265450"/>
          <a:ext cx="11728980" cy="503529"/>
        </p:xfrm>
        <a:graphic>
          <a:graphicData uri="http://schemas.openxmlformats.org/drawingml/2006/table">
            <a:tbl>
              <a:tblPr>
                <a:tableStyleId>{5C22544A-7EE6-4342-B048-85BDC9FD1C3A}</a:tableStyleId>
              </a:tblPr>
              <a:tblGrid>
                <a:gridCol w="11728980">
                  <a:extLst>
                    <a:ext uri="{9D8B030D-6E8A-4147-A177-3AD203B41FA5}">
                      <a16:colId xmlns:a16="http://schemas.microsoft.com/office/drawing/2014/main" val="20000"/>
                    </a:ext>
                  </a:extLst>
                </a:gridCol>
              </a:tblGrid>
              <a:tr h="50352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dirty="0">
                          <a:solidFill>
                            <a:srgbClr val="0000FF"/>
                          </a:solidFill>
                          <a:effectLst/>
                          <a:latin typeface="+mj-lt"/>
                          <a:ea typeface="+mn-ea"/>
                          <a:cs typeface="+mn-cs"/>
                        </a:rPr>
                        <a:t>a)</a:t>
                      </a:r>
                      <a:r>
                        <a:rPr lang="en-US" sz="1800" u="none" strike="noStrike" kern="1200" baseline="0" dirty="0">
                          <a:solidFill>
                            <a:srgbClr val="0000FF"/>
                          </a:solidFill>
                          <a:effectLst/>
                          <a:latin typeface="+mj-lt"/>
                          <a:ea typeface="+mn-ea"/>
                          <a:cs typeface="+mn-cs"/>
                        </a:rPr>
                        <a:t> </a:t>
                      </a:r>
                      <a:r>
                        <a:rPr lang="en-US" sz="2400" u="none" strike="noStrike" kern="1200" baseline="0" dirty="0">
                          <a:solidFill>
                            <a:srgbClr val="0000FF"/>
                          </a:solidFill>
                          <a:effectLst/>
                          <a:latin typeface="Times" pitchFamily="18" charset="0"/>
                          <a:ea typeface="+mn-ea"/>
                          <a:cs typeface="Times" pitchFamily="18" charset="0"/>
                        </a:rPr>
                        <a:t>N</a:t>
                      </a:r>
                      <a:r>
                        <a:rPr lang="vi-VN" sz="2400" u="none" strike="noStrike" kern="1200" dirty="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00628557"/>
              </p:ext>
            </p:extLst>
          </p:nvPr>
        </p:nvGraphicFramePr>
        <p:xfrm>
          <a:off x="170915" y="3240957"/>
          <a:ext cx="11929929" cy="1296862"/>
        </p:xfrm>
        <a:graphic>
          <a:graphicData uri="http://schemas.openxmlformats.org/drawingml/2006/table">
            <a:tbl>
              <a:tblPr/>
              <a:tblGrid>
                <a:gridCol w="11929929">
                  <a:extLst>
                    <a:ext uri="{9D8B030D-6E8A-4147-A177-3AD203B41FA5}">
                      <a16:colId xmlns:a16="http://schemas.microsoft.com/office/drawing/2014/main" val="20000"/>
                    </a:ext>
                  </a:extLst>
                </a:gridCol>
              </a:tblGrid>
              <a:tr h="1296862">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dirty="0">
                          <a:solidFill>
                            <a:srgbClr val="0000FF"/>
                          </a:solidFill>
                          <a:effectLst/>
                          <a:latin typeface="+mn-lt"/>
                          <a:ea typeface="+mn-ea"/>
                          <a:cs typeface="+mn-cs"/>
                        </a:rPr>
                        <a:t> </a:t>
                      </a:r>
                      <a:r>
                        <a:rPr lang="en-US" sz="2400" u="none" strike="noStrike" kern="1200" baseline="0" dirty="0">
                          <a:solidFill>
                            <a:srgbClr val="0000FF"/>
                          </a:solidFill>
                          <a:effectLst/>
                          <a:latin typeface="+mn-lt"/>
                          <a:ea typeface="+mn-ea"/>
                          <a:cs typeface="+mn-cs"/>
                        </a:rPr>
                        <a:t>b</a:t>
                      </a:r>
                      <a:r>
                        <a:rPr lang="en-US" sz="2400" u="none" strike="noStrike" kern="1200" baseline="0" dirty="0">
                          <a:solidFill>
                            <a:srgbClr val="0000FF"/>
                          </a:solidFill>
                          <a:effectLst/>
                          <a:latin typeface="Times" pitchFamily="18" charset="0"/>
                          <a:ea typeface="+mn-ea"/>
                          <a:cs typeface="Times" pitchFamily="18" charset="0"/>
                        </a:rPr>
                        <a:t>) M</a:t>
                      </a:r>
                      <a:r>
                        <a:rPr lang="vi-VN" sz="2400" u="none" strike="noStrike" kern="1200" dirty="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dirty="0">
                        <a:solidFill>
                          <a:srgbClr val="0000FF"/>
                        </a:solidFill>
                        <a:effectLst/>
                        <a:latin typeface="Times" pitchFamily="18" charset="0"/>
                        <a:ea typeface="+mn-ea"/>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91493809"/>
              </p:ext>
            </p:extLst>
          </p:nvPr>
        </p:nvGraphicFramePr>
        <p:xfrm>
          <a:off x="2529555" y="296251"/>
          <a:ext cx="8332150" cy="743014"/>
        </p:xfrm>
        <a:graphic>
          <a:graphicData uri="http://schemas.openxmlformats.org/drawingml/2006/table">
            <a:tbl>
              <a:tblPr>
                <a:tableStyleId>{5C22544A-7EE6-4342-B048-85BDC9FD1C3A}</a:tableStyleId>
              </a:tblPr>
              <a:tblGrid>
                <a:gridCol w="8332150">
                  <a:extLst>
                    <a:ext uri="{9D8B030D-6E8A-4147-A177-3AD203B41FA5}">
                      <a16:colId xmlns:a16="http://schemas.microsoft.com/office/drawing/2014/main" val="20000"/>
                    </a:ext>
                  </a:extLst>
                </a:gridCol>
              </a:tblGrid>
              <a:tr h="20574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mj-lt"/>
                        </a:rPr>
                        <a:t>- </a:t>
                      </a:r>
                      <a:r>
                        <a:rPr lang="en-US" sz="2000" b="1" dirty="0" err="1">
                          <a:solidFill>
                            <a:srgbClr val="FF0000"/>
                          </a:solidFill>
                          <a:effectLst/>
                          <a:latin typeface="Times New Roman" pitchFamily="18" charset="0"/>
                          <a:cs typeface="Times New Roman" pitchFamily="18" charset="0"/>
                        </a:rPr>
                        <a:t>Bài</a:t>
                      </a:r>
                      <a:r>
                        <a:rPr lang="en-US" sz="2000" b="1" baseline="0" dirty="0">
                          <a:solidFill>
                            <a:srgbClr val="FF0000"/>
                          </a:solidFill>
                          <a:effectLst/>
                          <a:latin typeface="Times New Roman" pitchFamily="18" charset="0"/>
                          <a:cs typeface="Times New Roman" pitchFamily="18" charset="0"/>
                        </a:rPr>
                        <a:t> </a:t>
                      </a:r>
                      <a:r>
                        <a:rPr lang="en-US" sz="2000" b="1" baseline="0" dirty="0" err="1">
                          <a:solidFill>
                            <a:srgbClr val="FF0000"/>
                          </a:solidFill>
                          <a:effectLst/>
                          <a:latin typeface="Times New Roman" pitchFamily="18" charset="0"/>
                          <a:cs typeface="Times New Roman" pitchFamily="18" charset="0"/>
                        </a:rPr>
                        <a:t>tập</a:t>
                      </a:r>
                      <a:r>
                        <a:rPr lang="en-US" sz="2000" b="1" baseline="0" dirty="0">
                          <a:solidFill>
                            <a:srgbClr val="FF0000"/>
                          </a:solidFill>
                          <a:effectLst/>
                          <a:latin typeface="Times New Roman" pitchFamily="18" charset="0"/>
                          <a:cs typeface="Times New Roman" pitchFamily="18" charset="0"/>
                        </a:rPr>
                        <a:t> 2:  </a:t>
                      </a:r>
                      <a:r>
                        <a:rPr lang="vi-VN" sz="2000" b="1" u="none" strike="noStrike" kern="1200" dirty="0">
                          <a:solidFill>
                            <a:srgbClr val="FF0000"/>
                          </a:solidFill>
                          <a:effectLst/>
                          <a:latin typeface="Times New Roman" pitchFamily="18" charset="0"/>
                          <a:ea typeface="+mn-ea"/>
                          <a:cs typeface="Times New Roman" pitchFamily="18" charset="0"/>
                        </a:rPr>
                        <a:t>Em hãy </a:t>
                      </a:r>
                      <a:r>
                        <a:rPr lang="en-US" sz="2000" b="1" u="none" strike="noStrike" kern="1200" dirty="0" err="1">
                          <a:solidFill>
                            <a:srgbClr val="FF0000"/>
                          </a:solidFill>
                          <a:effectLst/>
                          <a:latin typeface="Times New Roman" pitchFamily="18" charset="0"/>
                          <a:ea typeface="+mn-ea"/>
                          <a:cs typeface="Times New Roman" pitchFamily="18" charset="0"/>
                        </a:rPr>
                        <a:t>cho</a:t>
                      </a:r>
                      <a:r>
                        <a:rPr lang="en-US" sz="2000" b="1" u="none" strike="noStrike" kern="1200" dirty="0">
                          <a:solidFill>
                            <a:srgbClr val="FF0000"/>
                          </a:solidFill>
                          <a:effectLst/>
                          <a:latin typeface="Times New Roman" pitchFamily="18" charset="0"/>
                          <a:ea typeface="+mn-ea"/>
                          <a:cs typeface="Times New Roman" pitchFamily="18" charset="0"/>
                        </a:rPr>
                        <a:t> </a:t>
                      </a:r>
                      <a:r>
                        <a:rPr lang="vi-VN" sz="2000" b="1" u="none" strike="noStrike" kern="1200" dirty="0">
                          <a:solidFill>
                            <a:srgbClr val="FF0000"/>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b="1" u="none" strike="noStrike" kern="1200" dirty="0">
                          <a:solidFill>
                            <a:srgbClr val="FF0000"/>
                          </a:solidFill>
                          <a:effectLst/>
                          <a:latin typeface="Times New Roman" pitchFamily="18" charset="0"/>
                          <a:ea typeface="+mn-ea"/>
                          <a:cs typeface="Times New Roman" pitchFamily="18" charset="0"/>
                        </a:rPr>
                        <a:t> </a:t>
                      </a:r>
                      <a:r>
                        <a:rPr lang="en-US" sz="2000" b="1" u="none" strike="noStrike" kern="1200" dirty="0" err="1">
                          <a:solidFill>
                            <a:srgbClr val="FF0000"/>
                          </a:solidFill>
                          <a:effectLst/>
                          <a:latin typeface="Times New Roman" pitchFamily="18" charset="0"/>
                          <a:ea typeface="+mn-ea"/>
                          <a:cs typeface="Times New Roman" pitchFamily="18" charset="0"/>
                        </a:rPr>
                        <a:t>Vì</a:t>
                      </a:r>
                      <a:r>
                        <a:rPr lang="en-US" sz="2000" b="1" u="none" strike="noStrike" kern="1200" baseline="0" dirty="0">
                          <a:solidFill>
                            <a:srgbClr val="FF0000"/>
                          </a:solidFill>
                          <a:effectLst/>
                          <a:latin typeface="Times New Roman" pitchFamily="18" charset="0"/>
                          <a:ea typeface="+mn-ea"/>
                          <a:cs typeface="Times New Roman" pitchFamily="18" charset="0"/>
                        </a:rPr>
                        <a:t> </a:t>
                      </a:r>
                      <a:r>
                        <a:rPr lang="en-US" sz="2000" b="1" u="none" strike="noStrike" kern="1200" baseline="0" dirty="0" err="1">
                          <a:solidFill>
                            <a:srgbClr val="FF0000"/>
                          </a:solidFill>
                          <a:effectLst/>
                          <a:latin typeface="Times New Roman" pitchFamily="18" charset="0"/>
                          <a:ea typeface="+mn-ea"/>
                          <a:cs typeface="Times New Roman" pitchFamily="18" charset="0"/>
                        </a:rPr>
                        <a:t>sao</a:t>
                      </a:r>
                      <a:r>
                        <a:rPr lang="en-US" sz="2000" b="1" u="none" strike="noStrike" kern="1200" baseline="0" dirty="0">
                          <a:solidFill>
                            <a:srgbClr val="FF0000"/>
                          </a:solidFill>
                          <a:effectLst/>
                          <a:latin typeface="Times New Roman" pitchFamily="18" charset="0"/>
                          <a:ea typeface="+mn-ea"/>
                          <a:cs typeface="Times New Roman" pitchFamily="18" charset="0"/>
                        </a:rPr>
                        <a:t>?</a:t>
                      </a:r>
                      <a:endParaRPr lang="en-US" sz="2000" b="1" u="none" strike="noStrike" kern="1200" dirty="0">
                        <a:solidFill>
                          <a:srgbClr val="FF0000"/>
                        </a:solidFill>
                        <a:effectLst/>
                        <a:latin typeface="Times New Roman" pitchFamily="18" charset="0"/>
                        <a:ea typeface="+mn-ea"/>
                        <a:cs typeface="Times New Roman"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072071DE-DA02-4FF7-ABC1-7CEEE3F4677E}"/>
              </a:ext>
            </a:extLst>
          </p:cNvPr>
          <p:cNvSpPr txBox="1"/>
          <p:nvPr/>
        </p:nvSpPr>
        <p:spPr>
          <a:xfrm>
            <a:off x="136732" y="2000056"/>
            <a:ext cx="11912837" cy="771814"/>
          </a:xfrm>
          <a:prstGeom prst="rect">
            <a:avLst/>
          </a:prstGeom>
          <a:noFill/>
        </p:spPr>
        <p:txBody>
          <a:bodyPr wrap="square">
            <a:spAutoFit/>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2000" b="1" kern="1200" dirty="0">
                <a:solidFill>
                  <a:schemeClr val="dk1"/>
                </a:solidFill>
                <a:effectLst/>
                <a:latin typeface="Times New Roman" pitchFamily="18" charset="0"/>
                <a:ea typeface="+mn-ea"/>
                <a:cs typeface="Times New Roman" pitchFamily="18" charset="0"/>
              </a:rPr>
              <a:t>=&gt; </a:t>
            </a:r>
            <a:r>
              <a:rPr lang="en-US" sz="2000" b="1" kern="1200" dirty="0" err="1">
                <a:solidFill>
                  <a:schemeClr val="dk1"/>
                </a:solidFill>
                <a:effectLst/>
                <a:latin typeface="Times New Roman" pitchFamily="18" charset="0"/>
                <a:ea typeface="+mn-ea"/>
                <a:cs typeface="Times New Roman" pitchFamily="18" charset="0"/>
              </a:rPr>
              <a:t>Bạn</a:t>
            </a:r>
            <a:r>
              <a:rPr lang="en-US" sz="2000" b="1" kern="1200" dirty="0">
                <a:solidFill>
                  <a:schemeClr val="dk1"/>
                </a:solidFill>
                <a:effectLst/>
                <a:latin typeface="Times New Roman" pitchFamily="18" charset="0"/>
                <a:ea typeface="+mn-ea"/>
                <a:cs typeface="Times New Roman" pitchFamily="18" charset="0"/>
              </a:rPr>
              <a:t> Kim </a:t>
            </a:r>
            <a:r>
              <a:rPr lang="en-US" sz="2000" b="1" kern="1200" dirty="0" err="1">
                <a:solidFill>
                  <a:schemeClr val="dk1"/>
                </a:solidFill>
                <a:effectLst/>
                <a:latin typeface="Times New Roman" pitchFamily="18" charset="0"/>
                <a:ea typeface="+mn-ea"/>
                <a:cs typeface="Times New Roman" pitchFamily="18" charset="0"/>
              </a:rPr>
              <a:t>thực</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hiện</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tốt</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quyền</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va</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nghĩa</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vụ</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của</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công</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dân</a:t>
            </a:r>
            <a:r>
              <a:rPr lang="en-US" sz="2000" b="1" kern="1200" dirty="0">
                <a:solidFill>
                  <a:schemeClr val="dk1"/>
                </a:solidFill>
                <a:effectLst/>
                <a:latin typeface="Times New Roman" pitchFamily="18" charset="0"/>
                <a:ea typeface="+mn-ea"/>
                <a:cs typeface="Times New Roman" pitchFamily="18" charset="0"/>
              </a:rPr>
              <a:t>: </a:t>
            </a:r>
            <a:r>
              <a:rPr lang="en-US" sz="2000" kern="1200" dirty="0" err="1">
                <a:solidFill>
                  <a:schemeClr val="dk1"/>
                </a:solidFill>
                <a:effectLst/>
                <a:latin typeface="Times New Roman" pitchFamily="18" charset="0"/>
                <a:ea typeface="+mn-ea"/>
                <a:cs typeface="Times New Roman" pitchFamily="18" charset="0"/>
              </a:rPr>
              <a:t>vì</a:t>
            </a:r>
            <a:r>
              <a:rPr lang="vi-VN" sz="2000" kern="1200" dirty="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2000" kern="1200" dirty="0">
              <a:solidFill>
                <a:schemeClr val="tx1"/>
              </a:solidFill>
              <a:effectLst/>
              <a:latin typeface="Times New Roman" pitchFamily="18" charset="0"/>
              <a:ea typeface="+mn-ea"/>
              <a:cs typeface="Times New Roman" pitchFamily="18" charset="0"/>
            </a:endParaRPr>
          </a:p>
        </p:txBody>
      </p:sp>
      <p:sp>
        <p:nvSpPr>
          <p:cNvPr id="17" name="TextBox 16">
            <a:extLst>
              <a:ext uri="{FF2B5EF4-FFF2-40B4-BE49-F238E27FC236}">
                <a16:creationId xmlns:a16="http://schemas.microsoft.com/office/drawing/2014/main" id="{A5C1E0AA-945A-4810-942D-E743C8F18FBC}"/>
              </a:ext>
            </a:extLst>
          </p:cNvPr>
          <p:cNvSpPr txBox="1"/>
          <p:nvPr/>
        </p:nvSpPr>
        <p:spPr>
          <a:xfrm>
            <a:off x="1091724" y="4716348"/>
            <a:ext cx="6958413" cy="369332"/>
          </a:xfrm>
          <a:prstGeom prst="rect">
            <a:avLst/>
          </a:prstGeom>
          <a:noFill/>
        </p:spPr>
        <p:txBody>
          <a:bodyPr wrap="square">
            <a:spAutoFit/>
          </a:bodyPr>
          <a:lstStyle/>
          <a:p>
            <a:r>
              <a:rPr lang="en-US" sz="1800" b="1" kern="1200" dirty="0" err="1">
                <a:solidFill>
                  <a:schemeClr val="dk1"/>
                </a:solidFill>
                <a:effectLst/>
                <a:latin typeface="Times New Roman" pitchFamily="18" charset="0"/>
                <a:ea typeface="+mn-ea"/>
                <a:cs typeface="Times New Roman" pitchFamily="18" charset="0"/>
              </a:rPr>
              <a:t>Bạn</a:t>
            </a:r>
            <a:r>
              <a:rPr lang="en-US" sz="1800" b="1" kern="1200" dirty="0">
                <a:solidFill>
                  <a:schemeClr val="dk1"/>
                </a:solidFill>
                <a:effectLst/>
                <a:latin typeface="Times New Roman" pitchFamily="18" charset="0"/>
                <a:ea typeface="+mn-ea"/>
                <a:cs typeface="Times New Roman" pitchFamily="18" charset="0"/>
              </a:rPr>
              <a:t> Lan</a:t>
            </a:r>
            <a:r>
              <a:rPr lang="en-US" sz="1800" b="1" kern="1200" baseline="0" dirty="0">
                <a:solidFill>
                  <a:schemeClr val="dk1"/>
                </a:solidFill>
                <a:effectLst/>
                <a:latin typeface="Times New Roman" pitchFamily="18" charset="0"/>
                <a:ea typeface="+mn-ea"/>
                <a:cs typeface="Times New Roman" pitchFamily="18" charset="0"/>
              </a:rPr>
              <a:t> </a:t>
            </a:r>
            <a:r>
              <a:rPr lang="en-US" sz="1800" b="1" kern="1200" baseline="0" dirty="0" err="1">
                <a:solidFill>
                  <a:schemeClr val="dk1"/>
                </a:solidFill>
                <a:effectLst/>
                <a:latin typeface="Times New Roman" pitchFamily="18" charset="0"/>
                <a:ea typeface="+mn-ea"/>
                <a:cs typeface="Times New Roman" pitchFamily="18" charset="0"/>
              </a:rPr>
              <a:t>chưa</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thực</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hiện</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tốt</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quyền</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va</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nghĩa</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vụ</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của</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công</a:t>
            </a:r>
            <a:r>
              <a:rPr lang="en-US" sz="1800" b="1" kern="1200" dirty="0">
                <a:solidFill>
                  <a:schemeClr val="dk1"/>
                </a:solidFill>
                <a:effectLst/>
                <a:latin typeface="Times New Roman" pitchFamily="18" charset="0"/>
                <a:ea typeface="+mn-ea"/>
                <a:cs typeface="Times New Roman" pitchFamily="18" charset="0"/>
              </a:rPr>
              <a:t> </a:t>
            </a:r>
            <a:r>
              <a:rPr lang="en-US" sz="1800" b="1" kern="1200" dirty="0" err="1">
                <a:solidFill>
                  <a:schemeClr val="dk1"/>
                </a:solidFill>
                <a:effectLst/>
                <a:latin typeface="Times New Roman" pitchFamily="18" charset="0"/>
                <a:ea typeface="+mn-ea"/>
                <a:cs typeface="Times New Roman" pitchFamily="18" charset="0"/>
              </a:rPr>
              <a:t>dân</a:t>
            </a:r>
            <a:r>
              <a:rPr lang="en-US" sz="1800" b="1" kern="1200" dirty="0">
                <a:solidFill>
                  <a:schemeClr val="dk1"/>
                </a:solidFill>
                <a:effectLst/>
                <a:latin typeface="Times New Roman" pitchFamily="18" charset="0"/>
                <a:ea typeface="+mn-ea"/>
                <a:cs typeface="Times New Roman" pitchFamily="18" charset="0"/>
              </a:rPr>
              <a:t>: </a:t>
            </a:r>
            <a:endParaRPr lang="en-US" b="1" dirty="0"/>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2148383"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nvGraphicFramePr>
        <p:xfrm>
          <a:off x="2529555" y="296251"/>
          <a:ext cx="8332150" cy="743014"/>
        </p:xfrm>
        <a:graphic>
          <a:graphicData uri="http://schemas.openxmlformats.org/drawingml/2006/table">
            <a:tbl>
              <a:tblPr>
                <a:tableStyleId>{5C22544A-7EE6-4342-B048-85BDC9FD1C3A}</a:tableStyleId>
              </a:tblPr>
              <a:tblGrid>
                <a:gridCol w="8332150">
                  <a:extLst>
                    <a:ext uri="{9D8B030D-6E8A-4147-A177-3AD203B41FA5}">
                      <a16:colId xmlns:a16="http://schemas.microsoft.com/office/drawing/2014/main" val="20000"/>
                    </a:ext>
                  </a:extLst>
                </a:gridCol>
              </a:tblGrid>
              <a:tr h="20574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mj-lt"/>
                        </a:rPr>
                        <a:t>- </a:t>
                      </a:r>
                      <a:r>
                        <a:rPr lang="en-US" sz="2000" b="1" dirty="0" err="1">
                          <a:solidFill>
                            <a:srgbClr val="FF0000"/>
                          </a:solidFill>
                          <a:effectLst/>
                          <a:latin typeface="Times New Roman" pitchFamily="18" charset="0"/>
                          <a:cs typeface="Times New Roman" pitchFamily="18" charset="0"/>
                        </a:rPr>
                        <a:t>Bài</a:t>
                      </a:r>
                      <a:r>
                        <a:rPr lang="en-US" sz="2000" b="1" baseline="0" dirty="0">
                          <a:solidFill>
                            <a:srgbClr val="FF0000"/>
                          </a:solidFill>
                          <a:effectLst/>
                          <a:latin typeface="Times New Roman" pitchFamily="18" charset="0"/>
                          <a:cs typeface="Times New Roman" pitchFamily="18" charset="0"/>
                        </a:rPr>
                        <a:t> </a:t>
                      </a:r>
                      <a:r>
                        <a:rPr lang="en-US" sz="2000" b="1" baseline="0" dirty="0" err="1">
                          <a:solidFill>
                            <a:srgbClr val="FF0000"/>
                          </a:solidFill>
                          <a:effectLst/>
                          <a:latin typeface="Times New Roman" pitchFamily="18" charset="0"/>
                          <a:cs typeface="Times New Roman" pitchFamily="18" charset="0"/>
                        </a:rPr>
                        <a:t>tập</a:t>
                      </a:r>
                      <a:r>
                        <a:rPr lang="en-US" sz="2000" b="1" baseline="0" dirty="0">
                          <a:solidFill>
                            <a:srgbClr val="FF0000"/>
                          </a:solidFill>
                          <a:effectLst/>
                          <a:latin typeface="Times New Roman" pitchFamily="18" charset="0"/>
                          <a:cs typeface="Times New Roman" pitchFamily="18" charset="0"/>
                        </a:rPr>
                        <a:t> 2:  </a:t>
                      </a:r>
                      <a:r>
                        <a:rPr lang="vi-VN" sz="2000" b="1" u="none" strike="noStrike" kern="1200" dirty="0">
                          <a:solidFill>
                            <a:srgbClr val="FF0000"/>
                          </a:solidFill>
                          <a:effectLst/>
                          <a:latin typeface="Times New Roman" pitchFamily="18" charset="0"/>
                          <a:ea typeface="+mn-ea"/>
                          <a:cs typeface="Times New Roman" pitchFamily="18" charset="0"/>
                        </a:rPr>
                        <a:t>Em hãy </a:t>
                      </a:r>
                      <a:r>
                        <a:rPr lang="en-US" sz="2000" b="1" u="none" strike="noStrike" kern="1200" dirty="0" err="1">
                          <a:solidFill>
                            <a:srgbClr val="FF0000"/>
                          </a:solidFill>
                          <a:effectLst/>
                          <a:latin typeface="Times New Roman" pitchFamily="18" charset="0"/>
                          <a:ea typeface="+mn-ea"/>
                          <a:cs typeface="Times New Roman" pitchFamily="18" charset="0"/>
                        </a:rPr>
                        <a:t>cho</a:t>
                      </a:r>
                      <a:r>
                        <a:rPr lang="en-US" sz="2000" b="1" u="none" strike="noStrike" kern="1200" dirty="0">
                          <a:solidFill>
                            <a:srgbClr val="FF0000"/>
                          </a:solidFill>
                          <a:effectLst/>
                          <a:latin typeface="Times New Roman" pitchFamily="18" charset="0"/>
                          <a:ea typeface="+mn-ea"/>
                          <a:cs typeface="Times New Roman" pitchFamily="18" charset="0"/>
                        </a:rPr>
                        <a:t> </a:t>
                      </a:r>
                      <a:r>
                        <a:rPr lang="vi-VN" sz="2000" b="1" u="none" strike="noStrike" kern="1200" dirty="0">
                          <a:solidFill>
                            <a:srgbClr val="FF0000"/>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b="1" u="none" strike="noStrike" kern="1200" dirty="0">
                          <a:solidFill>
                            <a:srgbClr val="FF0000"/>
                          </a:solidFill>
                          <a:effectLst/>
                          <a:latin typeface="Times New Roman" pitchFamily="18" charset="0"/>
                          <a:ea typeface="+mn-ea"/>
                          <a:cs typeface="Times New Roman" pitchFamily="18" charset="0"/>
                        </a:rPr>
                        <a:t> </a:t>
                      </a:r>
                      <a:r>
                        <a:rPr lang="en-US" sz="2000" b="1" u="none" strike="noStrike" kern="1200" dirty="0" err="1">
                          <a:solidFill>
                            <a:srgbClr val="FF0000"/>
                          </a:solidFill>
                          <a:effectLst/>
                          <a:latin typeface="Times New Roman" pitchFamily="18" charset="0"/>
                          <a:ea typeface="+mn-ea"/>
                          <a:cs typeface="Times New Roman" pitchFamily="18" charset="0"/>
                        </a:rPr>
                        <a:t>Vì</a:t>
                      </a:r>
                      <a:r>
                        <a:rPr lang="en-US" sz="2000" b="1" u="none" strike="noStrike" kern="1200" baseline="0" dirty="0">
                          <a:solidFill>
                            <a:srgbClr val="FF0000"/>
                          </a:solidFill>
                          <a:effectLst/>
                          <a:latin typeface="Times New Roman" pitchFamily="18" charset="0"/>
                          <a:ea typeface="+mn-ea"/>
                          <a:cs typeface="Times New Roman" pitchFamily="18" charset="0"/>
                        </a:rPr>
                        <a:t> </a:t>
                      </a:r>
                      <a:r>
                        <a:rPr lang="en-US" sz="2000" b="1" u="none" strike="noStrike" kern="1200" baseline="0" dirty="0" err="1">
                          <a:solidFill>
                            <a:srgbClr val="FF0000"/>
                          </a:solidFill>
                          <a:effectLst/>
                          <a:latin typeface="Times New Roman" pitchFamily="18" charset="0"/>
                          <a:ea typeface="+mn-ea"/>
                          <a:cs typeface="Times New Roman" pitchFamily="18" charset="0"/>
                        </a:rPr>
                        <a:t>sao</a:t>
                      </a:r>
                      <a:r>
                        <a:rPr lang="en-US" sz="2000" b="1" u="none" strike="noStrike" kern="1200" baseline="0" dirty="0">
                          <a:solidFill>
                            <a:srgbClr val="FF0000"/>
                          </a:solidFill>
                          <a:effectLst/>
                          <a:latin typeface="Times New Roman" pitchFamily="18" charset="0"/>
                          <a:ea typeface="+mn-ea"/>
                          <a:cs typeface="Times New Roman" pitchFamily="18" charset="0"/>
                        </a:rPr>
                        <a:t>?</a:t>
                      </a:r>
                      <a:endParaRPr lang="en-US" sz="2000" b="1" u="none" strike="noStrike" kern="1200" dirty="0">
                        <a:solidFill>
                          <a:srgbClr val="FF0000"/>
                        </a:solidFill>
                        <a:effectLst/>
                        <a:latin typeface="Times New Roman" pitchFamily="18" charset="0"/>
                        <a:ea typeface="+mn-ea"/>
                        <a:cs typeface="Times New Roman"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315932" y="3741551"/>
            <a:ext cx="11742184" cy="1200329"/>
          </a:xfrm>
          <a:prstGeom prst="rect">
            <a:avLst/>
          </a:prstGeom>
        </p:spPr>
        <p:txBody>
          <a:bodyPr wrap="square">
            <a:spAutoFit/>
          </a:bodyPr>
          <a:lstStyle/>
          <a:p>
            <a:pPr lvl="0" algn="just"/>
            <a:r>
              <a:rPr lang="en-US" sz="2400" dirty="0">
                <a:solidFill>
                  <a:srgbClr val="0000FF"/>
                </a:solidFill>
                <a:latin typeface="Times" pitchFamily="18" charset="0"/>
                <a:cs typeface="Times" pitchFamily="18" charset="0"/>
              </a:rPr>
              <a:t>d) </a:t>
            </a:r>
            <a:r>
              <a:rPr lang="vi-VN" sz="2400" dirty="0">
                <a:solidFill>
                  <a:srgbClr val="0000FF"/>
                </a:solidFill>
                <a:latin typeface="Times" pitchFamily="18" charset="0"/>
                <a:cs typeface="Times" pitchFamily="18" charset="0"/>
              </a:rPr>
              <a:t>Hưng 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dirty="0">
              <a:solidFill>
                <a:srgbClr val="0000FF"/>
              </a:solidFill>
              <a:latin typeface="Times" pitchFamily="18" charset="0"/>
              <a:cs typeface="Times" pitchFamily="18" charset="0"/>
            </a:endParaRPr>
          </a:p>
        </p:txBody>
      </p:sp>
      <p:sp>
        <p:nvSpPr>
          <p:cNvPr id="14" name="TextBox 13">
            <a:extLst>
              <a:ext uri="{FF2B5EF4-FFF2-40B4-BE49-F238E27FC236}">
                <a16:creationId xmlns:a16="http://schemas.microsoft.com/office/drawing/2014/main" id="{62694E4E-EB3E-45E7-871F-5689DD495A3D}"/>
              </a:ext>
            </a:extLst>
          </p:cNvPr>
          <p:cNvSpPr txBox="1"/>
          <p:nvPr/>
        </p:nvSpPr>
        <p:spPr>
          <a:xfrm>
            <a:off x="425152" y="1603912"/>
            <a:ext cx="11624417" cy="830997"/>
          </a:xfrm>
          <a:prstGeom prst="rect">
            <a:avLst/>
          </a:prstGeom>
          <a:noFill/>
        </p:spPr>
        <p:txBody>
          <a:bodyPr wrap="square">
            <a:spAutoFit/>
          </a:bodyPr>
          <a:lstStyle/>
          <a:p>
            <a:r>
              <a:rPr lang="en-US" u="none" strike="noStrike" kern="1200" baseline="0" dirty="0">
                <a:solidFill>
                  <a:srgbClr val="0000FF"/>
                </a:solidFill>
                <a:effectLst/>
                <a:latin typeface="+mn-lt"/>
                <a:ea typeface="+mn-ea"/>
                <a:cs typeface="+mn-cs"/>
              </a:rPr>
              <a:t>c) </a:t>
            </a:r>
            <a:r>
              <a:rPr lang="en-US" sz="2400" u="none" strike="noStrike" kern="1200" baseline="0" dirty="0">
                <a:solidFill>
                  <a:srgbClr val="0000FF"/>
                </a:solidFill>
                <a:effectLst/>
                <a:latin typeface="Times New Roman" pitchFamily="18" charset="0"/>
                <a:ea typeface="+mn-ea"/>
                <a:cs typeface="Times New Roman" pitchFamily="18" charset="0"/>
              </a:rPr>
              <a:t>M</a:t>
            </a:r>
            <a:r>
              <a:rPr lang="vi-VN" sz="2400" u="none" strike="noStrike" kern="1200" dirty="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dirty="0"/>
          </a:p>
        </p:txBody>
      </p:sp>
      <p:sp>
        <p:nvSpPr>
          <p:cNvPr id="17" name="TextBox 16">
            <a:extLst>
              <a:ext uri="{FF2B5EF4-FFF2-40B4-BE49-F238E27FC236}">
                <a16:creationId xmlns:a16="http://schemas.microsoft.com/office/drawing/2014/main" id="{6E6908D1-3A19-4FB4-9AA3-D88AAC892917}"/>
              </a:ext>
            </a:extLst>
          </p:cNvPr>
          <p:cNvSpPr txBox="1"/>
          <p:nvPr/>
        </p:nvSpPr>
        <p:spPr>
          <a:xfrm>
            <a:off x="401652" y="2454958"/>
            <a:ext cx="11673556" cy="1200329"/>
          </a:xfrm>
          <a:prstGeom prst="rect">
            <a:avLst/>
          </a:prstGeom>
          <a:noFill/>
        </p:spPr>
        <p:txBody>
          <a:bodyPr wrap="square">
            <a:spAutoFit/>
          </a:bodyPr>
          <a:lstStyle/>
          <a:p>
            <a:pPr algn="just"/>
            <a:r>
              <a:rPr lang="vi-VN" sz="2400" b="1" i="1" dirty="0">
                <a:latin typeface="Times New Roman" pitchFamily="18" charset="0"/>
                <a:cs typeface="Times New Roman" pitchFamily="18" charset="0"/>
              </a:rPr>
              <a:t>Việc Nam thường xuyên doạ nạt, đánh em gái là việc làm không đúng</a:t>
            </a:r>
            <a:r>
              <a:rPr lang="vi-VN" sz="2400" dirty="0">
                <a:latin typeface="Times New Roman" pitchFamily="18" charset="0"/>
                <a:cs typeface="Times New Roman" pitchFamily="18" charset="0"/>
              </a:rPr>
              <a:t>. Nam là anh nên khi thấy em bày bừa ra nhà Nam nên khuyên bảo và giúp đỡ em thu dọn; Nếu em khóc, Nam phải dỗ dành, chơi với em.</a:t>
            </a:r>
            <a:endParaRPr lang="en-US" sz="2400" dirty="0">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3007B006-40D0-4A70-9CEF-FB4CB1C3F227}"/>
              </a:ext>
            </a:extLst>
          </p:cNvPr>
          <p:cNvSpPr txBox="1"/>
          <p:nvPr/>
        </p:nvSpPr>
        <p:spPr>
          <a:xfrm>
            <a:off x="254238" y="4993059"/>
            <a:ext cx="11641508" cy="1569660"/>
          </a:xfrm>
          <a:prstGeom prst="rect">
            <a:avLst/>
          </a:prstGeom>
          <a:noFill/>
        </p:spPr>
        <p:txBody>
          <a:bodyPr wrap="square">
            <a:spAutoFit/>
          </a:bodyPr>
          <a:lstStyle/>
          <a:p>
            <a:pPr algn="just"/>
            <a:r>
              <a:rPr lang="vi-VN" sz="2400" b="1" i="1" dirty="0">
                <a:latin typeface="Times New Roman" pitchFamily="18" charset="0"/>
                <a:cs typeface="Times New Roman" pitchFamily="18" charset="0"/>
              </a:rPr>
              <a:t>Việc H</a:t>
            </a:r>
            <a:r>
              <a:rPr lang="en-US" sz="2400" b="1" i="1" dirty="0" err="1">
                <a:latin typeface="Times New Roman" pitchFamily="18" charset="0"/>
                <a:cs typeface="Times New Roman" pitchFamily="18" charset="0"/>
              </a:rPr>
              <a:t>ưng</a:t>
            </a:r>
            <a:r>
              <a:rPr lang="vi-VN" sz="2400" b="1" i="1" dirty="0">
                <a:latin typeface="Times New Roman" pitchFamily="18" charset="0"/>
                <a:cs typeface="Times New Roman" pitchFamily="18" charset="0"/>
              </a:rPr>
              <a:t> tự ý bóc thư cô giáo gửi cho bố mẹ là sai. </a:t>
            </a:r>
            <a:r>
              <a:rPr lang="vi-VN" sz="2400" dirty="0">
                <a:latin typeface="Times New Roman" pitchFamily="18" charset="0"/>
                <a:cs typeface="Times New Roman" pitchFamily="18" charset="0"/>
              </a:rPr>
              <a:t>Đây là hành vi xâm phạm quyền bí mật thư tín của công dân. </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Theo quy định của Hiến pháp năm 2013, công dân có nghĩa vụ tôn trọng quyền của người khác.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33275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786062" y="1583091"/>
            <a:ext cx="6924194" cy="5193724"/>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4416032" y="5138635"/>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59308868"/>
              </p:ext>
            </p:extLst>
          </p:nvPr>
        </p:nvGraphicFramePr>
        <p:xfrm>
          <a:off x="431338" y="2438401"/>
          <a:ext cx="4627772" cy="4030345"/>
        </p:xfrm>
        <a:graphic>
          <a:graphicData uri="http://schemas.openxmlformats.org/drawingml/2006/table">
            <a:tbl>
              <a:tblPr>
                <a:tableStyleId>{5C22544A-7EE6-4342-B048-85BDC9FD1C3A}</a:tableStyleId>
              </a:tblPr>
              <a:tblGrid>
                <a:gridCol w="4627772">
                  <a:extLst>
                    <a:ext uri="{9D8B030D-6E8A-4147-A177-3AD203B41FA5}">
                      <a16:colId xmlns:a16="http://schemas.microsoft.com/office/drawing/2014/main" val="20000"/>
                    </a:ext>
                  </a:extLst>
                </a:gridCol>
              </a:tblGrid>
              <a:tr h="3603475">
                <a:tc>
                  <a:txBody>
                    <a:bodyPr/>
                    <a:lstStyle/>
                    <a:p>
                      <a:pPr algn="just"/>
                      <a:r>
                        <a:rPr lang="en-US" sz="2400" kern="1200" dirty="0">
                          <a:solidFill>
                            <a:schemeClr val="dk1"/>
                          </a:solidFill>
                          <a:effectLst/>
                          <a:latin typeface="+mn-lt"/>
                          <a:ea typeface="+mn-ea"/>
                          <a:cs typeface="+mn-cs"/>
                        </a:rPr>
                        <a:t>-</a:t>
                      </a:r>
                      <a:r>
                        <a:rPr lang="en-US" sz="2400" kern="1200" baseline="0" dirty="0">
                          <a:solidFill>
                            <a:schemeClr val="dk1"/>
                          </a:solidFill>
                          <a:effectLst/>
                          <a:latin typeface="+mn-lt"/>
                          <a:ea typeface="+mn-ea"/>
                          <a:cs typeface="+mn-cs"/>
                        </a:rPr>
                        <a:t> L</a:t>
                      </a:r>
                      <a:r>
                        <a:rPr lang="en-US" sz="2400" kern="1200" dirty="0">
                          <a:solidFill>
                            <a:schemeClr val="dk1"/>
                          </a:solidFill>
                          <a:effectLst/>
                          <a:latin typeface="+mn-lt"/>
                          <a:ea typeface="+mn-ea"/>
                          <a:cs typeface="+mn-cs"/>
                        </a:rPr>
                        <a:t>a</a:t>
                      </a:r>
                      <a:r>
                        <a:rPr lang="en-US" sz="2400" kern="1200" dirty="0">
                          <a:solidFill>
                            <a:schemeClr val="dk1"/>
                          </a:solidFill>
                          <a:effectLst/>
                          <a:latin typeface="Times New Roman" pitchFamily="18" charset="0"/>
                          <a:ea typeface="+mn-ea"/>
                          <a:cs typeface="Times New Roman" pitchFamily="18" charset="0"/>
                        </a:rPr>
                        <a:t>n </a:t>
                      </a:r>
                      <a:r>
                        <a:rPr lang="en-US" sz="2400" kern="1200" dirty="0" err="1">
                          <a:solidFill>
                            <a:schemeClr val="dk1"/>
                          </a:solidFill>
                          <a:effectLst/>
                          <a:latin typeface="Times New Roman" pitchFamily="18" charset="0"/>
                          <a:ea typeface="+mn-ea"/>
                          <a:cs typeface="Times New Roman" pitchFamily="18" charset="0"/>
                        </a:rPr>
                        <a:t>là</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một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học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sinh</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hoạt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bát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tích</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cực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tham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gia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các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hoạt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động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của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lớp</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và</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liên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đội</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nhưng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mẹ</a:t>
                      </a:r>
                      <a:r>
                        <a:rPr lang="en-US" sz="2400" kern="1200" dirty="0">
                          <a:solidFill>
                            <a:schemeClr val="dk1"/>
                          </a:solidFill>
                          <a:effectLst/>
                          <a:latin typeface="Times New Roman" pitchFamily="18" charset="0"/>
                          <a:ea typeface="+mn-ea"/>
                          <a:cs typeface="Times New Roman" pitchFamily="18" charset="0"/>
                        </a:rPr>
                        <a:t> Lan </a:t>
                      </a:r>
                      <a:r>
                        <a:rPr lang="en-US" sz="2400" kern="1200" dirty="0" err="1">
                          <a:solidFill>
                            <a:schemeClr val="dk1"/>
                          </a:solidFill>
                          <a:effectLst/>
                          <a:latin typeface="Times New Roman" pitchFamily="18" charset="0"/>
                          <a:ea typeface="+mn-ea"/>
                          <a:cs typeface="Times New Roman" pitchFamily="18" charset="0"/>
                        </a:rPr>
                        <a:t>thường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ngăn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cấm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không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cho</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em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tham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gia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các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hoạt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động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tập</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thể</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vì</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cho</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rằng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sẽ</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ảnh</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hưởng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đến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việc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học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tập</a:t>
                      </a:r>
                      <a:r>
                        <a:rPr lang="en-US" sz="2400" kern="1200" dirty="0">
                          <a:solidFill>
                            <a:schemeClr val="dk1"/>
                          </a:solidFill>
                          <a:effectLst/>
                          <a:latin typeface="Times New Roman" pitchFamily="18" charset="0"/>
                          <a:ea typeface="+mn-ea"/>
                          <a:cs typeface="Times New Roman" pitchFamily="18" charset="0"/>
                        </a:rPr>
                        <a:t>.</a:t>
                      </a:r>
                    </a:p>
                    <a:p>
                      <a:pPr algn="just"/>
                      <a:r>
                        <a:rPr lang="en-US" sz="2400" b="1" kern="1200" dirty="0">
                          <a:solidFill>
                            <a:schemeClr val="dk1"/>
                          </a:solidFill>
                          <a:effectLst/>
                          <a:latin typeface="Times New Roman" pitchFamily="18" charset="0"/>
                          <a:ea typeface="+mn-ea"/>
                          <a:cs typeface="Times New Roman" pitchFamily="18" charset="0"/>
                        </a:rPr>
                        <a:t>- Theo </a:t>
                      </a:r>
                      <a:r>
                        <a:rPr lang="en-US" sz="2400" b="1" kern="1200" dirty="0" err="1">
                          <a:solidFill>
                            <a:schemeClr val="dk1"/>
                          </a:solidFill>
                          <a:effectLst/>
                          <a:latin typeface="Times New Roman" pitchFamily="18" charset="0"/>
                          <a:ea typeface="+mn-ea"/>
                          <a:cs typeface="Times New Roman" pitchFamily="18" charset="0"/>
                        </a:rPr>
                        <a:t>em</a:t>
                      </a:r>
                      <a:r>
                        <a:rPr lang="en-US" sz="2400" b="1" kern="1200" dirty="0">
                          <a:solidFill>
                            <a:schemeClr val="dk1"/>
                          </a:solidFill>
                          <a:effectLst/>
                          <a:latin typeface="Times New Roman" pitchFamily="18" charset="0"/>
                          <a:ea typeface="+mn-ea"/>
                          <a:cs typeface="Times New Roman" pitchFamily="18" charset="0"/>
                        </a:rPr>
                        <a:t>, Lan </a:t>
                      </a:r>
                      <a:r>
                        <a:rPr lang="en-US" sz="2400" b="1" kern="1200" dirty="0" err="1">
                          <a:solidFill>
                            <a:schemeClr val="dk1"/>
                          </a:solidFill>
                          <a:effectLst/>
                          <a:latin typeface="Times New Roman" pitchFamily="18" charset="0"/>
                          <a:ea typeface="+mn-ea"/>
                          <a:cs typeface="Times New Roman" pitchFamily="18" charset="0"/>
                        </a:rPr>
                        <a:t>nên</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làm</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gì</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để</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mẹ</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không</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ngăn</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cấm</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mình</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tham</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gia</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hoạt</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động</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tập</a:t>
                      </a:r>
                      <a:r>
                        <a:rPr lang="en-US" sz="2400" b="1" kern="1200" dirty="0">
                          <a:solidFill>
                            <a:schemeClr val="dk1"/>
                          </a:solidFill>
                          <a:effectLst/>
                          <a:latin typeface="Times New Roman" pitchFamily="18" charset="0"/>
                          <a:ea typeface="+mn-ea"/>
                          <a:cs typeface="Times New Roman" pitchFamily="18" charset="0"/>
                        </a:rPr>
                        <a:t> </a:t>
                      </a:r>
                      <a:r>
                        <a:rPr lang="en-US" sz="2400" b="1" kern="1200" dirty="0" err="1">
                          <a:solidFill>
                            <a:schemeClr val="dk1"/>
                          </a:solidFill>
                          <a:effectLst/>
                          <a:latin typeface="Times New Roman" pitchFamily="18" charset="0"/>
                          <a:ea typeface="+mn-ea"/>
                          <a:cs typeface="Times New Roman" pitchFamily="18" charset="0"/>
                        </a:rPr>
                        <a:t>thể</a:t>
                      </a:r>
                      <a:r>
                        <a:rPr lang="en-US" sz="2400" b="1" kern="1200" dirty="0">
                          <a:solidFill>
                            <a:schemeClr val="dk1"/>
                          </a:solidFill>
                          <a:effectLst/>
                          <a:latin typeface="Times New Roman" pitchFamily="18" charset="0"/>
                          <a:ea typeface="+mn-ea"/>
                          <a:cs typeface="Times New Roman" pitchFamily="18" charset="0"/>
                        </a:rPr>
                        <a:t>?</a:t>
                      </a:r>
                      <a:endParaRPr lang="en-US" sz="2400" kern="1200" dirty="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4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8" name="Table 17">
            <a:extLst>
              <a:ext uri="{FF2B5EF4-FFF2-40B4-BE49-F238E27FC236}">
                <a16:creationId xmlns:a16="http://schemas.microsoft.com/office/drawing/2014/main" id="{DA1F90EF-83EB-43A5-95DC-4426350A00F3}"/>
              </a:ext>
            </a:extLst>
          </p:cNvPr>
          <p:cNvGraphicFramePr>
            <a:graphicFrameLocks noGrp="1"/>
          </p:cNvGraphicFramePr>
          <p:nvPr>
            <p:extLst>
              <p:ext uri="{D42A27DB-BD31-4B8C-83A1-F6EECF244321}">
                <p14:modId xmlns:p14="http://schemas.microsoft.com/office/powerpoint/2010/main" val="2581178759"/>
              </p:ext>
            </p:extLst>
          </p:nvPr>
        </p:nvGraphicFramePr>
        <p:xfrm>
          <a:off x="6199131" y="2142647"/>
          <a:ext cx="5807711" cy="4267200"/>
        </p:xfrm>
        <a:graphic>
          <a:graphicData uri="http://schemas.openxmlformats.org/drawingml/2006/table">
            <a:tbl>
              <a:tblPr>
                <a:tableStyleId>{5C22544A-7EE6-4342-B048-85BDC9FD1C3A}</a:tableStyleId>
              </a:tblPr>
              <a:tblGrid>
                <a:gridCol w="5807711">
                  <a:extLst>
                    <a:ext uri="{9D8B030D-6E8A-4147-A177-3AD203B41FA5}">
                      <a16:colId xmlns:a16="http://schemas.microsoft.com/office/drawing/2014/main" val="20000"/>
                    </a:ext>
                  </a:extLst>
                </a:gridCol>
              </a:tblGrid>
              <a:tr h="3965397">
                <a:tc>
                  <a:txBody>
                    <a:bodyPr/>
                    <a:lstStyle/>
                    <a:p>
                      <a:pPr algn="just"/>
                      <a:r>
                        <a:rPr lang="en-US" sz="1600" kern="1200" dirty="0">
                          <a:solidFill>
                            <a:srgbClr val="0000FF"/>
                          </a:solidFill>
                          <a:effectLst/>
                          <a:latin typeface="+mn-lt"/>
                          <a:ea typeface="+mn-ea"/>
                          <a:cs typeface="+mn-cs"/>
                        </a:rPr>
                        <a:t>-</a:t>
                      </a:r>
                      <a:r>
                        <a:rPr lang="en-US" sz="2000" kern="1200" dirty="0">
                          <a:solidFill>
                            <a:srgbClr val="0000FF"/>
                          </a:solidFill>
                          <a:effectLst/>
                          <a:latin typeface="Times New Roman" pitchFamily="18" charset="0"/>
                          <a:ea typeface="+mn-ea"/>
                          <a:cs typeface="Times New Roman" pitchFamily="18" charset="0"/>
                        </a:rPr>
                        <a:t>Theo </a:t>
                      </a:r>
                      <a:r>
                        <a:rPr lang="en-US" sz="2000" kern="1200" dirty="0" err="1">
                          <a:solidFill>
                            <a:srgbClr val="0000FF"/>
                          </a:solidFill>
                          <a:effectLst/>
                          <a:latin typeface="Times New Roman" pitchFamily="18" charset="0"/>
                          <a:ea typeface="+mn-ea"/>
                          <a:cs typeface="Times New Roman" pitchFamily="18" charset="0"/>
                        </a:rPr>
                        <a:t>Hiến</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pháp</a:t>
                      </a:r>
                      <a:r>
                        <a:rPr lang="en-US" sz="2000" kern="1200" dirty="0">
                          <a:solidFill>
                            <a:srgbClr val="0000FF"/>
                          </a:solidFill>
                          <a:effectLst/>
                          <a:latin typeface="Times New Roman" pitchFamily="18" charset="0"/>
                          <a:ea typeface="+mn-ea"/>
                          <a:cs typeface="Times New Roman" pitchFamily="18" charset="0"/>
                        </a:rPr>
                        <a:t> 2013 </a:t>
                      </a:r>
                      <a:r>
                        <a:rPr lang="en-US" sz="2000" kern="1200" dirty="0" err="1">
                          <a:solidFill>
                            <a:srgbClr val="0000FF"/>
                          </a:solidFill>
                          <a:effectLst/>
                          <a:latin typeface="Times New Roman" pitchFamily="18" charset="0"/>
                          <a:ea typeface="+mn-ea"/>
                          <a:cs typeface="Times New Roman" pitchFamily="18" charset="0"/>
                        </a:rPr>
                        <a:t>và</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Luật</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Trẻ</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em</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quy</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định</a:t>
                      </a:r>
                      <a:r>
                        <a:rPr lang="en-US" sz="2000" kern="1200" dirty="0">
                          <a:solidFill>
                            <a:srgbClr val="0000FF"/>
                          </a:solidFill>
                          <a:effectLst/>
                          <a:latin typeface="Times New Roman" pitchFamily="18" charset="0"/>
                          <a:ea typeface="+mn-ea"/>
                          <a:cs typeface="Times New Roman" pitchFamily="18" charset="0"/>
                        </a:rPr>
                        <a:t>: </a:t>
                      </a:r>
                    </a:p>
                    <a:p>
                      <a:pPr algn="just"/>
                      <a:endParaRPr lang="en-US" sz="2000" kern="1200" dirty="0">
                        <a:solidFill>
                          <a:srgbClr val="0000FF"/>
                        </a:solidFill>
                        <a:effectLst/>
                        <a:latin typeface="Times New Roman" pitchFamily="18" charset="0"/>
                        <a:ea typeface="+mn-ea"/>
                        <a:cs typeface="Times New Roman" pitchFamily="18" charset="0"/>
                      </a:endParaRPr>
                    </a:p>
                    <a:p>
                      <a:pPr algn="just"/>
                      <a:r>
                        <a:rPr lang="en-US" sz="2000" kern="1200" dirty="0" err="1">
                          <a:solidFill>
                            <a:srgbClr val="0000FF"/>
                          </a:solidFill>
                          <a:effectLst/>
                          <a:latin typeface="Times New Roman" pitchFamily="18" charset="0"/>
                          <a:ea typeface="+mn-ea"/>
                          <a:cs typeface="Times New Roman" pitchFamily="18" charset="0"/>
                        </a:rPr>
                        <a:t>Trẻ</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em</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có</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quyền</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được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tham</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gia</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hoạt</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động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xã</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hội</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phù</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hợp</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với</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độ</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tuổi</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mức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độ</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trưởng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thành</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nhu</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cầu</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năng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lực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của</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trẻ</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em</a:t>
                      </a:r>
                      <a:r>
                        <a:rPr lang="en-US" sz="2000" kern="1200" dirty="0">
                          <a:solidFill>
                            <a:srgbClr val="0000FF"/>
                          </a:solidFill>
                          <a:effectLst/>
                          <a:latin typeface="Times New Roman" pitchFamily="18" charset="0"/>
                          <a:ea typeface="+mn-ea"/>
                          <a:cs typeface="Times New Roman" pitchFamily="18" charset="0"/>
                        </a:rPr>
                        <a:t>.</a:t>
                      </a:r>
                    </a:p>
                    <a:p>
                      <a:pPr algn="just"/>
                      <a:endParaRPr lang="en-US" sz="2000" kern="1200" dirty="0">
                        <a:solidFill>
                          <a:srgbClr val="0000FF"/>
                        </a:solidFill>
                        <a:effectLst/>
                        <a:latin typeface="Times New Roman" pitchFamily="18" charset="0"/>
                        <a:ea typeface="+mn-ea"/>
                        <a:cs typeface="Times New Roman" pitchFamily="18" charset="0"/>
                      </a:endParaRPr>
                    </a:p>
                    <a:p>
                      <a:pPr marL="342900" indent="-342900" algn="just">
                        <a:buFontTx/>
                        <a:buChar char="-"/>
                      </a:pPr>
                      <a:r>
                        <a:rPr lang="en-US" sz="2000" kern="1200" baseline="0" dirty="0">
                          <a:solidFill>
                            <a:srgbClr val="0000FF"/>
                          </a:solidFill>
                          <a:effectLst/>
                          <a:latin typeface="Times New Roman" pitchFamily="18" charset="0"/>
                          <a:ea typeface="+mn-ea"/>
                          <a:cs typeface="Times New Roman" pitchFamily="18" charset="0"/>
                        </a:rPr>
                        <a:t>L</a:t>
                      </a:r>
                      <a:r>
                        <a:rPr lang="en-US" sz="2000" kern="1200" dirty="0">
                          <a:solidFill>
                            <a:srgbClr val="0000FF"/>
                          </a:solidFill>
                          <a:effectLst/>
                          <a:latin typeface="Times New Roman" pitchFamily="18" charset="0"/>
                          <a:ea typeface="+mn-ea"/>
                          <a:cs typeface="Times New Roman" pitchFamily="18" charset="0"/>
                        </a:rPr>
                        <a:t>an </a:t>
                      </a:r>
                      <a:r>
                        <a:rPr lang="en-US" sz="2000" kern="1200" dirty="0" err="1">
                          <a:solidFill>
                            <a:srgbClr val="0000FF"/>
                          </a:solidFill>
                          <a:effectLst/>
                          <a:latin typeface="Times New Roman" pitchFamily="18" charset="0"/>
                          <a:ea typeface="+mn-ea"/>
                          <a:cs typeface="Times New Roman" pitchFamily="18" charset="0"/>
                        </a:rPr>
                        <a:t>có</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thể</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trực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tiếp</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hoặc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nhờ</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thầy</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cô</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giáo</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nói</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chuyện</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với</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bố</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mẹ</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để</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bố</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mẹ</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tạo</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điều</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kiện</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cho</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em</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tham</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gia</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các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hoạt</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động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tập</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thể</a:t>
                      </a:r>
                      <a:r>
                        <a:rPr lang="en-US" sz="2000" kern="1200" dirty="0">
                          <a:solidFill>
                            <a:srgbClr val="0000FF"/>
                          </a:solidFill>
                          <a:effectLst/>
                          <a:latin typeface="Times New Roman" pitchFamily="18" charset="0"/>
                          <a:ea typeface="+mn-ea"/>
                          <a:cs typeface="Times New Roman" pitchFamily="18" charset="0"/>
                        </a:rPr>
                        <a:t>. </a:t>
                      </a:r>
                    </a:p>
                    <a:p>
                      <a:pPr marL="342900" indent="-342900" algn="just">
                        <a:buFontTx/>
                        <a:buChar char="-"/>
                      </a:pPr>
                      <a:endParaRPr lang="en-US" sz="2000" kern="1200" dirty="0">
                        <a:solidFill>
                          <a:srgbClr val="0000FF"/>
                        </a:solidFill>
                        <a:effectLst/>
                        <a:latin typeface="Times New Roman" pitchFamily="18" charset="0"/>
                        <a:ea typeface="+mn-ea"/>
                        <a:cs typeface="Times New Roman" pitchFamily="18" charset="0"/>
                      </a:endParaRPr>
                    </a:p>
                    <a:p>
                      <a:pPr marL="342900" indent="-342900" algn="just">
                        <a:buFontTx/>
                        <a:buChar char="-"/>
                      </a:pPr>
                      <a:r>
                        <a:rPr lang="en-US" sz="2000" kern="1200" dirty="0">
                          <a:solidFill>
                            <a:srgbClr val="0000FF"/>
                          </a:solidFill>
                          <a:effectLst/>
                          <a:latin typeface="Times New Roman" pitchFamily="18" charset="0"/>
                          <a:ea typeface="+mn-ea"/>
                          <a:cs typeface="Times New Roman" pitchFamily="18" charset="0"/>
                        </a:rPr>
                        <a:t>Lan </a:t>
                      </a:r>
                      <a:r>
                        <a:rPr lang="en-US" sz="2000" kern="1200" dirty="0" err="1">
                          <a:solidFill>
                            <a:srgbClr val="0000FF"/>
                          </a:solidFill>
                          <a:effectLst/>
                          <a:latin typeface="Times New Roman" pitchFamily="18" charset="0"/>
                          <a:ea typeface="+mn-ea"/>
                          <a:cs typeface="Times New Roman" pitchFamily="18" charset="0"/>
                        </a:rPr>
                        <a:t>cũng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cẩn</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cố</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gắng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học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tốt</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để</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chứng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minh</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cho</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bố</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mẹ</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thấy</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việc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tham</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gia</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các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hoạt</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động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tập</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thể</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không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ảnh</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hưởng</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đến</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việc</a:t>
                      </a:r>
                      <a:r>
                        <a:rPr lang="en-US" sz="2000" kern="1200" dirty="0">
                          <a:solidFill>
                            <a:srgbClr val="0000FF"/>
                          </a:solidFill>
                          <a:effectLst/>
                          <a:latin typeface="Times New Roman" pitchFamily="18" charset="0"/>
                          <a:ea typeface="+mn-ea"/>
                          <a:cs typeface="Times New Roman" pitchFamily="18" charset="0"/>
                        </a:rPr>
                        <a:t> </a:t>
                      </a:r>
                      <a:r>
                        <a:rPr lang="en-US" sz="2000" kern="1200" dirty="0" err="1">
                          <a:solidFill>
                            <a:srgbClr val="0000FF"/>
                          </a:solidFill>
                          <a:effectLst/>
                          <a:latin typeface="Times New Roman" pitchFamily="18" charset="0"/>
                          <a:ea typeface="+mn-ea"/>
                          <a:cs typeface="Times New Roman" pitchFamily="18" charset="0"/>
                        </a:rPr>
                        <a:t>học</a:t>
                      </a:r>
                      <a:r>
                        <a:rPr lang="en-US" sz="2000" kern="1200" dirty="0">
                          <a:solidFill>
                            <a:srgbClr val="0000FF"/>
                          </a:solidFill>
                          <a:effectLst/>
                          <a:latin typeface="Times New Roman" pitchFamily="18" charset="0"/>
                          <a:ea typeface="+mn-ea"/>
                          <a:cs typeface="Times New Roman" pitchFamily="18" charset="0"/>
                        </a:rPr>
                        <a:t>.</a:t>
                      </a:r>
                    </a:p>
                    <a:p>
                      <a:pPr algn="just"/>
                      <a:endParaRPr lang="en-US" sz="20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332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205818" y="1366355"/>
            <a:ext cx="6778616" cy="5897570"/>
          </a:xfrm>
          <a:prstGeom prst="rect">
            <a:avLst/>
          </a:prstGeom>
          <a:noFill/>
          <a:ln>
            <a:noFill/>
          </a:ln>
        </p:spPr>
      </p:pic>
      <p:sp>
        <p:nvSpPr>
          <p:cNvPr id="9" name="Snip Diagonal Corner Rectangle 8"/>
          <p:cNvSpPr/>
          <p:nvPr/>
        </p:nvSpPr>
        <p:spPr>
          <a:xfrm>
            <a:off x="203100" y="808903"/>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5" name="Picture 14"/>
          <p:cNvPicPr>
            <a:picLocks noChangeAspect="1"/>
          </p:cNvPicPr>
          <p:nvPr/>
        </p:nvPicPr>
        <p:blipFill>
          <a:blip r:embed="rId4"/>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89338306"/>
              </p:ext>
            </p:extLst>
          </p:nvPr>
        </p:nvGraphicFramePr>
        <p:xfrm>
          <a:off x="224424" y="3314056"/>
          <a:ext cx="5543988" cy="3306318"/>
        </p:xfrm>
        <a:graphic>
          <a:graphicData uri="http://schemas.openxmlformats.org/drawingml/2006/table">
            <a:tbl>
              <a:tblPr/>
              <a:tblGrid>
                <a:gridCol w="5543988">
                  <a:extLst>
                    <a:ext uri="{9D8B030D-6E8A-4147-A177-3AD203B41FA5}">
                      <a16:colId xmlns:a16="http://schemas.microsoft.com/office/drawing/2014/main" val="20000"/>
                    </a:ext>
                  </a:extLst>
                </a:gridCol>
              </a:tblGrid>
              <a:tr h="960120">
                <a:tc>
                  <a:txBody>
                    <a:bodyPr/>
                    <a:lstStyle/>
                    <a:p>
                      <a:pPr algn="just"/>
                      <a:r>
                        <a:rPr lang="en-US" sz="2400" kern="1200" dirty="0">
                          <a:solidFill>
                            <a:schemeClr val="tx1"/>
                          </a:solidFill>
                          <a:effectLst/>
                          <a:latin typeface="+mn-lt"/>
                          <a:ea typeface="+mn-ea"/>
                          <a:cs typeface="+mn-cs"/>
                        </a:rPr>
                        <a:t>-</a:t>
                      </a:r>
                      <a:r>
                        <a:rPr lang="en-US" sz="2400" kern="1200" baseline="0" dirty="0">
                          <a:solidFill>
                            <a:schemeClr val="tx1"/>
                          </a:solidFill>
                          <a:effectLst/>
                          <a:latin typeface="+mn-lt"/>
                          <a:ea typeface="+mn-ea"/>
                          <a:cs typeface="+mn-cs"/>
                        </a:rPr>
                        <a:t> </a:t>
                      </a:r>
                      <a:r>
                        <a:rPr lang="en-US" sz="2400" kern="1200" baseline="0" dirty="0" err="1">
                          <a:solidFill>
                            <a:schemeClr val="tx1"/>
                          </a:solidFill>
                          <a:effectLst/>
                          <a:latin typeface="+mn-lt"/>
                          <a:ea typeface="+mn-ea"/>
                          <a:cs typeface="+mn-cs"/>
                        </a:rPr>
                        <a:t>M</a:t>
                      </a:r>
                      <a:r>
                        <a:rPr lang="en-US" sz="2400" kern="1200" dirty="0" err="1">
                          <a:solidFill>
                            <a:schemeClr val="tx1"/>
                          </a:solidFill>
                          <a:effectLst/>
                          <a:latin typeface="Times New Roman" pitchFamily="18" charset="0"/>
                          <a:ea typeface="+mn-ea"/>
                          <a:cs typeface="Times New Roman" pitchFamily="18" charset="0"/>
                        </a:rPr>
                        <a:t>ặc</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dù</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công</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việc</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của</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bố</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mẹ</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Hà</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rất</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vất</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vả</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nhưng</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Hà</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rất</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ít</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khi</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làm</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việc</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nhà</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để</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giúp</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đỡ</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bố</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mẹ</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vì</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nghĩ</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rằng</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mình</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chỉ</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cần</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có</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nghĩa</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vụ</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học</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giỏi</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là</a:t>
                      </a:r>
                      <a:r>
                        <a:rPr lang="en-US"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tx1"/>
                          </a:solidFill>
                          <a:effectLst/>
                          <a:latin typeface="Times New Roman" pitchFamily="18" charset="0"/>
                          <a:ea typeface="+mn-ea"/>
                          <a:cs typeface="Times New Roman" pitchFamily="18" charset="0"/>
                        </a:rPr>
                        <a:t>được</a:t>
                      </a:r>
                      <a:r>
                        <a:rPr lang="en-US" sz="2400" kern="1200" dirty="0">
                          <a:solidFill>
                            <a:schemeClr val="tx1"/>
                          </a:solidFill>
                          <a:effectLst/>
                          <a:latin typeface="Times New Roman" pitchFamily="18" charset="0"/>
                          <a:ea typeface="+mn-ea"/>
                          <a:cs typeface="Times New Roman" pitchFamily="18" charset="0"/>
                        </a:rPr>
                        <a:t>.</a:t>
                      </a:r>
                    </a:p>
                    <a:p>
                      <a:pPr lvl="0" algn="just"/>
                      <a:r>
                        <a:rPr lang="en-US" sz="2400" b="1" u="none" strike="noStrike" kern="1200" baseline="0" dirty="0">
                          <a:solidFill>
                            <a:schemeClr val="tx1"/>
                          </a:solidFill>
                          <a:effectLst/>
                          <a:latin typeface="Times New Roman" pitchFamily="18" charset="0"/>
                          <a:ea typeface="+mn-ea"/>
                          <a:cs typeface="Times New Roman" pitchFamily="18" charset="0"/>
                        </a:rPr>
                        <a:t> a) </a:t>
                      </a:r>
                      <a:r>
                        <a:rPr lang="en-US" sz="2400" b="1" u="none" strike="noStrike" kern="1200" baseline="0" dirty="0" err="1">
                          <a:solidFill>
                            <a:schemeClr val="tx1"/>
                          </a:solidFill>
                          <a:effectLst/>
                          <a:latin typeface="Times New Roman" pitchFamily="18" charset="0"/>
                          <a:ea typeface="+mn-ea"/>
                          <a:cs typeface="Times New Roman" pitchFamily="18" charset="0"/>
                        </a:rPr>
                        <a:t>Em</a:t>
                      </a:r>
                      <a:r>
                        <a:rPr lang="en-US" sz="2400" b="1" u="none" strike="noStrike" kern="1200" dirty="0">
                          <a:solidFill>
                            <a:schemeClr val="tx1"/>
                          </a:solidFill>
                          <a:effectLst/>
                          <a:latin typeface="Times New Roman" pitchFamily="18" charset="0"/>
                          <a:ea typeface="+mn-ea"/>
                          <a:cs typeface="Times New Roman" pitchFamily="18" charset="0"/>
                        </a:rPr>
                        <a:t> </a:t>
                      </a:r>
                      <a:r>
                        <a:rPr lang="en-US" sz="2400" b="1" u="none" strike="noStrike" kern="1200" dirty="0" err="1">
                          <a:solidFill>
                            <a:schemeClr val="tx1"/>
                          </a:solidFill>
                          <a:effectLst/>
                          <a:latin typeface="Times New Roman" pitchFamily="18" charset="0"/>
                          <a:ea typeface="+mn-ea"/>
                          <a:cs typeface="Times New Roman" pitchFamily="18" charset="0"/>
                        </a:rPr>
                        <a:t>suy</a:t>
                      </a:r>
                      <a:r>
                        <a:rPr lang="en-US" sz="2400" b="1" u="none" strike="noStrike" kern="1200" dirty="0">
                          <a:solidFill>
                            <a:schemeClr val="tx1"/>
                          </a:solidFill>
                          <a:effectLst/>
                          <a:latin typeface="Times New Roman" pitchFamily="18" charset="0"/>
                          <a:ea typeface="+mn-ea"/>
                          <a:cs typeface="Times New Roman" pitchFamily="18" charset="0"/>
                        </a:rPr>
                        <a:t> </a:t>
                      </a:r>
                      <a:r>
                        <a:rPr lang="en-US" sz="2400" b="1" u="none" strike="noStrike" kern="1200" dirty="0" err="1">
                          <a:solidFill>
                            <a:schemeClr val="tx1"/>
                          </a:solidFill>
                          <a:effectLst/>
                          <a:latin typeface="Times New Roman" pitchFamily="18" charset="0"/>
                          <a:ea typeface="+mn-ea"/>
                          <a:cs typeface="Times New Roman" pitchFamily="18" charset="0"/>
                        </a:rPr>
                        <a:t>nghĩ</a:t>
                      </a:r>
                      <a:r>
                        <a:rPr lang="en-US" sz="2400" b="1" u="none" strike="noStrike" kern="1200" dirty="0">
                          <a:solidFill>
                            <a:schemeClr val="tx1"/>
                          </a:solidFill>
                          <a:effectLst/>
                          <a:latin typeface="Times New Roman" pitchFamily="18" charset="0"/>
                          <a:ea typeface="+mn-ea"/>
                          <a:cs typeface="Times New Roman" pitchFamily="18" charset="0"/>
                        </a:rPr>
                        <a:t> </a:t>
                      </a:r>
                      <a:r>
                        <a:rPr lang="en-US" sz="2400" b="1" u="none" strike="noStrike" kern="1200" dirty="0" err="1">
                          <a:solidFill>
                            <a:schemeClr val="tx1"/>
                          </a:solidFill>
                          <a:effectLst/>
                          <a:latin typeface="Times New Roman" pitchFamily="18" charset="0"/>
                          <a:ea typeface="+mn-ea"/>
                          <a:cs typeface="Times New Roman" pitchFamily="18" charset="0"/>
                        </a:rPr>
                        <a:t>gì</a:t>
                      </a:r>
                      <a:r>
                        <a:rPr lang="en-US" sz="2400" b="1" u="none" strike="noStrike" kern="1200" dirty="0">
                          <a:solidFill>
                            <a:schemeClr val="tx1"/>
                          </a:solidFill>
                          <a:effectLst/>
                          <a:latin typeface="Times New Roman" pitchFamily="18" charset="0"/>
                          <a:ea typeface="+mn-ea"/>
                          <a:cs typeface="Times New Roman" pitchFamily="18" charset="0"/>
                        </a:rPr>
                        <a:t> </a:t>
                      </a:r>
                      <a:r>
                        <a:rPr lang="en-US" sz="2400" b="1" u="none" strike="noStrike" kern="1200" dirty="0" err="1">
                          <a:solidFill>
                            <a:schemeClr val="tx1"/>
                          </a:solidFill>
                          <a:effectLst/>
                          <a:latin typeface="Times New Roman" pitchFamily="18" charset="0"/>
                          <a:ea typeface="+mn-ea"/>
                          <a:cs typeface="Times New Roman" pitchFamily="18" charset="0"/>
                        </a:rPr>
                        <a:t>về</a:t>
                      </a:r>
                      <a:r>
                        <a:rPr lang="en-US" sz="2400" b="1" u="none" strike="noStrike" kern="1200" dirty="0">
                          <a:solidFill>
                            <a:schemeClr val="tx1"/>
                          </a:solidFill>
                          <a:effectLst/>
                          <a:latin typeface="Times New Roman" pitchFamily="18" charset="0"/>
                          <a:ea typeface="+mn-ea"/>
                          <a:cs typeface="Times New Roman" pitchFamily="18" charset="0"/>
                        </a:rPr>
                        <a:t> </a:t>
                      </a:r>
                      <a:r>
                        <a:rPr lang="en-US" sz="2400" b="1" u="none" strike="noStrike" kern="1200" dirty="0" err="1">
                          <a:solidFill>
                            <a:schemeClr val="tx1"/>
                          </a:solidFill>
                          <a:effectLst/>
                          <a:latin typeface="Times New Roman" pitchFamily="18" charset="0"/>
                          <a:ea typeface="+mn-ea"/>
                          <a:cs typeface="Times New Roman" pitchFamily="18" charset="0"/>
                        </a:rPr>
                        <a:t>việc</a:t>
                      </a:r>
                      <a:r>
                        <a:rPr lang="en-US" sz="2400" b="1" u="none" strike="noStrike" kern="1200" dirty="0">
                          <a:solidFill>
                            <a:schemeClr val="tx1"/>
                          </a:solidFill>
                          <a:effectLst/>
                          <a:latin typeface="Times New Roman" pitchFamily="18" charset="0"/>
                          <a:ea typeface="+mn-ea"/>
                          <a:cs typeface="Times New Roman" pitchFamily="18" charset="0"/>
                        </a:rPr>
                        <a:t> </a:t>
                      </a:r>
                      <a:r>
                        <a:rPr lang="en-US" sz="2400" b="1" u="none" strike="noStrike" kern="1200" dirty="0" err="1">
                          <a:solidFill>
                            <a:schemeClr val="tx1"/>
                          </a:solidFill>
                          <a:effectLst/>
                          <a:latin typeface="Times New Roman" pitchFamily="18" charset="0"/>
                          <a:ea typeface="+mn-ea"/>
                          <a:cs typeface="Times New Roman" pitchFamily="18" charset="0"/>
                        </a:rPr>
                        <a:t>làm</a:t>
                      </a:r>
                      <a:r>
                        <a:rPr lang="en-US" sz="2400" b="1" u="none" strike="noStrike" kern="1200" dirty="0">
                          <a:solidFill>
                            <a:schemeClr val="tx1"/>
                          </a:solidFill>
                          <a:effectLst/>
                          <a:latin typeface="Times New Roman" pitchFamily="18" charset="0"/>
                          <a:ea typeface="+mn-ea"/>
                          <a:cs typeface="Times New Roman" pitchFamily="18" charset="0"/>
                        </a:rPr>
                        <a:t> </a:t>
                      </a:r>
                      <a:r>
                        <a:rPr lang="en-US" sz="2400" b="1" u="none" strike="noStrike" kern="1200" dirty="0" err="1">
                          <a:solidFill>
                            <a:schemeClr val="tx1"/>
                          </a:solidFill>
                          <a:effectLst/>
                          <a:latin typeface="Times New Roman" pitchFamily="18" charset="0"/>
                          <a:ea typeface="+mn-ea"/>
                          <a:cs typeface="Times New Roman" pitchFamily="18" charset="0"/>
                        </a:rPr>
                        <a:t>của</a:t>
                      </a:r>
                      <a:r>
                        <a:rPr lang="en-US" sz="2400" b="1" u="none" strike="noStrike" kern="1200" dirty="0">
                          <a:solidFill>
                            <a:schemeClr val="tx1"/>
                          </a:solidFill>
                          <a:effectLst/>
                          <a:latin typeface="Times New Roman" pitchFamily="18" charset="0"/>
                          <a:ea typeface="+mn-ea"/>
                          <a:cs typeface="Times New Roman" pitchFamily="18" charset="0"/>
                        </a:rPr>
                        <a:t> </a:t>
                      </a:r>
                      <a:r>
                        <a:rPr lang="en-US" sz="2400" b="1" u="none" strike="noStrike" kern="1200" dirty="0" err="1">
                          <a:solidFill>
                            <a:schemeClr val="tx1"/>
                          </a:solidFill>
                          <a:effectLst/>
                          <a:latin typeface="Times New Roman" pitchFamily="18" charset="0"/>
                          <a:ea typeface="+mn-ea"/>
                          <a:cs typeface="Times New Roman" pitchFamily="18" charset="0"/>
                        </a:rPr>
                        <a:t>Hà</a:t>
                      </a:r>
                      <a:r>
                        <a:rPr lang="en-US" sz="2400" b="1" u="none" strike="noStrike" kern="1200" dirty="0">
                          <a:solidFill>
                            <a:schemeClr val="tx1"/>
                          </a:solidFill>
                          <a:effectLst/>
                          <a:latin typeface="Times New Roman" pitchFamily="18" charset="0"/>
                          <a:ea typeface="+mn-ea"/>
                          <a:cs typeface="Times New Roman" pitchFamily="18" charset="0"/>
                        </a:rPr>
                        <a:t>?</a:t>
                      </a:r>
                      <a:endParaRPr lang="en-US" sz="2400" u="none" strike="noStrike" kern="1200" dirty="0">
                        <a:solidFill>
                          <a:schemeClr val="tx1"/>
                        </a:solidFill>
                        <a:effectLst/>
                        <a:latin typeface="Times New Roman" pitchFamily="18" charset="0"/>
                        <a:ea typeface="+mn-ea"/>
                        <a:cs typeface="Times New Roman" pitchFamily="18" charset="0"/>
                      </a:endParaRPr>
                    </a:p>
                    <a:p>
                      <a:pPr algn="just"/>
                      <a:r>
                        <a:rPr lang="en-US" sz="2400" b="1" kern="1200" baseline="0" dirty="0">
                          <a:solidFill>
                            <a:schemeClr val="tx1"/>
                          </a:solidFill>
                          <a:effectLst/>
                          <a:latin typeface="Times New Roman" pitchFamily="18" charset="0"/>
                          <a:ea typeface="+mn-ea"/>
                          <a:cs typeface="Times New Roman" pitchFamily="18" charset="0"/>
                        </a:rPr>
                        <a:t>  b)</a:t>
                      </a:r>
                      <a:r>
                        <a:rPr lang="en-US" sz="2400" b="1" kern="1200" dirty="0">
                          <a:solidFill>
                            <a:schemeClr val="tx1"/>
                          </a:solidFill>
                          <a:effectLst/>
                          <a:latin typeface="Times New Roman" pitchFamily="18" charset="0"/>
                          <a:ea typeface="+mn-ea"/>
                          <a:cs typeface="Times New Roman" pitchFamily="18" charset="0"/>
                        </a:rPr>
                        <a:t> Theo </a:t>
                      </a:r>
                      <a:r>
                        <a:rPr lang="en-US" sz="2400" b="1" kern="1200" dirty="0" err="1">
                          <a:solidFill>
                            <a:schemeClr val="tx1"/>
                          </a:solidFill>
                          <a:effectLst/>
                          <a:latin typeface="Times New Roman" pitchFamily="18" charset="0"/>
                          <a:ea typeface="+mn-ea"/>
                          <a:cs typeface="Times New Roman" pitchFamily="18" charset="0"/>
                        </a:rPr>
                        <a:t>em</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Hà</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cần</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làm</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gì</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để</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thực</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hiện</a:t>
                      </a:r>
                      <a:br>
                        <a:rPr lang="en-US" sz="2400" b="1" kern="1200" dirty="0">
                          <a:solidFill>
                            <a:schemeClr val="tx1"/>
                          </a:solidFill>
                          <a:effectLst/>
                          <a:latin typeface="Times New Roman" pitchFamily="18" charset="0"/>
                          <a:ea typeface="+mn-ea"/>
                          <a:cs typeface="Times New Roman" pitchFamily="18" charset="0"/>
                        </a:rPr>
                      </a:br>
                      <a:r>
                        <a:rPr lang="en-US" sz="2400" b="1" kern="1200" dirty="0" err="1">
                          <a:solidFill>
                            <a:schemeClr val="tx1"/>
                          </a:solidFill>
                          <a:effectLst/>
                          <a:latin typeface="Times New Roman" pitchFamily="18" charset="0"/>
                          <a:ea typeface="+mn-ea"/>
                          <a:cs typeface="Times New Roman" pitchFamily="18" charset="0"/>
                        </a:rPr>
                        <a:t>tốt</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quyền</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và</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nghĩa</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vụ</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của</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học</a:t>
                      </a:r>
                      <a:r>
                        <a:rPr lang="en-US" sz="2400" b="1" kern="1200" dirty="0">
                          <a:solidFill>
                            <a:schemeClr val="tx1"/>
                          </a:solidFill>
                          <a:effectLst/>
                          <a:latin typeface="Times New Roman" pitchFamily="18" charset="0"/>
                          <a:ea typeface="+mn-ea"/>
                          <a:cs typeface="Times New Roman" pitchFamily="18" charset="0"/>
                        </a:rPr>
                        <a:t> </a:t>
                      </a:r>
                      <a:r>
                        <a:rPr lang="en-US" sz="2400" b="1" kern="1200" dirty="0" err="1">
                          <a:solidFill>
                            <a:schemeClr val="tx1"/>
                          </a:solidFill>
                          <a:effectLst/>
                          <a:latin typeface="Times New Roman" pitchFamily="18" charset="0"/>
                          <a:ea typeface="+mn-ea"/>
                          <a:cs typeface="Times New Roman" pitchFamily="18" charset="0"/>
                        </a:rPr>
                        <a:t>sinh</a:t>
                      </a:r>
                      <a:r>
                        <a:rPr lang="en-US" sz="2400" b="1" kern="1200" dirty="0">
                          <a:solidFill>
                            <a:schemeClr val="tx1"/>
                          </a:solidFill>
                          <a:effectLst/>
                          <a:latin typeface="Times New Roman" pitchFamily="18" charset="0"/>
                          <a:ea typeface="+mn-ea"/>
                          <a:cs typeface="Times New Roman" pitchFamily="18" charset="0"/>
                        </a:rPr>
                        <a:t>?</a:t>
                      </a:r>
                      <a:endParaRPr lang="en-US" sz="2400" kern="1200" dirty="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44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8" name="Table 17">
            <a:extLst>
              <a:ext uri="{FF2B5EF4-FFF2-40B4-BE49-F238E27FC236}">
                <a16:creationId xmlns:a16="http://schemas.microsoft.com/office/drawing/2014/main" id="{7D668EC2-4E38-4777-A0FC-8ACA3600A626}"/>
              </a:ext>
            </a:extLst>
          </p:cNvPr>
          <p:cNvGraphicFramePr>
            <a:graphicFrameLocks noGrp="1"/>
          </p:cNvGraphicFramePr>
          <p:nvPr>
            <p:extLst>
              <p:ext uri="{D42A27DB-BD31-4B8C-83A1-F6EECF244321}">
                <p14:modId xmlns:p14="http://schemas.microsoft.com/office/powerpoint/2010/main" val="2745437242"/>
              </p:ext>
            </p:extLst>
          </p:nvPr>
        </p:nvGraphicFramePr>
        <p:xfrm>
          <a:off x="6428669" y="1476710"/>
          <a:ext cx="5526897" cy="4389120"/>
        </p:xfrm>
        <a:graphic>
          <a:graphicData uri="http://schemas.openxmlformats.org/drawingml/2006/table">
            <a:tbl>
              <a:tblPr/>
              <a:tblGrid>
                <a:gridCol w="5526897">
                  <a:extLst>
                    <a:ext uri="{9D8B030D-6E8A-4147-A177-3AD203B41FA5}">
                      <a16:colId xmlns:a16="http://schemas.microsoft.com/office/drawing/2014/main" val="20000"/>
                    </a:ext>
                  </a:extLst>
                </a:gridCol>
              </a:tblGrid>
              <a:tr h="960120">
                <a:tc>
                  <a:txBody>
                    <a:bodyPr/>
                    <a:lstStyle/>
                    <a:p>
                      <a:pPr marL="342900" indent="-342900">
                        <a:buFontTx/>
                        <a:buChar char="-"/>
                      </a:pPr>
                      <a:r>
                        <a:rPr lang="en-US" sz="2400" kern="1200" dirty="0" err="1">
                          <a:solidFill>
                            <a:srgbClr val="0000FF"/>
                          </a:solidFill>
                          <a:effectLst/>
                          <a:latin typeface="Times New Roman" pitchFamily="18" charset="0"/>
                          <a:ea typeface="+mn-ea"/>
                          <a:cs typeface="Times New Roman" pitchFamily="18" charset="0"/>
                        </a:rPr>
                        <a:t>Luật</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Trẻ</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em</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quy</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định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bổn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phận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của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trẻ</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em</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đối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với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đình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là</a:t>
                      </a:r>
                      <a:r>
                        <a:rPr lang="en-US" sz="2400" kern="1200" dirty="0">
                          <a:solidFill>
                            <a:srgbClr val="0000FF"/>
                          </a:solidFill>
                          <a:effectLst/>
                          <a:latin typeface="Times New Roman" pitchFamily="18" charset="0"/>
                          <a:ea typeface="+mn-ea"/>
                          <a:cs typeface="Times New Roman" pitchFamily="18" charset="0"/>
                        </a:rPr>
                        <a:t>: </a:t>
                      </a:r>
                    </a:p>
                    <a:p>
                      <a:pPr marL="342900" indent="-342900">
                        <a:buFontTx/>
                        <a:buChar char="-"/>
                      </a:pPr>
                      <a:endParaRPr lang="en-US" sz="2400" kern="1200" dirty="0">
                        <a:solidFill>
                          <a:srgbClr val="0000FF"/>
                        </a:solidFill>
                        <a:effectLst/>
                        <a:latin typeface="Times New Roman" pitchFamily="18" charset="0"/>
                        <a:ea typeface="+mn-ea"/>
                        <a:cs typeface="Times New Roman" pitchFamily="18" charset="0"/>
                      </a:endParaRPr>
                    </a:p>
                    <a:p>
                      <a:r>
                        <a:rPr lang="en-US" sz="2400" i="1" kern="1200" dirty="0" err="1">
                          <a:solidFill>
                            <a:srgbClr val="0000FF"/>
                          </a:solidFill>
                          <a:effectLst/>
                          <a:latin typeface="Times New Roman" pitchFamily="18" charset="0"/>
                          <a:ea typeface="+mn-ea"/>
                          <a:cs typeface="Times New Roman" pitchFamily="18" charset="0"/>
                        </a:rPr>
                        <a:t>Học</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tập</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rèn</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luyện</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giữ</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gìn</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nền</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nếp</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gia</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đình</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phụ</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giúp</a:t>
                      </a:r>
                      <a:r>
                        <a:rPr lang="en-US" sz="2400" i="1" kern="1200" dirty="0">
                          <a:solidFill>
                            <a:srgbClr val="0000FF"/>
                          </a:solidFill>
                          <a:effectLst/>
                          <a:latin typeface="Times New Roman" pitchFamily="18" charset="0"/>
                          <a:ea typeface="+mn-ea"/>
                          <a:cs typeface="Times New Roman" pitchFamily="18" charset="0"/>
                        </a:rPr>
                        <a:t> cha </a:t>
                      </a:r>
                      <a:r>
                        <a:rPr lang="en-US" sz="2400" i="1" kern="1200" dirty="0" err="1">
                          <a:solidFill>
                            <a:srgbClr val="0000FF"/>
                          </a:solidFill>
                          <a:effectLst/>
                          <a:latin typeface="Times New Roman" pitchFamily="18" charset="0"/>
                          <a:ea typeface="+mn-ea"/>
                          <a:cs typeface="Times New Roman" pitchFamily="18" charset="0"/>
                        </a:rPr>
                        <a:t>mẹ</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và</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các</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thành</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viên</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trong</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gia</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đình</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những</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công</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việc</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phù</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hợp</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với</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độ</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tuổi</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giới</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tính</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và</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sự</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phát</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triển</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của</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trẻ</a:t>
                      </a:r>
                      <a:r>
                        <a:rPr lang="en-US" sz="2400" i="1" kern="1200" dirty="0">
                          <a:solidFill>
                            <a:srgbClr val="0000FF"/>
                          </a:solidFill>
                          <a:effectLst/>
                          <a:latin typeface="Times New Roman" pitchFamily="18" charset="0"/>
                          <a:ea typeface="+mn-ea"/>
                          <a:cs typeface="Times New Roman" pitchFamily="18" charset="0"/>
                        </a:rPr>
                        <a:t> </a:t>
                      </a:r>
                      <a:r>
                        <a:rPr lang="en-US" sz="2400" i="1" kern="1200" dirty="0" err="1">
                          <a:solidFill>
                            <a:srgbClr val="0000FF"/>
                          </a:solidFill>
                          <a:effectLst/>
                          <a:latin typeface="Times New Roman" pitchFamily="18" charset="0"/>
                          <a:ea typeface="+mn-ea"/>
                          <a:cs typeface="Times New Roman" pitchFamily="18" charset="0"/>
                        </a:rPr>
                        <a:t>em</a:t>
                      </a:r>
                      <a:r>
                        <a:rPr lang="en-US" sz="2400" kern="1200" dirty="0">
                          <a:solidFill>
                            <a:srgbClr val="0000FF"/>
                          </a:solidFill>
                          <a:effectLst/>
                          <a:latin typeface="Times New Roman" pitchFamily="18" charset="0"/>
                          <a:ea typeface="+mn-ea"/>
                          <a:cs typeface="Times New Roman" pitchFamily="18" charset="0"/>
                        </a:rPr>
                        <a:t>.</a:t>
                      </a:r>
                    </a:p>
                    <a:p>
                      <a:endParaRPr lang="en-US" sz="2400" kern="1200" dirty="0">
                        <a:solidFill>
                          <a:srgbClr val="0000FF"/>
                        </a:solidFill>
                        <a:effectLst/>
                        <a:latin typeface="Times New Roman" pitchFamily="18" charset="0"/>
                        <a:ea typeface="+mn-ea"/>
                        <a:cs typeface="Times New Roman" pitchFamily="18" charset="0"/>
                      </a:endParaRPr>
                    </a:p>
                    <a:p>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Hà</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cần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thực</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hiện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tốt</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bổn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phận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của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trẻ</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em</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với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bản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thân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đình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nhà</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trường</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và</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xã</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hội</a:t>
                      </a:r>
                      <a:r>
                        <a:rPr lang="en-US" sz="2400" kern="1200" dirty="0">
                          <a:solidFill>
                            <a:srgbClr val="0000FF"/>
                          </a:solidFill>
                          <a:effectLst/>
                          <a:latin typeface="Times New Roman" pitchFamily="18" charset="0"/>
                          <a:ea typeface="+mn-ea"/>
                          <a:cs typeface="Times New Roman" pitchFamily="18" charset="0"/>
                        </a:rPr>
                        <a:t>).</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15043" y="382813"/>
            <a:ext cx="5207535" cy="5948218"/>
          </a:xfrm>
          <a:prstGeom prst="rect">
            <a:avLst/>
          </a:prstGeom>
          <a:noFill/>
          <a:ln>
            <a:noFill/>
          </a:ln>
        </p:spPr>
      </p:pic>
      <p:sp>
        <p:nvSpPr>
          <p:cNvPr id="12" name="文本框 15"/>
          <p:cNvSpPr txBox="1"/>
          <p:nvPr/>
        </p:nvSpPr>
        <p:spPr>
          <a:xfrm>
            <a:off x="6439961" y="3722304"/>
            <a:ext cx="5255015" cy="830997"/>
          </a:xfrm>
          <a:prstGeom prst="rect">
            <a:avLst/>
          </a:prstGeom>
          <a:noFill/>
        </p:spPr>
        <p:txBody>
          <a:bodyPr wrap="square" rtlCol="0">
            <a:spAutoFit/>
          </a:bodyPr>
          <a:lstStyle/>
          <a:p>
            <a:pPr algn="ctr" defTabSz="457200"/>
            <a:r>
              <a:rPr lang="en-US" altLang="zh-CN" sz="4800" b="1" dirty="0">
                <a:solidFill>
                  <a:srgbClr val="FF0000"/>
                </a:solidFill>
                <a:latin typeface="Times" pitchFamily="18" charset="0"/>
                <a:ea typeface="华康海报体W12" panose="040B0C09000000000000" pitchFamily="81" charset="-122"/>
                <a:cs typeface="Times" pitchFamily="18" charset="0"/>
              </a:rPr>
              <a:t>IV. </a:t>
            </a:r>
            <a:r>
              <a:rPr lang="en-US" altLang="zh-CN" sz="4800" b="1" dirty="0" err="1">
                <a:solidFill>
                  <a:srgbClr val="FF0000"/>
                </a:solidFill>
                <a:latin typeface="Times" pitchFamily="18" charset="0"/>
                <a:ea typeface="华康海报体W12" panose="040B0C09000000000000" pitchFamily="81" charset="-122"/>
                <a:cs typeface="Times" pitchFamily="18" charset="0"/>
              </a:rPr>
              <a:t>Vận</a:t>
            </a:r>
            <a:r>
              <a:rPr lang="en-US" altLang="zh-CN" sz="4800" b="1" dirty="0">
                <a:solidFill>
                  <a:srgbClr val="FF0000"/>
                </a:solidFill>
                <a:latin typeface="Times" pitchFamily="18" charset="0"/>
                <a:ea typeface="华康海报体W12" panose="040B0C09000000000000" pitchFamily="81" charset="-122"/>
                <a:cs typeface="Times" pitchFamily="18" charset="0"/>
              </a:rPr>
              <a:t> </a:t>
            </a:r>
            <a:r>
              <a:rPr lang="en-US" altLang="zh-CN" sz="4800" b="1" dirty="0" err="1">
                <a:solidFill>
                  <a:srgbClr val="FF0000"/>
                </a:solidFill>
                <a:latin typeface="Times" pitchFamily="18" charset="0"/>
                <a:ea typeface="华康海报体W12" panose="040B0C09000000000000" pitchFamily="81" charset="-122"/>
                <a:cs typeface="Times" pitchFamily="18" charset="0"/>
              </a:rPr>
              <a:t>dụng</a:t>
            </a:r>
            <a:endParaRPr lang="zh-CN" altLang="en-US" sz="48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461245"/>
            </a:xfrm>
            <a:prstGeom prst="rect">
              <a:avLst/>
            </a:prstGeom>
          </p:spPr>
        </p:pic>
        <p:sp>
          <p:nvSpPr>
            <p:cNvPr id="10" name="Rectangle 9"/>
            <p:cNvSpPr>
              <a:spLocks noChangeArrowheads="1"/>
            </p:cNvSpPr>
            <p:nvPr/>
          </p:nvSpPr>
          <p:spPr bwMode="auto">
            <a:xfrm>
              <a:off x="1410628" y="1594131"/>
              <a:ext cx="33158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QUYỀN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VÀ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NGHĨA VỤ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CƠ BẢN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954474228"/>
              </p:ext>
            </p:extLst>
          </p:nvPr>
        </p:nvGraphicFramePr>
        <p:xfrm>
          <a:off x="650555" y="2421462"/>
          <a:ext cx="4258492" cy="3498025"/>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dirty="0">
                          <a:solidFill>
                            <a:schemeClr val="tx1"/>
                          </a:solidFill>
                          <a:effectLst/>
                          <a:latin typeface="+mn-lt"/>
                          <a:ea typeface="+mn-ea"/>
                          <a:cs typeface="+mn-cs"/>
                        </a:rPr>
                        <a:t>-</a:t>
                      </a:r>
                      <a:r>
                        <a:rPr lang="en-US" sz="1800" u="none" strike="noStrike" kern="1200" baseline="0" dirty="0">
                          <a:solidFill>
                            <a:schemeClr val="tx1"/>
                          </a:solidFill>
                          <a:effectLst/>
                          <a:latin typeface="+mn-lt"/>
                          <a:ea typeface="+mn-ea"/>
                          <a:cs typeface="+mn-cs"/>
                        </a:rPr>
                        <a:t> </a:t>
                      </a:r>
                      <a:r>
                        <a:rPr lang="en-US" sz="2400" b="1" u="none" strike="noStrike" kern="1200" baseline="0" dirty="0" err="1">
                          <a:solidFill>
                            <a:srgbClr val="0000FF"/>
                          </a:solidFill>
                          <a:effectLst/>
                          <a:latin typeface="Times New Roman" pitchFamily="18" charset="0"/>
                          <a:ea typeface="+mn-ea"/>
                          <a:cs typeface="Times New Roman" pitchFamily="18" charset="0"/>
                        </a:rPr>
                        <a:t>Em</a:t>
                      </a:r>
                      <a:r>
                        <a:rPr lang="vi-VN" sz="2400" b="1" u="none" strike="noStrike" kern="1200" dirty="0">
                          <a:solidFill>
                            <a:srgbClr val="0000FF"/>
                          </a:solidFill>
                          <a:effectLst/>
                          <a:latin typeface="Times New Roman" pitchFamily="18" charset="0"/>
                          <a:ea typeface="+mn-ea"/>
                          <a:cs typeface="Times New Roman" pitchFamily="18" charset="0"/>
                        </a:rPr>
                        <a:t> hãy vẽ một bức tranh </a:t>
                      </a:r>
                      <a:r>
                        <a:rPr lang="en-US" sz="2400" b="1" u="none" strike="noStrike" kern="1200" dirty="0" err="1">
                          <a:solidFill>
                            <a:srgbClr val="0000FF"/>
                          </a:solidFill>
                          <a:effectLst/>
                          <a:latin typeface="Times New Roman" pitchFamily="18" charset="0"/>
                          <a:ea typeface="+mn-ea"/>
                          <a:cs typeface="Times New Roman" pitchFamily="18" charset="0"/>
                        </a:rPr>
                        <a:t>hoặc</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sưu</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tầm</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một</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câu</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chuyện</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vi-VN" sz="2400" b="1" u="none" strike="noStrike" kern="1200" dirty="0">
                          <a:solidFill>
                            <a:srgbClr val="0000FF"/>
                          </a:solidFill>
                          <a:effectLst/>
                          <a:latin typeface="Times New Roman" pitchFamily="18" charset="0"/>
                          <a:ea typeface="+mn-ea"/>
                          <a:cs typeface="Times New Roman" pitchFamily="18" charset="0"/>
                        </a:rPr>
                        <a:t>thể hiện </a:t>
                      </a:r>
                      <a:r>
                        <a:rPr lang="en-US" sz="2400" b="1" u="none" strike="noStrike" kern="1200" dirty="0" err="1">
                          <a:solidFill>
                            <a:srgbClr val="0000FF"/>
                          </a:solidFill>
                          <a:effectLst/>
                          <a:latin typeface="Times New Roman" pitchFamily="18" charset="0"/>
                          <a:ea typeface="+mn-ea"/>
                          <a:cs typeface="Times New Roman" pitchFamily="18" charset="0"/>
                        </a:rPr>
                        <a:t>một</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vi-VN" sz="2400" b="1" u="none" strike="noStrike" kern="1200" dirty="0">
                          <a:solidFill>
                            <a:srgbClr val="0000FF"/>
                          </a:solidFill>
                          <a:effectLst/>
                          <a:latin typeface="Times New Roman" pitchFamily="18" charset="0"/>
                          <a:ea typeface="+mn-ea"/>
                          <a:cs typeface="Times New Roman" pitchFamily="18" charset="0"/>
                        </a:rPr>
                        <a:t>việc</a:t>
                      </a:r>
                      <a:r>
                        <a:rPr lang="en-US" sz="2400" b="1" u="none" strike="noStrike" kern="1200" dirty="0">
                          <a:solidFill>
                            <a:srgbClr val="0000FF"/>
                          </a:solidFill>
                          <a:effectLst/>
                          <a:latin typeface="Times New Roman" pitchFamily="18" charset="0"/>
                          <a:ea typeface="+mn-ea"/>
                          <a:cs typeface="Times New Roman" pitchFamily="18" charset="0"/>
                        </a:rPr>
                        <a:t> </a:t>
                      </a:r>
                      <a:r>
                        <a:rPr lang="en-US" sz="2400" b="1" u="none" strike="noStrike" kern="1200" dirty="0" err="1">
                          <a:solidFill>
                            <a:srgbClr val="0000FF"/>
                          </a:solidFill>
                          <a:effectLst/>
                          <a:latin typeface="Times New Roman" pitchFamily="18" charset="0"/>
                          <a:ea typeface="+mn-ea"/>
                          <a:cs typeface="Times New Roman" pitchFamily="18" charset="0"/>
                        </a:rPr>
                        <a:t>làm</a:t>
                      </a:r>
                      <a:r>
                        <a:rPr lang="vi-VN" sz="2400" b="1" u="none" strike="noStrike" kern="1200" dirty="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dirty="0">
                          <a:solidFill>
                            <a:srgbClr val="0000FF"/>
                          </a:solidFill>
                          <a:effectLst/>
                          <a:latin typeface="Times New Roman" pitchFamily="18" charset="0"/>
                          <a:ea typeface="+mn-ea"/>
                          <a:cs typeface="Times New Roman" pitchFamily="18" charset="0"/>
                        </a:rPr>
                        <a:t>, </a:t>
                      </a:r>
                      <a:r>
                        <a:rPr lang="en-US" sz="2400" b="1" u="none" strike="noStrike" kern="1200" dirty="0" err="1">
                          <a:solidFill>
                            <a:srgbClr val="0000FF"/>
                          </a:solidFill>
                          <a:effectLst/>
                          <a:latin typeface="Times New Roman" pitchFamily="18" charset="0"/>
                          <a:ea typeface="+mn-ea"/>
                          <a:cs typeface="Times New Roman" pitchFamily="18" charset="0"/>
                        </a:rPr>
                        <a:t>câu</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chuyện</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đó</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viết</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thành</a:t>
                      </a:r>
                      <a:r>
                        <a:rPr lang="en-US" sz="2400" b="1" u="none" strike="noStrike" kern="1200" baseline="0" dirty="0">
                          <a:solidFill>
                            <a:srgbClr val="0000FF"/>
                          </a:solidFill>
                          <a:effectLst/>
                          <a:latin typeface="Times New Roman" pitchFamily="18" charset="0"/>
                          <a:ea typeface="+mn-ea"/>
                          <a:cs typeface="Times New Roman" pitchFamily="18" charset="0"/>
                        </a:rPr>
                        <a:t> 1 </a:t>
                      </a:r>
                      <a:r>
                        <a:rPr lang="en-US" sz="2400" b="1" u="none" strike="noStrike" kern="1200" baseline="0" dirty="0" err="1">
                          <a:solidFill>
                            <a:srgbClr val="0000FF"/>
                          </a:solidFill>
                          <a:effectLst/>
                          <a:latin typeface="Times New Roman" pitchFamily="18" charset="0"/>
                          <a:ea typeface="+mn-ea"/>
                          <a:cs typeface="Times New Roman" pitchFamily="18" charset="0"/>
                        </a:rPr>
                        <a:t>đoạn</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văn</a:t>
                      </a:r>
                      <a:r>
                        <a:rPr lang="en-US" sz="2400" b="1" u="none" strike="noStrike" kern="1200" baseline="0" dirty="0">
                          <a:solidFill>
                            <a:srgbClr val="0000FF"/>
                          </a:solidFill>
                          <a:effectLst/>
                          <a:latin typeface="Times New Roman" pitchFamily="18" charset="0"/>
                          <a:ea typeface="+mn-ea"/>
                          <a:cs typeface="Times New Roman" pitchFamily="18" charset="0"/>
                        </a:rPr>
                        <a:t> </a:t>
                      </a:r>
                      <a:r>
                        <a:rPr lang="en-US" sz="2400" b="1" u="none" strike="noStrike" kern="1200" baseline="0" dirty="0" err="1">
                          <a:solidFill>
                            <a:srgbClr val="0000FF"/>
                          </a:solidFill>
                          <a:effectLst/>
                          <a:latin typeface="Times New Roman" pitchFamily="18" charset="0"/>
                          <a:ea typeface="+mn-ea"/>
                          <a:cs typeface="Times New Roman" pitchFamily="18" charset="0"/>
                        </a:rPr>
                        <a:t>từ</a:t>
                      </a:r>
                      <a:r>
                        <a:rPr lang="en-US" sz="2400" b="1" u="none" strike="noStrike" kern="1200" baseline="0" dirty="0">
                          <a:solidFill>
                            <a:srgbClr val="0000FF"/>
                          </a:solidFill>
                          <a:effectLst/>
                          <a:latin typeface="Times New Roman" pitchFamily="18" charset="0"/>
                          <a:ea typeface="+mn-ea"/>
                          <a:cs typeface="Times New Roman" pitchFamily="18" charset="0"/>
                        </a:rPr>
                        <a:t> 10-15 </a:t>
                      </a:r>
                      <a:r>
                        <a:rPr lang="en-US" sz="2400" b="1" u="none" strike="noStrike" kern="1200" baseline="0" dirty="0" err="1">
                          <a:solidFill>
                            <a:srgbClr val="0000FF"/>
                          </a:solidFill>
                          <a:effectLst/>
                          <a:latin typeface="Times New Roman" pitchFamily="18" charset="0"/>
                          <a:ea typeface="+mn-ea"/>
                          <a:cs typeface="Times New Roman" pitchFamily="18" charset="0"/>
                        </a:rPr>
                        <a:t>câu</a:t>
                      </a:r>
                      <a:r>
                        <a:rPr lang="en-US" sz="2400" b="1" u="none" strike="noStrike" kern="1200" baseline="0" dirty="0">
                          <a:solidFill>
                            <a:srgbClr val="0000FF"/>
                          </a:solidFill>
                          <a:effectLst/>
                          <a:latin typeface="Times New Roman" pitchFamily="18" charset="0"/>
                          <a:ea typeface="+mn-ea"/>
                          <a:cs typeface="Times New Roman" pitchFamily="18" charset="0"/>
                        </a:rPr>
                        <a:t>)</a:t>
                      </a:r>
                      <a:endParaRPr lang="en-US" sz="2400" b="1" u="none" strike="noStrike" kern="1200" dirty="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a:t>
                      </a:r>
                      <a:r>
                        <a:rPr lang="en-US" sz="2600" kern="1200" baseline="0">
                          <a:solidFill>
                            <a:srgbClr val="0000FF"/>
                          </a:solidFill>
                          <a:effectLst/>
                          <a:latin typeface="Times New Roman" pitchFamily="18" charset="0"/>
                          <a:ea typeface="+mn-ea"/>
                          <a:cs typeface="Times New Roman" pitchFamily="18" charset="0"/>
                        </a:rPr>
                        <a:t>E</a:t>
                      </a:r>
                      <a:r>
                        <a:rPr lang="vi-VN" sz="2600" kern="1200">
                          <a:solidFill>
                            <a:srgbClr val="0000FF"/>
                          </a:solidFill>
                          <a:effectLst/>
                          <a:latin typeface="Times New Roman" pitchFamily="18" charset="0"/>
                          <a:ea typeface="+mn-ea"/>
                          <a:cs typeface="Times New Roman" pitchFamily="18" charset="0"/>
                        </a:rPr>
                        <a:t>m hãy viết khoảng nửa trang giấy</a:t>
                      </a:r>
                      <a:r>
                        <a:rPr lang="en-US" sz="2600" kern="1200">
                          <a:solidFill>
                            <a:srgbClr val="0000FF"/>
                          </a:solidFill>
                          <a:effectLst/>
                          <a:latin typeface="Times New Roman" pitchFamily="18" charset="0"/>
                          <a:ea typeface="+mn-ea"/>
                          <a:cs typeface="Times New Roman" pitchFamily="18" charset="0"/>
                        </a:rPr>
                        <a:t> (15-20 dòng)</a:t>
                      </a:r>
                      <a:r>
                        <a:rPr lang="vi-VN" sz="2600" kern="120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93558" y="578106"/>
            <a:ext cx="5532435" cy="5696624"/>
            <a:chOff x="593558" y="578106"/>
            <a:chExt cx="5532435"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461245"/>
            </a:xfrm>
            <a:prstGeom prst="rect">
              <a:avLst/>
            </a:prstGeom>
          </p:spPr>
        </p:pic>
        <p:sp>
          <p:nvSpPr>
            <p:cNvPr id="10" name="Rectangle 9"/>
            <p:cNvSpPr>
              <a:spLocks noChangeArrowheads="1"/>
            </p:cNvSpPr>
            <p:nvPr/>
          </p:nvSpPr>
          <p:spPr bwMode="auto">
            <a:xfrm>
              <a:off x="1410628" y="1594131"/>
              <a:ext cx="33158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QUYỀN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VÀ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NGHĨA VỤ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CƠ BẢN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CỦA CÔNG DÂN</a:t>
              </a:r>
            </a:p>
          </p:txBody>
        </p:sp>
        <p:sp>
          <p:nvSpPr>
            <p:cNvPr id="14" name="Rectangle 1"/>
            <p:cNvSpPr>
              <a:spLocks noChangeArrowheads="1"/>
            </p:cNvSpPr>
            <p:nvPr/>
          </p:nvSpPr>
          <p:spPr bwMode="auto">
            <a:xfrm>
              <a:off x="593558" y="5259067"/>
              <a:ext cx="553243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b="1">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13716000"/>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973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394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636609"/>
            </a:xfrm>
            <a:prstGeom prst="rect">
              <a:avLst/>
            </a:prstGeom>
          </p:spPr>
        </p:pic>
        <p:sp>
          <p:nvSpPr>
            <p:cNvPr id="10" name="Rectangle 9"/>
            <p:cNvSpPr>
              <a:spLocks noChangeArrowheads="1"/>
            </p:cNvSpPr>
            <p:nvPr/>
          </p:nvSpPr>
          <p:spPr bwMode="auto">
            <a:xfrm>
              <a:off x="1410628" y="1594131"/>
              <a:ext cx="33158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QUYỀN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VÀ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NGHĨA VỤ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CƠ BẢN </a:t>
              </a:r>
            </a:p>
            <a:p>
              <a:pPr algn="ctr" eaLnBrk="0" fontAlgn="base" hangingPunct="0">
                <a:spcBef>
                  <a:spcPct val="0"/>
                </a:spcBef>
                <a:spcAft>
                  <a:spcPct val="0"/>
                </a:spcAft>
              </a:pPr>
              <a:r>
                <a:rPr lang="en-US" sz="2800">
                  <a:solidFill>
                    <a:srgbClr val="0000FF"/>
                  </a:solidFill>
                  <a:latin typeface="Times" pitchFamily="18" charset="0"/>
                  <a:cs typeface="Times" pitchFamily="18" charset="0"/>
                </a:rPr>
                <a:t>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209728" y="586387"/>
            <a:ext cx="11515997"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4400" b="1" dirty="0">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384420" y="1879071"/>
            <a:ext cx="9909686" cy="5053628"/>
          </a:xfrm>
          <a:prstGeom prst="rect">
            <a:avLst/>
          </a:prstGeom>
        </p:spPr>
        <p:txBody>
          <a:bodyPr wrap="square">
            <a:spAutoFit/>
          </a:bodyPr>
          <a:lstStyle/>
          <a:p>
            <a:pPr algn="ctr"/>
            <a:r>
              <a:rPr lang="en-US" sz="2800" b="1" dirty="0">
                <a:latin typeface="Times" pitchFamily="18" charset="0"/>
                <a:cs typeface="Times" pitchFamily="18" charset="0"/>
              </a:rPr>
              <a:t>TÌNH HUỐNG</a:t>
            </a:r>
          </a:p>
          <a:p>
            <a:r>
              <a:rPr lang="en-US" sz="2800" dirty="0">
                <a:latin typeface="Times" pitchFamily="18" charset="0"/>
                <a:cs typeface="Times" pitchFamily="18" charset="0"/>
              </a:rPr>
              <a:t>- </a:t>
            </a:r>
            <a:r>
              <a:rPr lang="en-US" sz="2800" dirty="0" err="1">
                <a:latin typeface="Times" pitchFamily="18" charset="0"/>
                <a:cs typeface="Times" pitchFamily="18" charset="0"/>
              </a:rPr>
              <a:t>Lớp</a:t>
            </a:r>
            <a:r>
              <a:rPr lang="en-US" sz="2800" dirty="0">
                <a:latin typeface="Times" pitchFamily="18" charset="0"/>
                <a:cs typeface="Times" pitchFamily="18" charset="0"/>
              </a:rPr>
              <a:t> 6A </a:t>
            </a:r>
            <a:r>
              <a:rPr lang="en-US" sz="2800" dirty="0" err="1">
                <a:latin typeface="Times" pitchFamily="18" charset="0"/>
                <a:cs typeface="Times" pitchFamily="18" charset="0"/>
              </a:rPr>
              <a:t>có</a:t>
            </a:r>
            <a:r>
              <a:rPr lang="en-US" sz="2800" dirty="0">
                <a:latin typeface="Times" pitchFamily="18" charset="0"/>
                <a:cs typeface="Times" pitchFamily="18" charset="0"/>
              </a:rPr>
              <a:t> </a:t>
            </a:r>
            <a:r>
              <a:rPr lang="en-US" sz="2800" dirty="0" err="1">
                <a:latin typeface="Times" pitchFamily="18" charset="0"/>
                <a:cs typeface="Times" pitchFamily="18" charset="0"/>
              </a:rPr>
              <a:t>một</a:t>
            </a:r>
            <a:r>
              <a:rPr lang="en-US" sz="2800" dirty="0">
                <a:latin typeface="Times" pitchFamily="18" charset="0"/>
                <a:cs typeface="Times" pitchFamily="18" charset="0"/>
              </a:rPr>
              <a:t> </a:t>
            </a:r>
            <a:r>
              <a:rPr lang="en-US" sz="2800" dirty="0" err="1">
                <a:latin typeface="Times" pitchFamily="18" charset="0"/>
                <a:cs typeface="Times" pitchFamily="18" charset="0"/>
              </a:rPr>
              <a:t>số</a:t>
            </a:r>
            <a:r>
              <a:rPr lang="en-US" sz="2800" dirty="0">
                <a:latin typeface="Times" pitchFamily="18" charset="0"/>
                <a:cs typeface="Times" pitchFamily="18" charset="0"/>
              </a:rPr>
              <a:t> </a:t>
            </a:r>
            <a:r>
              <a:rPr lang="en-US" sz="2800" dirty="0" err="1">
                <a:latin typeface="Times" pitchFamily="18" charset="0"/>
                <a:cs typeface="Times" pitchFamily="18" charset="0"/>
              </a:rPr>
              <a:t>bạn</a:t>
            </a:r>
            <a:r>
              <a:rPr lang="en-US" sz="2800" dirty="0">
                <a:latin typeface="Times" pitchFamily="18" charset="0"/>
                <a:cs typeface="Times" pitchFamily="18" charset="0"/>
              </a:rPr>
              <a:t> </a:t>
            </a:r>
            <a:r>
              <a:rPr lang="en-US" sz="2800" dirty="0" err="1">
                <a:latin typeface="Times" pitchFamily="18" charset="0"/>
                <a:cs typeface="Times" pitchFamily="18" charset="0"/>
              </a:rPr>
              <a:t>nhà</a:t>
            </a:r>
            <a:r>
              <a:rPr lang="en-US" sz="2800" dirty="0">
                <a:latin typeface="Times" pitchFamily="18" charset="0"/>
                <a:cs typeface="Times" pitchFamily="18" charset="0"/>
              </a:rPr>
              <a:t> </a:t>
            </a:r>
            <a:r>
              <a:rPr lang="en-US" sz="2800" dirty="0" err="1">
                <a:latin typeface="Times" pitchFamily="18" charset="0"/>
                <a:cs typeface="Times" pitchFamily="18" charset="0"/>
              </a:rPr>
              <a:t>xa</a:t>
            </a:r>
            <a:r>
              <a:rPr lang="en-US" sz="2800" dirty="0">
                <a:latin typeface="Times" pitchFamily="18" charset="0"/>
                <a:cs typeface="Times" pitchFamily="18" charset="0"/>
              </a:rPr>
              <a:t> </a:t>
            </a:r>
            <a:r>
              <a:rPr lang="en-US" sz="2800" dirty="0" err="1">
                <a:latin typeface="Times" pitchFamily="18" charset="0"/>
                <a:cs typeface="Times" pitchFamily="18" charset="0"/>
              </a:rPr>
              <a:t>nên</a:t>
            </a:r>
            <a:r>
              <a:rPr lang="en-US" sz="2800" dirty="0">
                <a:latin typeface="Times" pitchFamily="18" charset="0"/>
                <a:cs typeface="Times" pitchFamily="18" charset="0"/>
              </a:rPr>
              <a:t> </a:t>
            </a:r>
            <a:r>
              <a:rPr lang="en-US" sz="2800" dirty="0" err="1">
                <a:latin typeface="Times" pitchFamily="18" charset="0"/>
                <a:cs typeface="Times" pitchFamily="18" charset="0"/>
              </a:rPr>
              <a:t>thường</a:t>
            </a:r>
            <a:r>
              <a:rPr lang="en-US" sz="2800" dirty="0">
                <a:latin typeface="Times" pitchFamily="18" charset="0"/>
                <a:cs typeface="Times" pitchFamily="18" charset="0"/>
              </a:rPr>
              <a:t> </a:t>
            </a:r>
            <a:r>
              <a:rPr lang="en-US" sz="2800" dirty="0" err="1">
                <a:latin typeface="Times" pitchFamily="18" charset="0"/>
                <a:cs typeface="Times" pitchFamily="18" charset="0"/>
              </a:rPr>
              <a:t>đi</a:t>
            </a:r>
            <a:r>
              <a:rPr lang="en-US" sz="2800" dirty="0">
                <a:latin typeface="Times" pitchFamily="18" charset="0"/>
                <a:cs typeface="Times" pitchFamily="18" charset="0"/>
              </a:rPr>
              <a:t> </a:t>
            </a:r>
            <a:r>
              <a:rPr lang="en-US" sz="2800" dirty="0" err="1">
                <a:latin typeface="Times" pitchFamily="18" charset="0"/>
                <a:cs typeface="Times" pitchFamily="18" charset="0"/>
              </a:rPr>
              <a:t>xe</a:t>
            </a:r>
            <a:r>
              <a:rPr lang="en-US" sz="2800" dirty="0">
                <a:latin typeface="Times" pitchFamily="18" charset="0"/>
                <a:cs typeface="Times" pitchFamily="18" charset="0"/>
              </a:rPr>
              <a:t> </a:t>
            </a:r>
            <a:r>
              <a:rPr lang="en-US" sz="2800" dirty="0" err="1">
                <a:latin typeface="Times" pitchFamily="18" charset="0"/>
                <a:cs typeface="Times" pitchFamily="18" charset="0"/>
              </a:rPr>
              <a:t>đạp</a:t>
            </a:r>
            <a:r>
              <a:rPr lang="en-US" sz="2800" dirty="0">
                <a:latin typeface="Times" pitchFamily="18" charset="0"/>
                <a:cs typeface="Times" pitchFamily="18" charset="0"/>
              </a:rPr>
              <a:t> </a:t>
            </a:r>
            <a:r>
              <a:rPr lang="en-US" sz="2800" dirty="0" err="1">
                <a:latin typeface="Times" pitchFamily="18" charset="0"/>
                <a:cs typeface="Times" pitchFamily="18" charset="0"/>
              </a:rPr>
              <a:t>điện</a:t>
            </a:r>
            <a:r>
              <a:rPr lang="en-US" sz="2800" dirty="0">
                <a:latin typeface="Times" pitchFamily="18" charset="0"/>
                <a:cs typeface="Times" pitchFamily="18" charset="0"/>
              </a:rPr>
              <a:t> </a:t>
            </a:r>
            <a:r>
              <a:rPr lang="en-US" sz="2800" dirty="0" err="1">
                <a:latin typeface="Times" pitchFamily="18" charset="0"/>
                <a:cs typeface="Times" pitchFamily="18" charset="0"/>
              </a:rPr>
              <a:t>đến</a:t>
            </a:r>
            <a:r>
              <a:rPr lang="en-US" sz="2800" dirty="0">
                <a:latin typeface="Times" pitchFamily="18" charset="0"/>
                <a:cs typeface="Times" pitchFamily="18" charset="0"/>
              </a:rPr>
              <a:t> </a:t>
            </a:r>
            <a:r>
              <a:rPr lang="en-US" sz="2800" dirty="0" err="1">
                <a:latin typeface="Times" pitchFamily="18" charset="0"/>
                <a:cs typeface="Times" pitchFamily="18" charset="0"/>
              </a:rPr>
              <a:t>trường</a:t>
            </a:r>
            <a:r>
              <a:rPr lang="en-US" sz="2800" dirty="0">
                <a:latin typeface="Times" pitchFamily="18" charset="0"/>
                <a:cs typeface="Times" pitchFamily="18" charset="0"/>
              </a:rPr>
              <a:t>. </a:t>
            </a:r>
            <a:r>
              <a:rPr lang="en-US" sz="2800" dirty="0" err="1">
                <a:latin typeface="Times" pitchFamily="18" charset="0"/>
                <a:cs typeface="Times" pitchFamily="18" charset="0"/>
              </a:rPr>
              <a:t>Trong</a:t>
            </a:r>
            <a:r>
              <a:rPr lang="en-US" sz="2800" dirty="0">
                <a:latin typeface="Times" pitchFamily="18" charset="0"/>
                <a:cs typeface="Times" pitchFamily="18" charset="0"/>
              </a:rPr>
              <a:t> </a:t>
            </a:r>
            <a:r>
              <a:rPr lang="en-US" sz="2800" dirty="0" err="1">
                <a:latin typeface="Times" pitchFamily="18" charset="0"/>
                <a:cs typeface="Times" pitchFamily="18" charset="0"/>
              </a:rPr>
              <a:t>đó</a:t>
            </a:r>
            <a:r>
              <a:rPr lang="en-US" sz="2800" dirty="0">
                <a:latin typeface="Times" pitchFamily="18" charset="0"/>
                <a:cs typeface="Times" pitchFamily="18" charset="0"/>
              </a:rPr>
              <a:t>, </a:t>
            </a:r>
            <a:r>
              <a:rPr lang="en-US" sz="2800" dirty="0" err="1">
                <a:latin typeface="Times" pitchFamily="18" charset="0"/>
                <a:cs typeface="Times" pitchFamily="18" charset="0"/>
              </a:rPr>
              <a:t>một</a:t>
            </a:r>
            <a:r>
              <a:rPr lang="en-US" sz="2800" dirty="0">
                <a:latin typeface="Times" pitchFamily="18" charset="0"/>
                <a:cs typeface="Times" pitchFamily="18" charset="0"/>
              </a:rPr>
              <a:t> </a:t>
            </a:r>
            <a:r>
              <a:rPr lang="en-US" sz="2800" dirty="0" err="1">
                <a:latin typeface="Times" pitchFamily="18" charset="0"/>
                <a:cs typeface="Times" pitchFamily="18" charset="0"/>
              </a:rPr>
              <a:t>vài</a:t>
            </a:r>
            <a:r>
              <a:rPr lang="en-US" sz="2800" dirty="0">
                <a:latin typeface="Times" pitchFamily="18" charset="0"/>
                <a:cs typeface="Times" pitchFamily="18" charset="0"/>
              </a:rPr>
              <a:t> </a:t>
            </a:r>
            <a:r>
              <a:rPr lang="en-US" sz="2800" dirty="0" err="1">
                <a:latin typeface="Times" pitchFamily="18" charset="0"/>
                <a:cs typeface="Times" pitchFamily="18" charset="0"/>
              </a:rPr>
              <a:t>bạn</a:t>
            </a:r>
            <a:r>
              <a:rPr lang="en-US" sz="2800" dirty="0">
                <a:latin typeface="Times" pitchFamily="18" charset="0"/>
                <a:cs typeface="Times" pitchFamily="18" charset="0"/>
              </a:rPr>
              <a:t> </a:t>
            </a:r>
            <a:r>
              <a:rPr lang="en-US" sz="2800" dirty="0" err="1">
                <a:latin typeface="Times" pitchFamily="18" charset="0"/>
                <a:cs typeface="Times" pitchFamily="18" charset="0"/>
              </a:rPr>
              <a:t>không</a:t>
            </a:r>
            <a:r>
              <a:rPr lang="en-US" sz="2800" dirty="0">
                <a:latin typeface="Times" pitchFamily="18" charset="0"/>
                <a:cs typeface="Times" pitchFamily="18" charset="0"/>
              </a:rPr>
              <a:t> </a:t>
            </a:r>
            <a:r>
              <a:rPr lang="en-US" sz="2800" dirty="0" err="1">
                <a:latin typeface="Times" pitchFamily="18" charset="0"/>
                <a:cs typeface="Times" pitchFamily="18" charset="0"/>
              </a:rPr>
              <a:t>đội</a:t>
            </a:r>
            <a:r>
              <a:rPr lang="en-US" sz="2800" dirty="0">
                <a:latin typeface="Times" pitchFamily="18" charset="0"/>
                <a:cs typeface="Times" pitchFamily="18" charset="0"/>
              </a:rPr>
              <a:t> </a:t>
            </a:r>
            <a:r>
              <a:rPr lang="en-US" sz="2800" dirty="0" err="1">
                <a:latin typeface="Times" pitchFamily="18" charset="0"/>
                <a:cs typeface="Times" pitchFamily="18" charset="0"/>
              </a:rPr>
              <a:t>mũ</a:t>
            </a:r>
            <a:r>
              <a:rPr lang="en-US" sz="2800" dirty="0">
                <a:latin typeface="Times" pitchFamily="18" charset="0"/>
                <a:cs typeface="Times" pitchFamily="18" charset="0"/>
              </a:rPr>
              <a:t> </a:t>
            </a:r>
            <a:r>
              <a:rPr lang="en-US" sz="2800" dirty="0" err="1">
                <a:latin typeface="Times" pitchFamily="18" charset="0"/>
                <a:cs typeface="Times" pitchFamily="18" charset="0"/>
              </a:rPr>
              <a:t>bảo</a:t>
            </a:r>
            <a:r>
              <a:rPr lang="en-US" sz="2800" dirty="0">
                <a:latin typeface="Times" pitchFamily="18" charset="0"/>
                <a:cs typeface="Times" pitchFamily="18" charset="0"/>
              </a:rPr>
              <a:t> </a:t>
            </a:r>
            <a:r>
              <a:rPr lang="en-US" sz="2800" dirty="0" err="1">
                <a:latin typeface="Times" pitchFamily="18" charset="0"/>
                <a:cs typeface="Times" pitchFamily="18" charset="0"/>
              </a:rPr>
              <a:t>hiểm</a:t>
            </a:r>
            <a:r>
              <a:rPr lang="en-US" sz="2800" dirty="0">
                <a:latin typeface="Times" pitchFamily="18" charset="0"/>
                <a:cs typeface="Times" pitchFamily="18" charset="0"/>
              </a:rPr>
              <a:t>.</a:t>
            </a:r>
          </a:p>
          <a:p>
            <a:r>
              <a:rPr lang="en-US" sz="2800" dirty="0"/>
              <a:t>- </a:t>
            </a:r>
            <a:r>
              <a:rPr lang="en-US" sz="2800" dirty="0" err="1">
                <a:solidFill>
                  <a:srgbClr val="FF0000"/>
                </a:solidFill>
                <a:latin typeface="Times" pitchFamily="18" charset="0"/>
                <a:cs typeface="Times" pitchFamily="18" charset="0"/>
              </a:rPr>
              <a:t>Chuẩn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bị</a:t>
            </a:r>
            <a:r>
              <a:rPr lang="en-US" sz="2800" dirty="0">
                <a:solidFill>
                  <a:srgbClr val="FF0000"/>
                </a:solidFill>
                <a:latin typeface="Times" pitchFamily="18" charset="0"/>
                <a:cs typeface="Times" pitchFamily="18" charset="0"/>
              </a:rPr>
              <a:t>: 1 </a:t>
            </a:r>
            <a:r>
              <a:rPr lang="en-US" sz="2800" dirty="0" err="1">
                <a:solidFill>
                  <a:srgbClr val="FF0000"/>
                </a:solidFill>
                <a:latin typeface="Times" pitchFamily="18" charset="0"/>
                <a:cs typeface="Times" pitchFamily="18" charset="0"/>
              </a:rPr>
              <a:t>xe</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đạp</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điện</a:t>
            </a:r>
            <a:endParaRPr lang="en-US" sz="2800" dirty="0">
              <a:solidFill>
                <a:srgbClr val="FF0000"/>
              </a:solidFill>
              <a:latin typeface="Times" pitchFamily="18" charset="0"/>
              <a:cs typeface="Times" pitchFamily="18" charset="0"/>
            </a:endParaRPr>
          </a:p>
          <a:p>
            <a:r>
              <a:rPr lang="en-US" sz="2800" dirty="0">
                <a:solidFill>
                  <a:srgbClr val="FF0000"/>
                </a:solidFill>
                <a:latin typeface="Times" pitchFamily="18" charset="0"/>
                <a:cs typeface="Times" pitchFamily="18" charset="0"/>
              </a:rPr>
              <a:t>- 1 HS </a:t>
            </a:r>
            <a:r>
              <a:rPr lang="en-US" sz="2800" dirty="0" err="1">
                <a:solidFill>
                  <a:srgbClr val="FF0000"/>
                </a:solidFill>
                <a:latin typeface="Times" pitchFamily="18" charset="0"/>
                <a:cs typeface="Times" pitchFamily="18" charset="0"/>
              </a:rPr>
              <a:t>dẫn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truyện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tuyên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truyền</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viên</a:t>
            </a:r>
            <a:endParaRPr lang="en-US" sz="2800" dirty="0">
              <a:solidFill>
                <a:srgbClr val="FF0000"/>
              </a:solidFill>
              <a:latin typeface="Times" pitchFamily="18" charset="0"/>
              <a:cs typeface="Times" pitchFamily="18" charset="0"/>
            </a:endParaRPr>
          </a:p>
          <a:p>
            <a:r>
              <a:rPr lang="en-US" sz="2800" dirty="0">
                <a:solidFill>
                  <a:srgbClr val="FF0000"/>
                </a:solidFill>
                <a:latin typeface="Times" pitchFamily="18" charset="0"/>
                <a:cs typeface="Times" pitchFamily="18" charset="0"/>
              </a:rPr>
              <a:t>-  1 </a:t>
            </a:r>
            <a:r>
              <a:rPr lang="en-US" sz="2800" dirty="0" err="1">
                <a:solidFill>
                  <a:srgbClr val="FF0000"/>
                </a:solidFill>
                <a:latin typeface="Times" pitchFamily="18" charset="0"/>
                <a:cs typeface="Times" pitchFamily="18" charset="0"/>
              </a:rPr>
              <a:t>nhóm</a:t>
            </a:r>
            <a:r>
              <a:rPr lang="en-US" sz="2800" dirty="0">
                <a:solidFill>
                  <a:srgbClr val="FF0000"/>
                </a:solidFill>
                <a:latin typeface="Times" pitchFamily="18" charset="0"/>
                <a:cs typeface="Times" pitchFamily="18" charset="0"/>
              </a:rPr>
              <a:t> 3, 4 HS (2 </a:t>
            </a:r>
            <a:r>
              <a:rPr lang="en-US" sz="2800" dirty="0" err="1">
                <a:solidFill>
                  <a:srgbClr val="FF0000"/>
                </a:solidFill>
                <a:latin typeface="Times" pitchFamily="18" charset="0"/>
                <a:cs typeface="Times" pitchFamily="18" charset="0"/>
              </a:rPr>
              <a:t>nam</a:t>
            </a:r>
            <a:r>
              <a:rPr lang="en-US" sz="2800" dirty="0">
                <a:solidFill>
                  <a:srgbClr val="FF0000"/>
                </a:solidFill>
                <a:latin typeface="Times" pitchFamily="18" charset="0"/>
                <a:cs typeface="Times" pitchFamily="18" charset="0"/>
              </a:rPr>
              <a:t>, 2 </a:t>
            </a:r>
            <a:r>
              <a:rPr lang="en-US" sz="2800" dirty="0" err="1">
                <a:solidFill>
                  <a:srgbClr val="FF0000"/>
                </a:solidFill>
                <a:latin typeface="Times" pitchFamily="18" charset="0"/>
                <a:cs typeface="Times" pitchFamily="18" charset="0"/>
              </a:rPr>
              <a:t>nữ</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tham</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gia</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đóng</a:t>
            </a:r>
            <a:r>
              <a:rPr lang="en-US" sz="2800" dirty="0">
                <a:solidFill>
                  <a:srgbClr val="FF0000"/>
                </a:solidFill>
                <a:latin typeface="Times" pitchFamily="18" charset="0"/>
                <a:cs typeface="Times" pitchFamily="18" charset="0"/>
              </a:rPr>
              <a:t> </a:t>
            </a:r>
            <a:r>
              <a:rPr lang="en-US" sz="2800" dirty="0" err="1">
                <a:solidFill>
                  <a:srgbClr val="FF0000"/>
                </a:solidFill>
                <a:latin typeface="Times" pitchFamily="18" charset="0"/>
                <a:cs typeface="Times" pitchFamily="18" charset="0"/>
              </a:rPr>
              <a:t>vai</a:t>
            </a:r>
            <a:endParaRPr lang="en-US" sz="2800" dirty="0">
              <a:solidFill>
                <a:srgbClr val="FF0000"/>
              </a:solidFill>
              <a:latin typeface="Times" pitchFamily="18" charset="0"/>
              <a:cs typeface="Times" pitchFamily="18" charset="0"/>
            </a:endParaRPr>
          </a:p>
          <a:p>
            <a:r>
              <a:rPr lang="en-US" sz="2800" b="1" dirty="0">
                <a:latin typeface="Times" pitchFamily="18" charset="0"/>
                <a:cs typeface="Times" pitchFamily="18" charset="0"/>
              </a:rPr>
              <a:t>   - Theo </a:t>
            </a:r>
            <a:r>
              <a:rPr lang="en-US" sz="2800" b="1" dirty="0" err="1">
                <a:latin typeface="Times" pitchFamily="18" charset="0"/>
                <a:cs typeface="Times" pitchFamily="18" charset="0"/>
              </a:rPr>
              <a:t>em</a:t>
            </a:r>
            <a:r>
              <a:rPr lang="en-US" sz="2800" b="1" dirty="0">
                <a:latin typeface="Times" pitchFamily="18" charset="0"/>
                <a:cs typeface="Times" pitchFamily="18" charset="0"/>
              </a:rPr>
              <a:t>, </a:t>
            </a:r>
            <a:r>
              <a:rPr lang="en-US" sz="2800" b="1" dirty="0" err="1">
                <a:latin typeface="Times" pitchFamily="18" charset="0"/>
                <a:cs typeface="Times" pitchFamily="18" charset="0"/>
              </a:rPr>
              <a:t>học</a:t>
            </a:r>
            <a:r>
              <a:rPr lang="en-US" sz="2800" b="1" dirty="0">
                <a:latin typeface="Times" pitchFamily="18" charset="0"/>
                <a:cs typeface="Times" pitchFamily="18" charset="0"/>
              </a:rPr>
              <a:t> </a:t>
            </a:r>
            <a:r>
              <a:rPr lang="en-US" sz="2800" b="1" dirty="0" err="1">
                <a:latin typeface="Times" pitchFamily="18" charset="0"/>
                <a:cs typeface="Times" pitchFamily="18" charset="0"/>
              </a:rPr>
              <a:t>sinh</a:t>
            </a:r>
            <a:r>
              <a:rPr lang="en-US" sz="2800" b="1" dirty="0">
                <a:latin typeface="Times" pitchFamily="18" charset="0"/>
                <a:cs typeface="Times" pitchFamily="18" charset="0"/>
              </a:rPr>
              <a:t> </a:t>
            </a:r>
            <a:r>
              <a:rPr lang="en-US" sz="2800" b="1" dirty="0" err="1">
                <a:latin typeface="Times" pitchFamily="18" charset="0"/>
                <a:cs typeface="Times" pitchFamily="18" charset="0"/>
              </a:rPr>
              <a:t>lớp</a:t>
            </a:r>
            <a:r>
              <a:rPr lang="en-US" sz="2800" b="1" dirty="0">
                <a:latin typeface="Times" pitchFamily="18" charset="0"/>
                <a:cs typeface="Times" pitchFamily="18" charset="0"/>
              </a:rPr>
              <a:t> 6 </a:t>
            </a:r>
            <a:r>
              <a:rPr lang="en-US" sz="2800" b="1" dirty="0" err="1">
                <a:latin typeface="Times" pitchFamily="18" charset="0"/>
                <a:cs typeface="Times" pitchFamily="18" charset="0"/>
              </a:rPr>
              <a:t>có</a:t>
            </a:r>
            <a:r>
              <a:rPr lang="en-US" sz="2800" b="1" dirty="0">
                <a:latin typeface="Times" pitchFamily="18" charset="0"/>
                <a:cs typeface="Times" pitchFamily="18" charset="0"/>
              </a:rPr>
              <a:t> </a:t>
            </a:r>
            <a:r>
              <a:rPr lang="en-US" sz="2800" b="1" dirty="0" err="1">
                <a:latin typeface="Times" pitchFamily="18" charset="0"/>
                <a:cs typeface="Times" pitchFamily="18" charset="0"/>
              </a:rPr>
              <a:t>được</a:t>
            </a:r>
            <a:r>
              <a:rPr lang="en-US" sz="2800" b="1" dirty="0">
                <a:latin typeface="Times" pitchFamily="18" charset="0"/>
                <a:cs typeface="Times" pitchFamily="18" charset="0"/>
              </a:rPr>
              <a:t> </a:t>
            </a:r>
            <a:r>
              <a:rPr lang="en-US" sz="2800" b="1" dirty="0" err="1">
                <a:latin typeface="Times" pitchFamily="18" charset="0"/>
                <a:cs typeface="Times" pitchFamily="18" charset="0"/>
              </a:rPr>
              <a:t>sử</a:t>
            </a:r>
            <a:r>
              <a:rPr lang="en-US" sz="2800" b="1" dirty="0">
                <a:latin typeface="Times" pitchFamily="18" charset="0"/>
                <a:cs typeface="Times" pitchFamily="18" charset="0"/>
              </a:rPr>
              <a:t> </a:t>
            </a:r>
            <a:r>
              <a:rPr lang="en-US" sz="2800" b="1" dirty="0" err="1">
                <a:latin typeface="Times" pitchFamily="18" charset="0"/>
                <a:cs typeface="Times" pitchFamily="18" charset="0"/>
              </a:rPr>
              <a:t>dụng</a:t>
            </a:r>
            <a:r>
              <a:rPr lang="en-US" sz="2800" b="1" dirty="0">
                <a:latin typeface="Times" pitchFamily="18" charset="0"/>
                <a:cs typeface="Times" pitchFamily="18" charset="0"/>
              </a:rPr>
              <a:t> </a:t>
            </a:r>
            <a:r>
              <a:rPr lang="en-US" sz="2800" b="1" dirty="0" err="1">
                <a:latin typeface="Times" pitchFamily="18" charset="0"/>
                <a:cs typeface="Times" pitchFamily="18" charset="0"/>
              </a:rPr>
              <a:t>xe</a:t>
            </a:r>
            <a:r>
              <a:rPr lang="en-US" sz="2800" b="1" dirty="0">
                <a:latin typeface="Times" pitchFamily="18" charset="0"/>
                <a:cs typeface="Times" pitchFamily="18" charset="0"/>
              </a:rPr>
              <a:t> </a:t>
            </a:r>
            <a:r>
              <a:rPr lang="en-US" sz="2800" b="1" dirty="0" err="1">
                <a:latin typeface="Times" pitchFamily="18" charset="0"/>
                <a:cs typeface="Times" pitchFamily="18" charset="0"/>
              </a:rPr>
              <a:t>đạp</a:t>
            </a:r>
            <a:r>
              <a:rPr lang="en-US" sz="2800" b="1" dirty="0">
                <a:latin typeface="Times" pitchFamily="18" charset="0"/>
                <a:cs typeface="Times" pitchFamily="18" charset="0"/>
              </a:rPr>
              <a:t> </a:t>
            </a:r>
            <a:r>
              <a:rPr lang="en-US" sz="2800" b="1" dirty="0" err="1">
                <a:latin typeface="Times" pitchFamily="18" charset="0"/>
                <a:cs typeface="Times" pitchFamily="18" charset="0"/>
              </a:rPr>
              <a:t>điện</a:t>
            </a:r>
            <a:r>
              <a:rPr lang="en-US" sz="2800" b="1" dirty="0">
                <a:latin typeface="Times" pitchFamily="18" charset="0"/>
                <a:cs typeface="Times" pitchFamily="18" charset="0"/>
              </a:rPr>
              <a:t> </a:t>
            </a:r>
            <a:r>
              <a:rPr lang="en-US" sz="2800" b="1" dirty="0" err="1">
                <a:latin typeface="Times" pitchFamily="18" charset="0"/>
                <a:cs typeface="Times" pitchFamily="18" charset="0"/>
              </a:rPr>
              <a:t>không</a:t>
            </a:r>
            <a:r>
              <a:rPr lang="en-US" sz="2800" b="1" dirty="0">
                <a:latin typeface="Times" pitchFamily="18" charset="0"/>
                <a:cs typeface="Times" pitchFamily="18" charset="0"/>
              </a:rPr>
              <a:t>?</a:t>
            </a:r>
            <a:endParaRPr lang="en-US" sz="2800" dirty="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dirty="0">
                <a:latin typeface="Times" pitchFamily="18" charset="0"/>
                <a:cs typeface="Times" pitchFamily="18" charset="0"/>
              </a:rPr>
              <a:t>- </a:t>
            </a:r>
            <a:r>
              <a:rPr lang="en-US" sz="2800" b="1" dirty="0" err="1">
                <a:latin typeface="Times" pitchFamily="18" charset="0"/>
                <a:cs typeface="Times" pitchFamily="18" charset="0"/>
              </a:rPr>
              <a:t>Người</a:t>
            </a:r>
            <a:r>
              <a:rPr lang="en-US" sz="2800" b="1" dirty="0">
                <a:latin typeface="Times" pitchFamily="18" charset="0"/>
                <a:cs typeface="Times" pitchFamily="18" charset="0"/>
              </a:rPr>
              <a:t> </a:t>
            </a:r>
            <a:r>
              <a:rPr lang="en-US" sz="2800" b="1" dirty="0" err="1">
                <a:latin typeface="Times" pitchFamily="18" charset="0"/>
                <a:cs typeface="Times" pitchFamily="18" charset="0"/>
              </a:rPr>
              <a:t>điều</a:t>
            </a:r>
            <a:r>
              <a:rPr lang="en-US" sz="2800" b="1" dirty="0">
                <a:latin typeface="Times" pitchFamily="18" charset="0"/>
                <a:cs typeface="Times" pitchFamily="18" charset="0"/>
              </a:rPr>
              <a:t> </a:t>
            </a:r>
            <a:r>
              <a:rPr lang="en-US" sz="2800" b="1" dirty="0" err="1">
                <a:latin typeface="Times" pitchFamily="18" charset="0"/>
                <a:cs typeface="Times" pitchFamily="18" charset="0"/>
              </a:rPr>
              <a:t>khiển</a:t>
            </a:r>
            <a:r>
              <a:rPr lang="en-US" sz="2800" b="1" dirty="0">
                <a:latin typeface="Times" pitchFamily="18" charset="0"/>
                <a:cs typeface="Times" pitchFamily="18" charset="0"/>
              </a:rPr>
              <a:t> </a:t>
            </a:r>
            <a:r>
              <a:rPr lang="en-US" sz="2800" b="1" dirty="0" err="1">
                <a:latin typeface="Times" pitchFamily="18" charset="0"/>
                <a:cs typeface="Times" pitchFamily="18" charset="0"/>
              </a:rPr>
              <a:t>xe</a:t>
            </a:r>
            <a:r>
              <a:rPr lang="en-US" sz="2800" b="1" dirty="0">
                <a:latin typeface="Times" pitchFamily="18" charset="0"/>
                <a:cs typeface="Times" pitchFamily="18" charset="0"/>
              </a:rPr>
              <a:t> </a:t>
            </a:r>
            <a:r>
              <a:rPr lang="en-US" sz="2800" b="1" dirty="0" err="1">
                <a:latin typeface="Times" pitchFamily="18" charset="0"/>
                <a:cs typeface="Times" pitchFamily="18" charset="0"/>
              </a:rPr>
              <a:t>đạp</a:t>
            </a:r>
            <a:r>
              <a:rPr lang="en-US" sz="2800" b="1" dirty="0">
                <a:latin typeface="Times" pitchFamily="18" charset="0"/>
                <a:cs typeface="Times" pitchFamily="18" charset="0"/>
              </a:rPr>
              <a:t> </a:t>
            </a:r>
            <a:r>
              <a:rPr lang="en-US" sz="2800" b="1" dirty="0" err="1">
                <a:latin typeface="Times" pitchFamily="18" charset="0"/>
                <a:cs typeface="Times" pitchFamily="18" charset="0"/>
              </a:rPr>
              <a:t>điện</a:t>
            </a:r>
            <a:r>
              <a:rPr lang="en-US" sz="2800" b="1" dirty="0">
                <a:latin typeface="Times" pitchFamily="18" charset="0"/>
                <a:cs typeface="Times" pitchFamily="18" charset="0"/>
              </a:rPr>
              <a:t> </a:t>
            </a:r>
            <a:r>
              <a:rPr lang="en-US" sz="2800" b="1" dirty="0" err="1">
                <a:latin typeface="Times" pitchFamily="18" charset="0"/>
                <a:cs typeface="Times" pitchFamily="18" charset="0"/>
              </a:rPr>
              <a:t>khi</a:t>
            </a:r>
            <a:r>
              <a:rPr lang="en-US" sz="2800" b="1" dirty="0">
                <a:latin typeface="Times" pitchFamily="18" charset="0"/>
                <a:cs typeface="Times" pitchFamily="18" charset="0"/>
              </a:rPr>
              <a:t> </a:t>
            </a:r>
            <a:r>
              <a:rPr lang="en-US" sz="2800" b="1" dirty="0" err="1">
                <a:latin typeface="Times" pitchFamily="18" charset="0"/>
                <a:cs typeface="Times" pitchFamily="18" charset="0"/>
              </a:rPr>
              <a:t>tham</a:t>
            </a:r>
            <a:r>
              <a:rPr lang="en-US" sz="2800" b="1" dirty="0">
                <a:latin typeface="Times" pitchFamily="18" charset="0"/>
                <a:cs typeface="Times" pitchFamily="18" charset="0"/>
              </a:rPr>
              <a:t> </a:t>
            </a:r>
            <a:r>
              <a:rPr lang="en-US" sz="2800" b="1" dirty="0" err="1">
                <a:latin typeface="Times" pitchFamily="18" charset="0"/>
                <a:cs typeface="Times" pitchFamily="18" charset="0"/>
              </a:rPr>
              <a:t>gia</a:t>
            </a:r>
            <a:r>
              <a:rPr lang="en-US" sz="2800" b="1" dirty="0">
                <a:latin typeface="Times" pitchFamily="18" charset="0"/>
                <a:cs typeface="Times" pitchFamily="18" charset="0"/>
              </a:rPr>
              <a:t> </a:t>
            </a:r>
            <a:r>
              <a:rPr lang="en-US" sz="2800" b="1" dirty="0" err="1">
                <a:latin typeface="Times" pitchFamily="18" charset="0"/>
                <a:cs typeface="Times" pitchFamily="18" charset="0"/>
              </a:rPr>
              <a:t>giao</a:t>
            </a:r>
            <a:r>
              <a:rPr lang="en-US" sz="2800" b="1" dirty="0">
                <a:latin typeface="Times" pitchFamily="18" charset="0"/>
                <a:cs typeface="Times" pitchFamily="18" charset="0"/>
              </a:rPr>
              <a:t> </a:t>
            </a:r>
            <a:r>
              <a:rPr lang="en-US" sz="2800" b="1" dirty="0" err="1">
                <a:latin typeface="Times" pitchFamily="18" charset="0"/>
                <a:cs typeface="Times" pitchFamily="18" charset="0"/>
              </a:rPr>
              <a:t>thông</a:t>
            </a:r>
            <a:r>
              <a:rPr lang="en-US" sz="2800" b="1" dirty="0">
                <a:latin typeface="Times" pitchFamily="18" charset="0"/>
                <a:cs typeface="Times" pitchFamily="18" charset="0"/>
              </a:rPr>
              <a:t> </a:t>
            </a:r>
            <a:r>
              <a:rPr lang="en-US" sz="2800" b="1" dirty="0" err="1">
                <a:latin typeface="Times" pitchFamily="18" charset="0"/>
                <a:cs typeface="Times" pitchFamily="18" charset="0"/>
              </a:rPr>
              <a:t>có</a:t>
            </a:r>
            <a:r>
              <a:rPr lang="en-US" sz="2800" b="1" dirty="0">
                <a:latin typeface="Times" pitchFamily="18" charset="0"/>
                <a:cs typeface="Times" pitchFamily="18" charset="0"/>
              </a:rPr>
              <a:t> </a:t>
            </a:r>
            <a:r>
              <a:rPr lang="en-US" sz="2800" b="1" dirty="0" err="1">
                <a:latin typeface="Times" pitchFamily="18" charset="0"/>
                <a:cs typeface="Times" pitchFamily="18" charset="0"/>
              </a:rPr>
              <a:t>bắt</a:t>
            </a:r>
            <a:r>
              <a:rPr lang="en-US" sz="2800" b="1" dirty="0">
                <a:latin typeface="Times" pitchFamily="18" charset="0"/>
                <a:cs typeface="Times" pitchFamily="18" charset="0"/>
              </a:rPr>
              <a:t> </a:t>
            </a:r>
            <a:r>
              <a:rPr lang="en-US" sz="2800" b="1" dirty="0" err="1">
                <a:latin typeface="Times" pitchFamily="18" charset="0"/>
                <a:cs typeface="Times" pitchFamily="18" charset="0"/>
              </a:rPr>
              <a:t>buộc</a:t>
            </a:r>
            <a:r>
              <a:rPr lang="en-US" sz="2800" b="1" dirty="0">
                <a:latin typeface="Times" pitchFamily="18" charset="0"/>
                <a:cs typeface="Times" pitchFamily="18" charset="0"/>
              </a:rPr>
              <a:t> </a:t>
            </a:r>
            <a:r>
              <a:rPr lang="en-US" sz="2800" b="1" dirty="0" err="1">
                <a:latin typeface="Times" pitchFamily="18" charset="0"/>
                <a:cs typeface="Times" pitchFamily="18" charset="0"/>
              </a:rPr>
              <a:t>phải</a:t>
            </a:r>
            <a:r>
              <a:rPr lang="en-US" sz="2800" b="1" dirty="0">
                <a:latin typeface="Times" pitchFamily="18" charset="0"/>
                <a:cs typeface="Times" pitchFamily="18" charset="0"/>
              </a:rPr>
              <a:t> </a:t>
            </a:r>
            <a:r>
              <a:rPr lang="en-US" sz="2800" b="1" dirty="0" err="1">
                <a:latin typeface="Times" pitchFamily="18" charset="0"/>
                <a:cs typeface="Times" pitchFamily="18" charset="0"/>
              </a:rPr>
              <a:t>đội</a:t>
            </a:r>
            <a:r>
              <a:rPr lang="en-US" sz="2800" b="1" dirty="0">
                <a:latin typeface="Times" pitchFamily="18" charset="0"/>
                <a:cs typeface="Times" pitchFamily="18" charset="0"/>
              </a:rPr>
              <a:t> </a:t>
            </a:r>
            <a:r>
              <a:rPr lang="en-US" sz="2800" b="1" dirty="0" err="1">
                <a:latin typeface="Times" pitchFamily="18" charset="0"/>
                <a:cs typeface="Times" pitchFamily="18" charset="0"/>
              </a:rPr>
              <a:t>mũ</a:t>
            </a:r>
            <a:r>
              <a:rPr lang="en-US" sz="2800" b="1" dirty="0">
                <a:latin typeface="Times" pitchFamily="18" charset="0"/>
                <a:cs typeface="Times" pitchFamily="18" charset="0"/>
              </a:rPr>
              <a:t> </a:t>
            </a:r>
            <a:r>
              <a:rPr lang="en-US" sz="2800" b="1" dirty="0" err="1">
                <a:latin typeface="Times" pitchFamily="18" charset="0"/>
                <a:cs typeface="Times" pitchFamily="18" charset="0"/>
              </a:rPr>
              <a:t>bảo</a:t>
            </a:r>
            <a:r>
              <a:rPr lang="en-US" sz="2800" b="1" dirty="0">
                <a:latin typeface="Times" pitchFamily="18" charset="0"/>
                <a:cs typeface="Times" pitchFamily="18" charset="0"/>
              </a:rPr>
              <a:t> </a:t>
            </a:r>
            <a:r>
              <a:rPr lang="en-US" sz="2800" b="1" dirty="0" err="1">
                <a:latin typeface="Times" pitchFamily="18" charset="0"/>
                <a:cs typeface="Times" pitchFamily="18" charset="0"/>
              </a:rPr>
              <a:t>hiểm</a:t>
            </a:r>
            <a:r>
              <a:rPr lang="en-US" sz="2800" b="1" dirty="0">
                <a:latin typeface="Times" pitchFamily="18" charset="0"/>
                <a:cs typeface="Times" pitchFamily="18" charset="0"/>
              </a:rPr>
              <a:t> </a:t>
            </a:r>
            <a:r>
              <a:rPr lang="en-US" sz="2800" b="1" dirty="0" err="1">
                <a:latin typeface="Times" pitchFamily="18" charset="0"/>
                <a:cs typeface="Times" pitchFamily="18" charset="0"/>
              </a:rPr>
              <a:t>không</a:t>
            </a:r>
            <a:r>
              <a:rPr lang="en-US" sz="2800" b="1" dirty="0">
                <a:latin typeface="Times" pitchFamily="18" charset="0"/>
                <a:cs typeface="Times" pitchFamily="18" charset="0"/>
              </a:rPr>
              <a:t>? </a:t>
            </a:r>
            <a:r>
              <a:rPr lang="en-US" sz="2800" b="1" dirty="0" err="1">
                <a:latin typeface="Times" pitchFamily="18" charset="0"/>
                <a:cs typeface="Times" pitchFamily="18" charset="0"/>
              </a:rPr>
              <a:t>Vì</a:t>
            </a:r>
            <a:r>
              <a:rPr lang="en-US" sz="2800" b="1" dirty="0">
                <a:latin typeface="Times" pitchFamily="18" charset="0"/>
                <a:cs typeface="Times" pitchFamily="18" charset="0"/>
              </a:rPr>
              <a:t> </a:t>
            </a:r>
            <a:r>
              <a:rPr lang="en-US" sz="2800" b="1" dirty="0" err="1">
                <a:latin typeface="Times" pitchFamily="18" charset="0"/>
                <a:cs typeface="Times" pitchFamily="18" charset="0"/>
              </a:rPr>
              <a:t>sao</a:t>
            </a:r>
            <a:r>
              <a:rPr lang="en-US" sz="2800" b="1" dirty="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dirty="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a:solidFill>
                  <a:srgbClr val="FF0000"/>
                </a:solidFill>
                <a:latin typeface="Times New Roman" pitchFamily="18" charset="0"/>
                <a:cs typeface="Times New Roman" pitchFamily="18" charset="0"/>
              </a:rPr>
              <a:t>THÔNG TIN</a:t>
            </a:r>
          </a:p>
          <a:p>
            <a:pPr lvl="1"/>
            <a:r>
              <a:rPr lang="vi-VN" sz="1900">
                <a:latin typeface="Times New Roman" pitchFamily="18" charset="0"/>
                <a:cs typeface="Times New Roman" pitchFamily="18" charset="0"/>
              </a:rPr>
              <a:t>Theo 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Ngoài 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Trong 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tự</a:t>
            </a:r>
            <a:endParaRPr lang="en-US" sz="1900">
              <a:latin typeface="Times New Roman" pitchFamily="18" charset="0"/>
              <a:cs typeface="Times New Roman" pitchFamily="18" charset="0"/>
            </a:endParaRPr>
          </a:p>
          <a:p>
            <a:r>
              <a:rPr lang="en-US" sz="1900">
                <a:latin typeface="Times New Roman" pitchFamily="18" charset="0"/>
                <a:cs typeface="Times New Roman" pitchFamily="18" charset="0"/>
              </a:rPr>
              <a:t>	</a:t>
            </a:r>
            <a:r>
              <a:rPr lang="en-US" sz="1900">
                <a:solidFill>
                  <a:srgbClr val="FF0000"/>
                </a:solidFill>
                <a:latin typeface="Times New Roman" pitchFamily="18" charset="0"/>
                <a:cs typeface="Times New Roman" pitchFamily="18" charset="0"/>
              </a:rPr>
              <a:t>Dựa 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03A1-EDEB-42F8-8777-DBCDBFD19C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8F9D28-4E0B-4BF9-8C0D-6ED0DB4F381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A97E7415-3F65-4636-8B98-708F8A51E10F}"/>
              </a:ext>
            </a:extLst>
          </p:cNvPr>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0710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a:solidFill>
                  <a:srgbClr val="0000FF"/>
                </a:solidFill>
                <a:latin typeface="Times New Roman" pitchFamily="18" charset="0"/>
                <a:cs typeface="Times New Roman" pitchFamily="18" charset="0"/>
              </a:rPr>
              <a:t>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pic>
        <p:nvPicPr>
          <p:cNvPr id="2" name="Picture 1">
            <a:extLst>
              <a:ext uri="{FF2B5EF4-FFF2-40B4-BE49-F238E27FC236}">
                <a16:creationId xmlns:a16="http://schemas.microsoft.com/office/drawing/2014/main" id="{4ED6384F-56A6-423C-BD88-43A46ADAA96E}"/>
              </a:ext>
            </a:extLst>
          </p:cNvPr>
          <p:cNvPicPr>
            <a:picLocks noChangeAspect="1"/>
          </p:cNvPicPr>
          <p:nvPr/>
        </p:nvPicPr>
        <p:blipFill>
          <a:blip r:embed="rId5"/>
          <a:stretch>
            <a:fillRect/>
          </a:stretch>
        </p:blipFill>
        <p:spPr>
          <a:xfrm>
            <a:off x="3489734" y="496570"/>
            <a:ext cx="5212532" cy="5864860"/>
          </a:xfrm>
          <a:prstGeom prst="rect">
            <a:avLst/>
          </a:prstGeom>
        </p:spPr>
      </p:pic>
      <p:pic>
        <p:nvPicPr>
          <p:cNvPr id="3" name="Picture 2">
            <a:extLst>
              <a:ext uri="{FF2B5EF4-FFF2-40B4-BE49-F238E27FC236}">
                <a16:creationId xmlns:a16="http://schemas.microsoft.com/office/drawing/2014/main" id="{FA2E0322-3189-469C-B594-9D7578AB2D29}"/>
              </a:ext>
            </a:extLst>
          </p:cNvPr>
          <p:cNvPicPr>
            <a:picLocks noChangeAspect="1"/>
          </p:cNvPicPr>
          <p:nvPr/>
        </p:nvPicPr>
        <p:blipFill>
          <a:blip r:embed="rId5"/>
          <a:stretch>
            <a:fillRect/>
          </a:stretch>
        </p:blipFill>
        <p:spPr>
          <a:xfrm>
            <a:off x="3642134" y="648970"/>
            <a:ext cx="5212532" cy="5864860"/>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4636776"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FF"/>
                </a:solidFill>
                <a:latin typeface="Times" pitchFamily="18" charset="0"/>
                <a:cs typeface="Times" pitchFamily="18" charset="0"/>
              </a:rPr>
              <a:t>- </a:t>
            </a:r>
            <a:r>
              <a:rPr lang="en-US" sz="2000" b="1" dirty="0" err="1">
                <a:solidFill>
                  <a:srgbClr val="0000FF"/>
                </a:solidFill>
                <a:latin typeface="Times New Roman" pitchFamily="18" charset="0"/>
                <a:cs typeface="Times New Roman" pitchFamily="18" charset="0"/>
              </a:rPr>
              <a:t>Xác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định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nhóm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quyền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nêu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nội</a:t>
            </a:r>
            <a:r>
              <a:rPr lang="en-US" sz="2000" b="1" dirty="0">
                <a:solidFill>
                  <a:srgbClr val="0000FF"/>
                </a:solidFill>
                <a:latin typeface="Times New Roman" pitchFamily="18" charset="0"/>
                <a:cs typeface="Times New Roman" pitchFamily="18" charset="0"/>
              </a:rPr>
              <a:t> dung </a:t>
            </a:r>
            <a:r>
              <a:rPr lang="en-US" sz="2000" b="1" dirty="0" err="1">
                <a:solidFill>
                  <a:srgbClr val="0000FF"/>
                </a:solidFill>
                <a:latin typeface="Times New Roman" pitchFamily="18" charset="0"/>
                <a:cs typeface="Times New Roman" pitchFamily="18" charset="0"/>
              </a:rPr>
              <a:t>các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quyến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nghĩa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vụ</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cơ</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bản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của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dân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Việt</a:t>
            </a:r>
            <a:r>
              <a:rPr lang="en-US" sz="2000" b="1" dirty="0">
                <a:solidFill>
                  <a:srgbClr val="0000FF"/>
                </a:solidFill>
                <a:latin typeface="Times New Roman" pitchFamily="18" charset="0"/>
                <a:cs typeface="Times New Roman" pitchFamily="18" charset="0"/>
              </a:rPr>
              <a:t> Nam </a:t>
            </a:r>
            <a:r>
              <a:rPr lang="en-US" sz="2000" b="1" dirty="0" err="1">
                <a:solidFill>
                  <a:srgbClr val="0000FF"/>
                </a:solidFill>
                <a:latin typeface="Times New Roman" pitchFamily="18" charset="0"/>
                <a:cs typeface="Times New Roman" pitchFamily="18" charset="0"/>
              </a:rPr>
              <a:t>được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quy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định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trong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Hiến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pháp</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năm</a:t>
            </a:r>
            <a:r>
              <a:rPr lang="en-US" sz="2000" b="1" dirty="0">
                <a:solidFill>
                  <a:srgbClr val="0000FF"/>
                </a:solidFill>
                <a:latin typeface="Times New Roman" pitchFamily="18" charset="0"/>
                <a:cs typeface="Times New Roman" pitchFamily="18" charset="0"/>
              </a:rPr>
              <a:t> 2013.</a:t>
            </a:r>
            <a:endParaRPr lang="en-US" sz="2000" dirty="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7439261" y="1974842"/>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0000FF"/>
                </a:solidFill>
                <a:latin typeface="+mj-lt"/>
              </a:rPr>
              <a:t>+ </a:t>
            </a:r>
            <a:r>
              <a:rPr lang="en-US" sz="2400" dirty="0" err="1">
                <a:solidFill>
                  <a:srgbClr val="0000FF"/>
                </a:solidFill>
                <a:latin typeface="Times New Roman" pitchFamily="18" charset="0"/>
                <a:cs typeface="Times New Roman" pitchFamily="18" charset="0"/>
              </a:rPr>
              <a:t>Em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hãy</a:t>
            </a:r>
            <a:r>
              <a:rPr lang="en-US" sz="2400" dirty="0">
                <a:solidFill>
                  <a:srgbClr val="0000FF"/>
                </a:solidFill>
                <a:latin typeface="Times New Roman" pitchFamily="18" charset="0"/>
                <a:cs typeface="Times New Roman" pitchFamily="18" charset="0"/>
              </a:rPr>
              <a:t>  g</a:t>
            </a:r>
            <a:r>
              <a:rPr lang="vi-VN" sz="2400" dirty="0">
                <a:solidFill>
                  <a:srgbClr val="0000FF"/>
                </a:solidFill>
                <a:latin typeface="Times New Roman" pitchFamily="18" charset="0"/>
                <a:cs typeface="Times New Roman" pitchFamily="18" charset="0"/>
              </a:rPr>
              <a:t>hép các </a:t>
            </a:r>
            <a:r>
              <a:rPr lang="en-US" sz="2400" dirty="0" err="1">
                <a:solidFill>
                  <a:srgbClr val="0000FF"/>
                </a:solidFill>
                <a:latin typeface="Times New Roman" pitchFamily="18" charset="0"/>
                <a:cs typeface="Times New Roman" pitchFamily="18" charset="0"/>
              </a:rPr>
              <a:t>bức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tranh</a:t>
            </a:r>
            <a:r>
              <a:rPr lang="vi-VN" sz="2400" dirty="0">
                <a:solidFill>
                  <a:srgbClr val="0000FF"/>
                </a:solidFill>
                <a:latin typeface="Times New Roman" pitchFamily="18" charset="0"/>
                <a:cs typeface="Times New Roman" pitchFamily="18" charset="0"/>
              </a:rPr>
              <a:t> với nhóm quyền và nghĩa vụ phù hợp.</a:t>
            </a:r>
            <a:endParaRPr lang="en-US" sz="2400" dirty="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579523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6732493" y="4103275"/>
            <a:ext cx="5369859"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6236773" y="1518079"/>
            <a:ext cx="2360380" cy="39140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42120" y="3983447"/>
            <a:ext cx="0" cy="292717"/>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9332384" y="3813119"/>
            <a:ext cx="0" cy="31064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0" y="4390131"/>
            <a:ext cx="5602941" cy="2950551"/>
          </a:xfrm>
          <a:prstGeom prst="rect">
            <a:avLst/>
          </a:prstGeom>
        </p:spPr>
        <p:txBody>
          <a:bodyPr wrap="square">
            <a:spAutoFit/>
          </a:bodyPr>
          <a:lstStyle/>
          <a:p>
            <a:pPr marL="292100" algn="just">
              <a:lnSpc>
                <a:spcPct val="125000"/>
              </a:lnSpc>
            </a:pPr>
            <a:r>
              <a:rPr lang="vi-VN" dirty="0">
                <a:solidFill>
                  <a:srgbClr val="FF0000"/>
                </a:solidFill>
                <a:latin typeface="+mj-lt"/>
              </a:rPr>
              <a:t>Hiến pháp năm 2013 được Quốc hội nước Cộng hoà xã hội chủ nghĩa Việt Nam khoá XIII, kì họp thứ 6 thông qua ngày 28 - 11 - 2013. </a:t>
            </a:r>
            <a:endParaRPr lang="en-US" dirty="0">
              <a:solidFill>
                <a:srgbClr val="FF0000"/>
              </a:solidFill>
              <a:latin typeface="+mj-lt"/>
            </a:endParaRPr>
          </a:p>
          <a:p>
            <a:pPr marL="292100" algn="just">
              <a:lnSpc>
                <a:spcPct val="125000"/>
              </a:lnSpc>
            </a:pPr>
            <a:r>
              <a:rPr lang="vi-VN" dirty="0">
                <a:solidFill>
                  <a:srgbClr val="FF0000"/>
                </a:solidFill>
                <a:latin typeface="+mj-lt"/>
              </a:rPr>
              <a:t>Quyền và nghĩa vụ cơ bản của công dân được quy định trong Chương II. </a:t>
            </a:r>
            <a:r>
              <a:rPr lang="vi-VN" dirty="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dirty="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6759388" y="4389481"/>
            <a:ext cx="5378824" cy="2646878"/>
          </a:xfrm>
          <a:prstGeom prst="rect">
            <a:avLst/>
          </a:prstGeom>
        </p:spPr>
        <p:txBody>
          <a:bodyPr wrap="square">
            <a:spAutoFit/>
          </a:bodyPr>
          <a:lstStyle/>
          <a:p>
            <a:pPr lvl="0"/>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Nhóm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quyền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8;</a:t>
            </a:r>
          </a:p>
          <a:p>
            <a:pPr lvl="0"/>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Nhóm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quyền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sự</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1;</a:t>
            </a:r>
            <a:br>
              <a:rPr lang="en-US" sz="2400" dirty="0">
                <a:solidFill>
                  <a:srgbClr val="0000FF"/>
                </a:solidFill>
                <a:latin typeface="Times New Roman" pitchFamily="18" charset="0"/>
                <a:cs typeface="Times New Roman" pitchFamily="18" charset="0"/>
              </a:rPr>
            </a:b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Nhóm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quyền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tế</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a:t>
            </a:r>
          </a:p>
          <a:p>
            <a:pPr lvl="0"/>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Nhóm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quyền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hoá</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xã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hội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2, 4;</a:t>
            </a:r>
          </a:p>
          <a:p>
            <a:pPr lvl="0"/>
            <a:r>
              <a:rPr lang="en-US" sz="2400" dirty="0">
                <a:solidFill>
                  <a:srgbClr val="0000FF"/>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vụ</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43884" y="632389"/>
            <a:ext cx="11879209" cy="6037017"/>
          </a:xfrm>
          <a:prstGeom prst="rect">
            <a:avLst/>
          </a:prstGeom>
        </p:spPr>
      </p:pic>
      <p:sp>
        <p:nvSpPr>
          <p:cNvPr id="14" name="Text Box 5"/>
          <p:cNvSpPr txBox="1">
            <a:spLocks noChangeArrowheads="1"/>
          </p:cNvSpPr>
          <p:nvPr/>
        </p:nvSpPr>
        <p:spPr bwMode="auto">
          <a:xfrm>
            <a:off x="1910510" y="1159714"/>
            <a:ext cx="8387171" cy="367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dirty="0">
                <a:solidFill>
                  <a:srgbClr val="FF0000"/>
                </a:solidFill>
                <a:latin typeface="Times New Roman" pitchFamily="18" charset="0"/>
                <a:cs typeface="Times New Roman" pitchFamily="18" charset="0"/>
              </a:rPr>
              <a:t>1. Khái niệm</a:t>
            </a:r>
            <a:endParaRPr lang="en-US" sz="4000" dirty="0">
              <a:solidFill>
                <a:srgbClr val="FF0000"/>
              </a:solidFill>
              <a:latin typeface="Times New Roman" pitchFamily="18" charset="0"/>
              <a:cs typeface="Times New Roman" pitchFamily="18" charset="0"/>
            </a:endParaRPr>
          </a:p>
          <a:p>
            <a:pPr>
              <a:buNone/>
            </a:pPr>
            <a:r>
              <a:rPr lang="en-US" sz="4000"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Quyền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những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lợi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ích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cơ</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được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hưởng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được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nước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đảm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theo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luật</a:t>
            </a:r>
            <a:r>
              <a:rPr lang="en-US" sz="4000" dirty="0">
                <a:solidFill>
                  <a:srgbClr val="0000FF"/>
                </a:solidFill>
                <a:latin typeface="Times New Roman" pitchFamily="18" charset="0"/>
                <a:cs typeface="Times New Roman" pitchFamily="18" charset="0"/>
              </a:rPr>
              <a:t>.</a:t>
            </a:r>
            <a:endParaRPr lang="en-US" sz="4000" i="1" dirty="0">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733080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7302</TotalTime>
  <Words>3422</Words>
  <Application>Microsoft Office PowerPoint</Application>
  <PresentationFormat>Widescreen</PresentationFormat>
  <Paragraphs>222</Paragraphs>
  <Slides>28</Slides>
  <Notes>4</Notes>
  <HiddenSlides>2</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28</vt:i4>
      </vt:variant>
    </vt:vector>
  </HeadingPairs>
  <TitlesOfParts>
    <vt:vector size="47" baseType="lpstr">
      <vt:lpstr>#9Slide05 Fourth</vt:lpstr>
      <vt:lpstr>#9Slide05 IcielSanelma</vt:lpstr>
      <vt:lpstr>#9Slide05 Israquella</vt:lpstr>
      <vt:lpstr>#9Slide05 SVNTradeMark</vt:lpstr>
      <vt:lpstr>.VnTime</vt:lpstr>
      <vt:lpstr>Arial</vt:lpstr>
      <vt:lpstr>Calibri</vt:lpstr>
      <vt:lpstr>Calibri Light</vt:lpstr>
      <vt:lpstr>Courier New</vt:lpstr>
      <vt:lpstr>SVN-Vanilla Daisy Pro</vt:lpstr>
      <vt:lpstr>Symbol</vt:lpstr>
      <vt:lpstr>Times</vt:lpstr>
      <vt:lpstr>Times New Roman</vt:lpstr>
      <vt:lpstr>Trebuchet MS</vt:lpstr>
      <vt:lpstr>Wingdings 3</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vina</cp:lastModifiedBy>
  <cp:revision>225</cp:revision>
  <dcterms:created xsi:type="dcterms:W3CDTF">2021-06-28T15:32:15Z</dcterms:created>
  <dcterms:modified xsi:type="dcterms:W3CDTF">2024-03-10T05:28:02Z</dcterms:modified>
</cp:coreProperties>
</file>