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</p:sldMasterIdLst>
  <p:notesMasterIdLst>
    <p:notesMasterId r:id="rId19"/>
  </p:notesMasterIdLst>
  <p:sldIdLst>
    <p:sldId id="501" r:id="rId5"/>
    <p:sldId id="490" r:id="rId6"/>
    <p:sldId id="492" r:id="rId7"/>
    <p:sldId id="493" r:id="rId8"/>
    <p:sldId id="491" r:id="rId9"/>
    <p:sldId id="494" r:id="rId10"/>
    <p:sldId id="502" r:id="rId11"/>
    <p:sldId id="495" r:id="rId12"/>
    <p:sldId id="485" r:id="rId13"/>
    <p:sldId id="496" r:id="rId14"/>
    <p:sldId id="497" r:id="rId15"/>
    <p:sldId id="498" r:id="rId16"/>
    <p:sldId id="499" r:id="rId17"/>
    <p:sldId id="4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BEEF4"/>
    <a:srgbClr val="008080"/>
    <a:srgbClr val="EEEAF2"/>
    <a:srgbClr val="FFFFFF"/>
    <a:srgbClr val="009999"/>
    <a:srgbClr val="CCECFF"/>
    <a:srgbClr val="F2F2F2"/>
    <a:srgbClr val="000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84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0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80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21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90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79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70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42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43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98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1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6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65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9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8/8/2023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301" y="703385"/>
            <a:ext cx="10326984" cy="4514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371" y="4737689"/>
            <a:ext cx="5064769" cy="146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2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59" y="102392"/>
            <a:ext cx="10486029" cy="1560711"/>
          </a:xfrm>
          <a:prstGeom prst="rect">
            <a:avLst/>
          </a:prstGeom>
        </p:spPr>
      </p:pic>
      <p:sp>
        <p:nvSpPr>
          <p:cNvPr id="12" name="Google Shape;1079;p47"/>
          <p:cNvSpPr txBox="1"/>
          <p:nvPr/>
        </p:nvSpPr>
        <p:spPr>
          <a:xfrm flipH="1">
            <a:off x="880059" y="1627912"/>
            <a:ext cx="3529126" cy="75446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Giải</a:t>
            </a:r>
            <a:r>
              <a:rPr lang="en-US" sz="4000" kern="0" dirty="0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mật</a:t>
            </a:r>
            <a:r>
              <a:rPr lang="en-US" sz="4000" kern="0" dirty="0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thư</a:t>
            </a:r>
            <a:endParaRPr sz="4000" kern="0" dirty="0">
              <a:solidFill>
                <a:schemeClr val="bg1"/>
              </a:solidFill>
              <a:latin typeface="#9Slide03 AllRoundGothic" panose="020B0703020202020104" pitchFamily="34" charset="0"/>
              <a:ea typeface="Sora ExtraBold"/>
              <a:cs typeface="Times New Roman" panose="02020603050405020304" pitchFamily="18" charset="0"/>
              <a:sym typeface="Sora ExtraBold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880059" y="2581204"/>
            <a:ext cx="3529126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64;p5"/>
          <p:cNvSpPr/>
          <p:nvPr/>
        </p:nvSpPr>
        <p:spPr>
          <a:xfrm>
            <a:off x="880059" y="5111164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riêng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Google Shape;164;p5"/>
          <p:cNvSpPr/>
          <p:nvPr/>
        </p:nvSpPr>
        <p:spPr>
          <a:xfrm>
            <a:off x="880059" y="3735418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Google Shape;164;p5"/>
          <p:cNvSpPr/>
          <p:nvPr/>
        </p:nvSpPr>
        <p:spPr>
          <a:xfrm>
            <a:off x="880058" y="5809323"/>
            <a:ext cx="4043633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164;p5"/>
          <p:cNvSpPr/>
          <p:nvPr/>
        </p:nvSpPr>
        <p:spPr>
          <a:xfrm>
            <a:off x="880059" y="4423291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Chuỗi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tục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904935" y="1856935"/>
            <a:ext cx="18757" cy="4106065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226368" y="1711871"/>
            <a:ext cx="6303585" cy="4401205"/>
          </a:xfrm>
          <a:prstGeom prst="rect">
            <a:avLst/>
          </a:prstGeom>
          <a:solidFill>
            <a:srgbClr val="DBEEF4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………………..............</a:t>
            </a:r>
          </a:p>
          <a:p>
            <a:pPr algn="just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……………................................................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7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/>
      <p:bldP spid="19" grpId="0"/>
      <p:bldP spid="20" grpId="0"/>
      <p:bldP spid="21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59" y="102392"/>
            <a:ext cx="10486029" cy="1560711"/>
          </a:xfrm>
          <a:prstGeom prst="rect">
            <a:avLst/>
          </a:prstGeom>
        </p:spPr>
      </p:pic>
      <p:sp>
        <p:nvSpPr>
          <p:cNvPr id="12" name="Google Shape;1079;p47"/>
          <p:cNvSpPr txBox="1"/>
          <p:nvPr/>
        </p:nvSpPr>
        <p:spPr>
          <a:xfrm flipH="1">
            <a:off x="880059" y="1627912"/>
            <a:ext cx="3529126" cy="75446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Giải</a:t>
            </a:r>
            <a:r>
              <a:rPr lang="en-US" sz="4000" kern="0" dirty="0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mật</a:t>
            </a:r>
            <a:r>
              <a:rPr lang="en-US" sz="4000" kern="0" dirty="0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thư</a:t>
            </a:r>
            <a:endParaRPr sz="4000" kern="0" dirty="0">
              <a:solidFill>
                <a:prstClr val="white"/>
              </a:solidFill>
              <a:latin typeface="#9Slide03 AllRoundGothic" panose="020B0703020202020104" pitchFamily="34" charset="0"/>
              <a:ea typeface="Sora ExtraBold"/>
              <a:cs typeface="Times New Roman" panose="02020603050405020304" pitchFamily="18" charset="0"/>
              <a:sym typeface="Sora ExtraBold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880059" y="2581204"/>
            <a:ext cx="3529126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64;p5"/>
          <p:cNvSpPr/>
          <p:nvPr/>
        </p:nvSpPr>
        <p:spPr>
          <a:xfrm>
            <a:off x="880059" y="5111164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riêng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Google Shape;164;p5"/>
          <p:cNvSpPr/>
          <p:nvPr/>
        </p:nvSpPr>
        <p:spPr>
          <a:xfrm>
            <a:off x="880059" y="3735418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Trật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Google Shape;164;p5"/>
          <p:cNvSpPr/>
          <p:nvPr/>
        </p:nvSpPr>
        <p:spPr>
          <a:xfrm>
            <a:off x="880058" y="5809323"/>
            <a:ext cx="4043633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164;p5"/>
          <p:cNvSpPr/>
          <p:nvPr/>
        </p:nvSpPr>
        <p:spPr>
          <a:xfrm>
            <a:off x="880059" y="4423291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Chuỗi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tục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904935" y="1856935"/>
            <a:ext cx="18757" cy="4106065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76752" y="1709364"/>
            <a:ext cx="6313657" cy="4401205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7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911" y="1308295"/>
            <a:ext cx="4213677" cy="4862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89161" y="1505243"/>
            <a:ext cx="3776205" cy="52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69;p5"/>
          <p:cNvSpPr/>
          <p:nvPr/>
        </p:nvSpPr>
        <p:spPr>
          <a:xfrm>
            <a:off x="8071316" y="1820367"/>
            <a:ext cx="1437277" cy="562707"/>
          </a:xfrm>
          <a:prstGeom prst="wedgeRoundRectCallout">
            <a:avLst>
              <a:gd name="adj1" fmla="val -61267"/>
              <a:gd name="adj2" fmla="val -9273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27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NHAN ĐỀ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44287" y="2383074"/>
            <a:ext cx="2753461" cy="6964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94998" y="2383074"/>
            <a:ext cx="144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SAPO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93208" y="2731287"/>
            <a:ext cx="523715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49025" y="3713895"/>
            <a:ext cx="2024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 MỤC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289652" y="3334043"/>
            <a:ext cx="609275" cy="45019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989161" y="3128664"/>
            <a:ext cx="1745857" cy="233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  <p:bldP spid="10" grpId="0"/>
      <p:bldP spid="23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464" y="254542"/>
            <a:ext cx="7786547" cy="165568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76400" y="1713493"/>
            <a:ext cx="58868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0455" y="2049435"/>
            <a:ext cx="4740191" cy="46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4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088302" y="221497"/>
            <a:ext cx="6015394" cy="728230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43753" y="1081271"/>
            <a:ext cx="11255188" cy="561536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1256" y="1171224"/>
            <a:ext cx="9589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9950" y="1755999"/>
            <a:ext cx="266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iống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9950" y="2521409"/>
            <a:ext cx="2509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943600" y="3135494"/>
            <a:ext cx="1" cy="335100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664074" y="3106184"/>
            <a:ext cx="3355042" cy="600427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33" name="Rounded Rectangle 32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VB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Thông</a:t>
              </a: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tin</a:t>
              </a:r>
              <a:endParaRPr lang="en-US" sz="3200" kern="0" dirty="0"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881531" y="3106183"/>
            <a:ext cx="4009209" cy="600427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36" name="Rounded Rectangle 35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VB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Đa</a:t>
              </a: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phương</a:t>
              </a: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endParaRPr lang="en-US" sz="3200" kern="0" dirty="0"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523845" y="1785310"/>
            <a:ext cx="4049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6995" y="3808844"/>
            <a:ext cx="47333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41133" y="3808843"/>
            <a:ext cx="47602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311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8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7301132" cy="6858000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21" name="Google Shape;591;p32"/>
          <p:cNvSpPr/>
          <p:nvPr/>
        </p:nvSpPr>
        <p:spPr>
          <a:xfrm>
            <a:off x="7253666" y="0"/>
            <a:ext cx="94931" cy="6901691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0" y="-185654"/>
            <a:ext cx="7272997" cy="7272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666" y="554703"/>
            <a:ext cx="5023539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656" y="0"/>
            <a:ext cx="7224386" cy="2261812"/>
          </a:xfrm>
          <a:prstGeom prst="rect">
            <a:avLst/>
          </a:prstGeom>
        </p:spPr>
      </p:pic>
      <p:grpSp>
        <p:nvGrpSpPr>
          <p:cNvPr id="8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9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83333" l="9899" r="89899">
                        <a14:foregroundMark x1="48485" y1="12255" x2="48485" y2="12255"/>
                        <a14:foregroundMark x1="58586" y1="19118" x2="58586" y2="19118"/>
                        <a14:foregroundMark x1="61414" y1="25654" x2="61414" y2="25654"/>
                        <a14:foregroundMark x1="59596" y1="32516" x2="59596" y2="32516"/>
                        <a14:foregroundMark x1="43232" y1="21078" x2="43232" y2="21078"/>
                        <a14:foregroundMark x1="43434" y1="27288" x2="43434" y2="27288"/>
                        <a14:foregroundMark x1="42020" y1="33007" x2="42020" y2="33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9013" y="1676306"/>
            <a:ext cx="4714875" cy="5829300"/>
          </a:xfrm>
          <a:prstGeom prst="rect">
            <a:avLst/>
          </a:prstGeom>
        </p:spPr>
      </p:pic>
      <p:sp>
        <p:nvSpPr>
          <p:cNvPr id="13" name="Google Shape;164;p5"/>
          <p:cNvSpPr/>
          <p:nvPr/>
        </p:nvSpPr>
        <p:spPr>
          <a:xfrm>
            <a:off x="3507396" y="2282409"/>
            <a:ext cx="2349453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endParaRPr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060" y="3176064"/>
            <a:ext cx="6608637" cy="1524132"/>
          </a:xfrm>
          <a:prstGeom prst="rect">
            <a:avLst/>
          </a:prstGeom>
        </p:spPr>
      </p:pic>
      <p:sp>
        <p:nvSpPr>
          <p:cNvPr id="17" name="Google Shape;164;p5"/>
          <p:cNvSpPr/>
          <p:nvPr/>
        </p:nvSpPr>
        <p:spPr>
          <a:xfrm>
            <a:off x="4515142" y="4700196"/>
            <a:ext cx="6418555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chút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ngôi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endParaRPr sz="16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408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656" y="0"/>
            <a:ext cx="7224386" cy="2261812"/>
          </a:xfrm>
          <a:prstGeom prst="rect">
            <a:avLst/>
          </a:prstGeom>
        </p:spPr>
      </p:pic>
      <p:grpSp>
        <p:nvGrpSpPr>
          <p:cNvPr id="8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9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83333" l="9899" r="89899">
                        <a14:foregroundMark x1="48485" y1="12255" x2="48485" y2="12255"/>
                        <a14:foregroundMark x1="58586" y1="19118" x2="58586" y2="19118"/>
                        <a14:foregroundMark x1="61414" y1="25654" x2="61414" y2="25654"/>
                        <a14:foregroundMark x1="59596" y1="32516" x2="59596" y2="32516"/>
                        <a14:foregroundMark x1="43232" y1="21078" x2="43232" y2="21078"/>
                        <a14:foregroundMark x1="43434" y1="27288" x2="43434" y2="27288"/>
                        <a14:foregroundMark x1="42020" y1="33007" x2="42020" y2="33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9013" y="1676306"/>
            <a:ext cx="4714875" cy="5829300"/>
          </a:xfrm>
          <a:prstGeom prst="rect">
            <a:avLst/>
          </a:prstGeom>
        </p:spPr>
      </p:pic>
      <p:sp>
        <p:nvSpPr>
          <p:cNvPr id="13" name="Google Shape;164;p5"/>
          <p:cNvSpPr/>
          <p:nvPr/>
        </p:nvSpPr>
        <p:spPr>
          <a:xfrm>
            <a:off x="3507396" y="2282409"/>
            <a:ext cx="2349453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endParaRPr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4231956" y="3325333"/>
            <a:ext cx="7664623" cy="258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457200" indent="-457200" algn="just">
              <a:buClr>
                <a:srgbClr val="000000"/>
              </a:buClr>
              <a:buFontTx/>
              <a:buChar char="-"/>
            </a:pP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</a:t>
            </a:r>
          </a:p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endParaRPr lang="en-US" sz="32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loài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</a:p>
          <a:p>
            <a:pPr marL="457200" indent="-457200" algn="just">
              <a:buClr>
                <a:srgbClr val="000000"/>
              </a:buClr>
              <a:buFontTx/>
              <a:buChar char="-"/>
            </a:pP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3200" b="1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endParaRPr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76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182" y="0"/>
            <a:ext cx="7065876" cy="2261812"/>
          </a:xfrm>
          <a:prstGeom prst="rect">
            <a:avLst/>
          </a:prstGeom>
        </p:spPr>
      </p:pic>
      <p:grpSp>
        <p:nvGrpSpPr>
          <p:cNvPr id="9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" name="Google Shape;1079;p47"/>
          <p:cNvSpPr txBox="1"/>
          <p:nvPr/>
        </p:nvSpPr>
        <p:spPr>
          <a:xfrm flipH="1">
            <a:off x="4025226" y="2605929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6415126" y="2615903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4025226" y="4965434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6415126" y="4965434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cxnSp>
        <p:nvCxnSpPr>
          <p:cNvPr id="17" name="Google Shape;1087;p47"/>
          <p:cNvCxnSpPr/>
          <p:nvPr/>
        </p:nvCxnSpPr>
        <p:spPr>
          <a:xfrm>
            <a:off x="5101608" y="3128615"/>
            <a:ext cx="1313600" cy="8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088;p47"/>
          <p:cNvCxnSpPr/>
          <p:nvPr/>
        </p:nvCxnSpPr>
        <p:spPr>
          <a:xfrm flipH="1">
            <a:off x="5101516" y="5503615"/>
            <a:ext cx="1313600" cy="8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089;p47"/>
          <p:cNvCxnSpPr/>
          <p:nvPr/>
        </p:nvCxnSpPr>
        <p:spPr>
          <a:xfrm rot="5400000">
            <a:off x="5108916" y="3121215"/>
            <a:ext cx="1298800" cy="2390000"/>
          </a:xfrm>
          <a:prstGeom prst="bentConnector3">
            <a:avLst>
              <a:gd name="adj1" fmla="val 49992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164;p5"/>
          <p:cNvSpPr/>
          <p:nvPr/>
        </p:nvSpPr>
        <p:spPr>
          <a:xfrm>
            <a:off x="354231" y="4836225"/>
            <a:ext cx="3528038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VB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Google Shape;164;p5"/>
          <p:cNvSpPr/>
          <p:nvPr/>
        </p:nvSpPr>
        <p:spPr>
          <a:xfrm>
            <a:off x="8042639" y="2668911"/>
            <a:ext cx="2806838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164;p5"/>
          <p:cNvSpPr/>
          <p:nvPr/>
        </p:nvSpPr>
        <p:spPr>
          <a:xfrm>
            <a:off x="1129163" y="2954923"/>
            <a:ext cx="2806838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Google Shape;164;p5"/>
          <p:cNvSpPr/>
          <p:nvPr/>
        </p:nvSpPr>
        <p:spPr>
          <a:xfrm>
            <a:off x="8163254" y="5082446"/>
            <a:ext cx="2806838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0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811" y="704370"/>
            <a:ext cx="3345432" cy="142509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54742" y="1799193"/>
            <a:ext cx="71276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5 Cuốn sách học sinh nên có để cải thiện trình độ văn học? – Sách hay nên  đọ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755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79" y="736911"/>
            <a:ext cx="4109270" cy="410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4381">
            <a:off x="8487048" y="3126585"/>
            <a:ext cx="2386965" cy="33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5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811" y="704370"/>
            <a:ext cx="3345432" cy="1425094"/>
          </a:xfrm>
          <a:prstGeom prst="rect">
            <a:avLst/>
          </a:prstGeom>
        </p:spPr>
      </p:pic>
      <p:pic>
        <p:nvPicPr>
          <p:cNvPr id="1026" name="Picture 2" descr="5 Cuốn sách học sinh nên có để cải thiện trình độ văn học? – Sách hay nên  đọ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755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79" y="736911"/>
            <a:ext cx="4109270" cy="410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4381">
            <a:off x="8487048" y="3126585"/>
            <a:ext cx="2386965" cy="3320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090" y="1713152"/>
            <a:ext cx="700597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06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3" b="93291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18156">
            <a:off x="9011849" y="2332259"/>
            <a:ext cx="5283899" cy="4638089"/>
          </a:xfrm>
          <a:prstGeom prst="rect">
            <a:avLst/>
          </a:prstGeom>
        </p:spPr>
      </p:pic>
      <p:grpSp>
        <p:nvGrpSpPr>
          <p:cNvPr id="26" name="Google Shape;4189;p72"/>
          <p:cNvGrpSpPr/>
          <p:nvPr/>
        </p:nvGrpSpPr>
        <p:grpSpPr>
          <a:xfrm rot="-418376">
            <a:off x="9739964" y="475576"/>
            <a:ext cx="709570" cy="593017"/>
            <a:chOff x="3953158" y="3194156"/>
            <a:chExt cx="1438158" cy="143815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7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" name="Google Shape;4189;p72"/>
          <p:cNvGrpSpPr/>
          <p:nvPr/>
        </p:nvGrpSpPr>
        <p:grpSpPr>
          <a:xfrm rot="-418376">
            <a:off x="10885615" y="512336"/>
            <a:ext cx="709570" cy="593017"/>
            <a:chOff x="3953158" y="3194156"/>
            <a:chExt cx="1438158" cy="143815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862" y="548571"/>
            <a:ext cx="6669602" cy="12863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1126" y="1768574"/>
            <a:ext cx="9077796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7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oogle Shape;4189;p72"/>
          <p:cNvGrpSpPr/>
          <p:nvPr/>
        </p:nvGrpSpPr>
        <p:grpSpPr>
          <a:xfrm rot="-418376">
            <a:off x="9739964" y="475576"/>
            <a:ext cx="709570" cy="593017"/>
            <a:chOff x="3953158" y="3194156"/>
            <a:chExt cx="1438158" cy="143815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" name="Google Shape;4189;p72"/>
          <p:cNvGrpSpPr/>
          <p:nvPr/>
        </p:nvGrpSpPr>
        <p:grpSpPr>
          <a:xfrm rot="-418376">
            <a:off x="10885615" y="512336"/>
            <a:ext cx="709570" cy="593017"/>
            <a:chOff x="3953158" y="3194156"/>
            <a:chExt cx="1438158" cy="143815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3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481" b="11712"/>
          <a:stretch/>
        </p:blipFill>
        <p:spPr>
          <a:xfrm>
            <a:off x="463941" y="970672"/>
            <a:ext cx="11477622" cy="520504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223889" y="1167618"/>
            <a:ext cx="759656" cy="5345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38270" y="5556738"/>
            <a:ext cx="368105" cy="3516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8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3725</TotalTime>
  <Words>673</Words>
  <Application>Microsoft Office PowerPoint</Application>
  <PresentationFormat>Widescreen</PresentationFormat>
  <Paragraphs>73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#9Slide03 AllRoundGothic</vt:lpstr>
      <vt:lpstr>Arial</vt:lpstr>
      <vt:lpstr>Calibri</vt:lpstr>
      <vt:lpstr>Sora ExtraBold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986</cp:revision>
  <dcterms:created xsi:type="dcterms:W3CDTF">2022-02-10T03:12:31Z</dcterms:created>
  <dcterms:modified xsi:type="dcterms:W3CDTF">2023-08-08T14:10:44Z</dcterms:modified>
</cp:coreProperties>
</file>