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28"/>
  </p:notesMasterIdLst>
  <p:sldIdLst>
    <p:sldId id="256" r:id="rId2"/>
    <p:sldId id="259" r:id="rId3"/>
    <p:sldId id="263" r:id="rId4"/>
    <p:sldId id="314" r:id="rId5"/>
    <p:sldId id="257" r:id="rId6"/>
    <p:sldId id="258" r:id="rId7"/>
    <p:sldId id="315" r:id="rId8"/>
    <p:sldId id="316" r:id="rId9"/>
    <p:sldId id="260" r:id="rId10"/>
    <p:sldId id="317" r:id="rId11"/>
    <p:sldId id="318" r:id="rId12"/>
    <p:sldId id="319" r:id="rId13"/>
    <p:sldId id="261" r:id="rId14"/>
    <p:sldId id="262" r:id="rId15"/>
    <p:sldId id="322" r:id="rId16"/>
    <p:sldId id="323" r:id="rId17"/>
    <p:sldId id="324" r:id="rId18"/>
    <p:sldId id="325" r:id="rId19"/>
    <p:sldId id="326" r:id="rId20"/>
    <p:sldId id="327" r:id="rId21"/>
    <p:sldId id="328" r:id="rId22"/>
    <p:sldId id="329" r:id="rId23"/>
    <p:sldId id="320" r:id="rId24"/>
    <p:sldId id="274" r:id="rId25"/>
    <p:sldId id="278" r:id="rId26"/>
    <p:sldId id="321" r:id="rId27"/>
  </p:sldIdLst>
  <p:sldSz cx="9144000" cy="5143500" type="screen16x9"/>
  <p:notesSz cx="6858000" cy="9144000"/>
  <p:embeddedFontLst>
    <p:embeddedFont>
      <p:font typeface="#9Slide03 Arima Madurai Medium" panose="020B0604020202020204" charset="0"/>
      <p:regular r:id="rId29"/>
    </p:embeddedFont>
    <p:embeddedFont>
      <p:font typeface="#9Slide03 Cabin Medium" panose="020B0604020202020204" charset="0"/>
      <p:regular r:id="rId30"/>
    </p:embeddedFont>
    <p:embeddedFont>
      <p:font typeface="#9Slide04 SVNDesire" panose="020B0604020202020204" charset="0"/>
      <p:regular r:id="rId31"/>
    </p:embeddedFont>
    <p:embeddedFont>
      <p:font typeface="Algerian" panose="04020705040A02060702" pitchFamily="82" charset="0"/>
      <p:regular r:id="rId32"/>
    </p:embeddedFont>
    <p:embeddedFont>
      <p:font typeface="Bebas Neue" panose="020B0606020202050201" pitchFamily="34" charset="0"/>
      <p:regular r:id="rId33"/>
    </p:embeddedFont>
    <p:embeddedFont>
      <p:font typeface="Cambria" panose="02040503050406030204" pitchFamily="18" charset="0"/>
      <p:regular r:id="rId34"/>
      <p:bold r:id="rId35"/>
      <p:italic r:id="rId36"/>
      <p:boldItalic r:id="rId37"/>
    </p:embeddedFont>
    <p:embeddedFont>
      <p:font typeface="Jost" panose="020B0604020202020204" charset="0"/>
      <p:regular r:id="rId38"/>
      <p:bold r:id="rId39"/>
      <p:italic r:id="rId40"/>
      <p:boldItalic r:id="rId41"/>
    </p:embeddedFont>
    <p:embeddedFont>
      <p:font typeface="Lexend" panose="020B0604020202020204" charset="0"/>
      <p:regular r:id="rId42"/>
      <p:bold r:id="rId43"/>
    </p:embeddedFont>
    <p:embeddedFont>
      <p:font typeface="Viaoda Libr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82C4E2-F95C-4C5A-A990-4D27B946D86B}">
  <a:tblStyle styleId="{7E82C4E2-F95C-4C5A-A990-4D27B946D8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8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9335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b635e0e7a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b635e0e7a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39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13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3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70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81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f9e629ec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0f9e629ec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74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1361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46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105afc42a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105afc42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66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1360713c0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1360713c0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89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17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0e473d5e6d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0e473d5e6d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58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66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97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0e2741fe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0e2741fe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68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0e2741fe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0e2741fe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21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42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68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69825" y="1194288"/>
            <a:ext cx="58044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320100" y="3463525"/>
            <a:ext cx="2503800" cy="7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accen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rot="-1048697">
            <a:off x="-335969" y="3896563"/>
            <a:ext cx="1285237" cy="1274350"/>
          </a:xfrm>
          <a:prstGeom prst="rect">
            <a:avLst/>
          </a:prstGeom>
          <a:noFill/>
          <a:ln>
            <a:noFill/>
          </a:ln>
        </p:spPr>
      </p:pic>
      <p:pic>
        <p:nvPicPr>
          <p:cNvPr id="14" name="Google Shape;14;p2"/>
          <p:cNvPicPr preferRelativeResize="0"/>
          <p:nvPr/>
        </p:nvPicPr>
        <p:blipFill>
          <a:blip r:embed="rId3">
            <a:alphaModFix/>
          </a:blip>
          <a:stretch>
            <a:fillRect/>
          </a:stretch>
        </p:blipFill>
        <p:spPr>
          <a:xfrm rot="-9899992">
            <a:off x="8138641" y="3122473"/>
            <a:ext cx="1727319" cy="2115154"/>
          </a:xfrm>
          <a:prstGeom prst="rect">
            <a:avLst/>
          </a:prstGeom>
          <a:noFill/>
          <a:ln>
            <a:noFill/>
          </a:ln>
        </p:spPr>
      </p:pic>
      <p:pic>
        <p:nvPicPr>
          <p:cNvPr id="15" name="Google Shape;15;p2"/>
          <p:cNvPicPr preferRelativeResize="0"/>
          <p:nvPr/>
        </p:nvPicPr>
        <p:blipFill>
          <a:blip r:embed="rId4">
            <a:alphaModFix/>
          </a:blip>
          <a:stretch>
            <a:fillRect/>
          </a:stretch>
        </p:blipFill>
        <p:spPr>
          <a:xfrm rot="-5191843">
            <a:off x="-7483" y="1771322"/>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2"/>
        <p:cNvGrpSpPr/>
        <p:nvPr/>
      </p:nvGrpSpPr>
      <p:grpSpPr>
        <a:xfrm>
          <a:off x="0" y="0"/>
          <a:ext cx="0" cy="0"/>
          <a:chOff x="0" y="0"/>
          <a:chExt cx="0" cy="0"/>
        </a:xfrm>
      </p:grpSpPr>
      <p:sp>
        <p:nvSpPr>
          <p:cNvPr id="203" name="Google Shape;203;p22"/>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22"/>
          <p:cNvSpPr txBox="1">
            <a:spLocks noGrp="1"/>
          </p:cNvSpPr>
          <p:nvPr>
            <p:ph type="subTitle" idx="1"/>
          </p:nvPr>
        </p:nvSpPr>
        <p:spPr>
          <a:xfrm>
            <a:off x="1072197" y="2159860"/>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2"/>
          <p:cNvSpPr txBox="1">
            <a:spLocks noGrp="1"/>
          </p:cNvSpPr>
          <p:nvPr>
            <p:ph type="subTitle" idx="2"/>
          </p:nvPr>
        </p:nvSpPr>
        <p:spPr>
          <a:xfrm>
            <a:off x="3526500" y="2159860"/>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22"/>
          <p:cNvSpPr txBox="1">
            <a:spLocks noGrp="1"/>
          </p:cNvSpPr>
          <p:nvPr>
            <p:ph type="subTitle" idx="3"/>
          </p:nvPr>
        </p:nvSpPr>
        <p:spPr>
          <a:xfrm>
            <a:off x="5985312" y="2159860"/>
            <a:ext cx="20865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2"/>
          <p:cNvSpPr txBox="1">
            <a:spLocks noGrp="1"/>
          </p:cNvSpPr>
          <p:nvPr>
            <p:ph type="subTitle" idx="4"/>
          </p:nvPr>
        </p:nvSpPr>
        <p:spPr>
          <a:xfrm>
            <a:off x="1072197" y="3433476"/>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2"/>
          <p:cNvSpPr txBox="1">
            <a:spLocks noGrp="1"/>
          </p:cNvSpPr>
          <p:nvPr>
            <p:ph type="subTitle" idx="5"/>
          </p:nvPr>
        </p:nvSpPr>
        <p:spPr>
          <a:xfrm>
            <a:off x="3526500" y="3433476"/>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2"/>
          <p:cNvSpPr txBox="1">
            <a:spLocks noGrp="1"/>
          </p:cNvSpPr>
          <p:nvPr>
            <p:ph type="subTitle" idx="6"/>
          </p:nvPr>
        </p:nvSpPr>
        <p:spPr>
          <a:xfrm>
            <a:off x="5985312" y="3433476"/>
            <a:ext cx="20865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2"/>
          <p:cNvSpPr txBox="1">
            <a:spLocks noGrp="1"/>
          </p:cNvSpPr>
          <p:nvPr>
            <p:ph type="subTitle" idx="7"/>
          </p:nvPr>
        </p:nvSpPr>
        <p:spPr>
          <a:xfrm>
            <a:off x="1067812" y="1698775"/>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2" name="Google Shape;212;p22"/>
          <p:cNvSpPr txBox="1">
            <a:spLocks noGrp="1"/>
          </p:cNvSpPr>
          <p:nvPr>
            <p:ph type="subTitle" idx="8"/>
          </p:nvPr>
        </p:nvSpPr>
        <p:spPr>
          <a:xfrm>
            <a:off x="3526500" y="1698775"/>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3" name="Google Shape;213;p22"/>
          <p:cNvSpPr txBox="1">
            <a:spLocks noGrp="1"/>
          </p:cNvSpPr>
          <p:nvPr>
            <p:ph type="subTitle" idx="9"/>
          </p:nvPr>
        </p:nvSpPr>
        <p:spPr>
          <a:xfrm>
            <a:off x="5989688" y="1698775"/>
            <a:ext cx="20865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4" name="Google Shape;214;p22"/>
          <p:cNvSpPr txBox="1">
            <a:spLocks noGrp="1"/>
          </p:cNvSpPr>
          <p:nvPr>
            <p:ph type="subTitle" idx="13"/>
          </p:nvPr>
        </p:nvSpPr>
        <p:spPr>
          <a:xfrm>
            <a:off x="1067812" y="2967873"/>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5" name="Google Shape;215;p22"/>
          <p:cNvSpPr txBox="1">
            <a:spLocks noGrp="1"/>
          </p:cNvSpPr>
          <p:nvPr>
            <p:ph type="subTitle" idx="14"/>
          </p:nvPr>
        </p:nvSpPr>
        <p:spPr>
          <a:xfrm>
            <a:off x="3526500" y="2967873"/>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6" name="Google Shape;216;p22"/>
          <p:cNvSpPr txBox="1">
            <a:spLocks noGrp="1"/>
          </p:cNvSpPr>
          <p:nvPr>
            <p:ph type="subTitle" idx="15"/>
          </p:nvPr>
        </p:nvSpPr>
        <p:spPr>
          <a:xfrm>
            <a:off x="5989688" y="2967873"/>
            <a:ext cx="20865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218" name="Google Shape;218;p22"/>
          <p:cNvPicPr preferRelativeResize="0"/>
          <p:nvPr/>
        </p:nvPicPr>
        <p:blipFill>
          <a:blip r:embed="rId2">
            <a:alphaModFix/>
          </a:blip>
          <a:stretch>
            <a:fillRect/>
          </a:stretch>
        </p:blipFill>
        <p:spPr>
          <a:xfrm rot="9950588">
            <a:off x="-137826" y="3197852"/>
            <a:ext cx="1226476" cy="1988523"/>
          </a:xfrm>
          <a:prstGeom prst="rect">
            <a:avLst/>
          </a:prstGeom>
          <a:noFill/>
          <a:ln>
            <a:noFill/>
          </a:ln>
        </p:spPr>
      </p:pic>
      <p:pic>
        <p:nvPicPr>
          <p:cNvPr id="219" name="Google Shape;219;p22"/>
          <p:cNvPicPr preferRelativeResize="0"/>
          <p:nvPr/>
        </p:nvPicPr>
        <p:blipFill>
          <a:blip r:embed="rId3">
            <a:alphaModFix/>
          </a:blip>
          <a:stretch>
            <a:fillRect/>
          </a:stretch>
        </p:blipFill>
        <p:spPr>
          <a:xfrm rot="-193100">
            <a:off x="7900206" y="4062975"/>
            <a:ext cx="1285237" cy="1274350"/>
          </a:xfrm>
          <a:prstGeom prst="rect">
            <a:avLst/>
          </a:prstGeom>
          <a:noFill/>
          <a:ln>
            <a:noFill/>
          </a:ln>
        </p:spPr>
      </p:pic>
      <p:pic>
        <p:nvPicPr>
          <p:cNvPr id="220" name="Google Shape;220;p22"/>
          <p:cNvPicPr preferRelativeResize="0"/>
          <p:nvPr/>
        </p:nvPicPr>
        <p:blipFill>
          <a:blip r:embed="rId4">
            <a:alphaModFix/>
          </a:blip>
          <a:stretch>
            <a:fillRect/>
          </a:stretch>
        </p:blipFill>
        <p:spPr>
          <a:xfrm rot="-10025059">
            <a:off x="428492" y="4208809"/>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23"/>
          <p:cNvPicPr preferRelativeResize="0"/>
          <p:nvPr/>
        </p:nvPicPr>
        <p:blipFill>
          <a:blip r:embed="rId2">
            <a:alphaModFix/>
          </a:blip>
          <a:stretch>
            <a:fillRect/>
          </a:stretch>
        </p:blipFill>
        <p:spPr>
          <a:xfrm rot="-1048697">
            <a:off x="8350181" y="3985788"/>
            <a:ext cx="1285237" cy="1274350"/>
          </a:xfrm>
          <a:prstGeom prst="rect">
            <a:avLst/>
          </a:prstGeom>
          <a:noFill/>
          <a:ln>
            <a:noFill/>
          </a:ln>
        </p:spPr>
      </p:pic>
      <p:pic>
        <p:nvPicPr>
          <p:cNvPr id="225" name="Google Shape;225;p23"/>
          <p:cNvPicPr preferRelativeResize="0"/>
          <p:nvPr/>
        </p:nvPicPr>
        <p:blipFill>
          <a:blip r:embed="rId3">
            <a:alphaModFix/>
          </a:blip>
          <a:stretch>
            <a:fillRect/>
          </a:stretch>
        </p:blipFill>
        <p:spPr>
          <a:xfrm rot="9430802">
            <a:off x="-206451" y="3785301"/>
            <a:ext cx="1226475" cy="1988523"/>
          </a:xfrm>
          <a:prstGeom prst="rect">
            <a:avLst/>
          </a:prstGeom>
          <a:noFill/>
          <a:ln>
            <a:noFill/>
          </a:ln>
        </p:spPr>
      </p:pic>
      <p:pic>
        <p:nvPicPr>
          <p:cNvPr id="226" name="Google Shape;226;p23"/>
          <p:cNvPicPr preferRelativeResize="0"/>
          <p:nvPr/>
        </p:nvPicPr>
        <p:blipFill>
          <a:blip r:embed="rId4">
            <a:alphaModFix/>
          </a:blip>
          <a:stretch>
            <a:fillRect/>
          </a:stretch>
        </p:blipFill>
        <p:spPr>
          <a:xfrm>
            <a:off x="8547176" y="1017724"/>
            <a:ext cx="379452" cy="465025"/>
          </a:xfrm>
          <a:prstGeom prst="rect">
            <a:avLst/>
          </a:prstGeom>
          <a:noFill/>
          <a:ln>
            <a:noFill/>
          </a:ln>
        </p:spPr>
      </p:pic>
      <p:pic>
        <p:nvPicPr>
          <p:cNvPr id="227" name="Google Shape;227;p23"/>
          <p:cNvPicPr preferRelativeResize="0"/>
          <p:nvPr/>
        </p:nvPicPr>
        <p:blipFill>
          <a:blip r:embed="rId5">
            <a:alphaModFix/>
          </a:blip>
          <a:stretch>
            <a:fillRect/>
          </a:stretch>
        </p:blipFill>
        <p:spPr>
          <a:xfrm rot="-5191843">
            <a:off x="-813983" y="-362928"/>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2"/>
        <p:cNvGrpSpPr/>
        <p:nvPr/>
      </p:nvGrpSpPr>
      <p:grpSpPr>
        <a:xfrm>
          <a:off x="0" y="0"/>
          <a:ext cx="0" cy="0"/>
          <a:chOff x="0" y="0"/>
          <a:chExt cx="0" cy="0"/>
        </a:xfrm>
      </p:grpSpPr>
      <p:pic>
        <p:nvPicPr>
          <p:cNvPr id="253" name="Google Shape;253;p27"/>
          <p:cNvPicPr preferRelativeResize="0"/>
          <p:nvPr/>
        </p:nvPicPr>
        <p:blipFill>
          <a:blip r:embed="rId2">
            <a:alphaModFix/>
          </a:blip>
          <a:stretch>
            <a:fillRect/>
          </a:stretch>
        </p:blipFill>
        <p:spPr>
          <a:xfrm rot="198773">
            <a:off x="7306734" y="4370831"/>
            <a:ext cx="1138655" cy="874091"/>
          </a:xfrm>
          <a:prstGeom prst="rect">
            <a:avLst/>
          </a:prstGeom>
          <a:noFill/>
          <a:ln>
            <a:noFill/>
          </a:ln>
        </p:spPr>
      </p:pic>
      <p:sp>
        <p:nvSpPr>
          <p:cNvPr id="254" name="Google Shape;254;p27"/>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27"/>
          <p:cNvPicPr preferRelativeResize="0"/>
          <p:nvPr/>
        </p:nvPicPr>
        <p:blipFill>
          <a:blip r:embed="rId3">
            <a:alphaModFix/>
          </a:blip>
          <a:stretch>
            <a:fillRect/>
          </a:stretch>
        </p:blipFill>
        <p:spPr>
          <a:xfrm>
            <a:off x="8548801" y="1562136"/>
            <a:ext cx="379452" cy="465025"/>
          </a:xfrm>
          <a:prstGeom prst="rect">
            <a:avLst/>
          </a:prstGeom>
          <a:noFill/>
          <a:ln>
            <a:noFill/>
          </a:ln>
        </p:spPr>
      </p:pic>
      <p:pic>
        <p:nvPicPr>
          <p:cNvPr id="256" name="Google Shape;256;p27"/>
          <p:cNvPicPr preferRelativeResize="0"/>
          <p:nvPr/>
        </p:nvPicPr>
        <p:blipFill>
          <a:blip r:embed="rId4">
            <a:alphaModFix/>
          </a:blip>
          <a:stretch>
            <a:fillRect/>
          </a:stretch>
        </p:blipFill>
        <p:spPr>
          <a:xfrm rot="10800000">
            <a:off x="8095351" y="3441674"/>
            <a:ext cx="832900" cy="2546476"/>
          </a:xfrm>
          <a:prstGeom prst="rect">
            <a:avLst/>
          </a:prstGeom>
          <a:noFill/>
          <a:ln>
            <a:noFill/>
          </a:ln>
        </p:spPr>
      </p:pic>
      <p:pic>
        <p:nvPicPr>
          <p:cNvPr id="257" name="Google Shape;257;p27"/>
          <p:cNvPicPr preferRelativeResize="0"/>
          <p:nvPr/>
        </p:nvPicPr>
        <p:blipFill>
          <a:blip r:embed="rId5">
            <a:alphaModFix/>
          </a:blip>
          <a:stretch>
            <a:fillRect/>
          </a:stretch>
        </p:blipFill>
        <p:spPr>
          <a:xfrm rot="9890396" flipH="1">
            <a:off x="338319" y="3481420"/>
            <a:ext cx="749700" cy="2292724"/>
          </a:xfrm>
          <a:prstGeom prst="rect">
            <a:avLst/>
          </a:prstGeom>
          <a:noFill/>
          <a:ln>
            <a:noFill/>
          </a:ln>
        </p:spPr>
      </p:pic>
      <p:pic>
        <p:nvPicPr>
          <p:cNvPr id="258" name="Google Shape;258;p27"/>
          <p:cNvPicPr preferRelativeResize="0"/>
          <p:nvPr/>
        </p:nvPicPr>
        <p:blipFill>
          <a:blip r:embed="rId6">
            <a:alphaModFix/>
          </a:blip>
          <a:stretch>
            <a:fillRect/>
          </a:stretch>
        </p:blipFill>
        <p:spPr>
          <a:xfrm rot="-1402085">
            <a:off x="7874865" y="-947527"/>
            <a:ext cx="1727319" cy="2115154"/>
          </a:xfrm>
          <a:prstGeom prst="rect">
            <a:avLst/>
          </a:prstGeom>
          <a:noFill/>
          <a:ln>
            <a:noFill/>
          </a:ln>
        </p:spPr>
      </p:pic>
      <p:pic>
        <p:nvPicPr>
          <p:cNvPr id="259" name="Google Shape;259;p27"/>
          <p:cNvPicPr preferRelativeResize="0"/>
          <p:nvPr/>
        </p:nvPicPr>
        <p:blipFill>
          <a:blip r:embed="rId7">
            <a:alphaModFix/>
          </a:blip>
          <a:stretch>
            <a:fillRect/>
          </a:stretch>
        </p:blipFill>
        <p:spPr>
          <a:xfrm rot="-567441" flipH="1">
            <a:off x="-252435" y="-604729"/>
            <a:ext cx="1451970" cy="1886780"/>
          </a:xfrm>
          <a:prstGeom prst="rect">
            <a:avLst/>
          </a:prstGeom>
          <a:noFill/>
          <a:ln>
            <a:noFill/>
          </a:ln>
        </p:spPr>
      </p:pic>
      <p:pic>
        <p:nvPicPr>
          <p:cNvPr id="260" name="Google Shape;260;p27"/>
          <p:cNvPicPr preferRelativeResize="0"/>
          <p:nvPr/>
        </p:nvPicPr>
        <p:blipFill>
          <a:blip r:embed="rId3">
            <a:alphaModFix/>
          </a:blip>
          <a:stretch>
            <a:fillRect/>
          </a:stretch>
        </p:blipFill>
        <p:spPr>
          <a:xfrm rot="10800000">
            <a:off x="523451" y="2686736"/>
            <a:ext cx="379452" cy="4650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8"/>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28"/>
          <p:cNvPicPr preferRelativeResize="0"/>
          <p:nvPr/>
        </p:nvPicPr>
        <p:blipFill>
          <a:blip r:embed="rId2">
            <a:alphaModFix/>
          </a:blip>
          <a:stretch>
            <a:fillRect/>
          </a:stretch>
        </p:blipFill>
        <p:spPr>
          <a:xfrm rot="9950588">
            <a:off x="254261" y="3782077"/>
            <a:ext cx="1226476" cy="1988523"/>
          </a:xfrm>
          <a:prstGeom prst="rect">
            <a:avLst/>
          </a:prstGeom>
          <a:noFill/>
          <a:ln>
            <a:noFill/>
          </a:ln>
        </p:spPr>
      </p:pic>
      <p:pic>
        <p:nvPicPr>
          <p:cNvPr id="264" name="Google Shape;264;p28"/>
          <p:cNvPicPr preferRelativeResize="0"/>
          <p:nvPr/>
        </p:nvPicPr>
        <p:blipFill>
          <a:blip r:embed="rId3">
            <a:alphaModFix/>
          </a:blip>
          <a:stretch>
            <a:fillRect/>
          </a:stretch>
        </p:blipFill>
        <p:spPr>
          <a:xfrm rot="-193100">
            <a:off x="1060456" y="4343350"/>
            <a:ext cx="1285237" cy="1274350"/>
          </a:xfrm>
          <a:prstGeom prst="rect">
            <a:avLst/>
          </a:prstGeom>
          <a:noFill/>
          <a:ln>
            <a:noFill/>
          </a:ln>
        </p:spPr>
      </p:pic>
      <p:pic>
        <p:nvPicPr>
          <p:cNvPr id="265" name="Google Shape;265;p28"/>
          <p:cNvPicPr preferRelativeResize="0"/>
          <p:nvPr/>
        </p:nvPicPr>
        <p:blipFill>
          <a:blip r:embed="rId4">
            <a:alphaModFix/>
          </a:blip>
          <a:stretch>
            <a:fillRect/>
          </a:stretch>
        </p:blipFill>
        <p:spPr>
          <a:xfrm rot="3679712">
            <a:off x="-431957" y="-416204"/>
            <a:ext cx="1552258" cy="1902428"/>
          </a:xfrm>
          <a:prstGeom prst="rect">
            <a:avLst/>
          </a:prstGeom>
          <a:noFill/>
          <a:ln>
            <a:noFill/>
          </a:ln>
        </p:spPr>
      </p:pic>
      <p:pic>
        <p:nvPicPr>
          <p:cNvPr id="266" name="Google Shape;266;p28"/>
          <p:cNvPicPr preferRelativeResize="0"/>
          <p:nvPr/>
        </p:nvPicPr>
        <p:blipFill>
          <a:blip r:embed="rId5">
            <a:alphaModFix/>
          </a:blip>
          <a:stretch>
            <a:fillRect/>
          </a:stretch>
        </p:blipFill>
        <p:spPr>
          <a:xfrm rot="-8665928">
            <a:off x="7765240" y="3755844"/>
            <a:ext cx="1451971" cy="1886783"/>
          </a:xfrm>
          <a:prstGeom prst="rect">
            <a:avLst/>
          </a:prstGeom>
          <a:noFill/>
          <a:ln>
            <a:noFill/>
          </a:ln>
        </p:spPr>
      </p:pic>
      <p:pic>
        <p:nvPicPr>
          <p:cNvPr id="267" name="Google Shape;267;p28"/>
          <p:cNvPicPr preferRelativeResize="0"/>
          <p:nvPr/>
        </p:nvPicPr>
        <p:blipFill>
          <a:blip r:embed="rId6">
            <a:alphaModFix/>
          </a:blip>
          <a:stretch>
            <a:fillRect/>
          </a:stretch>
        </p:blipFill>
        <p:spPr>
          <a:xfrm rot="-4329306">
            <a:off x="8026635" y="-64669"/>
            <a:ext cx="1138654" cy="874091"/>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91925" y="1915975"/>
            <a:ext cx="4360200" cy="13185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8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3707700" y="863425"/>
            <a:ext cx="1728600" cy="10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3106500" y="3284575"/>
            <a:ext cx="2931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rgbClr val="191919"/>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 name="Google Shape;20;p3"/>
          <p:cNvPicPr preferRelativeResize="0"/>
          <p:nvPr/>
        </p:nvPicPr>
        <p:blipFill>
          <a:blip r:embed="rId2">
            <a:alphaModFix/>
          </a:blip>
          <a:stretch>
            <a:fillRect/>
          </a:stretch>
        </p:blipFill>
        <p:spPr>
          <a:xfrm rot="9527327">
            <a:off x="8082501" y="2597025"/>
            <a:ext cx="832900" cy="2546475"/>
          </a:xfrm>
          <a:prstGeom prst="rect">
            <a:avLst/>
          </a:prstGeom>
          <a:noFill/>
          <a:ln>
            <a:noFill/>
          </a:ln>
        </p:spPr>
      </p:pic>
      <p:pic>
        <p:nvPicPr>
          <p:cNvPr id="21" name="Google Shape;21;p3"/>
          <p:cNvPicPr preferRelativeResize="0"/>
          <p:nvPr/>
        </p:nvPicPr>
        <p:blipFill>
          <a:blip r:embed="rId3">
            <a:alphaModFix/>
          </a:blip>
          <a:stretch>
            <a:fillRect/>
          </a:stretch>
        </p:blipFill>
        <p:spPr>
          <a:xfrm rot="-4484371">
            <a:off x="-127533" y="-721017"/>
            <a:ext cx="1552259" cy="1902430"/>
          </a:xfrm>
          <a:prstGeom prst="rect">
            <a:avLst/>
          </a:prstGeom>
          <a:noFill/>
          <a:ln>
            <a:noFill/>
          </a:ln>
        </p:spPr>
      </p:pic>
      <p:pic>
        <p:nvPicPr>
          <p:cNvPr id="23" name="Google Shape;23;p3"/>
          <p:cNvPicPr preferRelativeResize="0"/>
          <p:nvPr/>
        </p:nvPicPr>
        <p:blipFill>
          <a:blip r:embed="rId4">
            <a:alphaModFix/>
          </a:blip>
          <a:stretch>
            <a:fillRect/>
          </a:stretch>
        </p:blipFill>
        <p:spPr>
          <a:xfrm rot="-899988">
            <a:off x="-1099997" y="3047111"/>
            <a:ext cx="1727320" cy="2115155"/>
          </a:xfrm>
          <a:prstGeom prst="rect">
            <a:avLst/>
          </a:prstGeom>
          <a:noFill/>
          <a:ln>
            <a:noFill/>
          </a:ln>
        </p:spPr>
      </p:pic>
      <p:sp>
        <p:nvSpPr>
          <p:cNvPr id="24" name="Google Shape;24;p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6"/>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 name="Google Shape;44;p6"/>
          <p:cNvPicPr preferRelativeResize="0"/>
          <p:nvPr/>
        </p:nvPicPr>
        <p:blipFill>
          <a:blip r:embed="rId2">
            <a:alphaModFix/>
          </a:blip>
          <a:stretch>
            <a:fillRect/>
          </a:stretch>
        </p:blipFill>
        <p:spPr>
          <a:xfrm rot="-9899992">
            <a:off x="-817134" y="3198673"/>
            <a:ext cx="1727319" cy="2115154"/>
          </a:xfrm>
          <a:prstGeom prst="rect">
            <a:avLst/>
          </a:prstGeom>
          <a:noFill/>
          <a:ln>
            <a:noFill/>
          </a:ln>
        </p:spPr>
      </p:pic>
      <p:pic>
        <p:nvPicPr>
          <p:cNvPr id="45" name="Google Shape;45;p6"/>
          <p:cNvPicPr preferRelativeResize="0"/>
          <p:nvPr/>
        </p:nvPicPr>
        <p:blipFill>
          <a:blip r:embed="rId3">
            <a:alphaModFix/>
          </a:blip>
          <a:stretch>
            <a:fillRect/>
          </a:stretch>
        </p:blipFill>
        <p:spPr>
          <a:xfrm rot="10800000">
            <a:off x="340551" y="810649"/>
            <a:ext cx="379452" cy="465025"/>
          </a:xfrm>
          <a:prstGeom prst="rect">
            <a:avLst/>
          </a:prstGeom>
          <a:noFill/>
          <a:ln>
            <a:noFill/>
          </a:ln>
        </p:spPr>
      </p:pic>
      <p:pic>
        <p:nvPicPr>
          <p:cNvPr id="46" name="Google Shape;46;p6"/>
          <p:cNvPicPr preferRelativeResize="0"/>
          <p:nvPr/>
        </p:nvPicPr>
        <p:blipFill>
          <a:blip r:embed="rId4">
            <a:alphaModFix/>
          </a:blip>
          <a:stretch>
            <a:fillRect/>
          </a:stretch>
        </p:blipFill>
        <p:spPr>
          <a:xfrm rot="-9002482">
            <a:off x="8258167" y="3555459"/>
            <a:ext cx="1552258" cy="1902428"/>
          </a:xfrm>
          <a:prstGeom prst="rect">
            <a:avLst/>
          </a:prstGeom>
          <a:noFill/>
          <a:ln>
            <a:noFill/>
          </a:ln>
        </p:spPr>
      </p:pic>
      <p:pic>
        <p:nvPicPr>
          <p:cNvPr id="47" name="Google Shape;47;p6"/>
          <p:cNvPicPr preferRelativeResize="0"/>
          <p:nvPr/>
        </p:nvPicPr>
        <p:blipFill>
          <a:blip r:embed="rId5">
            <a:alphaModFix/>
          </a:blip>
          <a:stretch>
            <a:fillRect/>
          </a:stretch>
        </p:blipFill>
        <p:spPr>
          <a:xfrm rot="8641842">
            <a:off x="-230095" y="-502549"/>
            <a:ext cx="1285237" cy="12743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720000" y="1322250"/>
            <a:ext cx="39042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9"/>
          <p:cNvSpPr txBox="1">
            <a:spLocks noGrp="1"/>
          </p:cNvSpPr>
          <p:nvPr>
            <p:ph type="subTitle" idx="1"/>
          </p:nvPr>
        </p:nvSpPr>
        <p:spPr>
          <a:xfrm>
            <a:off x="720000" y="2151175"/>
            <a:ext cx="3904200" cy="16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7" name="Google Shape;67;p9"/>
          <p:cNvPicPr preferRelativeResize="0"/>
          <p:nvPr/>
        </p:nvPicPr>
        <p:blipFill>
          <a:blip r:embed="rId2">
            <a:alphaModFix/>
          </a:blip>
          <a:stretch>
            <a:fillRect/>
          </a:stretch>
        </p:blipFill>
        <p:spPr>
          <a:xfrm rot="6117387">
            <a:off x="1426217" y="-721016"/>
            <a:ext cx="1552258" cy="1902429"/>
          </a:xfrm>
          <a:prstGeom prst="rect">
            <a:avLst/>
          </a:prstGeom>
          <a:noFill/>
          <a:ln>
            <a:noFill/>
          </a:ln>
        </p:spPr>
      </p:pic>
      <p:pic>
        <p:nvPicPr>
          <p:cNvPr id="68" name="Google Shape;68;p9"/>
          <p:cNvPicPr preferRelativeResize="0"/>
          <p:nvPr/>
        </p:nvPicPr>
        <p:blipFill>
          <a:blip r:embed="rId3">
            <a:alphaModFix/>
          </a:blip>
          <a:stretch>
            <a:fillRect/>
          </a:stretch>
        </p:blipFill>
        <p:spPr>
          <a:xfrm rot="8492885" flipH="1">
            <a:off x="446226" y="3867798"/>
            <a:ext cx="832900" cy="2546477"/>
          </a:xfrm>
          <a:prstGeom prst="rect">
            <a:avLst/>
          </a:prstGeom>
          <a:noFill/>
          <a:ln>
            <a:noFill/>
          </a:ln>
        </p:spPr>
      </p:pic>
      <p:pic>
        <p:nvPicPr>
          <p:cNvPr id="69" name="Google Shape;69;p9"/>
          <p:cNvPicPr preferRelativeResize="0"/>
          <p:nvPr/>
        </p:nvPicPr>
        <p:blipFill>
          <a:blip r:embed="rId4">
            <a:alphaModFix/>
          </a:blip>
          <a:stretch>
            <a:fillRect/>
          </a:stretch>
        </p:blipFill>
        <p:spPr>
          <a:xfrm rot="10800000">
            <a:off x="525376" y="768974"/>
            <a:ext cx="379452" cy="465025"/>
          </a:xfrm>
          <a:prstGeom prst="rect">
            <a:avLst/>
          </a:prstGeom>
          <a:noFill/>
          <a:ln>
            <a:noFill/>
          </a:ln>
        </p:spPr>
      </p:pic>
      <p:sp>
        <p:nvSpPr>
          <p:cNvPr id="70" name="Google Shape;70;p9"/>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a:spLocks noGrp="1"/>
          </p:cNvSpPr>
          <p:nvPr>
            <p:ph type="pic" idx="2"/>
          </p:nvPr>
        </p:nvSpPr>
        <p:spPr>
          <a:xfrm>
            <a:off x="5377050" y="1088525"/>
            <a:ext cx="3051900" cy="3021000"/>
          </a:xfrm>
          <a:prstGeom prst="roundRect">
            <a:avLst>
              <a:gd name="adj" fmla="val 16667"/>
            </a:avLst>
          </a:prstGeom>
          <a:noFill/>
          <a:ln>
            <a:noFill/>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rgbClr val="B3553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title" idx="2" hasCustomPrompt="1"/>
          </p:nvPr>
        </p:nvSpPr>
        <p:spPr>
          <a:xfrm>
            <a:off x="1422500"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 name="Google Shape;87;p13"/>
          <p:cNvSpPr txBox="1">
            <a:spLocks noGrp="1"/>
          </p:cNvSpPr>
          <p:nvPr>
            <p:ph type="subTitle" idx="1"/>
          </p:nvPr>
        </p:nvSpPr>
        <p:spPr>
          <a:xfrm>
            <a:off x="877700"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 name="Google Shape;88;p13"/>
          <p:cNvSpPr txBox="1">
            <a:spLocks noGrp="1"/>
          </p:cNvSpPr>
          <p:nvPr>
            <p:ph type="title" idx="3" hasCustomPrompt="1"/>
          </p:nvPr>
        </p:nvSpPr>
        <p:spPr>
          <a:xfrm>
            <a:off x="4045749"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9" name="Google Shape;89;p13"/>
          <p:cNvSpPr txBox="1">
            <a:spLocks noGrp="1"/>
          </p:cNvSpPr>
          <p:nvPr>
            <p:ph type="subTitle" idx="4"/>
          </p:nvPr>
        </p:nvSpPr>
        <p:spPr>
          <a:xfrm>
            <a:off x="3503400"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5" hasCustomPrompt="1"/>
          </p:nvPr>
        </p:nvSpPr>
        <p:spPr>
          <a:xfrm>
            <a:off x="6673899"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1" name="Google Shape;91;p13"/>
          <p:cNvSpPr txBox="1">
            <a:spLocks noGrp="1"/>
          </p:cNvSpPr>
          <p:nvPr>
            <p:ph type="subTitle" idx="6"/>
          </p:nvPr>
        </p:nvSpPr>
        <p:spPr>
          <a:xfrm>
            <a:off x="6124075"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7" hasCustomPrompt="1"/>
          </p:nvPr>
        </p:nvSpPr>
        <p:spPr>
          <a:xfrm>
            <a:off x="1422500"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3" name="Google Shape;93;p13"/>
          <p:cNvSpPr txBox="1">
            <a:spLocks noGrp="1"/>
          </p:cNvSpPr>
          <p:nvPr>
            <p:ph type="subTitle" idx="8"/>
          </p:nvPr>
        </p:nvSpPr>
        <p:spPr>
          <a:xfrm>
            <a:off x="877700"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9" hasCustomPrompt="1"/>
          </p:nvPr>
        </p:nvSpPr>
        <p:spPr>
          <a:xfrm>
            <a:off x="4045749"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3"/>
          </p:nvPr>
        </p:nvSpPr>
        <p:spPr>
          <a:xfrm>
            <a:off x="3503400"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14" hasCustomPrompt="1"/>
          </p:nvPr>
        </p:nvSpPr>
        <p:spPr>
          <a:xfrm>
            <a:off x="6673899"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subTitle" idx="15"/>
          </p:nvPr>
        </p:nvSpPr>
        <p:spPr>
          <a:xfrm>
            <a:off x="6124075"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subTitle" idx="16"/>
          </p:nvPr>
        </p:nvSpPr>
        <p:spPr>
          <a:xfrm>
            <a:off x="715100"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 name="Google Shape;99;p13"/>
          <p:cNvSpPr txBox="1">
            <a:spLocks noGrp="1"/>
          </p:cNvSpPr>
          <p:nvPr>
            <p:ph type="subTitle" idx="17"/>
          </p:nvPr>
        </p:nvSpPr>
        <p:spPr>
          <a:xfrm>
            <a:off x="3340800"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 name="Google Shape;100;p13"/>
          <p:cNvSpPr txBox="1">
            <a:spLocks noGrp="1"/>
          </p:cNvSpPr>
          <p:nvPr>
            <p:ph type="subTitle" idx="18"/>
          </p:nvPr>
        </p:nvSpPr>
        <p:spPr>
          <a:xfrm>
            <a:off x="5961475"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 name="Google Shape;101;p13"/>
          <p:cNvSpPr txBox="1">
            <a:spLocks noGrp="1"/>
          </p:cNvSpPr>
          <p:nvPr>
            <p:ph type="subTitle" idx="19"/>
          </p:nvPr>
        </p:nvSpPr>
        <p:spPr>
          <a:xfrm>
            <a:off x="715100" y="3404738"/>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 name="Google Shape;102;p13"/>
          <p:cNvSpPr txBox="1">
            <a:spLocks noGrp="1"/>
          </p:cNvSpPr>
          <p:nvPr>
            <p:ph type="subTitle" idx="20"/>
          </p:nvPr>
        </p:nvSpPr>
        <p:spPr>
          <a:xfrm>
            <a:off x="3340800" y="3404738"/>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3" name="Google Shape;103;p13"/>
          <p:cNvSpPr txBox="1">
            <a:spLocks noGrp="1"/>
          </p:cNvSpPr>
          <p:nvPr>
            <p:ph type="subTitle" idx="21"/>
          </p:nvPr>
        </p:nvSpPr>
        <p:spPr>
          <a:xfrm>
            <a:off x="5961475" y="3404737"/>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4" name="Google Shape;104;p1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 name="Google Shape;105;p13"/>
          <p:cNvPicPr preferRelativeResize="0"/>
          <p:nvPr/>
        </p:nvPicPr>
        <p:blipFill>
          <a:blip r:embed="rId2">
            <a:alphaModFix/>
          </a:blip>
          <a:stretch>
            <a:fillRect/>
          </a:stretch>
        </p:blipFill>
        <p:spPr>
          <a:xfrm rot="10800000">
            <a:off x="8337476" y="3624049"/>
            <a:ext cx="832900" cy="2546476"/>
          </a:xfrm>
          <a:prstGeom prst="rect">
            <a:avLst/>
          </a:prstGeom>
          <a:noFill/>
          <a:ln>
            <a:noFill/>
          </a:ln>
        </p:spPr>
      </p:pic>
      <p:pic>
        <p:nvPicPr>
          <p:cNvPr id="106" name="Google Shape;106;p13"/>
          <p:cNvPicPr preferRelativeResize="0"/>
          <p:nvPr/>
        </p:nvPicPr>
        <p:blipFill>
          <a:blip r:embed="rId3">
            <a:alphaModFix/>
          </a:blip>
          <a:stretch>
            <a:fillRect/>
          </a:stretch>
        </p:blipFill>
        <p:spPr>
          <a:xfrm rot="-3038378">
            <a:off x="-564569" y="3896563"/>
            <a:ext cx="1285237" cy="1274350"/>
          </a:xfrm>
          <a:prstGeom prst="rect">
            <a:avLst/>
          </a:prstGeom>
          <a:noFill/>
          <a:ln>
            <a:noFill/>
          </a:ln>
        </p:spPr>
      </p:pic>
      <p:pic>
        <p:nvPicPr>
          <p:cNvPr id="107" name="Google Shape;107;p13"/>
          <p:cNvPicPr preferRelativeResize="0"/>
          <p:nvPr/>
        </p:nvPicPr>
        <p:blipFill>
          <a:blip r:embed="rId4">
            <a:alphaModFix/>
          </a:blip>
          <a:stretch>
            <a:fillRect/>
          </a:stretch>
        </p:blipFill>
        <p:spPr>
          <a:xfrm rot="-4484371">
            <a:off x="2337117" y="4272246"/>
            <a:ext cx="1552259" cy="1902430"/>
          </a:xfrm>
          <a:prstGeom prst="rect">
            <a:avLst/>
          </a:prstGeom>
          <a:noFill/>
          <a:ln>
            <a:noFill/>
          </a:ln>
        </p:spPr>
      </p:pic>
      <p:pic>
        <p:nvPicPr>
          <p:cNvPr id="109" name="Google Shape;109;p13"/>
          <p:cNvPicPr preferRelativeResize="0"/>
          <p:nvPr/>
        </p:nvPicPr>
        <p:blipFill>
          <a:blip r:embed="rId5">
            <a:alphaModFix/>
          </a:blip>
          <a:stretch>
            <a:fillRect/>
          </a:stretch>
        </p:blipFill>
        <p:spPr>
          <a:xfrm>
            <a:off x="335651" y="1750974"/>
            <a:ext cx="379452" cy="4650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2666875" y="3468900"/>
            <a:ext cx="57618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7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 name="Google Shape;112;p14"/>
          <p:cNvSpPr txBox="1">
            <a:spLocks noGrp="1"/>
          </p:cNvSpPr>
          <p:nvPr>
            <p:ph type="subTitle" idx="1"/>
          </p:nvPr>
        </p:nvSpPr>
        <p:spPr>
          <a:xfrm>
            <a:off x="2667025" y="1035700"/>
            <a:ext cx="5761800" cy="220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500"/>
              <a:buNone/>
              <a:defRPr sz="35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
        <p:nvSpPr>
          <p:cNvPr id="113" name="Google Shape;113;p14"/>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4"/>
          <p:cNvPicPr preferRelativeResize="0"/>
          <p:nvPr/>
        </p:nvPicPr>
        <p:blipFill>
          <a:blip r:embed="rId2">
            <a:alphaModFix/>
          </a:blip>
          <a:stretch>
            <a:fillRect/>
          </a:stretch>
        </p:blipFill>
        <p:spPr>
          <a:xfrm rot="-9419492">
            <a:off x="-117798" y="2520824"/>
            <a:ext cx="832900" cy="2546476"/>
          </a:xfrm>
          <a:prstGeom prst="rect">
            <a:avLst/>
          </a:prstGeom>
          <a:noFill/>
          <a:ln>
            <a:noFill/>
          </a:ln>
        </p:spPr>
      </p:pic>
      <p:pic>
        <p:nvPicPr>
          <p:cNvPr id="115" name="Google Shape;115;p14"/>
          <p:cNvPicPr preferRelativeResize="0"/>
          <p:nvPr/>
        </p:nvPicPr>
        <p:blipFill>
          <a:blip r:embed="rId3">
            <a:alphaModFix/>
          </a:blip>
          <a:stretch>
            <a:fillRect/>
          </a:stretch>
        </p:blipFill>
        <p:spPr>
          <a:xfrm rot="-899988">
            <a:off x="-865572" y="-890877"/>
            <a:ext cx="1727320" cy="2115155"/>
          </a:xfrm>
          <a:prstGeom prst="rect">
            <a:avLst/>
          </a:prstGeom>
          <a:noFill/>
          <a:ln>
            <a:noFill/>
          </a:ln>
        </p:spPr>
      </p:pic>
      <p:pic>
        <p:nvPicPr>
          <p:cNvPr id="116" name="Google Shape;116;p14"/>
          <p:cNvPicPr preferRelativeResize="0"/>
          <p:nvPr/>
        </p:nvPicPr>
        <p:blipFill>
          <a:blip r:embed="rId4">
            <a:alphaModFix/>
          </a:blip>
          <a:stretch>
            <a:fillRect/>
          </a:stretch>
        </p:blipFill>
        <p:spPr>
          <a:xfrm rot="10800000" flipH="1">
            <a:off x="734100" y="3316601"/>
            <a:ext cx="1226475" cy="1988524"/>
          </a:xfrm>
          <a:prstGeom prst="rect">
            <a:avLst/>
          </a:prstGeom>
          <a:noFill/>
          <a:ln>
            <a:noFill/>
          </a:ln>
        </p:spPr>
      </p:pic>
      <p:pic>
        <p:nvPicPr>
          <p:cNvPr id="117" name="Google Shape;117;p14"/>
          <p:cNvPicPr preferRelativeResize="0"/>
          <p:nvPr/>
        </p:nvPicPr>
        <p:blipFill>
          <a:blip r:embed="rId5">
            <a:alphaModFix/>
          </a:blip>
          <a:stretch>
            <a:fillRect/>
          </a:stretch>
        </p:blipFill>
        <p:spPr>
          <a:xfrm rot="-1252487" flipH="1">
            <a:off x="1333660" y="4323856"/>
            <a:ext cx="1138654" cy="874091"/>
          </a:xfrm>
          <a:prstGeom prst="rect">
            <a:avLst/>
          </a:prstGeom>
          <a:noFill/>
          <a:ln>
            <a:noFill/>
          </a:ln>
        </p:spPr>
      </p:pic>
      <p:pic>
        <p:nvPicPr>
          <p:cNvPr id="118" name="Google Shape;118;p14"/>
          <p:cNvPicPr preferRelativeResize="0"/>
          <p:nvPr/>
        </p:nvPicPr>
        <p:blipFill>
          <a:blip r:embed="rId6">
            <a:alphaModFix/>
          </a:blip>
          <a:stretch>
            <a:fillRect/>
          </a:stretch>
        </p:blipFill>
        <p:spPr>
          <a:xfrm rot="-10025059">
            <a:off x="2783667" y="3657284"/>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5"/>
        <p:cNvGrpSpPr/>
        <p:nvPr/>
      </p:nvGrpSpPr>
      <p:grpSpPr>
        <a:xfrm>
          <a:off x="0" y="0"/>
          <a:ext cx="0" cy="0"/>
          <a:chOff x="0" y="0"/>
          <a:chExt cx="0" cy="0"/>
        </a:xfrm>
      </p:grpSpPr>
      <p:sp>
        <p:nvSpPr>
          <p:cNvPr id="136" name="Google Shape;136;p16"/>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txBox="1">
            <a:spLocks noGrp="1"/>
          </p:cNvSpPr>
          <p:nvPr>
            <p:ph type="title"/>
          </p:nvPr>
        </p:nvSpPr>
        <p:spPr>
          <a:xfrm>
            <a:off x="720000" y="1192425"/>
            <a:ext cx="402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41" name="Google Shape;141;p16"/>
          <p:cNvPicPr preferRelativeResize="0"/>
          <p:nvPr/>
        </p:nvPicPr>
        <p:blipFill>
          <a:blip r:embed="rId2">
            <a:alphaModFix/>
          </a:blip>
          <a:stretch>
            <a:fillRect/>
          </a:stretch>
        </p:blipFill>
        <p:spPr>
          <a:xfrm rot="-899988">
            <a:off x="7748052" y="-823874"/>
            <a:ext cx="1727320" cy="2115155"/>
          </a:xfrm>
          <a:prstGeom prst="rect">
            <a:avLst/>
          </a:prstGeom>
          <a:noFill/>
          <a:ln>
            <a:noFill/>
          </a:ln>
        </p:spPr>
      </p:pic>
      <p:pic>
        <p:nvPicPr>
          <p:cNvPr id="142" name="Google Shape;142;p16"/>
          <p:cNvPicPr preferRelativeResize="0"/>
          <p:nvPr/>
        </p:nvPicPr>
        <p:blipFill>
          <a:blip r:embed="rId3">
            <a:alphaModFix/>
          </a:blip>
          <a:stretch>
            <a:fillRect/>
          </a:stretch>
        </p:blipFill>
        <p:spPr>
          <a:xfrm rot="4245908">
            <a:off x="-404970" y="-254575"/>
            <a:ext cx="1285237" cy="1274350"/>
          </a:xfrm>
          <a:prstGeom prst="rect">
            <a:avLst/>
          </a:prstGeom>
          <a:noFill/>
          <a:ln>
            <a:noFill/>
          </a:ln>
        </p:spPr>
      </p:pic>
      <p:sp>
        <p:nvSpPr>
          <p:cNvPr id="144" name="Google Shape;144;p16"/>
          <p:cNvSpPr txBox="1">
            <a:spLocks noGrp="1"/>
          </p:cNvSpPr>
          <p:nvPr>
            <p:ph type="body" idx="1"/>
          </p:nvPr>
        </p:nvSpPr>
        <p:spPr>
          <a:xfrm>
            <a:off x="721900" y="1948850"/>
            <a:ext cx="4025400" cy="1988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0"/>
          <p:cNvSpPr txBox="1">
            <a:spLocks noGrp="1"/>
          </p:cNvSpPr>
          <p:nvPr>
            <p:ph type="subTitle" idx="1"/>
          </p:nvPr>
        </p:nvSpPr>
        <p:spPr>
          <a:xfrm>
            <a:off x="7200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6" name="Google Shape;176;p20"/>
          <p:cNvSpPr txBox="1">
            <a:spLocks noGrp="1"/>
          </p:cNvSpPr>
          <p:nvPr>
            <p:ph type="subTitle" idx="2"/>
          </p:nvPr>
        </p:nvSpPr>
        <p:spPr>
          <a:xfrm>
            <a:off x="7200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0"/>
          <p:cNvSpPr txBox="1">
            <a:spLocks noGrp="1"/>
          </p:cNvSpPr>
          <p:nvPr>
            <p:ph type="subTitle" idx="3"/>
          </p:nvPr>
        </p:nvSpPr>
        <p:spPr>
          <a:xfrm>
            <a:off x="34038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0"/>
          <p:cNvSpPr txBox="1">
            <a:spLocks noGrp="1"/>
          </p:cNvSpPr>
          <p:nvPr>
            <p:ph type="subTitle" idx="4"/>
          </p:nvPr>
        </p:nvSpPr>
        <p:spPr>
          <a:xfrm>
            <a:off x="60876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0"/>
          <p:cNvSpPr txBox="1">
            <a:spLocks noGrp="1"/>
          </p:cNvSpPr>
          <p:nvPr>
            <p:ph type="subTitle" idx="5"/>
          </p:nvPr>
        </p:nvSpPr>
        <p:spPr>
          <a:xfrm>
            <a:off x="34038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 name="Google Shape;180;p20"/>
          <p:cNvSpPr txBox="1">
            <a:spLocks noGrp="1"/>
          </p:cNvSpPr>
          <p:nvPr>
            <p:ph type="subTitle" idx="6"/>
          </p:nvPr>
        </p:nvSpPr>
        <p:spPr>
          <a:xfrm>
            <a:off x="60876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1" name="Google Shape;181;p20"/>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0"/>
          <p:cNvPicPr preferRelativeResize="0"/>
          <p:nvPr/>
        </p:nvPicPr>
        <p:blipFill>
          <a:blip r:embed="rId2">
            <a:alphaModFix/>
          </a:blip>
          <a:stretch>
            <a:fillRect/>
          </a:stretch>
        </p:blipFill>
        <p:spPr>
          <a:xfrm rot="-10025059">
            <a:off x="-182433" y="3657284"/>
            <a:ext cx="1552258" cy="1902429"/>
          </a:xfrm>
          <a:prstGeom prst="rect">
            <a:avLst/>
          </a:prstGeom>
          <a:noFill/>
          <a:ln>
            <a:noFill/>
          </a:ln>
        </p:spPr>
      </p:pic>
      <p:pic>
        <p:nvPicPr>
          <p:cNvPr id="183" name="Google Shape;183;p20"/>
          <p:cNvPicPr preferRelativeResize="0"/>
          <p:nvPr/>
        </p:nvPicPr>
        <p:blipFill>
          <a:blip r:embed="rId3">
            <a:alphaModFix/>
          </a:blip>
          <a:stretch>
            <a:fillRect/>
          </a:stretch>
        </p:blipFill>
        <p:spPr>
          <a:xfrm rot="10800000">
            <a:off x="1410401" y="4051949"/>
            <a:ext cx="832900" cy="2546476"/>
          </a:xfrm>
          <a:prstGeom prst="rect">
            <a:avLst/>
          </a:prstGeom>
          <a:noFill/>
          <a:ln>
            <a:noFill/>
          </a:ln>
        </p:spPr>
      </p:pic>
      <p:pic>
        <p:nvPicPr>
          <p:cNvPr id="184" name="Google Shape;184;p20"/>
          <p:cNvPicPr preferRelativeResize="0"/>
          <p:nvPr/>
        </p:nvPicPr>
        <p:blipFill>
          <a:blip r:embed="rId4">
            <a:alphaModFix/>
          </a:blip>
          <a:stretch>
            <a:fillRect/>
          </a:stretch>
        </p:blipFill>
        <p:spPr>
          <a:xfrm rot="-1048697">
            <a:off x="7697056" y="3971326"/>
            <a:ext cx="1285237" cy="1274350"/>
          </a:xfrm>
          <a:prstGeom prst="rect">
            <a:avLst/>
          </a:prstGeom>
          <a:noFill/>
          <a:ln>
            <a:noFill/>
          </a:ln>
        </p:spPr>
      </p:pic>
      <p:pic>
        <p:nvPicPr>
          <p:cNvPr id="185" name="Google Shape;185;p20"/>
          <p:cNvPicPr preferRelativeResize="0"/>
          <p:nvPr/>
        </p:nvPicPr>
        <p:blipFill>
          <a:blip r:embed="rId5">
            <a:alphaModFix/>
          </a:blip>
          <a:stretch>
            <a:fillRect/>
          </a:stretch>
        </p:blipFill>
        <p:spPr>
          <a:xfrm rot="10800000" flipH="1">
            <a:off x="6462650" y="3952676"/>
            <a:ext cx="1226475" cy="1988524"/>
          </a:xfrm>
          <a:prstGeom prst="rect">
            <a:avLst/>
          </a:prstGeom>
          <a:noFill/>
          <a:ln>
            <a:noFill/>
          </a:ln>
        </p:spPr>
      </p:pic>
      <p:pic>
        <p:nvPicPr>
          <p:cNvPr id="186" name="Google Shape;186;p20"/>
          <p:cNvPicPr preferRelativeResize="0"/>
          <p:nvPr/>
        </p:nvPicPr>
        <p:blipFill>
          <a:blip r:embed="rId6">
            <a:alphaModFix/>
          </a:blip>
          <a:stretch>
            <a:fillRect/>
          </a:stretch>
        </p:blipFill>
        <p:spPr>
          <a:xfrm rot="-899988">
            <a:off x="7848428" y="-595352"/>
            <a:ext cx="1727320" cy="211515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Jost"/>
              <a:buChar char="●"/>
              <a:defRPr>
                <a:solidFill>
                  <a:schemeClr val="accent1"/>
                </a:solidFill>
                <a:latin typeface="Jost"/>
                <a:ea typeface="Jost"/>
                <a:cs typeface="Jost"/>
                <a:sym typeface="Jost"/>
              </a:defRPr>
            </a:lvl1pPr>
            <a:lvl2pPr marL="914400" lvl="1"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2pPr>
            <a:lvl3pPr marL="1371600" lvl="2"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3pPr>
            <a:lvl4pPr marL="1828800" lvl="3"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4pPr>
            <a:lvl5pPr marL="2286000" lvl="4"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5pPr>
            <a:lvl6pPr marL="2743200" lvl="5"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6pPr>
            <a:lvl7pPr marL="3200400" lvl="6"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7pPr>
            <a:lvl8pPr marL="3657600" lvl="7"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8pPr>
            <a:lvl9pPr marL="4114800" lvl="8"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0" r:id="rId7"/>
    <p:sldLayoutId id="2147483662" r:id="rId8"/>
    <p:sldLayoutId id="2147483666" r:id="rId9"/>
    <p:sldLayoutId id="2147483668" r:id="rId10"/>
    <p:sldLayoutId id="2147483669"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slideLayout" Target="../slideLayouts/slideLayout1.xml"/><Relationship Id="rId21" Type="http://schemas.openxmlformats.org/officeDocument/2006/relationships/image" Target="../media/image28.png"/><Relationship Id="rId34" Type="http://schemas.openxmlformats.org/officeDocument/2006/relationships/image" Target="../media/image34.png"/><Relationship Id="rId7" Type="http://schemas.openxmlformats.org/officeDocument/2006/relationships/image" Target="../media/image21.png"/><Relationship Id="rId12" Type="http://schemas.microsoft.com/office/2007/relationships/hdphoto" Target="../media/hdphoto4.wdp"/><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slide" Target="slide16.xml"/><Relationship Id="rId2" Type="http://schemas.openxmlformats.org/officeDocument/2006/relationships/audio" Target="../media/media2.MP3"/><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32.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23.png"/><Relationship Id="rId24" Type="http://schemas.microsoft.com/office/2007/relationships/hdphoto" Target="../media/hdphoto10.wdp"/><Relationship Id="rId32" Type="http://schemas.microsoft.com/office/2007/relationships/hdphoto" Target="../media/hdphoto14.wdp"/><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27.png"/><Relationship Id="rId31"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2.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31.png"/><Relationship Id="rId30" Type="http://schemas.microsoft.com/office/2007/relationships/hdphoto" Target="../media/hdphoto13.wdp"/><Relationship Id="rId35"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18" Type="http://schemas.openxmlformats.org/officeDocument/2006/relationships/image" Target="../media/image32.png"/><Relationship Id="rId26" Type="http://schemas.openxmlformats.org/officeDocument/2006/relationships/slide" Target="slide21.xml"/><Relationship Id="rId3" Type="http://schemas.openxmlformats.org/officeDocument/2006/relationships/image" Target="../media/image19.png"/><Relationship Id="rId21" Type="http://schemas.microsoft.com/office/2007/relationships/hdphoto" Target="../media/hdphoto14.wdp"/><Relationship Id="rId7" Type="http://schemas.microsoft.com/office/2007/relationships/hdphoto" Target="../media/hdphoto2.wdp"/><Relationship Id="rId12" Type="http://schemas.openxmlformats.org/officeDocument/2006/relationships/image" Target="../media/image25.png"/><Relationship Id="rId17" Type="http://schemas.microsoft.com/office/2007/relationships/hdphoto" Target="../media/hdphoto8.wdp"/><Relationship Id="rId25" Type="http://schemas.openxmlformats.org/officeDocument/2006/relationships/slide" Target="slide18.xml"/><Relationship Id="rId2" Type="http://schemas.openxmlformats.org/officeDocument/2006/relationships/notesSlide" Target="../notesSlides/notesSlide15.xml"/><Relationship Id="rId16" Type="http://schemas.openxmlformats.org/officeDocument/2006/relationships/image" Target="../media/image27.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slide" Target="slide20.xml"/><Relationship Id="rId5" Type="http://schemas.microsoft.com/office/2007/relationships/hdphoto" Target="../media/hdphoto1.wdp"/><Relationship Id="rId15" Type="http://schemas.microsoft.com/office/2007/relationships/hdphoto" Target="../media/hdphoto7.wdp"/><Relationship Id="rId23" Type="http://schemas.openxmlformats.org/officeDocument/2006/relationships/slide" Target="slide19.xml"/><Relationship Id="rId10" Type="http://schemas.openxmlformats.org/officeDocument/2006/relationships/image" Target="../media/image24.png"/><Relationship Id="rId19" Type="http://schemas.microsoft.com/office/2007/relationships/hdphoto" Target="../media/hdphoto13.wdp"/><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26.png"/><Relationship Id="rId22" Type="http://schemas.openxmlformats.org/officeDocument/2006/relationships/slide" Target="slide17.xml"/><Relationship Id="rId27" Type="http://schemas.openxmlformats.org/officeDocument/2006/relationships/slide" Target="slide2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JP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JP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JP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7.JP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7.JP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7.JP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ctrTitle"/>
          </p:nvPr>
        </p:nvSpPr>
        <p:spPr>
          <a:xfrm>
            <a:off x="-1796944" y="-438324"/>
            <a:ext cx="5804400" cy="21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solidFill>
                  <a:schemeClr val="dk2"/>
                </a:solidFill>
              </a:rPr>
              <a:t>Bài 2</a:t>
            </a:r>
            <a:endParaRPr sz="6000">
              <a:solidFill>
                <a:schemeClr val="dk2"/>
              </a:solidFill>
            </a:endParaRPr>
          </a:p>
        </p:txBody>
      </p:sp>
      <p:pic>
        <p:nvPicPr>
          <p:cNvPr id="281" name="Google Shape;281;p32"/>
          <p:cNvPicPr preferRelativeResize="0"/>
          <p:nvPr/>
        </p:nvPicPr>
        <p:blipFill>
          <a:blip r:embed="rId3">
            <a:alphaModFix/>
          </a:blip>
          <a:stretch>
            <a:fillRect/>
          </a:stretch>
        </p:blipFill>
        <p:spPr>
          <a:xfrm>
            <a:off x="7111787" y="118342"/>
            <a:ext cx="1511491" cy="1763391"/>
          </a:xfrm>
          <a:prstGeom prst="rect">
            <a:avLst/>
          </a:prstGeom>
          <a:noFill/>
          <a:ln>
            <a:noFill/>
          </a:ln>
        </p:spPr>
      </p:pic>
      <p:pic>
        <p:nvPicPr>
          <p:cNvPr id="282" name="Google Shape;282;p32"/>
          <p:cNvPicPr preferRelativeResize="0"/>
          <p:nvPr/>
        </p:nvPicPr>
        <p:blipFill>
          <a:blip r:embed="rId4">
            <a:alphaModFix/>
          </a:blip>
          <a:stretch>
            <a:fillRect/>
          </a:stretch>
        </p:blipFill>
        <p:spPr>
          <a:xfrm rot="10800000">
            <a:off x="7397993" y="3255795"/>
            <a:ext cx="749700" cy="2292724"/>
          </a:xfrm>
          <a:prstGeom prst="rect">
            <a:avLst/>
          </a:prstGeom>
          <a:noFill/>
          <a:ln>
            <a:noFill/>
          </a:ln>
        </p:spPr>
      </p:pic>
      <p:pic>
        <p:nvPicPr>
          <p:cNvPr id="283" name="Google Shape;283;p32"/>
          <p:cNvPicPr preferRelativeResize="0"/>
          <p:nvPr/>
        </p:nvPicPr>
        <p:blipFill>
          <a:blip r:embed="rId5">
            <a:alphaModFix/>
          </a:blip>
          <a:stretch>
            <a:fillRect/>
          </a:stretch>
        </p:blipFill>
        <p:spPr>
          <a:xfrm rot="10800000">
            <a:off x="562050" y="3240176"/>
            <a:ext cx="1226475" cy="1988524"/>
          </a:xfrm>
          <a:prstGeom prst="rect">
            <a:avLst/>
          </a:prstGeom>
          <a:noFill/>
          <a:ln>
            <a:noFill/>
          </a:ln>
        </p:spPr>
      </p:pic>
      <p:pic>
        <p:nvPicPr>
          <p:cNvPr id="284" name="Google Shape;284;p32"/>
          <p:cNvPicPr preferRelativeResize="0"/>
          <p:nvPr/>
        </p:nvPicPr>
        <p:blipFill>
          <a:blip r:embed="rId6">
            <a:alphaModFix/>
          </a:blip>
          <a:stretch>
            <a:fillRect/>
          </a:stretch>
        </p:blipFill>
        <p:spPr>
          <a:xfrm>
            <a:off x="1969226" y="4026599"/>
            <a:ext cx="379452" cy="465025"/>
          </a:xfrm>
          <a:prstGeom prst="rect">
            <a:avLst/>
          </a:prstGeom>
          <a:noFill/>
          <a:ln>
            <a:noFill/>
          </a:ln>
        </p:spPr>
      </p:pic>
      <p:pic>
        <p:nvPicPr>
          <p:cNvPr id="285" name="Google Shape;285;p32"/>
          <p:cNvPicPr preferRelativeResize="0"/>
          <p:nvPr/>
        </p:nvPicPr>
        <p:blipFill>
          <a:blip r:embed="rId6">
            <a:alphaModFix/>
          </a:blip>
          <a:stretch>
            <a:fillRect/>
          </a:stretch>
        </p:blipFill>
        <p:spPr>
          <a:xfrm rot="10800000">
            <a:off x="8243826" y="535012"/>
            <a:ext cx="379452" cy="465025"/>
          </a:xfrm>
          <a:prstGeom prst="rect">
            <a:avLst/>
          </a:prstGeom>
          <a:noFill/>
          <a:ln>
            <a:noFill/>
          </a:ln>
        </p:spPr>
      </p:pic>
      <p:sp>
        <p:nvSpPr>
          <p:cNvPr id="4" name="Google Shape;278;p32">
            <a:extLst>
              <a:ext uri="{FF2B5EF4-FFF2-40B4-BE49-F238E27FC236}">
                <a16:creationId xmlns:a16="http://schemas.microsoft.com/office/drawing/2014/main" id="{6C11945A-251F-C2E6-4325-6542C64B1926}"/>
              </a:ext>
            </a:extLst>
          </p:cNvPr>
          <p:cNvSpPr txBox="1">
            <a:spLocks/>
          </p:cNvSpPr>
          <p:nvPr/>
        </p:nvSpPr>
        <p:spPr>
          <a:xfrm>
            <a:off x="1257682" y="651876"/>
            <a:ext cx="6986144" cy="21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Viaoda Libre"/>
              <a:buNone/>
              <a:defRPr sz="8200" b="0" i="0" u="none" strike="noStrike" cap="none">
                <a:solidFill>
                  <a:schemeClr val="dk1"/>
                </a:solidFill>
                <a:latin typeface="Viaoda Libre"/>
                <a:ea typeface="Viaoda Libre"/>
                <a:cs typeface="Viaoda Libre"/>
                <a:sym typeface="Viaoda Libre"/>
              </a:defRPr>
            </a:lvl1pPr>
            <a:lvl2pPr marR="0" lvl="1"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2pPr>
            <a:lvl3pPr marR="0" lvl="2"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3pPr>
            <a:lvl4pPr marR="0" lvl="3"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4pPr>
            <a:lvl5pPr marR="0" lvl="4"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5pPr>
            <a:lvl6pPr marR="0" lvl="5"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6pPr>
            <a:lvl7pPr marR="0" lvl="6"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7pPr>
            <a:lvl8pPr marR="0" lvl="7"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8pPr>
            <a:lvl9pPr marR="0" lvl="8"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9pPr>
          </a:lstStyle>
          <a:p>
            <a:r>
              <a:rPr lang="en-US" sz="5400">
                <a:solidFill>
                  <a:schemeClr val="tx1">
                    <a:lumMod val="75000"/>
                  </a:schemeClr>
                </a:solidFill>
              </a:rPr>
              <a:t>Thực hành Tiếng Việt</a:t>
            </a:r>
          </a:p>
        </p:txBody>
      </p:sp>
      <p:sp>
        <p:nvSpPr>
          <p:cNvPr id="5" name="TextBox 4">
            <a:extLst>
              <a:ext uri="{FF2B5EF4-FFF2-40B4-BE49-F238E27FC236}">
                <a16:creationId xmlns:a16="http://schemas.microsoft.com/office/drawing/2014/main" id="{F40ACC5D-528D-663D-E692-6094D5D0AD79}"/>
              </a:ext>
            </a:extLst>
          </p:cNvPr>
          <p:cNvSpPr txBox="1"/>
          <p:nvPr/>
        </p:nvSpPr>
        <p:spPr>
          <a:xfrm>
            <a:off x="2267321" y="1615602"/>
            <a:ext cx="4665798" cy="3280385"/>
          </a:xfrm>
          <a:prstGeom prst="rect">
            <a:avLst/>
          </a:prstGeom>
          <a:noFill/>
        </p:spPr>
        <p:txBody>
          <a:bodyPr wrap="square" rtlCol="0">
            <a:spAutoFit/>
          </a:bodyPr>
          <a:lstStyle/>
          <a:p>
            <a:pPr algn="ctr">
              <a:lnSpc>
                <a:spcPct val="150000"/>
              </a:lnSpc>
            </a:pPr>
            <a:r>
              <a:rPr lang="en-US" sz="8000">
                <a:solidFill>
                  <a:schemeClr val="bg2">
                    <a:lumMod val="50000"/>
                  </a:schemeClr>
                </a:solidFill>
                <a:latin typeface="#9Slide04 SVNDesire" panose="02000506000000020003" pitchFamily="2" charset="0"/>
              </a:rPr>
              <a:t>T</a:t>
            </a:r>
            <a:r>
              <a:rPr lang="en-US" sz="6600">
                <a:solidFill>
                  <a:schemeClr val="bg2">
                    <a:lumMod val="50000"/>
                  </a:schemeClr>
                </a:solidFill>
                <a:latin typeface="#9Slide04 SVNDesire" panose="02000506000000020003" pitchFamily="2" charset="0"/>
              </a:rPr>
              <a:t>Ừ TƯỢNG HÌNH, TỪ TƯỢNG THANH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fill="hold"/>
                                        <p:tgtEl>
                                          <p:spTgt spid="278"/>
                                        </p:tgtEl>
                                        <p:attrNameLst>
                                          <p:attrName>ppt_x</p:attrName>
                                        </p:attrNameLst>
                                      </p:cBhvr>
                                      <p:tavLst>
                                        <p:tav tm="0">
                                          <p:val>
                                            <p:strVal val="#ppt_x"/>
                                          </p:val>
                                        </p:tav>
                                        <p:tav tm="100000">
                                          <p:val>
                                            <p:strVal val="#ppt_x"/>
                                          </p:val>
                                        </p:tav>
                                      </p:tavLst>
                                    </p:anim>
                                    <p:anim calcmode="lin" valueType="num">
                                      <p:cBhvr additive="base">
                                        <p:cTn id="8"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36"/>
          <p:cNvPicPr preferRelativeResize="0"/>
          <p:nvPr/>
        </p:nvPicPr>
        <p:blipFill>
          <a:blip r:embed="rId3">
            <a:alphaModFix/>
          </a:blip>
          <a:stretch>
            <a:fillRect/>
          </a:stretch>
        </p:blipFill>
        <p:spPr>
          <a:xfrm rot="10800000">
            <a:off x="8394300" y="3104721"/>
            <a:ext cx="749700" cy="2292724"/>
          </a:xfrm>
          <a:prstGeom prst="rect">
            <a:avLst/>
          </a:prstGeom>
          <a:noFill/>
          <a:ln>
            <a:noFill/>
          </a:ln>
        </p:spPr>
      </p:pic>
      <p:pic>
        <p:nvPicPr>
          <p:cNvPr id="344" name="Google Shape;344;p36"/>
          <p:cNvPicPr preferRelativeResize="0"/>
          <p:nvPr/>
        </p:nvPicPr>
        <p:blipFill>
          <a:blip r:embed="rId4">
            <a:alphaModFix/>
          </a:blip>
          <a:stretch>
            <a:fillRect/>
          </a:stretch>
        </p:blipFill>
        <p:spPr>
          <a:xfrm rot="1252487">
            <a:off x="8047566" y="4095230"/>
            <a:ext cx="1138654" cy="874091"/>
          </a:xfrm>
          <a:prstGeom prst="rect">
            <a:avLst/>
          </a:prstGeom>
          <a:noFill/>
          <a:ln>
            <a:noFill/>
          </a:ln>
        </p:spPr>
      </p:pic>
      <p:pic>
        <p:nvPicPr>
          <p:cNvPr id="8" name="Picture 10">
            <a:extLst>
              <a:ext uri="{FF2B5EF4-FFF2-40B4-BE49-F238E27FC236}">
                <a16:creationId xmlns:a16="http://schemas.microsoft.com/office/drawing/2014/main" id="{39438711-14D7-58CB-E634-6A45CB09F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id="{1ADEF6A8-0F51-291C-3F3A-AC151EC83393}"/>
              </a:ext>
            </a:extLst>
          </p:cNvPr>
          <p:cNvSpPr txBox="1"/>
          <p:nvPr/>
        </p:nvSpPr>
        <p:spPr>
          <a:xfrm>
            <a:off x="380465" y="315408"/>
            <a:ext cx="3726384" cy="1394997"/>
          </a:xfrm>
          <a:prstGeom prst="rect">
            <a:avLst/>
          </a:prstGeom>
          <a:noFill/>
        </p:spPr>
        <p:txBody>
          <a:bodyPr wrap="square">
            <a:spAutoFit/>
          </a:bodyPr>
          <a:lstStyle/>
          <a:p>
            <a:pPr marL="0" marR="0" algn="just">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Calibri" panose="020F0502020204030204" pitchFamily="34" charset="0"/>
              </a:rPr>
              <a:t>Câu 1 (trang 42 sgk Ngữ văn 8 Tập 1): </a:t>
            </a:r>
            <a:r>
              <a:rPr lang="en-US" sz="2000">
                <a:effectLst/>
                <a:latin typeface="Calibri" panose="020F0502020204030204" pitchFamily="34" charset="0"/>
                <a:ea typeface="Calibri" panose="020F0502020204030204" pitchFamily="34" charset="0"/>
                <a:cs typeface="Calibri" panose="020F0502020204030204" pitchFamily="34" charset="0"/>
              </a:rPr>
              <a:t>Chỉ ra các từ tượng hình và từ tượng thanh trong những trường hợp sau:</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70293C-EFEB-0B4B-656A-E41A9C2B5F5A}"/>
              </a:ext>
            </a:extLst>
          </p:cNvPr>
          <p:cNvSpPr txBox="1"/>
          <p:nvPr/>
        </p:nvSpPr>
        <p:spPr>
          <a:xfrm>
            <a:off x="4842345" y="1303317"/>
            <a:ext cx="4786684" cy="530594"/>
          </a:xfrm>
          <a:prstGeom prst="rect">
            <a:avLst/>
          </a:prstGeom>
          <a:noFill/>
        </p:spPr>
        <p:txBody>
          <a:bodyPr wrap="square">
            <a:spAutoFit/>
          </a:bodyPr>
          <a:lstStyle/>
          <a:p>
            <a:pPr marL="0" marR="0" algn="just">
              <a:lnSpc>
                <a:spcPct val="107000"/>
              </a:lnSpc>
              <a:spcBef>
                <a:spcPts val="0"/>
              </a:spcBef>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14328F9-CC07-4C8D-B826-48B6A2A097C2}"/>
              </a:ext>
            </a:extLst>
          </p:cNvPr>
          <p:cNvGraphicFramePr>
            <a:graphicFrameLocks noGrp="1"/>
          </p:cNvGraphicFramePr>
          <p:nvPr>
            <p:extLst>
              <p:ext uri="{D42A27DB-BD31-4B8C-83A1-F6EECF244321}">
                <p14:modId xmlns:p14="http://schemas.microsoft.com/office/powerpoint/2010/main" val="2954300046"/>
              </p:ext>
            </p:extLst>
          </p:nvPr>
        </p:nvGraphicFramePr>
        <p:xfrm>
          <a:off x="499704" y="2130950"/>
          <a:ext cx="7734014" cy="1637055"/>
        </p:xfrm>
        <a:graphic>
          <a:graphicData uri="http://schemas.openxmlformats.org/drawingml/2006/table">
            <a:tbl>
              <a:tblPr firstRow="1" firstCol="1" bandRow="1"/>
              <a:tblGrid>
                <a:gridCol w="3867007">
                  <a:extLst>
                    <a:ext uri="{9D8B030D-6E8A-4147-A177-3AD203B41FA5}">
                      <a16:colId xmlns:a16="http://schemas.microsoft.com/office/drawing/2014/main" val="2149215457"/>
                    </a:ext>
                  </a:extLst>
                </a:gridCol>
                <a:gridCol w="3867007">
                  <a:extLst>
                    <a:ext uri="{9D8B030D-6E8A-4147-A177-3AD203B41FA5}">
                      <a16:colId xmlns:a16="http://schemas.microsoft.com/office/drawing/2014/main" val="3941894495"/>
                    </a:ext>
                  </a:extLst>
                </a:gridCol>
              </a:tblGrid>
              <a:tr h="536399">
                <a:tc>
                  <a:txBody>
                    <a:bodyPr/>
                    <a:lstStyle/>
                    <a:p>
                      <a:pPr marL="0" marR="0" algn="ctr">
                        <a:lnSpc>
                          <a:spcPct val="107000"/>
                        </a:lnSpc>
                        <a:spcBef>
                          <a:spcPts val="0"/>
                        </a:spcBef>
                        <a:spcAft>
                          <a:spcPts val="800"/>
                        </a:spcAft>
                      </a:pP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tượng</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hình</a:t>
                      </a:r>
                      <a:endParaRPr lang="en-US" sz="20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marL="0" marR="0" algn="ctr">
                        <a:lnSpc>
                          <a:spcPct val="107000"/>
                        </a:lnSpc>
                        <a:spcBef>
                          <a:spcPts val="0"/>
                        </a:spcBef>
                        <a:spcAft>
                          <a:spcPts val="800"/>
                        </a:spcAft>
                      </a:pP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tượng</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thanh</a:t>
                      </a:r>
                      <a:endParaRPr lang="en-US" sz="20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384751344"/>
                  </a:ext>
                </a:extLst>
              </a:tr>
              <a:tr h="1100656">
                <a:tc>
                  <a:txBody>
                    <a:bodyPr/>
                    <a:lstStyle/>
                    <a:p>
                      <a:pPr marL="0" marR="0" algn="ctr">
                        <a:lnSpc>
                          <a:spcPct val="107000"/>
                        </a:lnSpc>
                        <a:spcBef>
                          <a:spcPts val="0"/>
                        </a:spcBef>
                        <a:spcAft>
                          <a:spcPts val="800"/>
                        </a:spcAft>
                      </a:pP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Lạnh</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lẽo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tẻo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teo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quanh</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co,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vắt</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vẻo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phập</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phồng</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800"/>
                        </a:spcAft>
                      </a:pPr>
                      <a:r>
                        <a:rPr lang="en-US" sz="2800" kern="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Líu lo, lích chích.</a:t>
                      </a:r>
                      <a:endParaRPr lang="en-US" sz="2000" kern="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05872413"/>
                  </a:ext>
                </a:extLst>
              </a:tr>
            </a:tbl>
          </a:graphicData>
        </a:graphic>
      </p:graphicFrame>
    </p:spTree>
    <p:extLst>
      <p:ext uri="{BB962C8B-B14F-4D97-AF65-F5344CB8AC3E}">
        <p14:creationId xmlns:p14="http://schemas.microsoft.com/office/powerpoint/2010/main" val="315830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8" name="Picture 10">
            <a:extLst>
              <a:ext uri="{FF2B5EF4-FFF2-40B4-BE49-F238E27FC236}">
                <a16:creationId xmlns:a16="http://schemas.microsoft.com/office/drawing/2014/main" id="{39438711-14D7-58CB-E634-6A45CB09F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id="{1ADEF6A8-0F51-291C-3F3A-AC151EC83393}"/>
              </a:ext>
            </a:extLst>
          </p:cNvPr>
          <p:cNvSpPr txBox="1"/>
          <p:nvPr/>
        </p:nvSpPr>
        <p:spPr>
          <a:xfrm>
            <a:off x="380464" y="315408"/>
            <a:ext cx="3873483" cy="1394997"/>
          </a:xfrm>
          <a:prstGeom prst="rect">
            <a:avLst/>
          </a:prstGeom>
          <a:noFill/>
        </p:spPr>
        <p:txBody>
          <a:bodyPr wrap="square">
            <a:spAutoFit/>
          </a:bodyPr>
          <a:lstStyle/>
          <a:p>
            <a:pPr marL="0" marR="0" algn="just">
              <a:lnSpc>
                <a:spcPct val="107000"/>
              </a:lnSpc>
              <a:spcBef>
                <a:spcPts val="0"/>
              </a:spcBef>
              <a:spcAft>
                <a:spcPts val="800"/>
              </a:spcAft>
            </a:pPr>
            <a:r>
              <a:rPr lang="vi-VN" sz="2000" b="1">
                <a:effectLst/>
                <a:latin typeface="Calibri" panose="020F0502020204030204" pitchFamily="34" charset="0"/>
                <a:ea typeface="Calibri" panose="020F0502020204030204" pitchFamily="34" charset="0"/>
                <a:cs typeface="Calibri" panose="020F0502020204030204" pitchFamily="34" charset="0"/>
              </a:rPr>
              <a:t>Câu 2 (trang 42 sgk Ngữ văn 8 Tập 1): </a:t>
            </a:r>
            <a:r>
              <a:rPr lang="vi-VN" sz="2000">
                <a:effectLst/>
                <a:latin typeface="Calibri" panose="020F0502020204030204" pitchFamily="34" charset="0"/>
                <a:ea typeface="Calibri" panose="020F0502020204030204" pitchFamily="34" charset="0"/>
                <a:cs typeface="Calibri" panose="020F0502020204030204" pitchFamily="34" charset="0"/>
              </a:rPr>
              <a:t>Xác định và phân tích tác dụng của các từ tượng hình, từ tượng thanh trong những đoạn thơ sau:</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04F4B98-0F90-6D50-CD65-86B9A9B5812A}"/>
              </a:ext>
            </a:extLst>
          </p:cNvPr>
          <p:cNvSpPr txBox="1"/>
          <p:nvPr/>
        </p:nvSpPr>
        <p:spPr>
          <a:xfrm>
            <a:off x="5429330" y="2134862"/>
            <a:ext cx="3803161" cy="1971374"/>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Năm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gian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nhà</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có</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thấp</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le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te</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Ngõ</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tối</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đêm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sâu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đóm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lập</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lòe</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Lưng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giậu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phất</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phơ</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màu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khói</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nhạt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ao</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lóng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lánh</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bóng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trăng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loe</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Khuyến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Thu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ẩm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7D5FD5-C79F-BDA3-95EE-504C5A55BD1C}"/>
              </a:ext>
            </a:extLst>
          </p:cNvPr>
          <p:cNvSpPr txBox="1"/>
          <p:nvPr/>
        </p:nvSpPr>
        <p:spPr>
          <a:xfrm>
            <a:off x="252045" y="1883107"/>
            <a:ext cx="4786684" cy="3005951"/>
          </a:xfrm>
          <a:prstGeom prst="rect">
            <a:avLst/>
          </a:prstGeom>
          <a:solidFill>
            <a:schemeClr val="tx2">
              <a:lumMod val="60000"/>
              <a:lumOff val="40000"/>
            </a:schemeClr>
          </a:solidFill>
        </p:spPr>
        <p:txBody>
          <a:bodyPr wrap="square">
            <a:spAutoFit/>
          </a:bodyPr>
          <a:lstStyle/>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Trả lời:</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a. Từ tượng hình</a:t>
            </a:r>
            <a:r>
              <a:rPr lang="en-US" sz="1600" b="1" i="1">
                <a:effectLst/>
                <a:latin typeface="Calibri" panose="020F0502020204030204" pitchFamily="34" charset="0"/>
                <a:ea typeface="Calibri" panose="020F0502020204030204" pitchFamily="34" charset="0"/>
                <a:cs typeface="Calibri" panose="020F0502020204030204" pitchFamily="34" charset="0"/>
              </a:rPr>
              <a:t>: le te, lập lòe, phất phơ, lóng lánh.</a:t>
            </a:r>
            <a:endParaRPr lang="en-US" sz="1200" b="1" i="1">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Tác dụng: “Le te” cho thấy là lụp xụp và chẳng còn lành lặn. Tiếp đến ngõ tối và đêm sâu là cảnh bình thường nhưng ánh lửa đom đóm “lập lòe” lúc tối, lúc sáng làm cho ngõ tối và đêm sâu cũng biến dạng. Sương thu lớt phớt như làn khói mỏng phủ lên bờ giậu “phất phơ”, khiến cho rặng cây cũng nhạt bớt màu đêm. Bóng trăng trên mặt nước lúc dồn lại, lúc loe ra, biến dạng liên tiếp “lóng lánh”. Các từ tượng hình gợi khung cảnh mùa thu làng quê với tình thu man mác, dào dạt,…</a:t>
            </a:r>
            <a:endParaRPr lang="en-US" sz="12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661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8" name="Picture 10">
            <a:extLst>
              <a:ext uri="{FF2B5EF4-FFF2-40B4-BE49-F238E27FC236}">
                <a16:creationId xmlns:a16="http://schemas.microsoft.com/office/drawing/2014/main" id="{39438711-14D7-58CB-E634-6A45CB09F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id="{1ADEF6A8-0F51-291C-3F3A-AC151EC83393}"/>
              </a:ext>
            </a:extLst>
          </p:cNvPr>
          <p:cNvSpPr txBox="1"/>
          <p:nvPr/>
        </p:nvSpPr>
        <p:spPr>
          <a:xfrm>
            <a:off x="380464" y="315408"/>
            <a:ext cx="3873483" cy="1394997"/>
          </a:xfrm>
          <a:prstGeom prst="rect">
            <a:avLst/>
          </a:prstGeom>
          <a:noFill/>
        </p:spPr>
        <p:txBody>
          <a:bodyPr wrap="square">
            <a:spAutoFit/>
          </a:bodyPr>
          <a:lstStyle/>
          <a:p>
            <a:pPr marL="0" marR="0" algn="just">
              <a:lnSpc>
                <a:spcPct val="107000"/>
              </a:lnSpc>
              <a:spcBef>
                <a:spcPts val="0"/>
              </a:spcBef>
              <a:spcAft>
                <a:spcPts val="800"/>
              </a:spcAft>
            </a:pPr>
            <a:r>
              <a:rPr lang="vi-VN" sz="2000" b="1">
                <a:effectLst/>
                <a:latin typeface="Calibri" panose="020F0502020204030204" pitchFamily="34" charset="0"/>
                <a:ea typeface="Calibri" panose="020F0502020204030204" pitchFamily="34" charset="0"/>
                <a:cs typeface="Calibri" panose="020F0502020204030204" pitchFamily="34" charset="0"/>
              </a:rPr>
              <a:t>Câu 2 (trang 42 sgk Ngữ văn 8 Tập 1): </a:t>
            </a:r>
            <a:r>
              <a:rPr lang="vi-VN" sz="2000">
                <a:effectLst/>
                <a:latin typeface="Calibri" panose="020F0502020204030204" pitchFamily="34" charset="0"/>
                <a:ea typeface="Calibri" panose="020F0502020204030204" pitchFamily="34" charset="0"/>
                <a:cs typeface="Calibri" panose="020F0502020204030204" pitchFamily="34" charset="0"/>
              </a:rPr>
              <a:t>Xác định và phân tích tác dụng của các từ tượng hình, từ tượng thanh trong những đoạn thơ sau:</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04F4B98-0F90-6D50-CD65-86B9A9B5812A}"/>
              </a:ext>
            </a:extLst>
          </p:cNvPr>
          <p:cNvSpPr txBox="1"/>
          <p:nvPr/>
        </p:nvSpPr>
        <p:spPr>
          <a:xfrm>
            <a:off x="5244975" y="2328581"/>
            <a:ext cx="3773664" cy="1971374"/>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Sáng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hồng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lơ</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lửng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mây</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son,</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Mặt</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trời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giấc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véo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von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chim</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chào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Cổng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rộng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mở</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Ồn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Nông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phu</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thững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đi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mai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Bàng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Bá</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Cổng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7D5FD5-C79F-BDA3-95EE-504C5A55BD1C}"/>
              </a:ext>
            </a:extLst>
          </p:cNvPr>
          <p:cNvSpPr txBox="1"/>
          <p:nvPr/>
        </p:nvSpPr>
        <p:spPr>
          <a:xfrm>
            <a:off x="252045" y="1883107"/>
            <a:ext cx="4786684" cy="2862322"/>
          </a:xfrm>
          <a:prstGeom prst="rect">
            <a:avLst/>
          </a:prstGeom>
          <a:solidFill>
            <a:schemeClr val="tx2">
              <a:lumMod val="60000"/>
              <a:lumOff val="40000"/>
            </a:schemeClr>
          </a:solidFill>
        </p:spPr>
        <p:txBody>
          <a:bodyPr wrap="square">
            <a:spAutoFit/>
          </a:bodyPr>
          <a:lstStyle/>
          <a:p>
            <a:pPr marL="0" marR="0" algn="just">
              <a:spcBef>
                <a:spcPts val="0"/>
              </a:spcBef>
              <a:spcAft>
                <a:spcPts val="800"/>
              </a:spcAft>
            </a:pPr>
            <a:r>
              <a:rPr lang="vi-VN" sz="1600">
                <a:effectLst/>
                <a:latin typeface="Calibri" panose="020F0502020204030204" pitchFamily="34" charset="0"/>
                <a:ea typeface="Calibri" panose="020F0502020204030204" pitchFamily="34" charset="0"/>
                <a:cs typeface="Calibri" panose="020F0502020204030204" pitchFamily="34" charset="0"/>
              </a:rPr>
              <a:t>b.</a:t>
            </a:r>
          </a:p>
          <a:p>
            <a:pPr marL="0" marR="0" algn="just">
              <a:spcBef>
                <a:spcPts val="0"/>
              </a:spcBef>
              <a:spcAft>
                <a:spcPts val="800"/>
              </a:spcAft>
            </a:pPr>
            <a:r>
              <a:rPr lang="vi-VN" sz="1600" b="1" i="1">
                <a:effectLst/>
                <a:latin typeface="Calibri" panose="020F0502020204030204" pitchFamily="34" charset="0"/>
                <a:ea typeface="Calibri" panose="020F0502020204030204" pitchFamily="34" charset="0"/>
                <a:cs typeface="Calibri" panose="020F0502020204030204" pitchFamily="34" charset="0"/>
              </a:rPr>
              <a:t>- Từ tượng hình: lơ lửng, lững thững</a:t>
            </a:r>
          </a:p>
          <a:p>
            <a:pPr marL="0" marR="0" algn="just">
              <a:spcBef>
                <a:spcPts val="0"/>
              </a:spcBef>
              <a:spcAft>
                <a:spcPts val="800"/>
              </a:spcAft>
            </a:pPr>
            <a:r>
              <a:rPr lang="vi-VN" sz="1600" b="1" i="1">
                <a:effectLst/>
                <a:latin typeface="Calibri" panose="020F0502020204030204" pitchFamily="34" charset="0"/>
                <a:ea typeface="Calibri" panose="020F0502020204030204" pitchFamily="34" charset="0"/>
                <a:cs typeface="Calibri" panose="020F0502020204030204" pitchFamily="34" charset="0"/>
              </a:rPr>
              <a:t>- Từ tượng thanh: véo von, ồn ào</a:t>
            </a:r>
          </a:p>
          <a:p>
            <a:pPr marL="0" marR="0" algn="just">
              <a:spcBef>
                <a:spcPts val="0"/>
              </a:spcBef>
              <a:spcAft>
                <a:spcPts val="800"/>
              </a:spcAft>
            </a:pPr>
            <a:r>
              <a:rPr lang="vi-VN" sz="1600">
                <a:effectLst/>
                <a:latin typeface="Calibri" panose="020F0502020204030204" pitchFamily="34" charset="0"/>
                <a:ea typeface="Calibri" panose="020F0502020204030204" pitchFamily="34" charset="0"/>
                <a:cs typeface="Calibri" panose="020F0502020204030204" pitchFamily="34" charset="0"/>
              </a:rPr>
              <a:t>Tác dụng: Từ “lơ lửng” gợi hình ảnh nắng hồng đang lên, từ “véo von” gợi tả âm thanh tiếng chim, từ “ồn ào” gợi tả âm thanh của cảnh làng quê buổi sáng, từ “lững thững” gợi dáng hình những người nông dân bước đi vào buổi sáng. Các từ tượng hình, tượng thanh ấy gợi tả một khung cảnh làng quê sáng sớm đẹp, yên bình.</a:t>
            </a:r>
          </a:p>
        </p:txBody>
      </p:sp>
    </p:spTree>
    <p:extLst>
      <p:ext uri="{BB962C8B-B14F-4D97-AF65-F5344CB8AC3E}">
        <p14:creationId xmlns:p14="http://schemas.microsoft.com/office/powerpoint/2010/main" val="2091939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7" name="TextBox 6">
            <a:extLst>
              <a:ext uri="{FF2B5EF4-FFF2-40B4-BE49-F238E27FC236}">
                <a16:creationId xmlns:a16="http://schemas.microsoft.com/office/drawing/2014/main" id="{E72244AD-18CB-E670-6941-9630031777BF}"/>
              </a:ext>
            </a:extLst>
          </p:cNvPr>
          <p:cNvSpPr txBox="1"/>
          <p:nvPr/>
        </p:nvSpPr>
        <p:spPr>
          <a:xfrm>
            <a:off x="948385" y="417175"/>
            <a:ext cx="7177976" cy="4454553"/>
          </a:xfrm>
          <a:prstGeom prst="rect">
            <a:avLst/>
          </a:prstGeom>
          <a:noFill/>
        </p:spPr>
        <p:txBody>
          <a:bodyPr wrap="square">
            <a:spAutoFit/>
          </a:bodyPr>
          <a:lstStyle/>
          <a:p>
            <a:pPr marL="0" marR="0" algn="just">
              <a:lnSpc>
                <a:spcPct val="107000"/>
              </a:lnSpc>
              <a:spcBef>
                <a:spcPts val="0"/>
              </a:spcBef>
              <a:spcAft>
                <a:spcPts val="800"/>
              </a:spcAft>
            </a:pPr>
            <a:r>
              <a:rPr lang="en-US" sz="2000" b="1" dirty="0" err="1">
                <a:effectLst/>
                <a:latin typeface="Calibri" panose="020F0502020204030204" pitchFamily="34" charset="0"/>
                <a:ea typeface="Calibri" panose="020F0502020204030204" pitchFamily="34" charset="0"/>
                <a:cs typeface="Calibri" panose="020F0502020204030204" pitchFamily="34" charset="0"/>
              </a:rPr>
              <a:t>Câu</a:t>
            </a:r>
            <a:r>
              <a:rPr lang="en-US" sz="2000" b="1" dirty="0">
                <a:effectLst/>
                <a:latin typeface="Calibri" panose="020F0502020204030204" pitchFamily="34" charset="0"/>
                <a:ea typeface="Calibri" panose="020F0502020204030204" pitchFamily="34" charset="0"/>
                <a:cs typeface="Calibri" panose="020F0502020204030204" pitchFamily="34" charset="0"/>
              </a:rPr>
              <a:t> 3 (</a:t>
            </a:r>
            <a:r>
              <a:rPr lang="en-US" sz="2000" b="1" dirty="0" err="1">
                <a:effectLst/>
                <a:latin typeface="Calibri" panose="020F0502020204030204" pitchFamily="34" charset="0"/>
                <a:ea typeface="Calibri" panose="020F0502020204030204" pitchFamily="34" charset="0"/>
                <a:cs typeface="Calibri" panose="020F0502020204030204" pitchFamily="34" charset="0"/>
              </a:rPr>
              <a:t>trang</a:t>
            </a:r>
            <a:r>
              <a:rPr lang="en-US" sz="2000" b="1" dirty="0">
                <a:effectLst/>
                <a:latin typeface="Calibri" panose="020F0502020204030204" pitchFamily="34" charset="0"/>
                <a:ea typeface="Calibri" panose="020F0502020204030204" pitchFamily="34" charset="0"/>
                <a:cs typeface="Calibri" panose="020F0502020204030204" pitchFamily="34" charset="0"/>
              </a:rPr>
              <a:t> 43 </a:t>
            </a:r>
            <a:r>
              <a:rPr lang="en-US" sz="2000" b="1" dirty="0" err="1">
                <a:effectLst/>
                <a:latin typeface="Calibri" panose="020F0502020204030204" pitchFamily="34" charset="0"/>
                <a:ea typeface="Calibri" panose="020F0502020204030204" pitchFamily="34" charset="0"/>
                <a:cs typeface="Calibri" panose="020F0502020204030204" pitchFamily="34" charset="0"/>
              </a:rPr>
              <a:t>sgk</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Ngữ</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văn</a:t>
            </a:r>
            <a:r>
              <a:rPr lang="en-US" sz="2000" b="1" dirty="0">
                <a:effectLst/>
                <a:latin typeface="Calibri" panose="020F0502020204030204" pitchFamily="34" charset="0"/>
                <a:ea typeface="Calibri" panose="020F0502020204030204" pitchFamily="34" charset="0"/>
                <a:cs typeface="Calibri" panose="020F0502020204030204" pitchFamily="34" charset="0"/>
              </a:rPr>
              <a:t> 8 </a:t>
            </a:r>
            <a:r>
              <a:rPr lang="en-US" sz="2000" b="1" dirty="0" err="1">
                <a:effectLst/>
                <a:latin typeface="Calibri" panose="020F0502020204030204" pitchFamily="34" charset="0"/>
                <a:ea typeface="Calibri" panose="020F0502020204030204" pitchFamily="34" charset="0"/>
                <a:cs typeface="Calibri" panose="020F0502020204030204" pitchFamily="34" charset="0"/>
              </a:rPr>
              <a:t>Tập</a:t>
            </a:r>
            <a:r>
              <a:rPr lang="en-US" sz="2000" b="1" dirty="0">
                <a:effectLst/>
                <a:latin typeface="Calibri" panose="020F0502020204030204" pitchFamily="34" charset="0"/>
                <a:ea typeface="Calibri" panose="020F0502020204030204" pitchFamily="34" charset="0"/>
                <a:cs typeface="Calibri" panose="020F0502020204030204" pitchFamily="34" charset="0"/>
              </a:rPr>
              <a:t> 1):</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Đọc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sau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thực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hiện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yêu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cầu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bên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dưới</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Giữa</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khô</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vàng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gió</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thổi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một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bầy</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hàng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nghìn</a:t>
            </a:r>
            <a:r>
              <a:rPr lang="en-US" sz="2000" i="1" dirty="0">
                <a:effectLst/>
                <a:latin typeface="Calibri" panose="020F0502020204030204" pitchFamily="34" charset="0"/>
                <a:ea typeface="Calibri" panose="020F0502020204030204" pitchFamily="34" charset="0"/>
                <a:cs typeface="Calibri" panose="020F0502020204030204" pitchFamily="34" charset="0"/>
              </a:rPr>
              <a:t> con </a:t>
            </a:r>
            <a:r>
              <a:rPr lang="en-US" sz="2000" i="1" dirty="0" err="1">
                <a:effectLst/>
                <a:latin typeface="Calibri" panose="020F0502020204030204" pitchFamily="34" charset="0"/>
                <a:ea typeface="Calibri" panose="020F0502020204030204" pitchFamily="34" charset="0"/>
                <a:cs typeface="Calibri" panose="020F0502020204030204" pitchFamily="34" charset="0"/>
              </a:rPr>
              <a:t>vụt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cánh</a:t>
            </a:r>
            <a:r>
              <a:rPr lang="en-US" sz="2000" i="1" dirty="0">
                <a:effectLst/>
                <a:latin typeface="Calibri" panose="020F0502020204030204" pitchFamily="34" charset="0"/>
                <a:ea typeface="Calibri" panose="020F0502020204030204" pitchFamily="34" charset="0"/>
                <a:cs typeface="Calibri" panose="020F0502020204030204" pitchFamily="34" charset="0"/>
              </a:rPr>
              <a:t> bay </a:t>
            </a:r>
            <a:r>
              <a:rPr lang="en-US" sz="2000" i="1" dirty="0" err="1">
                <a:effectLst/>
                <a:latin typeface="Calibri" panose="020F0502020204030204" pitchFamily="34" charset="0"/>
                <a:ea typeface="Calibri" panose="020F0502020204030204" pitchFamily="34" charset="0"/>
                <a:cs typeface="Calibri" panose="020F0502020204030204" pitchFamily="34" charset="0"/>
              </a:rPr>
              <a:t>lên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áo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già</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màu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nâu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bóng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như</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màu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thuốc</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đánh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móng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tay</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lại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có</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bộ</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lông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xám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điểm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những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chấm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đỏ</a:t>
            </a:r>
            <a:r>
              <a:rPr lang="en-US" sz="2000" i="1" dirty="0">
                <a:effectLst/>
                <a:latin typeface="Calibri" panose="020F0502020204030204" pitchFamily="34" charset="0"/>
                <a:ea typeface="Calibri" panose="020F0502020204030204" pitchFamily="34" charset="0"/>
                <a:cs typeface="Calibri" panose="020F0502020204030204" pitchFamily="34" charset="0"/>
              </a:rPr>
              <a:t> li </a:t>
            </a:r>
            <a:r>
              <a:rPr lang="en-US" sz="2000" i="1" dirty="0" err="1">
                <a:effectLst/>
                <a:latin typeface="Calibri" panose="020F0502020204030204" pitchFamily="34" charset="0"/>
                <a:ea typeface="Calibri" panose="020F0502020204030204" pitchFamily="34" charset="0"/>
                <a:cs typeface="Calibri" panose="020F0502020204030204" pitchFamily="34" charset="0"/>
              </a:rPr>
              <a:t>ti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đep</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mắt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Những</a:t>
            </a:r>
            <a:r>
              <a:rPr lang="en-US" sz="2000" i="1" dirty="0">
                <a:effectLst/>
                <a:latin typeface="Calibri" panose="020F0502020204030204" pitchFamily="34" charset="0"/>
                <a:ea typeface="Calibri" panose="020F0502020204030204" pitchFamily="34" charset="0"/>
                <a:cs typeface="Calibri" panose="020F0502020204030204" pitchFamily="34" charset="0"/>
              </a:rPr>
              <a:t> con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nhỏ</a:t>
            </a:r>
            <a:r>
              <a:rPr lang="en-US" sz="2000" i="1" dirty="0">
                <a:effectLst/>
                <a:latin typeface="Calibri" panose="020F0502020204030204" pitchFamily="34" charset="0"/>
                <a:ea typeface="Calibri" panose="020F0502020204030204" pitchFamily="34" charset="0"/>
                <a:cs typeface="Calibri" panose="020F0502020204030204" pitchFamily="34" charset="0"/>
              </a:rPr>
              <a:t> bay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kêu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líu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ríu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lượn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vòng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trên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một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chốc</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lại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đáp</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xuống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phía</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sau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lưng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chúng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tôi</a:t>
            </a:r>
            <a:r>
              <a:rPr lang="en-US" sz="2000" i="1" dirty="0">
                <a:effectLst/>
                <a:latin typeface="Calibri" panose="020F0502020204030204" pitchFamily="34" charset="0"/>
                <a:ea typeface="Calibri" panose="020F0502020204030204" pitchFamily="34" charset="0"/>
                <a:cs typeface="Calibri" panose="020F0502020204030204" pitchFamily="34" charset="0"/>
              </a:rPr>
              <a:t>.</a:t>
            </a:r>
            <a:endParaRPr lang="en-US" sz="1600" i="1" dirty="0">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dirty="0" err="1">
                <a:effectLst/>
                <a:latin typeface="Calibri" panose="020F0502020204030204" pitchFamily="34" charset="0"/>
                <a:ea typeface="Calibri" panose="020F0502020204030204" pitchFamily="34" charset="0"/>
                <a:cs typeface="Calibri" panose="020F0502020204030204" pitchFamily="34" charset="0"/>
              </a:rPr>
              <a:t>Đoàn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Giỏi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rừng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Phương</a:t>
            </a:r>
            <a:r>
              <a:rPr lang="en-US" sz="2000" i="1" dirty="0">
                <a:effectLst/>
                <a:latin typeface="Calibri" panose="020F0502020204030204" pitchFamily="34" charset="0"/>
                <a:ea typeface="Calibri" panose="020F0502020204030204" pitchFamily="34" charset="0"/>
                <a:cs typeface="Calibri" panose="020F0502020204030204" pitchFamily="34" charset="0"/>
              </a:rPr>
              <a:t> Nam</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a. </a:t>
            </a:r>
            <a:r>
              <a:rPr lang="en-US" sz="2000" dirty="0" err="1">
                <a:effectLst/>
                <a:latin typeface="Calibri" panose="020F0502020204030204" pitchFamily="34" charset="0"/>
                <a:ea typeface="Calibri" panose="020F0502020204030204" pitchFamily="34" charset="0"/>
                <a:cs typeface="Calibri" panose="020F0502020204030204" pitchFamily="34" charset="0"/>
              </a:rPr>
              <a:t>Liệt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kê</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thanh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trên</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b. </a:t>
            </a:r>
            <a:r>
              <a:rPr lang="en-US" sz="2000" dirty="0" err="1">
                <a:effectLst/>
                <a:latin typeface="Calibri" panose="020F0502020204030204" pitchFamily="34" charset="0"/>
                <a:ea typeface="Calibri" panose="020F0502020204030204" pitchFamily="34" charset="0"/>
                <a:cs typeface="Calibri" panose="020F0502020204030204" pitchFamily="34" charset="0"/>
              </a:rPr>
              <a:t>Phân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tích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dụng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một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một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thanh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16" name="Picture 12">
            <a:extLst>
              <a:ext uri="{FF2B5EF4-FFF2-40B4-BE49-F238E27FC236}">
                <a16:creationId xmlns:a16="http://schemas.microsoft.com/office/drawing/2014/main" id="{CAE359FA-B9E1-0DC1-8E5B-6AACA904B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9617" y="612251"/>
            <a:ext cx="7763594" cy="3629120"/>
          </a:xfrm>
          <a:prstGeom prst="rect">
            <a:avLst/>
          </a:prstGeom>
        </p:spPr>
      </p:pic>
      <p:sp>
        <p:nvSpPr>
          <p:cNvPr id="18" name="TextBox 17">
            <a:extLst>
              <a:ext uri="{FF2B5EF4-FFF2-40B4-BE49-F238E27FC236}">
                <a16:creationId xmlns:a16="http://schemas.microsoft.com/office/drawing/2014/main" id="{365519B3-57DF-06FC-C27F-55F4456E1D3B}"/>
              </a:ext>
            </a:extLst>
          </p:cNvPr>
          <p:cNvSpPr txBox="1"/>
          <p:nvPr/>
        </p:nvSpPr>
        <p:spPr>
          <a:xfrm>
            <a:off x="1613945" y="766804"/>
            <a:ext cx="5104736" cy="1270861"/>
          </a:xfrm>
          <a:prstGeom prst="rect">
            <a:avLst/>
          </a:prstGeom>
          <a:noFill/>
        </p:spPr>
        <p:txBody>
          <a:bodyPr wrap="square">
            <a:spAutoFit/>
          </a:bodyPr>
          <a:lstStyle/>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a.</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Từ tượng hình: </a:t>
            </a:r>
            <a:r>
              <a:rPr lang="en-US" sz="2000" b="1" i="1">
                <a:effectLst/>
                <a:latin typeface="Calibri" panose="020F0502020204030204" pitchFamily="34" charset="0"/>
                <a:ea typeface="Calibri" panose="020F0502020204030204" pitchFamily="34" charset="0"/>
                <a:cs typeface="Calibri" panose="020F0502020204030204" pitchFamily="34" charset="0"/>
              </a:rPr>
              <a:t>li ti</a:t>
            </a:r>
            <a:endParaRPr lang="en-US" sz="1600" b="1" i="1">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Từ tượng thanh: </a:t>
            </a:r>
            <a:r>
              <a:rPr lang="en-US" sz="2000" b="1" i="1">
                <a:effectLst/>
                <a:latin typeface="Calibri" panose="020F0502020204030204" pitchFamily="34" charset="0"/>
                <a:ea typeface="Calibri" panose="020F0502020204030204" pitchFamily="34" charset="0"/>
                <a:cs typeface="Calibri" panose="020F0502020204030204" pitchFamily="34" charset="0"/>
              </a:rPr>
              <a:t>lao xao, vù vù, líu ríu</a:t>
            </a:r>
            <a:endParaRPr lang="en-US" sz="1600" b="1" i="1">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7E99D4E-7A3D-7A20-0DBD-6BD2C90F7386}"/>
              </a:ext>
            </a:extLst>
          </p:cNvPr>
          <p:cNvSpPr txBox="1"/>
          <p:nvPr/>
        </p:nvSpPr>
        <p:spPr>
          <a:xfrm>
            <a:off x="1558286" y="2599083"/>
            <a:ext cx="6496385" cy="1528624"/>
          </a:xfrm>
          <a:prstGeom prst="rect">
            <a:avLst/>
          </a:prstGeom>
          <a:noFill/>
        </p:spPr>
        <p:txBody>
          <a:bodyPr wrap="square">
            <a:spAutoFit/>
          </a:bodyPr>
          <a:lstStyle/>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b.</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 Từ “li ti” </a:t>
            </a:r>
            <a:r>
              <a:rPr lang="en-US" sz="1600">
                <a:effectLst/>
                <a:latin typeface="Calibri" panose="020F0502020204030204" pitchFamily="34" charset="0"/>
                <a:ea typeface="Calibri" panose="020F0502020204030204" pitchFamily="34" charset="0"/>
                <a:cs typeface="Calibri" panose="020F0502020204030204" pitchFamily="34" charset="0"/>
              </a:rPr>
              <a:t>gợi hình ảnh những chấm trắng trên bộ lông của con chim manh manh, gợi khung cảnh đẹp và phong phú của đất rừng phương Nam.</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 Từ “lao xao” </a:t>
            </a:r>
            <a:r>
              <a:rPr lang="en-US" sz="1600">
                <a:effectLst/>
                <a:latin typeface="Calibri" panose="020F0502020204030204" pitchFamily="34" charset="0"/>
                <a:ea typeface="Calibri" panose="020F0502020204030204" pitchFamily="34" charset="0"/>
                <a:cs typeface="Calibri" panose="020F0502020204030204" pitchFamily="34" charset="0"/>
              </a:rPr>
              <a:t>gợi âm thanh thoảng nhẹ, mơ hồ của gió trong không gian im vắng, tĩnh lặng của núi rừng phương Nam.</a:t>
            </a:r>
            <a:endParaRPr lang="en-US" sz="12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13092" y="2479727"/>
            <a:ext cx="1481818" cy="942975"/>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039400" y="3400381"/>
            <a:ext cx="1481818" cy="942975"/>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30416" y="4613263"/>
            <a:ext cx="1753086" cy="589823"/>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2664035"/>
            <a:ext cx="1178279" cy="749814"/>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05162" y="2727484"/>
            <a:ext cx="1420051" cy="477774"/>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6679981" y="3122054"/>
            <a:ext cx="1481818" cy="942975"/>
          </a:xfrm>
          <a:prstGeom prst="rect">
            <a:avLst/>
          </a:prstGeom>
        </p:spPr>
      </p:pic>
      <p:pic>
        <p:nvPicPr>
          <p:cNvPr id="31" name="Picture 3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02417" y="4299628"/>
            <a:ext cx="1420051" cy="477774"/>
          </a:xfrm>
          <a:prstGeom prst="rect">
            <a:avLst/>
          </a:prstGeom>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71875" y="4636520"/>
            <a:ext cx="1420051" cy="477774"/>
          </a:xfrm>
          <a:prstGeom prst="rect">
            <a:avLst/>
          </a:prstGeom>
        </p:spPr>
      </p:pic>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7912536" y="862149"/>
            <a:ext cx="1060984" cy="1064024"/>
          </a:xfrm>
          <a:prstGeom prst="rect">
            <a:avLst/>
          </a:prstGeom>
        </p:spPr>
      </p:pic>
      <p:pic>
        <p:nvPicPr>
          <p:cNvPr id="42" name="Picture 4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6851486" y="1006803"/>
            <a:ext cx="1157860" cy="938318"/>
          </a:xfrm>
          <a:prstGeom prst="rect">
            <a:avLst/>
          </a:prstGeom>
        </p:spPr>
      </p:pic>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419681" y="967920"/>
            <a:ext cx="1315115" cy="955679"/>
          </a:xfrm>
          <a:prstGeom prst="rect">
            <a:avLst/>
          </a:prstGeom>
        </p:spPr>
      </p:pic>
      <p:pic>
        <p:nvPicPr>
          <p:cNvPr id="23" name="Picture 2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708268" y="2194482"/>
            <a:ext cx="906970" cy="977567"/>
          </a:xfrm>
          <a:prstGeom prst="rect">
            <a:avLst/>
          </a:prstGeom>
        </p:spPr>
      </p:pic>
      <p:pic>
        <p:nvPicPr>
          <p:cNvPr id="24" name="Picture 23"/>
          <p:cNvPicPr>
            <a:picLocks noChangeAspect="1"/>
          </p:cNvPicPr>
          <p:nvPr/>
        </p:nvPicPr>
        <p:blipFill>
          <a:blip r:embed="rId19" cstate="print">
            <a:extLst>
              <a:ext uri="{BEBA8EAE-BF5A-486C-A8C5-ECC9F3942E4B}">
                <a14:imgProps xmlns:a14="http://schemas.microsoft.com/office/drawing/2010/main">
                  <a14:imgLayer r:embed="rId20">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7798109" y="1972144"/>
            <a:ext cx="1110096" cy="1132721"/>
          </a:xfrm>
          <a:prstGeom prst="rect">
            <a:avLst/>
          </a:prstGeom>
        </p:spPr>
      </p:pic>
      <p:pic>
        <p:nvPicPr>
          <p:cNvPr id="25" name="Picture 24"/>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5076626" y="1519404"/>
            <a:ext cx="1215752" cy="806138"/>
          </a:xfrm>
          <a:prstGeom prst="rect">
            <a:avLst/>
          </a:prstGeom>
        </p:spPr>
      </p:pic>
      <p:pic>
        <p:nvPicPr>
          <p:cNvPr id="26" name="Picture 25"/>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8220614" y="2951214"/>
            <a:ext cx="1228832" cy="1145214"/>
          </a:xfrm>
          <a:prstGeom prst="rect">
            <a:avLst/>
          </a:prstGeom>
        </p:spPr>
      </p:pic>
      <p:pic>
        <p:nvPicPr>
          <p:cNvPr id="29" name="Picture 28"/>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6878967" y="3686472"/>
            <a:ext cx="1038741" cy="950048"/>
          </a:xfrm>
          <a:prstGeom prst="rect">
            <a:avLst/>
          </a:prstGeom>
        </p:spPr>
      </p:pic>
      <p:pic>
        <p:nvPicPr>
          <p:cNvPr id="33" name="Picture 32"/>
          <p:cNvPicPr>
            <a:picLocks noChangeAspect="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7829704" y="3960593"/>
            <a:ext cx="950306" cy="1039878"/>
          </a:xfrm>
          <a:prstGeom prst="rect">
            <a:avLst/>
          </a:prstGeom>
        </p:spPr>
      </p:pic>
      <p:pic>
        <p:nvPicPr>
          <p:cNvPr id="34" name="Picture 33"/>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6944681" y="2754051"/>
            <a:ext cx="1036901" cy="854867"/>
          </a:xfrm>
          <a:prstGeom prst="rect">
            <a:avLst/>
          </a:prstGeom>
        </p:spPr>
      </p:pic>
      <p:pic>
        <p:nvPicPr>
          <p:cNvPr id="3" name="Picture 2"/>
          <p:cNvPicPr>
            <a:picLocks noChangeAspect="1"/>
          </p:cNvPicPr>
          <p:nvPr/>
        </p:nvPicPr>
        <p:blipFill>
          <a:blip r:embed="rId31">
            <a:extLst>
              <a:ext uri="{BEBA8EAE-BF5A-486C-A8C5-ECC9F3942E4B}">
                <a14:imgProps xmlns:a14="http://schemas.microsoft.com/office/drawing/2010/main">
                  <a14:imgLayer r:embed="rId32">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547735" y="-365060"/>
            <a:ext cx="4022296" cy="2310181"/>
          </a:xfrm>
          <a:prstGeom prst="rect">
            <a:avLst/>
          </a:prstGeom>
        </p:spPr>
      </p:pic>
      <p:pic>
        <p:nvPicPr>
          <p:cNvPr id="46" name="Picture 11" descr="C:\Users\ADMIN\Desktop\Tai nguyen thiet ke tro choi\Angry birds epic birds\1505573783630 (2).png">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880782" y="3923718"/>
            <a:ext cx="802236" cy="439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64282" y="2967019"/>
            <a:ext cx="4291559" cy="646331"/>
          </a:xfrm>
          <a:prstGeom prst="rect">
            <a:avLst/>
          </a:prstGeom>
          <a:noFill/>
        </p:spPr>
        <p:txBody>
          <a:bodyPr wrap="none" rtlCol="0">
            <a:spAutoFit/>
          </a:bodyPr>
          <a:lstStyle/>
          <a:p>
            <a:r>
              <a:rPr lang="en-US" sz="3600" b="1" dirty="0">
                <a:solidFill>
                  <a:srgbClr val="008000"/>
                </a:solidFill>
                <a:latin typeface="Algerian" panose="04020705040A02060702" pitchFamily="82" charset="0"/>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9792041" y="4550327"/>
            <a:ext cx="457200" cy="457200"/>
          </a:xfrm>
          <a:prstGeom prst="rect">
            <a:avLst/>
          </a:prstGeom>
        </p:spPr>
      </p:pic>
    </p:spTree>
    <p:extLst>
      <p:ext uri="{BB962C8B-B14F-4D97-AF65-F5344CB8AC3E}">
        <p14:creationId xmlns:p14="http://schemas.microsoft.com/office/powerpoint/2010/main" val="9665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42"/>
                                        </p:tgtEl>
                                        <p:attrNameLst>
                                          <p:attrName>r</p:attrName>
                                        </p:attrNameLst>
                                      </p:cBhvr>
                                    </p:animRot>
                                    <p:animRot by="-240000">
                                      <p:cBhvr>
                                        <p:cTn id="14" dur="600" fill="hold">
                                          <p:stCondLst>
                                            <p:cond delay="600"/>
                                          </p:stCondLst>
                                        </p:cTn>
                                        <p:tgtEl>
                                          <p:spTgt spid="42"/>
                                        </p:tgtEl>
                                        <p:attrNameLst>
                                          <p:attrName>r</p:attrName>
                                        </p:attrNameLst>
                                      </p:cBhvr>
                                    </p:animRot>
                                    <p:animRot by="240000">
                                      <p:cBhvr>
                                        <p:cTn id="15" dur="600" fill="hold">
                                          <p:stCondLst>
                                            <p:cond delay="1200"/>
                                          </p:stCondLst>
                                        </p:cTn>
                                        <p:tgtEl>
                                          <p:spTgt spid="42"/>
                                        </p:tgtEl>
                                        <p:attrNameLst>
                                          <p:attrName>r</p:attrName>
                                        </p:attrNameLst>
                                      </p:cBhvr>
                                    </p:animRot>
                                    <p:animRot by="-240000">
                                      <p:cBhvr>
                                        <p:cTn id="16" dur="600" fill="hold">
                                          <p:stCondLst>
                                            <p:cond delay="1800"/>
                                          </p:stCondLst>
                                        </p:cTn>
                                        <p:tgtEl>
                                          <p:spTgt spid="42"/>
                                        </p:tgtEl>
                                        <p:attrNameLst>
                                          <p:attrName>r</p:attrName>
                                        </p:attrNameLst>
                                      </p:cBhvr>
                                    </p:animRot>
                                    <p:animRot by="120000">
                                      <p:cBhvr>
                                        <p:cTn id="17" dur="600" fill="hold">
                                          <p:stCondLst>
                                            <p:cond delay="2400"/>
                                          </p:stCondLst>
                                        </p:cTn>
                                        <p:tgtEl>
                                          <p:spTgt spid="42"/>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38"/>
                                        </p:tgtEl>
                                        <p:attrNameLst>
                                          <p:attrName>r</p:attrName>
                                        </p:attrNameLst>
                                      </p:cBhvr>
                                    </p:animRot>
                                    <p:animRot by="-240000">
                                      <p:cBhvr>
                                        <p:cTn id="20" dur="600" fill="hold">
                                          <p:stCondLst>
                                            <p:cond delay="600"/>
                                          </p:stCondLst>
                                        </p:cTn>
                                        <p:tgtEl>
                                          <p:spTgt spid="38"/>
                                        </p:tgtEl>
                                        <p:attrNameLst>
                                          <p:attrName>r</p:attrName>
                                        </p:attrNameLst>
                                      </p:cBhvr>
                                    </p:animRot>
                                    <p:animRot by="240000">
                                      <p:cBhvr>
                                        <p:cTn id="21" dur="600" fill="hold">
                                          <p:stCondLst>
                                            <p:cond delay="1200"/>
                                          </p:stCondLst>
                                        </p:cTn>
                                        <p:tgtEl>
                                          <p:spTgt spid="38"/>
                                        </p:tgtEl>
                                        <p:attrNameLst>
                                          <p:attrName>r</p:attrName>
                                        </p:attrNameLst>
                                      </p:cBhvr>
                                    </p:animRot>
                                    <p:animRot by="-240000">
                                      <p:cBhvr>
                                        <p:cTn id="22" dur="600" fill="hold">
                                          <p:stCondLst>
                                            <p:cond delay="1800"/>
                                          </p:stCondLst>
                                        </p:cTn>
                                        <p:tgtEl>
                                          <p:spTgt spid="38"/>
                                        </p:tgtEl>
                                        <p:attrNameLst>
                                          <p:attrName>r</p:attrName>
                                        </p:attrNameLst>
                                      </p:cBhvr>
                                    </p:animRot>
                                    <p:animRot by="120000">
                                      <p:cBhvr>
                                        <p:cTn id="23" dur="600" fill="hold">
                                          <p:stCondLst>
                                            <p:cond delay="2400"/>
                                          </p:stCondLst>
                                        </p:cTn>
                                        <p:tgtEl>
                                          <p:spTgt spid="38"/>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22"/>
                                        </p:tgtEl>
                                        <p:attrNameLst>
                                          <p:attrName>r</p:attrName>
                                        </p:attrNameLst>
                                      </p:cBhvr>
                                    </p:animRot>
                                    <p:animRot by="-240000">
                                      <p:cBhvr>
                                        <p:cTn id="26" dur="600" fill="hold">
                                          <p:stCondLst>
                                            <p:cond delay="600"/>
                                          </p:stCondLst>
                                        </p:cTn>
                                        <p:tgtEl>
                                          <p:spTgt spid="22"/>
                                        </p:tgtEl>
                                        <p:attrNameLst>
                                          <p:attrName>r</p:attrName>
                                        </p:attrNameLst>
                                      </p:cBhvr>
                                    </p:animRot>
                                    <p:animRot by="240000">
                                      <p:cBhvr>
                                        <p:cTn id="27" dur="600" fill="hold">
                                          <p:stCondLst>
                                            <p:cond delay="1200"/>
                                          </p:stCondLst>
                                        </p:cTn>
                                        <p:tgtEl>
                                          <p:spTgt spid="22"/>
                                        </p:tgtEl>
                                        <p:attrNameLst>
                                          <p:attrName>r</p:attrName>
                                        </p:attrNameLst>
                                      </p:cBhvr>
                                    </p:animRot>
                                    <p:animRot by="-240000">
                                      <p:cBhvr>
                                        <p:cTn id="28" dur="600" fill="hold">
                                          <p:stCondLst>
                                            <p:cond delay="1800"/>
                                          </p:stCondLst>
                                        </p:cTn>
                                        <p:tgtEl>
                                          <p:spTgt spid="22"/>
                                        </p:tgtEl>
                                        <p:attrNameLst>
                                          <p:attrName>r</p:attrName>
                                        </p:attrNameLst>
                                      </p:cBhvr>
                                    </p:animRot>
                                    <p:animRot by="120000">
                                      <p:cBhvr>
                                        <p:cTn id="29" dur="600" fill="hold">
                                          <p:stCondLst>
                                            <p:cond delay="2400"/>
                                          </p:stCondLst>
                                        </p:cTn>
                                        <p:tgtEl>
                                          <p:spTgt spid="22"/>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300" fill="hold">
                                          <p:stCondLst>
                                            <p:cond delay="0"/>
                                          </p:stCondLst>
                                        </p:cTn>
                                        <p:tgtEl>
                                          <p:spTgt spid="23"/>
                                        </p:tgtEl>
                                        <p:attrNameLst>
                                          <p:attrName>r</p:attrName>
                                        </p:attrNameLst>
                                      </p:cBhvr>
                                    </p:animRot>
                                    <p:animRot by="-240000">
                                      <p:cBhvr>
                                        <p:cTn id="32" dur="600" fill="hold">
                                          <p:stCondLst>
                                            <p:cond delay="600"/>
                                          </p:stCondLst>
                                        </p:cTn>
                                        <p:tgtEl>
                                          <p:spTgt spid="23"/>
                                        </p:tgtEl>
                                        <p:attrNameLst>
                                          <p:attrName>r</p:attrName>
                                        </p:attrNameLst>
                                      </p:cBhvr>
                                    </p:animRot>
                                    <p:animRot by="240000">
                                      <p:cBhvr>
                                        <p:cTn id="33" dur="600" fill="hold">
                                          <p:stCondLst>
                                            <p:cond delay="1200"/>
                                          </p:stCondLst>
                                        </p:cTn>
                                        <p:tgtEl>
                                          <p:spTgt spid="23"/>
                                        </p:tgtEl>
                                        <p:attrNameLst>
                                          <p:attrName>r</p:attrName>
                                        </p:attrNameLst>
                                      </p:cBhvr>
                                    </p:animRot>
                                    <p:animRot by="-240000">
                                      <p:cBhvr>
                                        <p:cTn id="34" dur="600" fill="hold">
                                          <p:stCondLst>
                                            <p:cond delay="1800"/>
                                          </p:stCondLst>
                                        </p:cTn>
                                        <p:tgtEl>
                                          <p:spTgt spid="23"/>
                                        </p:tgtEl>
                                        <p:attrNameLst>
                                          <p:attrName>r</p:attrName>
                                        </p:attrNameLst>
                                      </p:cBhvr>
                                    </p:animRot>
                                    <p:animRot by="120000">
                                      <p:cBhvr>
                                        <p:cTn id="35" dur="600" fill="hold">
                                          <p:stCondLst>
                                            <p:cond delay="2400"/>
                                          </p:stCondLst>
                                        </p:cTn>
                                        <p:tgtEl>
                                          <p:spTgt spid="23"/>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5"/>
                                        </p:tgtEl>
                                        <p:attrNameLst>
                                          <p:attrName>r</p:attrName>
                                        </p:attrNameLst>
                                      </p:cBhvr>
                                    </p:animRot>
                                    <p:animRot by="-240000">
                                      <p:cBhvr>
                                        <p:cTn id="38" dur="600" fill="hold">
                                          <p:stCondLst>
                                            <p:cond delay="600"/>
                                          </p:stCondLst>
                                        </p:cTn>
                                        <p:tgtEl>
                                          <p:spTgt spid="25"/>
                                        </p:tgtEl>
                                        <p:attrNameLst>
                                          <p:attrName>r</p:attrName>
                                        </p:attrNameLst>
                                      </p:cBhvr>
                                    </p:animRot>
                                    <p:animRot by="240000">
                                      <p:cBhvr>
                                        <p:cTn id="39" dur="600" fill="hold">
                                          <p:stCondLst>
                                            <p:cond delay="1200"/>
                                          </p:stCondLst>
                                        </p:cTn>
                                        <p:tgtEl>
                                          <p:spTgt spid="25"/>
                                        </p:tgtEl>
                                        <p:attrNameLst>
                                          <p:attrName>r</p:attrName>
                                        </p:attrNameLst>
                                      </p:cBhvr>
                                    </p:animRot>
                                    <p:animRot by="-240000">
                                      <p:cBhvr>
                                        <p:cTn id="40" dur="600" fill="hold">
                                          <p:stCondLst>
                                            <p:cond delay="1800"/>
                                          </p:stCondLst>
                                        </p:cTn>
                                        <p:tgtEl>
                                          <p:spTgt spid="25"/>
                                        </p:tgtEl>
                                        <p:attrNameLst>
                                          <p:attrName>r</p:attrName>
                                        </p:attrNameLst>
                                      </p:cBhvr>
                                    </p:animRot>
                                    <p:animRot by="120000">
                                      <p:cBhvr>
                                        <p:cTn id="41" dur="600" fill="hold">
                                          <p:stCondLst>
                                            <p:cond delay="2400"/>
                                          </p:stCondLst>
                                        </p:cTn>
                                        <p:tgtEl>
                                          <p:spTgt spid="25"/>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300" fill="hold">
                                          <p:stCondLst>
                                            <p:cond delay="0"/>
                                          </p:stCondLst>
                                        </p:cTn>
                                        <p:tgtEl>
                                          <p:spTgt spid="26"/>
                                        </p:tgtEl>
                                        <p:attrNameLst>
                                          <p:attrName>r</p:attrName>
                                        </p:attrNameLst>
                                      </p:cBhvr>
                                    </p:animRot>
                                    <p:animRot by="-240000">
                                      <p:cBhvr>
                                        <p:cTn id="44" dur="600" fill="hold">
                                          <p:stCondLst>
                                            <p:cond delay="600"/>
                                          </p:stCondLst>
                                        </p:cTn>
                                        <p:tgtEl>
                                          <p:spTgt spid="26"/>
                                        </p:tgtEl>
                                        <p:attrNameLst>
                                          <p:attrName>r</p:attrName>
                                        </p:attrNameLst>
                                      </p:cBhvr>
                                    </p:animRot>
                                    <p:animRot by="240000">
                                      <p:cBhvr>
                                        <p:cTn id="45" dur="600" fill="hold">
                                          <p:stCondLst>
                                            <p:cond delay="1200"/>
                                          </p:stCondLst>
                                        </p:cTn>
                                        <p:tgtEl>
                                          <p:spTgt spid="26"/>
                                        </p:tgtEl>
                                        <p:attrNameLst>
                                          <p:attrName>r</p:attrName>
                                        </p:attrNameLst>
                                      </p:cBhvr>
                                    </p:animRot>
                                    <p:animRot by="-240000">
                                      <p:cBhvr>
                                        <p:cTn id="46" dur="600" fill="hold">
                                          <p:stCondLst>
                                            <p:cond delay="1800"/>
                                          </p:stCondLst>
                                        </p:cTn>
                                        <p:tgtEl>
                                          <p:spTgt spid="26"/>
                                        </p:tgtEl>
                                        <p:attrNameLst>
                                          <p:attrName>r</p:attrName>
                                        </p:attrNameLst>
                                      </p:cBhvr>
                                    </p:animRot>
                                    <p:animRot by="120000">
                                      <p:cBhvr>
                                        <p:cTn id="47" dur="600" fill="hold">
                                          <p:stCondLst>
                                            <p:cond delay="2400"/>
                                          </p:stCondLst>
                                        </p:cTn>
                                        <p:tgtEl>
                                          <p:spTgt spid="2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33"/>
                                        </p:tgtEl>
                                        <p:attrNameLst>
                                          <p:attrName>r</p:attrName>
                                        </p:attrNameLst>
                                      </p:cBhvr>
                                    </p:animRot>
                                    <p:animRot by="-240000">
                                      <p:cBhvr>
                                        <p:cTn id="50" dur="600" fill="hold">
                                          <p:stCondLst>
                                            <p:cond delay="600"/>
                                          </p:stCondLst>
                                        </p:cTn>
                                        <p:tgtEl>
                                          <p:spTgt spid="33"/>
                                        </p:tgtEl>
                                        <p:attrNameLst>
                                          <p:attrName>r</p:attrName>
                                        </p:attrNameLst>
                                      </p:cBhvr>
                                    </p:animRot>
                                    <p:animRot by="240000">
                                      <p:cBhvr>
                                        <p:cTn id="51" dur="600" fill="hold">
                                          <p:stCondLst>
                                            <p:cond delay="1200"/>
                                          </p:stCondLst>
                                        </p:cTn>
                                        <p:tgtEl>
                                          <p:spTgt spid="33"/>
                                        </p:tgtEl>
                                        <p:attrNameLst>
                                          <p:attrName>r</p:attrName>
                                        </p:attrNameLst>
                                      </p:cBhvr>
                                    </p:animRot>
                                    <p:animRot by="-240000">
                                      <p:cBhvr>
                                        <p:cTn id="52" dur="600" fill="hold">
                                          <p:stCondLst>
                                            <p:cond delay="1800"/>
                                          </p:stCondLst>
                                        </p:cTn>
                                        <p:tgtEl>
                                          <p:spTgt spid="33"/>
                                        </p:tgtEl>
                                        <p:attrNameLst>
                                          <p:attrName>r</p:attrName>
                                        </p:attrNameLst>
                                      </p:cBhvr>
                                    </p:animRot>
                                    <p:animRot by="120000">
                                      <p:cBhvr>
                                        <p:cTn id="53" dur="600" fill="hold">
                                          <p:stCondLst>
                                            <p:cond delay="2400"/>
                                          </p:stCondLst>
                                        </p:cTn>
                                        <p:tgtEl>
                                          <p:spTgt spid="3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24"/>
                                        </p:tgtEl>
                                        <p:attrNameLst>
                                          <p:attrName>r</p:attrName>
                                        </p:attrNameLst>
                                      </p:cBhvr>
                                    </p:animRot>
                                    <p:animRot by="-240000">
                                      <p:cBhvr>
                                        <p:cTn id="56" dur="600" fill="hold">
                                          <p:stCondLst>
                                            <p:cond delay="600"/>
                                          </p:stCondLst>
                                        </p:cTn>
                                        <p:tgtEl>
                                          <p:spTgt spid="24"/>
                                        </p:tgtEl>
                                        <p:attrNameLst>
                                          <p:attrName>r</p:attrName>
                                        </p:attrNameLst>
                                      </p:cBhvr>
                                    </p:animRot>
                                    <p:animRot by="240000">
                                      <p:cBhvr>
                                        <p:cTn id="57" dur="600" fill="hold">
                                          <p:stCondLst>
                                            <p:cond delay="1200"/>
                                          </p:stCondLst>
                                        </p:cTn>
                                        <p:tgtEl>
                                          <p:spTgt spid="24"/>
                                        </p:tgtEl>
                                        <p:attrNameLst>
                                          <p:attrName>r</p:attrName>
                                        </p:attrNameLst>
                                      </p:cBhvr>
                                    </p:animRot>
                                    <p:animRot by="-240000">
                                      <p:cBhvr>
                                        <p:cTn id="58" dur="600" fill="hold">
                                          <p:stCondLst>
                                            <p:cond delay="1800"/>
                                          </p:stCondLst>
                                        </p:cTn>
                                        <p:tgtEl>
                                          <p:spTgt spid="24"/>
                                        </p:tgtEl>
                                        <p:attrNameLst>
                                          <p:attrName>r</p:attrName>
                                        </p:attrNameLst>
                                      </p:cBhvr>
                                    </p:animRot>
                                    <p:animRot by="120000">
                                      <p:cBhvr>
                                        <p:cTn id="59" dur="600" fill="hold">
                                          <p:stCondLst>
                                            <p:cond delay="2400"/>
                                          </p:stCondLst>
                                        </p:cTn>
                                        <p:tgtEl>
                                          <p:spTgt spid="2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9"/>
                                        </p:tgtEl>
                                        <p:attrNameLst>
                                          <p:attrName>r</p:attrName>
                                        </p:attrNameLst>
                                      </p:cBhvr>
                                    </p:animRot>
                                    <p:animRot by="-240000">
                                      <p:cBhvr>
                                        <p:cTn id="62" dur="600" fill="hold">
                                          <p:stCondLst>
                                            <p:cond delay="600"/>
                                          </p:stCondLst>
                                        </p:cTn>
                                        <p:tgtEl>
                                          <p:spTgt spid="29"/>
                                        </p:tgtEl>
                                        <p:attrNameLst>
                                          <p:attrName>r</p:attrName>
                                        </p:attrNameLst>
                                      </p:cBhvr>
                                    </p:animRot>
                                    <p:animRot by="240000">
                                      <p:cBhvr>
                                        <p:cTn id="63" dur="600" fill="hold">
                                          <p:stCondLst>
                                            <p:cond delay="1200"/>
                                          </p:stCondLst>
                                        </p:cTn>
                                        <p:tgtEl>
                                          <p:spTgt spid="29"/>
                                        </p:tgtEl>
                                        <p:attrNameLst>
                                          <p:attrName>r</p:attrName>
                                        </p:attrNameLst>
                                      </p:cBhvr>
                                    </p:animRot>
                                    <p:animRot by="-240000">
                                      <p:cBhvr>
                                        <p:cTn id="64" dur="600" fill="hold">
                                          <p:stCondLst>
                                            <p:cond delay="1800"/>
                                          </p:stCondLst>
                                        </p:cTn>
                                        <p:tgtEl>
                                          <p:spTgt spid="29"/>
                                        </p:tgtEl>
                                        <p:attrNameLst>
                                          <p:attrName>r</p:attrName>
                                        </p:attrNameLst>
                                      </p:cBhvr>
                                    </p:animRot>
                                    <p:animRot by="120000">
                                      <p:cBhvr>
                                        <p:cTn id="65" dur="600" fill="hold">
                                          <p:stCondLst>
                                            <p:cond delay="2400"/>
                                          </p:stCondLst>
                                        </p:cTn>
                                        <p:tgtEl>
                                          <p:spTgt spid="29"/>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34"/>
                                        </p:tgtEl>
                                        <p:attrNameLst>
                                          <p:attrName>r</p:attrName>
                                        </p:attrNameLst>
                                      </p:cBhvr>
                                    </p:animRot>
                                    <p:animRot by="-240000">
                                      <p:cBhvr>
                                        <p:cTn id="68" dur="600" fill="hold">
                                          <p:stCondLst>
                                            <p:cond delay="600"/>
                                          </p:stCondLst>
                                        </p:cTn>
                                        <p:tgtEl>
                                          <p:spTgt spid="34"/>
                                        </p:tgtEl>
                                        <p:attrNameLst>
                                          <p:attrName>r</p:attrName>
                                        </p:attrNameLst>
                                      </p:cBhvr>
                                    </p:animRot>
                                    <p:animRot by="240000">
                                      <p:cBhvr>
                                        <p:cTn id="69" dur="600" fill="hold">
                                          <p:stCondLst>
                                            <p:cond delay="1200"/>
                                          </p:stCondLst>
                                        </p:cTn>
                                        <p:tgtEl>
                                          <p:spTgt spid="34"/>
                                        </p:tgtEl>
                                        <p:attrNameLst>
                                          <p:attrName>r</p:attrName>
                                        </p:attrNameLst>
                                      </p:cBhvr>
                                    </p:animRot>
                                    <p:animRot by="-240000">
                                      <p:cBhvr>
                                        <p:cTn id="70" dur="600" fill="hold">
                                          <p:stCondLst>
                                            <p:cond delay="1800"/>
                                          </p:stCondLst>
                                        </p:cTn>
                                        <p:tgtEl>
                                          <p:spTgt spid="34"/>
                                        </p:tgtEl>
                                        <p:attrNameLst>
                                          <p:attrName>r</p:attrName>
                                        </p:attrNameLst>
                                      </p:cBhvr>
                                    </p:animRot>
                                    <p:animRot by="120000">
                                      <p:cBhvr>
                                        <p:cTn id="71" dur="600" fill="hold">
                                          <p:stCondLst>
                                            <p:cond delay="2400"/>
                                          </p:stCondLst>
                                        </p:cTn>
                                        <p:tgtEl>
                                          <p:spTgt spid="34"/>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900" fill="hold">
                                          <p:stCondLst>
                                            <p:cond delay="0"/>
                                          </p:stCondLst>
                                        </p:cTn>
                                        <p:tgtEl>
                                          <p:spTgt spid="3"/>
                                        </p:tgtEl>
                                        <p:attrNameLst>
                                          <p:attrName>r</p:attrName>
                                        </p:attrNameLst>
                                      </p:cBhvr>
                                    </p:animRot>
                                    <p:animRot by="-240000">
                                      <p:cBhvr>
                                        <p:cTn id="74" dur="1800" fill="hold">
                                          <p:stCondLst>
                                            <p:cond delay="1800"/>
                                          </p:stCondLst>
                                        </p:cTn>
                                        <p:tgtEl>
                                          <p:spTgt spid="3"/>
                                        </p:tgtEl>
                                        <p:attrNameLst>
                                          <p:attrName>r</p:attrName>
                                        </p:attrNameLst>
                                      </p:cBhvr>
                                    </p:animRot>
                                    <p:animRot by="240000">
                                      <p:cBhvr>
                                        <p:cTn id="75" dur="1800" fill="hold">
                                          <p:stCondLst>
                                            <p:cond delay="3600"/>
                                          </p:stCondLst>
                                        </p:cTn>
                                        <p:tgtEl>
                                          <p:spTgt spid="3"/>
                                        </p:tgtEl>
                                        <p:attrNameLst>
                                          <p:attrName>r</p:attrName>
                                        </p:attrNameLst>
                                      </p:cBhvr>
                                    </p:animRot>
                                    <p:animRot by="-240000">
                                      <p:cBhvr>
                                        <p:cTn id="76" dur="1800" fill="hold">
                                          <p:stCondLst>
                                            <p:cond delay="5400"/>
                                          </p:stCondLst>
                                        </p:cTn>
                                        <p:tgtEl>
                                          <p:spTgt spid="3"/>
                                        </p:tgtEl>
                                        <p:attrNameLst>
                                          <p:attrName>r</p:attrName>
                                        </p:attrNameLst>
                                      </p:cBhvr>
                                    </p:animRot>
                                    <p:animRot by="120000">
                                      <p:cBhvr>
                                        <p:cTn id="77" dur="1800" fill="hold">
                                          <p:stCondLst>
                                            <p:cond delay="7200"/>
                                          </p:stCondLst>
                                        </p:cTn>
                                        <p:tgtEl>
                                          <p:spTgt spid="3"/>
                                        </p:tgtEl>
                                        <p:attrNameLst>
                                          <p:attrName>r</p:attrName>
                                        </p:attrNameLst>
                                      </p:cBhvr>
                                    </p:animRot>
                                  </p:childTnLst>
                                </p:cTn>
                              </p:par>
                              <p:par>
                                <p:cTn id="78" presetID="42"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4"/>
                                        </p:tgtEl>
                                      </p:cBhvr>
                                    </p:animEffect>
                                    <p:anim calcmode="lin" valueType="num">
                                      <p:cBhvr>
                                        <p:cTn id="88" dur="1000"/>
                                        <p:tgtEl>
                                          <p:spTgt spid="34"/>
                                        </p:tgtEl>
                                        <p:attrNameLst>
                                          <p:attrName>ppt_x</p:attrName>
                                        </p:attrNameLst>
                                      </p:cBhvr>
                                      <p:tavLst>
                                        <p:tav tm="0">
                                          <p:val>
                                            <p:strVal val="ppt_x"/>
                                          </p:val>
                                        </p:tav>
                                        <p:tav tm="100000">
                                          <p:val>
                                            <p:strVal val="ppt_x"/>
                                          </p:val>
                                        </p:tav>
                                      </p:tavLst>
                                    </p:anim>
                                    <p:anim calcmode="lin" valueType="num">
                                      <p:cBhvr>
                                        <p:cTn id="89" dur="100" decel="100000"/>
                                        <p:tgtEl>
                                          <p:spTgt spid="34"/>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4"/>
                                        </p:tgtEl>
                                        <p:attrNameLst>
                                          <p:attrName>ppt_y</p:attrName>
                                        </p:attrNameLst>
                                      </p:cBhvr>
                                      <p:tavLst>
                                        <p:tav tm="0">
                                          <p:val>
                                            <p:strVal val="ppt_y"/>
                                          </p:val>
                                        </p:tav>
                                        <p:tav tm="100000">
                                          <p:val>
                                            <p:strVal val="ppt_y+1"/>
                                          </p:val>
                                        </p:tav>
                                      </p:tavLst>
                                    </p:anim>
                                    <p:set>
                                      <p:cBhvr>
                                        <p:cTn id="9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29"/>
                                        </p:tgtEl>
                                      </p:cBhvr>
                                    </p:animEffect>
                                    <p:anim calcmode="lin" valueType="num">
                                      <p:cBhvr>
                                        <p:cTn id="97" dur="1000"/>
                                        <p:tgtEl>
                                          <p:spTgt spid="29"/>
                                        </p:tgtEl>
                                        <p:attrNameLst>
                                          <p:attrName>ppt_x</p:attrName>
                                        </p:attrNameLst>
                                      </p:cBhvr>
                                      <p:tavLst>
                                        <p:tav tm="0">
                                          <p:val>
                                            <p:strVal val="ppt_x"/>
                                          </p:val>
                                        </p:tav>
                                        <p:tav tm="100000">
                                          <p:val>
                                            <p:strVal val="ppt_x"/>
                                          </p:val>
                                        </p:tav>
                                      </p:tavLst>
                                    </p:anim>
                                    <p:anim calcmode="lin" valueType="num">
                                      <p:cBhvr>
                                        <p:cTn id="98" dur="100" decel="100000"/>
                                        <p:tgtEl>
                                          <p:spTgt spid="29"/>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1" restart="whenNotActive" fill="hold" evtFilter="cancelBubble" nodeType="interactiveSeq">
                <p:stCondLst>
                  <p:cond evt="onClick" delay="0">
                    <p:tgtEl>
                      <p:spTgt spid="33"/>
                    </p:tgtEl>
                  </p:cond>
                </p:stCondLst>
                <p:endSync evt="end" delay="0">
                  <p:rtn val="all"/>
                </p:endSync>
                <p:childTnLst>
                  <p:par>
                    <p:cTn id="102" fill="hold">
                      <p:stCondLst>
                        <p:cond delay="0"/>
                      </p:stCondLst>
                      <p:childTnLst>
                        <p:par>
                          <p:cTn id="103" fill="hold">
                            <p:stCondLst>
                              <p:cond delay="0"/>
                            </p:stCondLst>
                            <p:childTnLst>
                              <p:par>
                                <p:cTn id="104" presetID="37" presetClass="exit" presetSubtype="0" fill="hold" nodeType="click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 decel="100000"/>
                                        <p:tgtEl>
                                          <p:spTgt spid="33"/>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33"/>
                                        </p:tgtEl>
                                        <p:attrNameLst>
                                          <p:attrName>ppt_y</p:attrName>
                                        </p:attrNameLst>
                                      </p:cBhvr>
                                      <p:tavLst>
                                        <p:tav tm="0">
                                          <p:val>
                                            <p:strVal val="ppt_y"/>
                                          </p:val>
                                        </p:tav>
                                        <p:tav tm="100000">
                                          <p:val>
                                            <p:strVal val="ppt_y+1"/>
                                          </p:val>
                                        </p:tav>
                                      </p:tavLst>
                                    </p:anim>
                                    <p:set>
                                      <p:cBhvr>
                                        <p:cTn id="10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37" presetClass="exit" presetSubtype="0" fill="hold" nodeType="clickEffect">
                                  <p:stCondLst>
                                    <p:cond delay="0"/>
                                  </p:stCondLst>
                                  <p:childTnLst>
                                    <p:animEffect transition="out" filter="fade">
                                      <p:cBhvr>
                                        <p:cTn id="114" dur="1000"/>
                                        <p:tgtEl>
                                          <p:spTgt spid="25"/>
                                        </p:tgtEl>
                                      </p:cBhvr>
                                    </p:animEffect>
                                    <p:anim calcmode="lin" valueType="num">
                                      <p:cBhvr>
                                        <p:cTn id="115" dur="1000"/>
                                        <p:tgtEl>
                                          <p:spTgt spid="25"/>
                                        </p:tgtEl>
                                        <p:attrNameLst>
                                          <p:attrName>ppt_x</p:attrName>
                                        </p:attrNameLst>
                                      </p:cBhvr>
                                      <p:tavLst>
                                        <p:tav tm="0">
                                          <p:val>
                                            <p:strVal val="ppt_x"/>
                                          </p:val>
                                        </p:tav>
                                        <p:tav tm="100000">
                                          <p:val>
                                            <p:strVal val="ppt_x"/>
                                          </p:val>
                                        </p:tav>
                                      </p:tavLst>
                                    </p:anim>
                                    <p:anim calcmode="lin" valueType="num">
                                      <p:cBhvr>
                                        <p:cTn id="116" dur="100" decel="100000"/>
                                        <p:tgtEl>
                                          <p:spTgt spid="25"/>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25"/>
                                        </p:tgtEl>
                                        <p:attrNameLst>
                                          <p:attrName>ppt_y</p:attrName>
                                        </p:attrNameLst>
                                      </p:cBhvr>
                                      <p:tavLst>
                                        <p:tav tm="0">
                                          <p:val>
                                            <p:strVal val="ppt_y"/>
                                          </p:val>
                                        </p:tav>
                                        <p:tav tm="100000">
                                          <p:val>
                                            <p:strVal val="ppt_y+1"/>
                                          </p:val>
                                        </p:tav>
                                      </p:tavLst>
                                    </p:anim>
                                    <p:set>
                                      <p:cBhvr>
                                        <p:cTn id="11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26"/>
                    </p:tgtEl>
                  </p:cond>
                </p:stCondLst>
                <p:endSync evt="end" delay="0">
                  <p:rtn val="all"/>
                </p:endSync>
                <p:childTnLst>
                  <p:par>
                    <p:cTn id="120" fill="hold">
                      <p:stCondLst>
                        <p:cond delay="0"/>
                      </p:stCondLst>
                      <p:childTnLst>
                        <p:par>
                          <p:cTn id="121" fill="hold">
                            <p:stCondLst>
                              <p:cond delay="0"/>
                            </p:stCondLst>
                            <p:childTnLst>
                              <p:par>
                                <p:cTn id="122" presetID="37" presetClass="exit" presetSubtype="0" fill="hold" nodeType="clickEffect">
                                  <p:stCondLst>
                                    <p:cond delay="0"/>
                                  </p:stCondLst>
                                  <p:childTnLst>
                                    <p:animEffect transition="out" filter="fade">
                                      <p:cBhvr>
                                        <p:cTn id="123" dur="1000"/>
                                        <p:tgtEl>
                                          <p:spTgt spid="26"/>
                                        </p:tgtEl>
                                      </p:cBhvr>
                                    </p:animEffect>
                                    <p:anim calcmode="lin" valueType="num">
                                      <p:cBhvr>
                                        <p:cTn id="124" dur="1000"/>
                                        <p:tgtEl>
                                          <p:spTgt spid="26"/>
                                        </p:tgtEl>
                                        <p:attrNameLst>
                                          <p:attrName>ppt_x</p:attrName>
                                        </p:attrNameLst>
                                      </p:cBhvr>
                                      <p:tavLst>
                                        <p:tav tm="0">
                                          <p:val>
                                            <p:strVal val="ppt_x"/>
                                          </p:val>
                                        </p:tav>
                                        <p:tav tm="100000">
                                          <p:val>
                                            <p:strVal val="ppt_x"/>
                                          </p:val>
                                        </p:tav>
                                      </p:tavLst>
                                    </p:anim>
                                    <p:anim calcmode="lin" valueType="num">
                                      <p:cBhvr>
                                        <p:cTn id="125" dur="100" decel="100000"/>
                                        <p:tgtEl>
                                          <p:spTgt spid="26"/>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26"/>
                                        </p:tgtEl>
                                        <p:attrNameLst>
                                          <p:attrName>ppt_y</p:attrName>
                                        </p:attrNameLst>
                                      </p:cBhvr>
                                      <p:tavLst>
                                        <p:tav tm="0">
                                          <p:val>
                                            <p:strVal val="ppt_y"/>
                                          </p:val>
                                        </p:tav>
                                        <p:tav tm="100000">
                                          <p:val>
                                            <p:strVal val="ppt_y+1"/>
                                          </p:val>
                                        </p:tav>
                                      </p:tavLst>
                                    </p:anim>
                                    <p:set>
                                      <p:cBhvr>
                                        <p:cTn id="12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8" restart="whenNotActive" fill="hold" evtFilter="cancelBubble" nodeType="interactiveSeq">
                <p:stCondLst>
                  <p:cond evt="onClick" delay="0">
                    <p:tgtEl>
                      <p:spTgt spid="22"/>
                    </p:tgtEl>
                  </p:cond>
                </p:stCondLst>
                <p:endSync evt="end" delay="0">
                  <p:rtn val="all"/>
                </p:endSync>
                <p:childTnLst>
                  <p:par>
                    <p:cTn id="129" fill="hold">
                      <p:stCondLst>
                        <p:cond delay="0"/>
                      </p:stCondLst>
                      <p:childTnLst>
                        <p:par>
                          <p:cTn id="130" fill="hold">
                            <p:stCondLst>
                              <p:cond delay="0"/>
                            </p:stCondLst>
                            <p:childTnLst>
                              <p:par>
                                <p:cTn id="131" presetID="37" presetClass="exit" presetSubtype="0" fill="hold" nodeType="clickEffect">
                                  <p:stCondLst>
                                    <p:cond delay="0"/>
                                  </p:stCondLst>
                                  <p:childTnLst>
                                    <p:animEffect transition="out" filter="fade">
                                      <p:cBhvr>
                                        <p:cTn id="132" dur="1000"/>
                                        <p:tgtEl>
                                          <p:spTgt spid="22"/>
                                        </p:tgtEl>
                                      </p:cBhvr>
                                    </p:animEffect>
                                    <p:anim calcmode="lin" valueType="num">
                                      <p:cBhvr>
                                        <p:cTn id="133" dur="1000"/>
                                        <p:tgtEl>
                                          <p:spTgt spid="22"/>
                                        </p:tgtEl>
                                        <p:attrNameLst>
                                          <p:attrName>ppt_x</p:attrName>
                                        </p:attrNameLst>
                                      </p:cBhvr>
                                      <p:tavLst>
                                        <p:tav tm="0">
                                          <p:val>
                                            <p:strVal val="ppt_x"/>
                                          </p:val>
                                        </p:tav>
                                        <p:tav tm="100000">
                                          <p:val>
                                            <p:strVal val="ppt_x"/>
                                          </p:val>
                                        </p:tav>
                                      </p:tavLst>
                                    </p:anim>
                                    <p:anim calcmode="lin" valueType="num">
                                      <p:cBhvr>
                                        <p:cTn id="134" dur="100" decel="100000"/>
                                        <p:tgtEl>
                                          <p:spTgt spid="22"/>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22"/>
                                        </p:tgtEl>
                                        <p:attrNameLst>
                                          <p:attrName>ppt_y</p:attrName>
                                        </p:attrNameLst>
                                      </p:cBhvr>
                                      <p:tavLst>
                                        <p:tav tm="0">
                                          <p:val>
                                            <p:strVal val="ppt_y"/>
                                          </p:val>
                                        </p:tav>
                                        <p:tav tm="100000">
                                          <p:val>
                                            <p:strVal val="ppt_y+1"/>
                                          </p:val>
                                        </p:tav>
                                      </p:tavLst>
                                    </p:anim>
                                    <p:set>
                                      <p:cBhvr>
                                        <p:cTn id="13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3"/>
                    </p:tgtEl>
                  </p:cond>
                </p:stCondLst>
                <p:endSync evt="end" delay="0">
                  <p:rtn val="all"/>
                </p:endSync>
                <p:childTnLst>
                  <p:par>
                    <p:cTn id="138" fill="hold">
                      <p:stCondLst>
                        <p:cond delay="0"/>
                      </p:stCondLst>
                      <p:childTnLst>
                        <p:par>
                          <p:cTn id="139" fill="hold">
                            <p:stCondLst>
                              <p:cond delay="0"/>
                            </p:stCondLst>
                            <p:childTnLst>
                              <p:par>
                                <p:cTn id="140" presetID="37" presetClass="exit" presetSubtype="0" fill="hold" nodeType="clickEffect">
                                  <p:stCondLst>
                                    <p:cond delay="0"/>
                                  </p:stCondLst>
                                  <p:childTnLst>
                                    <p:animEffect transition="out" filter="fade">
                                      <p:cBhvr>
                                        <p:cTn id="141" dur="1000"/>
                                        <p:tgtEl>
                                          <p:spTgt spid="23"/>
                                        </p:tgtEl>
                                      </p:cBhvr>
                                    </p:animEffect>
                                    <p:anim calcmode="lin" valueType="num">
                                      <p:cBhvr>
                                        <p:cTn id="142" dur="1000"/>
                                        <p:tgtEl>
                                          <p:spTgt spid="23"/>
                                        </p:tgtEl>
                                        <p:attrNameLst>
                                          <p:attrName>ppt_x</p:attrName>
                                        </p:attrNameLst>
                                      </p:cBhvr>
                                      <p:tavLst>
                                        <p:tav tm="0">
                                          <p:val>
                                            <p:strVal val="ppt_x"/>
                                          </p:val>
                                        </p:tav>
                                        <p:tav tm="100000">
                                          <p:val>
                                            <p:strVal val="ppt_x"/>
                                          </p:val>
                                        </p:tav>
                                      </p:tavLst>
                                    </p:anim>
                                    <p:anim calcmode="lin" valueType="num">
                                      <p:cBhvr>
                                        <p:cTn id="143" dur="100" decel="100000"/>
                                        <p:tgtEl>
                                          <p:spTgt spid="23"/>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23"/>
                                        </p:tgtEl>
                                        <p:attrNameLst>
                                          <p:attrName>ppt_y</p:attrName>
                                        </p:attrNameLst>
                                      </p:cBhvr>
                                      <p:tavLst>
                                        <p:tav tm="0">
                                          <p:val>
                                            <p:strVal val="ppt_y"/>
                                          </p:val>
                                        </p:tav>
                                        <p:tav tm="100000">
                                          <p:val>
                                            <p:strVal val="ppt_y+1"/>
                                          </p:val>
                                        </p:tav>
                                      </p:tavLst>
                                    </p:anim>
                                    <p:set>
                                      <p:cBhvr>
                                        <p:cTn id="14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7" presetClass="exit" presetSubtype="0" fill="hold" nodeType="clickEffect">
                                  <p:stCondLst>
                                    <p:cond delay="0"/>
                                  </p:stCondLst>
                                  <p:childTnLst>
                                    <p:animEffect transition="out" filter="fade">
                                      <p:cBhvr>
                                        <p:cTn id="150" dur="1000"/>
                                        <p:tgtEl>
                                          <p:spTgt spid="24"/>
                                        </p:tgtEl>
                                      </p:cBhvr>
                                    </p:animEffect>
                                    <p:anim calcmode="lin" valueType="num">
                                      <p:cBhvr>
                                        <p:cTn id="151" dur="1000"/>
                                        <p:tgtEl>
                                          <p:spTgt spid="24"/>
                                        </p:tgtEl>
                                        <p:attrNameLst>
                                          <p:attrName>ppt_x</p:attrName>
                                        </p:attrNameLst>
                                      </p:cBhvr>
                                      <p:tavLst>
                                        <p:tav tm="0">
                                          <p:val>
                                            <p:strVal val="ppt_x"/>
                                          </p:val>
                                        </p:tav>
                                        <p:tav tm="100000">
                                          <p:val>
                                            <p:strVal val="ppt_x"/>
                                          </p:val>
                                        </p:tav>
                                      </p:tavLst>
                                    </p:anim>
                                    <p:anim calcmode="lin" valueType="num">
                                      <p:cBhvr>
                                        <p:cTn id="152" dur="100" decel="100000"/>
                                        <p:tgtEl>
                                          <p:spTgt spid="24"/>
                                        </p:tgtEl>
                                        <p:attrNameLst>
                                          <p:attrName>ppt_y</p:attrName>
                                        </p:attrNameLst>
                                      </p:cBhvr>
                                      <p:tavLst>
                                        <p:tav tm="0">
                                          <p:val>
                                            <p:strVal val="ppt_y"/>
                                          </p:val>
                                        </p:tav>
                                        <p:tav tm="100000">
                                          <p:val>
                                            <p:strVal val="ppt_y-.03"/>
                                          </p:val>
                                        </p:tav>
                                      </p:tavLst>
                                    </p:anim>
                                    <p:anim calcmode="lin" valueType="num">
                                      <p:cBhvr>
                                        <p:cTn id="153" dur="900" accel="100000">
                                          <p:stCondLst>
                                            <p:cond delay="100"/>
                                          </p:stCondLst>
                                        </p:cTn>
                                        <p:tgtEl>
                                          <p:spTgt spid="24"/>
                                        </p:tgtEl>
                                        <p:attrNameLst>
                                          <p:attrName>ppt_y</p:attrName>
                                        </p:attrNameLst>
                                      </p:cBhvr>
                                      <p:tavLst>
                                        <p:tav tm="0">
                                          <p:val>
                                            <p:strVal val="ppt_y"/>
                                          </p:val>
                                        </p:tav>
                                        <p:tav tm="100000">
                                          <p:val>
                                            <p:strVal val="ppt_y+1"/>
                                          </p:val>
                                        </p:tav>
                                      </p:tavLst>
                                    </p:anim>
                                    <p:set>
                                      <p:cBhvr>
                                        <p:cTn id="15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37" presetClass="exit" presetSubtype="0" fill="hold" nodeType="clickEffect">
                                  <p:stCondLst>
                                    <p:cond delay="0"/>
                                  </p:stCondLst>
                                  <p:childTnLst>
                                    <p:animEffect transition="out" filter="fade">
                                      <p:cBhvr>
                                        <p:cTn id="159" dur="1000"/>
                                        <p:tgtEl>
                                          <p:spTgt spid="42"/>
                                        </p:tgtEl>
                                      </p:cBhvr>
                                    </p:animEffect>
                                    <p:anim calcmode="lin" valueType="num">
                                      <p:cBhvr>
                                        <p:cTn id="160" dur="1000"/>
                                        <p:tgtEl>
                                          <p:spTgt spid="42"/>
                                        </p:tgtEl>
                                        <p:attrNameLst>
                                          <p:attrName>ppt_x</p:attrName>
                                        </p:attrNameLst>
                                      </p:cBhvr>
                                      <p:tavLst>
                                        <p:tav tm="0">
                                          <p:val>
                                            <p:strVal val="ppt_x"/>
                                          </p:val>
                                        </p:tav>
                                        <p:tav tm="100000">
                                          <p:val>
                                            <p:strVal val="ppt_x"/>
                                          </p:val>
                                        </p:tav>
                                      </p:tavLst>
                                    </p:anim>
                                    <p:anim calcmode="lin" valueType="num">
                                      <p:cBhvr>
                                        <p:cTn id="161" dur="100" decel="100000"/>
                                        <p:tgtEl>
                                          <p:spTgt spid="42"/>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4" restart="whenNotActive" fill="hold" evtFilter="cancelBubble" nodeType="interactiveSeq">
                <p:stCondLst>
                  <p:cond evt="onClick" delay="0">
                    <p:tgtEl>
                      <p:spTgt spid="38"/>
                    </p:tgtEl>
                  </p:cond>
                </p:stCondLst>
                <p:endSync evt="end" delay="0">
                  <p:rtn val="all"/>
                </p:endSync>
                <p:childTnLst>
                  <p:par>
                    <p:cTn id="165" fill="hold">
                      <p:stCondLst>
                        <p:cond delay="0"/>
                      </p:stCondLst>
                      <p:childTnLst>
                        <p:par>
                          <p:cTn id="166" fill="hold">
                            <p:stCondLst>
                              <p:cond delay="0"/>
                            </p:stCondLst>
                            <p:childTnLst>
                              <p:par>
                                <p:cTn id="167" presetID="37" presetClass="exit" presetSubtype="0" fill="hold" nodeType="clickEffect">
                                  <p:stCondLst>
                                    <p:cond delay="0"/>
                                  </p:stCondLst>
                                  <p:childTnLst>
                                    <p:animEffect transition="out" filter="fade">
                                      <p:cBhvr>
                                        <p:cTn id="168" dur="1000"/>
                                        <p:tgtEl>
                                          <p:spTgt spid="38"/>
                                        </p:tgtEl>
                                      </p:cBhvr>
                                    </p:animEffect>
                                    <p:anim calcmode="lin" valueType="num">
                                      <p:cBhvr>
                                        <p:cTn id="169" dur="1000"/>
                                        <p:tgtEl>
                                          <p:spTgt spid="38"/>
                                        </p:tgtEl>
                                        <p:attrNameLst>
                                          <p:attrName>ppt_x</p:attrName>
                                        </p:attrNameLst>
                                      </p:cBhvr>
                                      <p:tavLst>
                                        <p:tav tm="0">
                                          <p:val>
                                            <p:strVal val="ppt_x"/>
                                          </p:val>
                                        </p:tav>
                                        <p:tav tm="100000">
                                          <p:val>
                                            <p:strVal val="ppt_x"/>
                                          </p:val>
                                        </p:tav>
                                      </p:tavLst>
                                    </p:anim>
                                    <p:anim calcmode="lin" valueType="num">
                                      <p:cBhvr>
                                        <p:cTn id="170" dur="100" decel="100000"/>
                                        <p:tgtEl>
                                          <p:spTgt spid="38"/>
                                        </p:tgtEl>
                                        <p:attrNameLst>
                                          <p:attrName>ppt_y</p:attrName>
                                        </p:attrNameLst>
                                      </p:cBhvr>
                                      <p:tavLst>
                                        <p:tav tm="0">
                                          <p:val>
                                            <p:strVal val="ppt_y"/>
                                          </p:val>
                                        </p:tav>
                                        <p:tav tm="100000">
                                          <p:val>
                                            <p:strVal val="ppt_y-.03"/>
                                          </p:val>
                                        </p:tav>
                                      </p:tavLst>
                                    </p:anim>
                                    <p:anim calcmode="lin" valueType="num">
                                      <p:cBhvr>
                                        <p:cTn id="171" dur="900" accel="100000">
                                          <p:stCondLst>
                                            <p:cond delay="100"/>
                                          </p:stCondLst>
                                        </p:cTn>
                                        <p:tgtEl>
                                          <p:spTgt spid="38"/>
                                        </p:tgtEl>
                                        <p:attrNameLst>
                                          <p:attrName>ppt_y</p:attrName>
                                        </p:attrNameLst>
                                      </p:cBhvr>
                                      <p:tavLst>
                                        <p:tav tm="0">
                                          <p:val>
                                            <p:strVal val="ppt_y"/>
                                          </p:val>
                                        </p:tav>
                                        <p:tav tm="100000">
                                          <p:val>
                                            <p:strVal val="ppt_y+1"/>
                                          </p:val>
                                        </p:tav>
                                      </p:tavLst>
                                    </p:anim>
                                    <p:set>
                                      <p:cBhvr>
                                        <p:cTn id="17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7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5181938" y="3418210"/>
            <a:ext cx="1481818" cy="942975"/>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10516" y="2538504"/>
            <a:ext cx="1481818" cy="942975"/>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61975" y="2727484"/>
            <a:ext cx="1420051" cy="477774"/>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43265" y="3898229"/>
            <a:ext cx="1420051" cy="477774"/>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6156245" y="1393290"/>
            <a:ext cx="1060984" cy="1064024"/>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2546431" y="1393290"/>
            <a:ext cx="1157860" cy="938318"/>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44791" y="2240852"/>
            <a:ext cx="1315115" cy="955679"/>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065081" y="2194482"/>
            <a:ext cx="906970" cy="977567"/>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5366955" y="2910627"/>
            <a:ext cx="1110096" cy="1132721"/>
          </a:xfrm>
          <a:prstGeom prst="rect">
            <a:avLst/>
          </a:prstGeom>
        </p:spPr>
      </p:pic>
      <p:pic>
        <p:nvPicPr>
          <p:cNvPr id="34" name="Picture 33"/>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2544432" y="3388899"/>
            <a:ext cx="1036901" cy="854867"/>
          </a:xfrm>
          <a:prstGeom prst="rect">
            <a:avLst/>
          </a:prstGeom>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810773" y="-416111"/>
            <a:ext cx="3357204" cy="1928189"/>
          </a:xfrm>
          <a:prstGeom prst="rect">
            <a:avLst/>
          </a:prstGeom>
        </p:spPr>
      </p:pic>
      <p:sp>
        <p:nvSpPr>
          <p:cNvPr id="2" name="Rounded Rectangle 1">
            <a:hlinkClick r:id="rId22" action="ppaction://hlinksldjump"/>
          </p:cNvPr>
          <p:cNvSpPr/>
          <p:nvPr/>
        </p:nvSpPr>
        <p:spPr>
          <a:xfrm>
            <a:off x="2669273" y="2479726"/>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Chăm</a:t>
            </a:r>
            <a:r>
              <a:rPr lang="en-US" sz="1050" dirty="0">
                <a:solidFill>
                  <a:srgbClr val="0000FF"/>
                </a:solidFill>
              </a:rPr>
              <a:t> </a:t>
            </a:r>
            <a:r>
              <a:rPr lang="en-US" sz="1050" dirty="0" err="1">
                <a:solidFill>
                  <a:srgbClr val="0000FF"/>
                </a:solidFill>
              </a:rPr>
              <a:t>Chỉ</a:t>
            </a:r>
            <a:endParaRPr lang="en-US" sz="1050" dirty="0">
              <a:solidFill>
                <a:srgbClr val="0000FF"/>
              </a:solidFill>
            </a:endParaRPr>
          </a:p>
        </p:txBody>
      </p:sp>
      <p:sp>
        <p:nvSpPr>
          <p:cNvPr id="35" name="Rounded Rectangle 34">
            <a:hlinkClick r:id="rId23" action="ppaction://hlinksldjump"/>
          </p:cNvPr>
          <p:cNvSpPr/>
          <p:nvPr/>
        </p:nvSpPr>
        <p:spPr>
          <a:xfrm>
            <a:off x="976347" y="3342764"/>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Thật</a:t>
            </a:r>
            <a:r>
              <a:rPr lang="en-US" sz="1050" dirty="0">
                <a:solidFill>
                  <a:srgbClr val="0000FF"/>
                </a:solidFill>
              </a:rPr>
              <a:t> </a:t>
            </a:r>
            <a:r>
              <a:rPr lang="en-US" sz="1050" dirty="0" err="1">
                <a:solidFill>
                  <a:srgbClr val="0000FF"/>
                </a:solidFill>
              </a:rPr>
              <a:t>Thà</a:t>
            </a:r>
            <a:endParaRPr lang="en-US" sz="1050" dirty="0">
              <a:solidFill>
                <a:srgbClr val="0000FF"/>
              </a:solidFill>
            </a:endParaRPr>
          </a:p>
        </p:txBody>
      </p:sp>
      <p:sp>
        <p:nvSpPr>
          <p:cNvPr id="36" name="Rounded Rectangle 35">
            <a:hlinkClick r:id="rId24" action="ppaction://hlinksldjump"/>
          </p:cNvPr>
          <p:cNvSpPr/>
          <p:nvPr/>
        </p:nvSpPr>
        <p:spPr>
          <a:xfrm>
            <a:off x="4007107" y="3229183"/>
            <a:ext cx="967662"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Cẩn</a:t>
            </a:r>
            <a:r>
              <a:rPr lang="en-US" sz="1050" dirty="0">
                <a:solidFill>
                  <a:srgbClr val="0000FF"/>
                </a:solidFill>
              </a:rPr>
              <a:t> </a:t>
            </a:r>
            <a:r>
              <a:rPr lang="en-US" sz="1050" dirty="0" err="1">
                <a:solidFill>
                  <a:srgbClr val="0000FF"/>
                </a:solidFill>
              </a:rPr>
              <a:t>Thận</a:t>
            </a:r>
            <a:endParaRPr lang="en-US" sz="1050" dirty="0">
              <a:solidFill>
                <a:srgbClr val="0000FF"/>
              </a:solidFill>
            </a:endParaRPr>
          </a:p>
        </p:txBody>
      </p:sp>
      <p:sp>
        <p:nvSpPr>
          <p:cNvPr id="37" name="Rounded Rectangle 36">
            <a:hlinkClick r:id="rId25" action="ppaction://hlinksldjump"/>
          </p:cNvPr>
          <p:cNvSpPr/>
          <p:nvPr/>
        </p:nvSpPr>
        <p:spPr>
          <a:xfrm>
            <a:off x="6253692" y="2516855"/>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Giản</a:t>
            </a:r>
            <a:r>
              <a:rPr lang="en-US" sz="1050" dirty="0">
                <a:solidFill>
                  <a:srgbClr val="0000FF"/>
                </a:solidFill>
              </a:rPr>
              <a:t> </a:t>
            </a:r>
            <a:r>
              <a:rPr lang="en-US" sz="1050" dirty="0" err="1">
                <a:solidFill>
                  <a:srgbClr val="0000FF"/>
                </a:solidFill>
              </a:rPr>
              <a:t>Dị</a:t>
            </a:r>
            <a:endParaRPr lang="en-US" sz="1050" dirty="0">
              <a:solidFill>
                <a:srgbClr val="0000FF"/>
              </a:solidFill>
            </a:endParaRPr>
          </a:p>
        </p:txBody>
      </p:sp>
      <p:sp>
        <p:nvSpPr>
          <p:cNvPr id="39" name="Rounded Rectangle 38">
            <a:hlinkClick r:id="rId26" action="ppaction://hlinksldjump"/>
          </p:cNvPr>
          <p:cNvSpPr/>
          <p:nvPr/>
        </p:nvSpPr>
        <p:spPr>
          <a:xfrm>
            <a:off x="5491913" y="4135014"/>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Vui</a:t>
            </a:r>
            <a:r>
              <a:rPr lang="en-US" sz="1050" dirty="0">
                <a:solidFill>
                  <a:srgbClr val="0000FF"/>
                </a:solidFill>
              </a:rPr>
              <a:t> </a:t>
            </a:r>
            <a:r>
              <a:rPr lang="en-US" sz="1050" dirty="0" err="1">
                <a:solidFill>
                  <a:srgbClr val="0000FF"/>
                </a:solidFill>
              </a:rPr>
              <a:t>Vẻ</a:t>
            </a:r>
            <a:endParaRPr lang="en-US" sz="1050" dirty="0">
              <a:solidFill>
                <a:srgbClr val="0000FF"/>
              </a:solidFill>
            </a:endParaRPr>
          </a:p>
        </p:txBody>
      </p:sp>
      <p:sp>
        <p:nvSpPr>
          <p:cNvPr id="44" name="Rounded Rectangle 43">
            <a:hlinkClick r:id="rId27" action="ppaction://hlinksldjump"/>
          </p:cNvPr>
          <p:cNvSpPr/>
          <p:nvPr/>
        </p:nvSpPr>
        <p:spPr>
          <a:xfrm>
            <a:off x="2603086" y="4286545"/>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Tự</a:t>
            </a:r>
            <a:r>
              <a:rPr lang="en-US" sz="1050" dirty="0">
                <a:solidFill>
                  <a:srgbClr val="0000FF"/>
                </a:solidFill>
              </a:rPr>
              <a:t> Tin</a:t>
            </a:r>
          </a:p>
        </p:txBody>
      </p:sp>
    </p:spTree>
    <p:extLst>
      <p:ext uri="{BB962C8B-B14F-4D97-AF65-F5344CB8AC3E}">
        <p14:creationId xmlns:p14="http://schemas.microsoft.com/office/powerpoint/2010/main" val="48703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4"/>
                                        </p:tgtEl>
                                        <p:attrNameLst>
                                          <p:attrName>r</p:attrName>
                                        </p:attrNameLst>
                                      </p:cBhvr>
                                    </p:animRot>
                                    <p:animRot by="-240000">
                                      <p:cBhvr>
                                        <p:cTn id="31" dur="600" fill="hold">
                                          <p:stCondLst>
                                            <p:cond delay="600"/>
                                          </p:stCondLst>
                                        </p:cTn>
                                        <p:tgtEl>
                                          <p:spTgt spid="24"/>
                                        </p:tgtEl>
                                        <p:attrNameLst>
                                          <p:attrName>r</p:attrName>
                                        </p:attrNameLst>
                                      </p:cBhvr>
                                    </p:animRot>
                                    <p:animRot by="240000">
                                      <p:cBhvr>
                                        <p:cTn id="32" dur="600" fill="hold">
                                          <p:stCondLst>
                                            <p:cond delay="1200"/>
                                          </p:stCondLst>
                                        </p:cTn>
                                        <p:tgtEl>
                                          <p:spTgt spid="24"/>
                                        </p:tgtEl>
                                        <p:attrNameLst>
                                          <p:attrName>r</p:attrName>
                                        </p:attrNameLst>
                                      </p:cBhvr>
                                    </p:animRot>
                                    <p:animRot by="-240000">
                                      <p:cBhvr>
                                        <p:cTn id="33" dur="600" fill="hold">
                                          <p:stCondLst>
                                            <p:cond delay="1800"/>
                                          </p:stCondLst>
                                        </p:cTn>
                                        <p:tgtEl>
                                          <p:spTgt spid="24"/>
                                        </p:tgtEl>
                                        <p:attrNameLst>
                                          <p:attrName>r</p:attrName>
                                        </p:attrNameLst>
                                      </p:cBhvr>
                                    </p:animRot>
                                    <p:animRot by="120000">
                                      <p:cBhvr>
                                        <p:cTn id="34" dur="600" fill="hold">
                                          <p:stCondLst>
                                            <p:cond delay="2400"/>
                                          </p:stCondLst>
                                        </p:cTn>
                                        <p:tgtEl>
                                          <p:spTgt spid="2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900" fill="hold">
                                          <p:stCondLst>
                                            <p:cond delay="0"/>
                                          </p:stCondLst>
                                        </p:cTn>
                                        <p:tgtEl>
                                          <p:spTgt spid="3"/>
                                        </p:tgtEl>
                                        <p:attrNameLst>
                                          <p:attrName>r</p:attrName>
                                        </p:attrNameLst>
                                      </p:cBhvr>
                                    </p:animRot>
                                    <p:animRot by="-240000">
                                      <p:cBhvr>
                                        <p:cTn id="43" dur="1800" fill="hold">
                                          <p:stCondLst>
                                            <p:cond delay="1800"/>
                                          </p:stCondLst>
                                        </p:cTn>
                                        <p:tgtEl>
                                          <p:spTgt spid="3"/>
                                        </p:tgtEl>
                                        <p:attrNameLst>
                                          <p:attrName>r</p:attrName>
                                        </p:attrNameLst>
                                      </p:cBhvr>
                                    </p:animRot>
                                    <p:animRot by="240000">
                                      <p:cBhvr>
                                        <p:cTn id="44" dur="1800" fill="hold">
                                          <p:stCondLst>
                                            <p:cond delay="3600"/>
                                          </p:stCondLst>
                                        </p:cTn>
                                        <p:tgtEl>
                                          <p:spTgt spid="3"/>
                                        </p:tgtEl>
                                        <p:attrNameLst>
                                          <p:attrName>r</p:attrName>
                                        </p:attrNameLst>
                                      </p:cBhvr>
                                    </p:animRot>
                                    <p:animRot by="-240000">
                                      <p:cBhvr>
                                        <p:cTn id="45" dur="1800" fill="hold">
                                          <p:stCondLst>
                                            <p:cond delay="5400"/>
                                          </p:stCondLst>
                                        </p:cTn>
                                        <p:tgtEl>
                                          <p:spTgt spid="3"/>
                                        </p:tgtEl>
                                        <p:attrNameLst>
                                          <p:attrName>r</p:attrName>
                                        </p:attrNameLst>
                                      </p:cBhvr>
                                    </p:animRot>
                                    <p:animRot by="120000">
                                      <p:cBhvr>
                                        <p:cTn id="46"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34"/>
                                        </p:tgtEl>
                                      </p:cBhvr>
                                    </p:animEffect>
                                    <p:anim calcmode="lin" valueType="num">
                                      <p:cBhvr>
                                        <p:cTn id="52" dur="1000"/>
                                        <p:tgtEl>
                                          <p:spTgt spid="34"/>
                                        </p:tgtEl>
                                        <p:attrNameLst>
                                          <p:attrName>ppt_x</p:attrName>
                                        </p:attrNameLst>
                                      </p:cBhvr>
                                      <p:tavLst>
                                        <p:tav tm="0">
                                          <p:val>
                                            <p:strVal val="ppt_x"/>
                                          </p:val>
                                        </p:tav>
                                        <p:tav tm="100000">
                                          <p:val>
                                            <p:strVal val="ppt_x"/>
                                          </p:val>
                                        </p:tav>
                                      </p:tavLst>
                                    </p:anim>
                                    <p:anim calcmode="lin" valueType="num">
                                      <p:cBhvr>
                                        <p:cTn id="53" dur="100" decel="100000"/>
                                        <p:tgtEl>
                                          <p:spTgt spid="3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34"/>
                                        </p:tgtEl>
                                        <p:attrNameLst>
                                          <p:attrName>ppt_y</p:attrName>
                                        </p:attrNameLst>
                                      </p:cBhvr>
                                      <p:tavLst>
                                        <p:tav tm="0">
                                          <p:val>
                                            <p:strVal val="ppt_y"/>
                                          </p:val>
                                        </p:tav>
                                        <p:tav tm="100000">
                                          <p:val>
                                            <p:strVal val="ppt_y+1"/>
                                          </p:val>
                                        </p:tav>
                                      </p:tavLst>
                                    </p:anim>
                                    <p:set>
                                      <p:cBhvr>
                                        <p:cTn id="5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2"/>
                                        </p:tgtEl>
                                      </p:cBhvr>
                                    </p:animEffect>
                                    <p:anim calcmode="lin" valueType="num">
                                      <p:cBhvr>
                                        <p:cTn id="61" dur="1000"/>
                                        <p:tgtEl>
                                          <p:spTgt spid="22"/>
                                        </p:tgtEl>
                                        <p:attrNameLst>
                                          <p:attrName>ppt_x</p:attrName>
                                        </p:attrNameLst>
                                      </p:cBhvr>
                                      <p:tavLst>
                                        <p:tav tm="0">
                                          <p:val>
                                            <p:strVal val="ppt_x"/>
                                          </p:val>
                                        </p:tav>
                                        <p:tav tm="100000">
                                          <p:val>
                                            <p:strVal val="ppt_x"/>
                                          </p:val>
                                        </p:tav>
                                      </p:tavLst>
                                    </p:anim>
                                    <p:anim calcmode="lin" valueType="num">
                                      <p:cBhvr>
                                        <p:cTn id="62" dur="100" decel="100000"/>
                                        <p:tgtEl>
                                          <p:spTgt spid="22"/>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 decel="100000"/>
                                        <p:tgtEl>
                                          <p:spTgt spid="2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24"/>
                                        </p:tgtEl>
                                      </p:cBhvr>
                                    </p:animEffect>
                                    <p:anim calcmode="lin" valueType="num">
                                      <p:cBhvr>
                                        <p:cTn id="79" dur="1000"/>
                                        <p:tgtEl>
                                          <p:spTgt spid="24"/>
                                        </p:tgtEl>
                                        <p:attrNameLst>
                                          <p:attrName>ppt_x</p:attrName>
                                        </p:attrNameLst>
                                      </p:cBhvr>
                                      <p:tavLst>
                                        <p:tav tm="0">
                                          <p:val>
                                            <p:strVal val="ppt_x"/>
                                          </p:val>
                                        </p:tav>
                                        <p:tav tm="100000">
                                          <p:val>
                                            <p:strVal val="ppt_x"/>
                                          </p:val>
                                        </p:tav>
                                      </p:tavLst>
                                    </p:anim>
                                    <p:anim calcmode="lin" valueType="num">
                                      <p:cBhvr>
                                        <p:cTn id="80" dur="100" decel="100000"/>
                                        <p:tgtEl>
                                          <p:spTgt spid="24"/>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42"/>
                                        </p:tgtEl>
                                      </p:cBhvr>
                                    </p:animEffect>
                                    <p:anim calcmode="lin" valueType="num">
                                      <p:cBhvr>
                                        <p:cTn id="88" dur="1000"/>
                                        <p:tgtEl>
                                          <p:spTgt spid="42"/>
                                        </p:tgtEl>
                                        <p:attrNameLst>
                                          <p:attrName>ppt_x</p:attrName>
                                        </p:attrNameLst>
                                      </p:cBhvr>
                                      <p:tavLst>
                                        <p:tav tm="0">
                                          <p:val>
                                            <p:strVal val="ppt_x"/>
                                          </p:val>
                                        </p:tav>
                                        <p:tav tm="100000">
                                          <p:val>
                                            <p:strVal val="ppt_x"/>
                                          </p:val>
                                        </p:tav>
                                      </p:tavLst>
                                    </p:anim>
                                    <p:anim calcmode="lin" valueType="num">
                                      <p:cBhvr>
                                        <p:cTn id="89" dur="100" decel="100000"/>
                                        <p:tgtEl>
                                          <p:spTgt spid="4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 decel="100000"/>
                                        <p:tgtEl>
                                          <p:spTgt spid="38"/>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8"/>
                                        </p:tgtEl>
                                        <p:attrNameLst>
                                          <p:attrName>ppt_y</p:attrName>
                                        </p:attrNameLst>
                                      </p:cBhvr>
                                      <p:tavLst>
                                        <p:tav tm="0">
                                          <p:val>
                                            <p:strVal val="ppt_y"/>
                                          </p:val>
                                        </p:tav>
                                        <p:tav tm="100000">
                                          <p:val>
                                            <p:strVal val="ppt_y+1"/>
                                          </p:val>
                                        </p:tav>
                                      </p:tavLst>
                                    </p:anim>
                                    <p:set>
                                      <p:cBhvr>
                                        <p:cTn id="10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1" restart="whenNotActive" fill="hold" evtFilter="cancelBubble" nodeType="interactiveSeq">
                <p:stCondLst>
                  <p:cond evt="onClick" delay="0">
                    <p:tgtEl>
                      <p:spTgt spid="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3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3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6" restart="whenNotActive" fill="hold" evtFilter="cancelBubble" nodeType="interactiveSeq">
                <p:stCondLst>
                  <p:cond evt="onClick" delay="0">
                    <p:tgtEl>
                      <p:spTgt spid="4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 grpId="0" animBg="1"/>
      <p:bldP spid="35" grpId="0" animBg="1"/>
      <p:bldP spid="36" grpId="0" animBg="1"/>
      <p:bldP spid="37" grpId="0" animBg="1"/>
      <p:bldP spid="39"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533595" y="4214813"/>
            <a:ext cx="1481818" cy="942975"/>
          </a:xfrm>
          <a:prstGeom prst="rect">
            <a:avLst/>
          </a:prstGeom>
        </p:spPr>
      </p:pic>
      <p:pic>
        <p:nvPicPr>
          <p:cNvPr id="12" name="Picture 1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661484" y="3757613"/>
            <a:ext cx="1308038" cy="1060020"/>
          </a:xfrm>
          <a:prstGeom prst="rect">
            <a:avLst/>
          </a:prstGeom>
        </p:spPr>
      </p:pic>
      <p:sp>
        <p:nvSpPr>
          <p:cNvPr id="13" name="TextBox 12"/>
          <p:cNvSpPr txBox="1"/>
          <p:nvPr/>
        </p:nvSpPr>
        <p:spPr>
          <a:xfrm>
            <a:off x="1845638" y="696419"/>
            <a:ext cx="5629688" cy="2246769"/>
          </a:xfrm>
          <a:prstGeom prst="rect">
            <a:avLst/>
          </a:prstGeom>
          <a:noFill/>
        </p:spPr>
        <p:txBody>
          <a:bodyPr wrap="square" rtlCol="0">
            <a:spAutoFit/>
          </a:bodyPr>
          <a:lstStyle/>
          <a:p>
            <a:pPr algn="ct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câu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văn</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sau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Uể</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oải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chống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xuống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phản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vừa</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rên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vừa</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ngỏng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đầu</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lên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Run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rẩy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cất</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bát</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cháo</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mới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kề</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vào</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đến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miệng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cai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lệ</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lí</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trưởng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đã</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sầm</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sập</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vào</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với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những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roi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song,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thước</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dây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thừng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p:txBody>
      </p:sp>
      <p:sp>
        <p:nvSpPr>
          <p:cNvPr id="14" name="TextBox 13"/>
          <p:cNvSpPr txBox="1"/>
          <p:nvPr/>
        </p:nvSpPr>
        <p:spPr>
          <a:xfrm>
            <a:off x="2626110" y="3338406"/>
            <a:ext cx="4068743" cy="553998"/>
          </a:xfrm>
          <a:prstGeom prst="rect">
            <a:avLst/>
          </a:prstGeom>
          <a:noFill/>
        </p:spPr>
        <p:txBody>
          <a:bodyPr wrap="none" rtlCol="0">
            <a:spAutoFit/>
          </a:bodyPr>
          <a:lstStyle/>
          <a:p>
            <a:r>
              <a:rPr lang="en-US" sz="3000" dirty="0" err="1">
                <a:solidFill>
                  <a:srgbClr val="008000"/>
                </a:solidFill>
                <a:latin typeface="Cambria" panose="02040503050406030204" pitchFamily="18" charset="0"/>
                <a:ea typeface="Cambria" panose="02040503050406030204" pitchFamily="18" charset="0"/>
              </a:rPr>
              <a:t>Uể</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oải</a:t>
            </a:r>
            <a:r>
              <a:rPr lang="en-US" sz="3000" dirty="0">
                <a:solidFill>
                  <a:srgbClr val="008000"/>
                </a:solidFill>
                <a:latin typeface="Cambria" panose="02040503050406030204" pitchFamily="18" charset="0"/>
                <a:ea typeface="Cambria" panose="02040503050406030204" pitchFamily="18" charset="0"/>
              </a:rPr>
              <a:t>, run </a:t>
            </a:r>
            <a:r>
              <a:rPr lang="en-US" sz="3000" dirty="0" err="1">
                <a:solidFill>
                  <a:srgbClr val="008000"/>
                </a:solidFill>
                <a:latin typeface="Cambria" panose="02040503050406030204" pitchFamily="18" charset="0"/>
                <a:ea typeface="Cambria" panose="02040503050406030204" pitchFamily="18" charset="0"/>
              </a:rPr>
              <a:t>rẩy</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sầm</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sập</a:t>
            </a:r>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353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24"/>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112049"/>
            <a:ext cx="6870953" cy="4038939"/>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37207" y="4232377"/>
            <a:ext cx="1753086" cy="589823"/>
          </a:xfrm>
          <a:prstGeom prst="rect">
            <a:avLst/>
          </a:prstGeom>
        </p:spPr>
      </p:pic>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7583245" y="3437038"/>
            <a:ext cx="1217855" cy="1221344"/>
          </a:xfrm>
          <a:prstGeom prst="rect">
            <a:avLst/>
          </a:prstGeom>
        </p:spPr>
      </p:pic>
      <p:sp>
        <p:nvSpPr>
          <p:cNvPr id="15" name="TextBox 14"/>
          <p:cNvSpPr txBox="1"/>
          <p:nvPr/>
        </p:nvSpPr>
        <p:spPr>
          <a:xfrm>
            <a:off x="1563330" y="480497"/>
            <a:ext cx="6019916" cy="2246769"/>
          </a:xfrm>
          <a:prstGeom prst="rect">
            <a:avLst/>
          </a:prstGeom>
          <a:noFill/>
        </p:spPr>
        <p:txBody>
          <a:bodyPr wrap="square" rtlCol="0">
            <a:spAutoFit/>
          </a:bodyPr>
          <a:lstStyle/>
          <a:p>
            <a:pPr algn="ct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câu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văn</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sau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lí</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trưởng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như</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không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dám</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hành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hạ</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một</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ốm</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nặng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sợ</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hoặc</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xảy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ra</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sự</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gì</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hắn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cứ</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lóng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ngóng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ngơ</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ngác</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muốn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nói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không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dám</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nói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Đùng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đùng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cai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lệ</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giật</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phắt</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cái</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thường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này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chạy</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sầm</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sập</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đến</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chỗ</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Dậu</a:t>
            </a:r>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p:txBody>
      </p:sp>
      <p:sp>
        <p:nvSpPr>
          <p:cNvPr id="16" name="TextBox 15"/>
          <p:cNvSpPr txBox="1"/>
          <p:nvPr/>
        </p:nvSpPr>
        <p:spPr>
          <a:xfrm>
            <a:off x="2044705" y="3162128"/>
            <a:ext cx="5054589" cy="553998"/>
          </a:xfrm>
          <a:prstGeom prst="rect">
            <a:avLst/>
          </a:prstGeom>
          <a:noFill/>
        </p:spPr>
        <p:txBody>
          <a:bodyPr wrap="none" rtlCol="0">
            <a:spAutoFit/>
          </a:bodyPr>
          <a:lstStyle/>
          <a:p>
            <a:r>
              <a:rPr lang="en-US" sz="3000" dirty="0" err="1">
                <a:solidFill>
                  <a:srgbClr val="008000"/>
                </a:solidFill>
                <a:latin typeface="Cambria" panose="02040503050406030204" pitchFamily="18" charset="0"/>
                <a:ea typeface="Cambria" panose="02040503050406030204" pitchFamily="18" charset="0"/>
              </a:rPr>
              <a:t>lóng</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ngóng</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ngơ</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ngác</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sầm</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sập</a:t>
            </a:r>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143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446673" y="4200525"/>
            <a:ext cx="1481818" cy="94297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480947" y="3757613"/>
            <a:ext cx="1515010" cy="1100939"/>
          </a:xfrm>
          <a:prstGeom prst="rect">
            <a:avLst/>
          </a:prstGeom>
        </p:spPr>
      </p:pic>
      <p:sp>
        <p:nvSpPr>
          <p:cNvPr id="11" name="TextBox 10"/>
          <p:cNvSpPr txBox="1"/>
          <p:nvPr/>
        </p:nvSpPr>
        <p:spPr>
          <a:xfrm>
            <a:off x="2161560" y="879184"/>
            <a:ext cx="4763729" cy="1631216"/>
          </a:xfrm>
          <a:prstGeom prst="rect">
            <a:avLst/>
          </a:prstGeom>
          <a:noFill/>
        </p:spPr>
        <p:txBody>
          <a:bodyPr wrap="square" rtlCol="0">
            <a:spAutoFit/>
          </a:bodyPr>
          <a:lstStyle/>
          <a:p>
            <a:pPr algn="ct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nước</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chảy</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a:t>
            </a:r>
            <a:r>
              <a:rPr lang="en-US" sz="2000"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róc</a:t>
            </a:r>
            <a:r>
              <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rách</a:t>
            </a:r>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p>
        </p:txBody>
      </p:sp>
      <p:sp>
        <p:nvSpPr>
          <p:cNvPr id="12" name="TextBox 11"/>
          <p:cNvSpPr txBox="1"/>
          <p:nvPr/>
        </p:nvSpPr>
        <p:spPr>
          <a:xfrm>
            <a:off x="4018935" y="2510400"/>
            <a:ext cx="1482213" cy="1569660"/>
          </a:xfrm>
          <a:prstGeom prst="rect">
            <a:avLst/>
          </a:prstGeom>
          <a:noFill/>
        </p:spPr>
        <p:txBody>
          <a:bodyPr wrap="square" rtlCol="0">
            <a:spAutoFit/>
          </a:bodyPr>
          <a:lstStyle/>
          <a:p>
            <a:r>
              <a:rPr lang="en-US" sz="2400" dirty="0" err="1">
                <a:solidFill>
                  <a:srgbClr val="008000"/>
                </a:solidFill>
                <a:latin typeface="Cambria" panose="02040503050406030204" pitchFamily="18" charset="0"/>
                <a:ea typeface="Cambria" panose="02040503050406030204" pitchFamily="18" charset="0"/>
              </a:rPr>
              <a:t>Ầm</a:t>
            </a:r>
            <a:r>
              <a:rPr lang="en-US" sz="2400" dirty="0">
                <a:solidFill>
                  <a:srgbClr val="008000"/>
                </a:solidFill>
                <a:latin typeface="Cambria" panose="02040503050406030204" pitchFamily="18" charset="0"/>
                <a:ea typeface="Cambria" panose="02040503050406030204" pitchFamily="18" charset="0"/>
              </a:rPr>
              <a:t> </a:t>
            </a:r>
            <a:r>
              <a:rPr lang="en-US" sz="2400" dirty="0" err="1">
                <a:solidFill>
                  <a:srgbClr val="008000"/>
                </a:solidFill>
                <a:latin typeface="Cambria" panose="02040503050406030204" pitchFamily="18" charset="0"/>
                <a:ea typeface="Cambria" panose="02040503050406030204" pitchFamily="18" charset="0"/>
              </a:rPr>
              <a:t>ầm</a:t>
            </a:r>
            <a:endParaRPr lang="en-US" sz="2400" dirty="0">
              <a:solidFill>
                <a:srgbClr val="008000"/>
              </a:solidFill>
              <a:latin typeface="Cambria" panose="02040503050406030204" pitchFamily="18" charset="0"/>
              <a:ea typeface="Cambria" panose="02040503050406030204" pitchFamily="18" charset="0"/>
            </a:endParaRPr>
          </a:p>
          <a:p>
            <a:r>
              <a:rPr lang="en-US" sz="2400" dirty="0" err="1">
                <a:solidFill>
                  <a:srgbClr val="008000"/>
                </a:solidFill>
                <a:latin typeface="Cambria" panose="02040503050406030204" pitchFamily="18" charset="0"/>
                <a:ea typeface="Cambria" panose="02040503050406030204" pitchFamily="18" charset="0"/>
              </a:rPr>
              <a:t>Ào</a:t>
            </a:r>
            <a:r>
              <a:rPr lang="en-US" sz="2400" dirty="0">
                <a:solidFill>
                  <a:srgbClr val="008000"/>
                </a:solidFill>
                <a:latin typeface="Cambria" panose="02040503050406030204" pitchFamily="18" charset="0"/>
                <a:ea typeface="Cambria" panose="02040503050406030204" pitchFamily="18" charset="0"/>
              </a:rPr>
              <a:t> </a:t>
            </a:r>
            <a:r>
              <a:rPr lang="en-US" sz="2400" dirty="0" err="1">
                <a:solidFill>
                  <a:srgbClr val="008000"/>
                </a:solidFill>
                <a:latin typeface="Cambria" panose="02040503050406030204" pitchFamily="18" charset="0"/>
                <a:ea typeface="Cambria" panose="02040503050406030204" pitchFamily="18" charset="0"/>
              </a:rPr>
              <a:t>ào</a:t>
            </a:r>
            <a:endParaRPr lang="en-US" sz="2400" dirty="0">
              <a:solidFill>
                <a:srgbClr val="008000"/>
              </a:solidFill>
              <a:latin typeface="Cambria" panose="02040503050406030204" pitchFamily="18" charset="0"/>
              <a:ea typeface="Cambria" panose="02040503050406030204" pitchFamily="18" charset="0"/>
            </a:endParaRPr>
          </a:p>
          <a:p>
            <a:r>
              <a:rPr lang="en-US" sz="2400" dirty="0" err="1">
                <a:solidFill>
                  <a:srgbClr val="008000"/>
                </a:solidFill>
                <a:latin typeface="Cambria" panose="02040503050406030204" pitchFamily="18" charset="0"/>
                <a:ea typeface="Cambria" panose="02040503050406030204" pitchFamily="18" charset="0"/>
              </a:rPr>
              <a:t>Rì</a:t>
            </a:r>
            <a:r>
              <a:rPr lang="en-US" sz="2400" dirty="0">
                <a:solidFill>
                  <a:srgbClr val="008000"/>
                </a:solidFill>
                <a:latin typeface="Cambria" panose="02040503050406030204" pitchFamily="18" charset="0"/>
                <a:ea typeface="Cambria" panose="02040503050406030204" pitchFamily="18" charset="0"/>
              </a:rPr>
              <a:t> </a:t>
            </a:r>
            <a:r>
              <a:rPr lang="en-US" sz="2400" dirty="0" err="1">
                <a:solidFill>
                  <a:srgbClr val="008000"/>
                </a:solidFill>
                <a:latin typeface="Cambria" panose="02040503050406030204" pitchFamily="18" charset="0"/>
                <a:ea typeface="Cambria" panose="02040503050406030204" pitchFamily="18" charset="0"/>
              </a:rPr>
              <a:t>rầm</a:t>
            </a:r>
            <a:endParaRPr lang="en-US" sz="2400" dirty="0">
              <a:solidFill>
                <a:srgbClr val="008000"/>
              </a:solidFill>
              <a:latin typeface="Cambria" panose="02040503050406030204" pitchFamily="18" charset="0"/>
              <a:ea typeface="Cambria" panose="02040503050406030204" pitchFamily="18" charset="0"/>
            </a:endParaRPr>
          </a:p>
          <a:p>
            <a:r>
              <a:rPr lang="en-US" sz="2400" dirty="0">
                <a:solidFill>
                  <a:srgbClr val="008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5600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328" name="Google Shape;328;p35"/>
          <p:cNvSpPr txBox="1">
            <a:spLocks noGrp="1"/>
          </p:cNvSpPr>
          <p:nvPr>
            <p:ph type="title"/>
          </p:nvPr>
        </p:nvSpPr>
        <p:spPr>
          <a:xfrm>
            <a:off x="2391925" y="1915975"/>
            <a:ext cx="4360200" cy="131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dirty="0"/>
              <a:t>KHỞI ĐỘNG</a:t>
            </a:r>
            <a:br>
              <a:rPr lang="en-US" sz="5400" dirty="0"/>
            </a:br>
            <a:r>
              <a:rPr lang="en-US" sz="5400" dirty="0"/>
              <a:t>Ai </a:t>
            </a:r>
            <a:r>
              <a:rPr lang="en-US" sz="5400" dirty="0" err="1"/>
              <a:t>nhanh</a:t>
            </a:r>
            <a:r>
              <a:rPr lang="en-US" sz="5400" dirty="0"/>
              <a:t> </a:t>
            </a:r>
            <a:r>
              <a:rPr lang="en-US" sz="5400" dirty="0" err="1"/>
              <a:t>hơn</a:t>
            </a:r>
            <a:endParaRPr sz="5400" dirty="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364212" y="1029425"/>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31248" y="4393095"/>
            <a:ext cx="1755602" cy="59066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7534355" y="3741994"/>
            <a:ext cx="1121282" cy="1208561"/>
          </a:xfrm>
          <a:prstGeom prst="rect">
            <a:avLst/>
          </a:prstGeom>
        </p:spPr>
      </p:pic>
      <p:sp>
        <p:nvSpPr>
          <p:cNvPr id="11" name="TextBox 10"/>
          <p:cNvSpPr txBox="1"/>
          <p:nvPr/>
        </p:nvSpPr>
        <p:spPr>
          <a:xfrm>
            <a:off x="1983659" y="879184"/>
            <a:ext cx="5330048" cy="1569660"/>
          </a:xfrm>
          <a:prstGeom prst="rect">
            <a:avLst/>
          </a:prstGeom>
          <a:noFill/>
        </p:spPr>
        <p:txBody>
          <a:bodyPr wrap="square" rtlCol="0">
            <a:spAutoFit/>
          </a:bodyPr>
          <a:lstStyle/>
          <a:p>
            <a:pPr algn="ct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gió</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thổi</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vi vu</a:t>
            </a:r>
          </a:p>
        </p:txBody>
      </p:sp>
      <p:sp>
        <p:nvSpPr>
          <p:cNvPr id="12" name="TextBox 11"/>
          <p:cNvSpPr txBox="1"/>
          <p:nvPr/>
        </p:nvSpPr>
        <p:spPr>
          <a:xfrm>
            <a:off x="3985621" y="2662952"/>
            <a:ext cx="1359668" cy="1846659"/>
          </a:xfrm>
          <a:prstGeom prst="rect">
            <a:avLst/>
          </a:prstGeom>
          <a:noFill/>
        </p:spPr>
        <p:txBody>
          <a:bodyPr wrap="none" rtlCol="0">
            <a:spAutoFit/>
          </a:bodyPr>
          <a:lstStyle/>
          <a:p>
            <a:r>
              <a:rPr lang="en-US" sz="2800" dirty="0" err="1">
                <a:solidFill>
                  <a:srgbClr val="008000"/>
                </a:solidFill>
                <a:latin typeface="Cambria" panose="02040503050406030204" pitchFamily="18" charset="0"/>
                <a:ea typeface="Cambria" panose="02040503050406030204" pitchFamily="18" charset="0"/>
              </a:rPr>
              <a:t>Rì</a:t>
            </a:r>
            <a:r>
              <a:rPr lang="en-US" sz="2800" dirty="0">
                <a:solidFill>
                  <a:srgbClr val="008000"/>
                </a:solidFill>
                <a:latin typeface="Cambria" panose="02040503050406030204" pitchFamily="18" charset="0"/>
                <a:ea typeface="Cambria" panose="02040503050406030204" pitchFamily="18" charset="0"/>
              </a:rPr>
              <a:t> </a:t>
            </a:r>
            <a:r>
              <a:rPr lang="en-US" sz="2800" dirty="0" err="1">
                <a:solidFill>
                  <a:srgbClr val="008000"/>
                </a:solidFill>
                <a:latin typeface="Cambria" panose="02040503050406030204" pitchFamily="18" charset="0"/>
                <a:ea typeface="Cambria" panose="02040503050406030204" pitchFamily="18" charset="0"/>
              </a:rPr>
              <a:t>rào</a:t>
            </a:r>
            <a:endParaRPr lang="en-US" sz="2800" dirty="0">
              <a:solidFill>
                <a:srgbClr val="008000"/>
              </a:solidFill>
              <a:latin typeface="Cambria" panose="02040503050406030204" pitchFamily="18" charset="0"/>
              <a:ea typeface="Cambria" panose="02040503050406030204" pitchFamily="18" charset="0"/>
            </a:endParaRPr>
          </a:p>
          <a:p>
            <a:r>
              <a:rPr lang="en-US" sz="2800" dirty="0">
                <a:solidFill>
                  <a:srgbClr val="008000"/>
                </a:solidFill>
                <a:latin typeface="Cambria" panose="02040503050406030204" pitchFamily="18" charset="0"/>
                <a:ea typeface="Cambria" panose="02040503050406030204" pitchFamily="18" charset="0"/>
              </a:rPr>
              <a:t>Lao </a:t>
            </a:r>
            <a:r>
              <a:rPr lang="en-US" sz="2800" dirty="0" err="1">
                <a:solidFill>
                  <a:srgbClr val="008000"/>
                </a:solidFill>
                <a:latin typeface="Cambria" panose="02040503050406030204" pitchFamily="18" charset="0"/>
                <a:ea typeface="Cambria" panose="02040503050406030204" pitchFamily="18" charset="0"/>
              </a:rPr>
              <a:t>xao</a:t>
            </a:r>
            <a:endParaRPr lang="en-US" sz="2800" dirty="0">
              <a:solidFill>
                <a:srgbClr val="008000"/>
              </a:solidFill>
              <a:latin typeface="Cambria" panose="02040503050406030204" pitchFamily="18" charset="0"/>
              <a:ea typeface="Cambria" panose="02040503050406030204" pitchFamily="18" charset="0"/>
            </a:endParaRPr>
          </a:p>
          <a:p>
            <a:r>
              <a:rPr lang="en-US" sz="2800" dirty="0">
                <a:solidFill>
                  <a:srgbClr val="008000"/>
                </a:solidFill>
                <a:latin typeface="Cambria" panose="02040503050406030204" pitchFamily="18" charset="0"/>
                <a:ea typeface="Cambria" panose="02040503050406030204" pitchFamily="18" charset="0"/>
              </a:rPr>
              <a:t>…</a:t>
            </a:r>
          </a:p>
          <a:p>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305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366567" y="4048774"/>
            <a:ext cx="1720283" cy="1094726"/>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7551585" y="3510656"/>
            <a:ext cx="1288741" cy="1315007"/>
          </a:xfrm>
          <a:prstGeom prst="rect">
            <a:avLst/>
          </a:prstGeom>
        </p:spPr>
      </p:pic>
      <p:sp>
        <p:nvSpPr>
          <p:cNvPr id="11" name="TextBox 10"/>
          <p:cNvSpPr txBox="1"/>
          <p:nvPr/>
        </p:nvSpPr>
        <p:spPr>
          <a:xfrm>
            <a:off x="2403970" y="879184"/>
            <a:ext cx="4480306" cy="1569660"/>
          </a:xfrm>
          <a:prstGeom prst="rect">
            <a:avLst/>
          </a:prstGeom>
          <a:noFill/>
        </p:spPr>
        <p:txBody>
          <a:bodyPr wrap="square" rtlCol="0">
            <a:spAutoFit/>
          </a:bodyPr>
          <a:lstStyle/>
          <a:p>
            <a:pPr algn="ct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mưa</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rơi</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a:t>
            </a:r>
            <a:r>
              <a:rPr lang="en-US" sz="2400"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tí</a:t>
            </a:r>
            <a:r>
              <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tách</a:t>
            </a:r>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2" name="TextBox 11"/>
          <p:cNvSpPr txBox="1"/>
          <p:nvPr/>
        </p:nvSpPr>
        <p:spPr>
          <a:xfrm>
            <a:off x="3864102" y="2573006"/>
            <a:ext cx="1641796" cy="1384995"/>
          </a:xfrm>
          <a:prstGeom prst="rect">
            <a:avLst/>
          </a:prstGeom>
          <a:noFill/>
        </p:spPr>
        <p:txBody>
          <a:bodyPr wrap="none" rtlCol="0">
            <a:spAutoFit/>
          </a:bodyPr>
          <a:lstStyle/>
          <a:p>
            <a:r>
              <a:rPr lang="en-US" sz="2800" dirty="0" err="1">
                <a:solidFill>
                  <a:srgbClr val="008000"/>
                </a:solidFill>
                <a:latin typeface="Cambria" panose="02040503050406030204" pitchFamily="18" charset="0"/>
                <a:ea typeface="Cambria" panose="02040503050406030204" pitchFamily="18" charset="0"/>
              </a:rPr>
              <a:t>Lộp</a:t>
            </a:r>
            <a:r>
              <a:rPr lang="en-US" sz="2800" dirty="0">
                <a:solidFill>
                  <a:srgbClr val="008000"/>
                </a:solidFill>
                <a:latin typeface="Cambria" panose="02040503050406030204" pitchFamily="18" charset="0"/>
                <a:ea typeface="Cambria" panose="02040503050406030204" pitchFamily="18" charset="0"/>
              </a:rPr>
              <a:t> </a:t>
            </a:r>
            <a:r>
              <a:rPr lang="en-US" sz="2800" dirty="0" err="1">
                <a:solidFill>
                  <a:srgbClr val="008000"/>
                </a:solidFill>
                <a:latin typeface="Cambria" panose="02040503050406030204" pitchFamily="18" charset="0"/>
                <a:ea typeface="Cambria" panose="02040503050406030204" pitchFamily="18" charset="0"/>
              </a:rPr>
              <a:t>độp</a:t>
            </a:r>
            <a:endParaRPr lang="en-US" sz="2800" dirty="0">
              <a:solidFill>
                <a:srgbClr val="008000"/>
              </a:solidFill>
              <a:latin typeface="Cambria" panose="02040503050406030204" pitchFamily="18" charset="0"/>
              <a:ea typeface="Cambria" panose="02040503050406030204" pitchFamily="18" charset="0"/>
            </a:endParaRPr>
          </a:p>
          <a:p>
            <a:r>
              <a:rPr lang="en-US" sz="2800" dirty="0" err="1">
                <a:solidFill>
                  <a:srgbClr val="008000"/>
                </a:solidFill>
                <a:latin typeface="Cambria" panose="02040503050406030204" pitchFamily="18" charset="0"/>
                <a:ea typeface="Cambria" panose="02040503050406030204" pitchFamily="18" charset="0"/>
              </a:rPr>
              <a:t>Lách</a:t>
            </a:r>
            <a:r>
              <a:rPr lang="en-US" sz="2800" dirty="0">
                <a:solidFill>
                  <a:srgbClr val="008000"/>
                </a:solidFill>
                <a:latin typeface="Cambria" panose="02040503050406030204" pitchFamily="18" charset="0"/>
                <a:ea typeface="Cambria" panose="02040503050406030204" pitchFamily="18" charset="0"/>
              </a:rPr>
              <a:t> </a:t>
            </a:r>
            <a:r>
              <a:rPr lang="en-US" sz="2800" dirty="0" err="1">
                <a:solidFill>
                  <a:srgbClr val="008000"/>
                </a:solidFill>
                <a:latin typeface="Cambria" panose="02040503050406030204" pitchFamily="18" charset="0"/>
                <a:ea typeface="Cambria" panose="02040503050406030204" pitchFamily="18" charset="0"/>
              </a:rPr>
              <a:t>tách</a:t>
            </a:r>
            <a:endParaRPr lang="en-US" sz="2800" dirty="0">
              <a:solidFill>
                <a:srgbClr val="008000"/>
              </a:solidFill>
              <a:latin typeface="Cambria" panose="02040503050406030204" pitchFamily="18" charset="0"/>
              <a:ea typeface="Cambria" panose="02040503050406030204" pitchFamily="18" charset="0"/>
            </a:endParaRPr>
          </a:p>
          <a:p>
            <a:r>
              <a:rPr lang="en-US" sz="2800" dirty="0">
                <a:solidFill>
                  <a:srgbClr val="008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04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6850" y="4513510"/>
            <a:ext cx="1699800" cy="57189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7304267" y="3729644"/>
            <a:ext cx="1411755" cy="1163915"/>
          </a:xfrm>
          <a:prstGeom prst="rect">
            <a:avLst/>
          </a:prstGeom>
        </p:spPr>
      </p:pic>
      <p:sp>
        <p:nvSpPr>
          <p:cNvPr id="6" name="TextBox 5"/>
          <p:cNvSpPr txBox="1"/>
          <p:nvPr/>
        </p:nvSpPr>
        <p:spPr>
          <a:xfrm>
            <a:off x="2049517" y="879184"/>
            <a:ext cx="5368922" cy="1569660"/>
          </a:xfrm>
          <a:prstGeom prst="rect">
            <a:avLst/>
          </a:prstGeom>
          <a:noFill/>
        </p:spPr>
        <p:txBody>
          <a:bodyPr wrap="square" rtlCol="0">
            <a:spAutoFit/>
          </a:bodyPr>
          <a:lstStyle/>
          <a:p>
            <a:pPr algn="ctr">
              <a:defRPr/>
            </a:pP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Từ</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nào</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sau</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đây</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là</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từ</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tượng</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hình</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a:t>
            </a:r>
          </a:p>
          <a:p>
            <a:pPr algn="ctr">
              <a:defRPr/>
            </a:pP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p>
          <a:p>
            <a:pPr algn="ctr">
              <a:defRPr/>
            </a:pP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Lò</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dò</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loẹt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quẹt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xào</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xạc</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rì</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rào</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lênh</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khênh</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khúc</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khuỷu</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bộp</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chát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vùn</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vụt</a:t>
            </a:r>
            <a:endParaRPr lang="vi-VN"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endParaRPr>
          </a:p>
        </p:txBody>
      </p:sp>
      <p:sp>
        <p:nvSpPr>
          <p:cNvPr id="8" name="TextBox 7"/>
          <p:cNvSpPr txBox="1"/>
          <p:nvPr/>
        </p:nvSpPr>
        <p:spPr>
          <a:xfrm>
            <a:off x="1825895" y="3076133"/>
            <a:ext cx="5492209" cy="461665"/>
          </a:xfrm>
          <a:prstGeom prst="rect">
            <a:avLst/>
          </a:prstGeom>
          <a:noFill/>
        </p:spPr>
        <p:txBody>
          <a:bodyPr wrap="none" rtlCol="0">
            <a:spAutoFit/>
          </a:bodyPr>
          <a:lstStyle/>
          <a:p>
            <a:pPr algn="just">
              <a:defRPr/>
            </a:pP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Lò</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dò</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lênh</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khênh</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khúc</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khuỷu</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vùn</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vụt</a:t>
            </a:r>
            <a:endParaRPr lang="en-SG" sz="2400" dirty="0">
              <a:solidFill>
                <a:srgbClr val="00B050"/>
              </a:solidFill>
              <a:latin typeface="#9Slide03 Arima Madurai Medium" panose="020B0604020202020204" charset="0"/>
              <a:ea typeface="Tahoma" panose="020B0604030504040204" pitchFamily="34" charset="0"/>
              <a:cs typeface="#9Slide03 Arima Madurai Medium" panose="020B0604020202020204" charset="0"/>
            </a:endParaRPr>
          </a:p>
        </p:txBody>
      </p:sp>
    </p:spTree>
    <p:extLst>
      <p:ext uri="{BB962C8B-B14F-4D97-AF65-F5344CB8AC3E}">
        <p14:creationId xmlns:p14="http://schemas.microsoft.com/office/powerpoint/2010/main" val="114230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a:t>VẬN DỤNG</a:t>
            </a:r>
            <a:endParaRPr sz="72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4878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Effect transition="in" filter="fade">
                                      <p:cBhvr>
                                        <p:cTn id="1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74" name="Google Shape;674;p50"/>
          <p:cNvPicPr preferRelativeResize="0"/>
          <p:nvPr/>
        </p:nvPicPr>
        <p:blipFill>
          <a:blip r:embed="rId3">
            <a:alphaModFix/>
          </a:blip>
          <a:stretch>
            <a:fillRect/>
          </a:stretch>
        </p:blipFill>
        <p:spPr>
          <a:xfrm rot="-899988">
            <a:off x="-40047" y="-919052"/>
            <a:ext cx="1727320" cy="2115155"/>
          </a:xfrm>
          <a:prstGeom prst="rect">
            <a:avLst/>
          </a:prstGeom>
          <a:noFill/>
          <a:ln>
            <a:noFill/>
          </a:ln>
        </p:spPr>
      </p:pic>
      <p:pic>
        <p:nvPicPr>
          <p:cNvPr id="28" name="Picture 28">
            <a:extLst>
              <a:ext uri="{FF2B5EF4-FFF2-40B4-BE49-F238E27FC236}">
                <a16:creationId xmlns:a16="http://schemas.microsoft.com/office/drawing/2014/main" id="{0297346A-EE74-84F3-15B7-3F571F485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9852" y="211612"/>
            <a:ext cx="793611" cy="793611"/>
          </a:xfrm>
          <a:prstGeom prst="rect">
            <a:avLst/>
          </a:prstGeom>
        </p:spPr>
      </p:pic>
      <p:sp>
        <p:nvSpPr>
          <p:cNvPr id="30" name="TextBox 29">
            <a:extLst>
              <a:ext uri="{FF2B5EF4-FFF2-40B4-BE49-F238E27FC236}">
                <a16:creationId xmlns:a16="http://schemas.microsoft.com/office/drawing/2014/main" id="{E7679B07-EA0D-C2F6-7074-8D1C841F3184}"/>
              </a:ext>
            </a:extLst>
          </p:cNvPr>
          <p:cNvSpPr txBox="1"/>
          <p:nvPr/>
        </p:nvSpPr>
        <p:spPr>
          <a:xfrm>
            <a:off x="1931563" y="178352"/>
            <a:ext cx="6444532" cy="1015663"/>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Viết đoạn văn ngắn khoảng 7 – 10 dòng miêu tả vẻ đẹp của một mùa trong năm sử dụng ít nhất 2 từ tượng hình và 2 từ tượng thanh</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8604CA7C-9D6C-9680-4C1A-6E0996FA1A37}"/>
              </a:ext>
            </a:extLst>
          </p:cNvPr>
          <p:cNvSpPr txBox="1"/>
          <p:nvPr/>
        </p:nvSpPr>
        <p:spPr>
          <a:xfrm>
            <a:off x="686102" y="1383597"/>
            <a:ext cx="8010335" cy="3046988"/>
          </a:xfrm>
          <a:prstGeom prst="rect">
            <a:avLst/>
          </a:prstGeom>
          <a:noFill/>
        </p:spPr>
        <p:txBody>
          <a:bodyPr wrap="square">
            <a:spAutoFit/>
          </a:bodyPr>
          <a:lstStyle/>
          <a:p>
            <a:pPr marL="180340" marR="0" algn="ctr">
              <a:spcBef>
                <a:spcPts val="0"/>
              </a:spcBef>
              <a:spcAft>
                <a:spcPts val="0"/>
              </a:spcAft>
              <a:tabLst>
                <a:tab pos="90170" algn="l"/>
                <a:tab pos="180340" algn="l"/>
              </a:tabLst>
            </a:pPr>
            <a:r>
              <a:rPr lang="en-US" sz="1600" b="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 văn mẫu </a:t>
            </a:r>
            <a:endParaRPr lang="en-US" sz="1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Mùa xuân đã về trên quê hương tôi. Không khí mùa xuân thật ấm áp. Những hạt mưa xuân l</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ất phất(từ tượng hình)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bay. Chim đậu trên cành hót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líu lo  (từ tượng thanh)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tạo thành một dàn đồng ca mùa xuân nghe mới thú vị làm sao!Người từ nhiều phương đổ về đông nghẹt, trông mặt ai cũng rạng rỡ trong bộ quần áo mới toanh, họ cười nói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ríu rít(từ tượng thanh) </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vui vẻ. Cành đào lúc bấy giờ mới nở rộ trông như những chiếc cúc áo của nàng tiên mùa xuân ban tặng cho cây. Khi ấy, trông mấy bông hoa đào mới thật là đẹp! Vườn cây sau nhà cũng rộn ràng tiếng hót của mấy chú chim. Bầu trời trong xanh,cao vun vút,tô điểm cho bầu trời là những cánh én chao lượn. Trời sáng hơn chút nữa,tôi có thể nhìn rõ được quang cảnh những con người đi lại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tấp nập(từ tượng hình)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nhờ màn sương đêm tan dần. Trên đầu những ngọn cỏ may sương đêm vẫn còn đọng lại lấp lánh, khi ánh mặt trời chiếu vào chúng càng trở nên lấp lánh hơn. Tôi yêu nhất mùa xuân quê tôi.</a:t>
            </a:r>
            <a:endParaRPr lang="en-US" sz="1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22" name="Google Shape;722;p54"/>
          <p:cNvPicPr preferRelativeResize="0"/>
          <p:nvPr/>
        </p:nvPicPr>
        <p:blipFill>
          <a:blip r:embed="rId3">
            <a:alphaModFix/>
          </a:blip>
          <a:stretch>
            <a:fillRect/>
          </a:stretch>
        </p:blipFill>
        <p:spPr>
          <a:xfrm rot="-899988">
            <a:off x="7372328" y="-1148777"/>
            <a:ext cx="1727320" cy="2115155"/>
          </a:xfrm>
          <a:prstGeom prst="rect">
            <a:avLst/>
          </a:prstGeom>
          <a:noFill/>
          <a:ln>
            <a:noFill/>
          </a:ln>
        </p:spPr>
      </p:pic>
      <p:sp>
        <p:nvSpPr>
          <p:cNvPr id="3" name="Title 2">
            <a:extLst>
              <a:ext uri="{FF2B5EF4-FFF2-40B4-BE49-F238E27FC236}">
                <a16:creationId xmlns:a16="http://schemas.microsoft.com/office/drawing/2014/main" id="{74A1BEC2-4D18-19E4-F62A-743C0100690F}"/>
              </a:ext>
            </a:extLst>
          </p:cNvPr>
          <p:cNvSpPr>
            <a:spLocks noGrp="1"/>
          </p:cNvSpPr>
          <p:nvPr>
            <p:ph type="title"/>
          </p:nvPr>
        </p:nvSpPr>
        <p:spPr>
          <a:xfrm>
            <a:off x="720000" y="-286350"/>
            <a:ext cx="7704000" cy="572700"/>
          </a:xfrm>
        </p:spPr>
        <p:txBody>
          <a:bodyPr/>
          <a:lstStyle/>
          <a:p>
            <a:br>
              <a:rPr lang="en-US"/>
            </a:br>
            <a:r>
              <a:rPr lang="en-US"/>
              <a:t>Rubic đánh giá hoạt động thảo luận nhóm</a:t>
            </a:r>
            <a:br>
              <a:rPr lang="en-US"/>
            </a:br>
            <a:endParaRPr lang="en-US"/>
          </a:p>
        </p:txBody>
      </p:sp>
      <p:graphicFrame>
        <p:nvGraphicFramePr>
          <p:cNvPr id="4" name="Table 3">
            <a:extLst>
              <a:ext uri="{FF2B5EF4-FFF2-40B4-BE49-F238E27FC236}">
                <a16:creationId xmlns:a16="http://schemas.microsoft.com/office/drawing/2014/main" id="{3851EFBB-A99D-24BD-94DD-04972D1F5988}"/>
              </a:ext>
            </a:extLst>
          </p:cNvPr>
          <p:cNvGraphicFramePr>
            <a:graphicFrameLocks noGrp="1"/>
          </p:cNvGraphicFramePr>
          <p:nvPr>
            <p:extLst>
              <p:ext uri="{D42A27DB-BD31-4B8C-83A1-F6EECF244321}">
                <p14:modId xmlns:p14="http://schemas.microsoft.com/office/powerpoint/2010/main" val="2593244676"/>
              </p:ext>
            </p:extLst>
          </p:nvPr>
        </p:nvGraphicFramePr>
        <p:xfrm>
          <a:off x="437322" y="898497"/>
          <a:ext cx="8269356" cy="4047769"/>
        </p:xfrm>
        <a:graphic>
          <a:graphicData uri="http://schemas.openxmlformats.org/drawingml/2006/table">
            <a:tbl>
              <a:tblPr firstRow="1" firstCol="1" bandRow="1"/>
              <a:tblGrid>
                <a:gridCol w="1676908">
                  <a:extLst>
                    <a:ext uri="{9D8B030D-6E8A-4147-A177-3AD203B41FA5}">
                      <a16:colId xmlns:a16="http://schemas.microsoft.com/office/drawing/2014/main" val="2289424425"/>
                    </a:ext>
                  </a:extLst>
                </a:gridCol>
                <a:gridCol w="1949371">
                  <a:extLst>
                    <a:ext uri="{9D8B030D-6E8A-4147-A177-3AD203B41FA5}">
                      <a16:colId xmlns:a16="http://schemas.microsoft.com/office/drawing/2014/main" val="3262259103"/>
                    </a:ext>
                  </a:extLst>
                </a:gridCol>
                <a:gridCol w="2436713">
                  <a:extLst>
                    <a:ext uri="{9D8B030D-6E8A-4147-A177-3AD203B41FA5}">
                      <a16:colId xmlns:a16="http://schemas.microsoft.com/office/drawing/2014/main" val="1503411964"/>
                    </a:ext>
                  </a:extLst>
                </a:gridCol>
                <a:gridCol w="2206364">
                  <a:extLst>
                    <a:ext uri="{9D8B030D-6E8A-4147-A177-3AD203B41FA5}">
                      <a16:colId xmlns:a16="http://schemas.microsoft.com/office/drawing/2014/main" val="1985159790"/>
                    </a:ext>
                  </a:extLst>
                </a:gridCol>
              </a:tblGrid>
              <a:tr h="352678">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TIÊU CHÍ</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CẦN CỐ GẮNG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 4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TỐT</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(5 – 7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XUẤT SẮC</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(8 – 10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21612886"/>
                  </a:ext>
                </a:extLst>
              </a:tr>
              <a:tr h="1096485">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Hình thức</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còn sơ sài, trình bày cẩu thả</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Sai lỗi chính tả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tương đối đẩy đủ, chỉn chu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Trình bày cẩn thận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có lỗi chính tả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tương đối đẩy đủ, chỉn chu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Trình bày cẩn thận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có lỗi chính tả</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sáng tạo</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5070712"/>
                  </a:ext>
                </a:extLst>
              </a:tr>
              <a:tr h="1099624">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(6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1 - 3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Chưa trả lơi đúng câu hỏi trọng tâm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trả lời đủ hết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Nội dung sơ sài mới dừng lại ở mức độ biết và nhận diện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4 – 5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tương đối đầy đủ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đúng trọng tâm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ít nhất 1 – 2 ý mở rộng nâng cao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6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tương đối đầy đủ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đúng trọng tâm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nhiều hơn 2 ý mở rộng nâng cao</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sáng tạo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72075947"/>
                  </a:ext>
                </a:extLst>
              </a:tr>
              <a:tr h="910534">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Hiệu quả nhóm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Các thành viên chưa gắn kết chặt chẽ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Vẫn còn trên 2 thành viên không tham gia hoạt động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Hoạt động tương đối gắn kết, có tranh luận nhưng vẫn đi đến thông nhát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Vẫn còn 1 thành viên không tham gia hoạt động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Hoạt động gắn kết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đồng thuận và nhiều ý tưởng khác biệt, sáng tạo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Toàn bộ thành viên đều tham gia hoạt động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904625"/>
                  </a:ext>
                </a:extLst>
              </a:tr>
              <a:tr h="166726">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6222121"/>
                  </a:ext>
                </a:extLst>
              </a:tr>
              <a:tr h="166726">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TỔNG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311741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0928F03-949B-875D-F395-5207DA8ACD17}"/>
              </a:ext>
            </a:extLst>
          </p:cNvPr>
          <p:cNvSpPr>
            <a:spLocks noGrp="1"/>
          </p:cNvSpPr>
          <p:nvPr>
            <p:ph type="subTitle" idx="1"/>
          </p:nvPr>
        </p:nvSpPr>
        <p:spPr>
          <a:xfrm>
            <a:off x="2022377" y="1288798"/>
            <a:ext cx="5099246" cy="1716796"/>
          </a:xfrm>
        </p:spPr>
        <p:txBody>
          <a:bodyPr/>
          <a:lstStyle/>
          <a:p>
            <a:r>
              <a:rPr lang="en-US" sz="7200">
                <a:latin typeface="#9Slide03 Cabin Medium" panose="00000600000000000000" pitchFamily="2" charset="0"/>
              </a:rPr>
              <a:t>CHÚC EM HỌC TỐT!</a:t>
            </a:r>
          </a:p>
        </p:txBody>
      </p:sp>
    </p:spTree>
    <p:extLst>
      <p:ext uri="{BB962C8B-B14F-4D97-AF65-F5344CB8AC3E}">
        <p14:creationId xmlns:p14="http://schemas.microsoft.com/office/powerpoint/2010/main" val="421120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4" name="Google Shape;404;p39"/>
          <p:cNvPicPr preferRelativeResize="0"/>
          <p:nvPr/>
        </p:nvPicPr>
        <p:blipFill>
          <a:blip r:embed="rId5">
            <a:alphaModFix/>
          </a:blip>
          <a:stretch>
            <a:fillRect/>
          </a:stretch>
        </p:blipFill>
        <p:spPr>
          <a:xfrm>
            <a:off x="7717851" y="342174"/>
            <a:ext cx="379452" cy="465025"/>
          </a:xfrm>
          <a:prstGeom prst="rect">
            <a:avLst/>
          </a:prstGeom>
          <a:noFill/>
          <a:ln>
            <a:noFill/>
          </a:ln>
        </p:spPr>
      </p:pic>
      <p:pic>
        <p:nvPicPr>
          <p:cNvPr id="406" name="Google Shape;406;p39"/>
          <p:cNvPicPr preferRelativeResize="0"/>
          <p:nvPr/>
        </p:nvPicPr>
        <p:blipFill>
          <a:blip r:embed="rId5">
            <a:alphaModFix/>
          </a:blip>
          <a:stretch>
            <a:fillRect/>
          </a:stretch>
        </p:blipFill>
        <p:spPr>
          <a:xfrm rot="10800000">
            <a:off x="2036776" y="2775374"/>
            <a:ext cx="379452" cy="465025"/>
          </a:xfrm>
          <a:prstGeom prst="rect">
            <a:avLst/>
          </a:prstGeom>
          <a:noFill/>
          <a:ln>
            <a:noFill/>
          </a:ln>
        </p:spPr>
      </p:pic>
      <p:sp>
        <p:nvSpPr>
          <p:cNvPr id="13" name="TextBox 12">
            <a:extLst>
              <a:ext uri="{FF2B5EF4-FFF2-40B4-BE49-F238E27FC236}">
                <a16:creationId xmlns:a16="http://schemas.microsoft.com/office/drawing/2014/main" id="{3D75CCC8-D352-AADA-E48F-E78BC243EDDD}"/>
              </a:ext>
            </a:extLst>
          </p:cNvPr>
          <p:cNvSpPr txBox="1"/>
          <p:nvPr/>
        </p:nvSpPr>
        <p:spPr>
          <a:xfrm>
            <a:off x="4395489" y="1941500"/>
            <a:ext cx="2101175" cy="2308324"/>
          </a:xfrm>
          <a:prstGeom prst="rect">
            <a:avLst/>
          </a:prstGeom>
          <a:noFill/>
        </p:spPr>
        <p:txBody>
          <a:bodyPr wrap="square" rtlCol="0">
            <a:spAutoFit/>
          </a:bodyPr>
          <a:lstStyle/>
          <a:p>
            <a:pPr>
              <a:lnSpc>
                <a:spcPct val="150000"/>
              </a:lnSpc>
            </a:pPr>
            <a:r>
              <a:rPr lang="en-US" sz="2400" b="1" i="1" u="sng" dirty="0">
                <a:latin typeface="#9Slide03 Arima Madurai Medium" panose="00000600000000000000" pitchFamily="2" charset="0"/>
                <a:cs typeface="#9Slide03 Arima Madurai Medium" panose="00000600000000000000" pitchFamily="2" charset="0"/>
              </a:rPr>
              <a:t>VÍ DỤ: </a:t>
            </a:r>
          </a:p>
          <a:p>
            <a:pPr>
              <a:lnSpc>
                <a:spcPct val="150000"/>
              </a:lnSpc>
            </a:pPr>
            <a:r>
              <a:rPr lang="en-US" sz="2400" dirty="0" err="1">
                <a:latin typeface="#9Slide03 Arima Madurai Medium" panose="00000600000000000000" pitchFamily="2" charset="0"/>
                <a:cs typeface="#9Slide03 Arima Madurai Medium" panose="00000600000000000000" pitchFamily="2" charset="0"/>
              </a:rPr>
              <a:t>Khúc</a:t>
            </a:r>
            <a:r>
              <a:rPr lang="en-US" sz="2400" dirty="0">
                <a:latin typeface="#9Slide03 Arima Madurai Medium" panose="00000600000000000000" pitchFamily="2" charset="0"/>
                <a:cs typeface="#9Slide03 Arima Madurai Medium" panose="00000600000000000000" pitchFamily="2" charset="0"/>
              </a:rPr>
              <a:t> </a:t>
            </a:r>
            <a:r>
              <a:rPr lang="en-US" sz="2400" dirty="0" err="1">
                <a:latin typeface="#9Slide03 Arima Madurai Medium" panose="00000600000000000000" pitchFamily="2" charset="0"/>
                <a:cs typeface="#9Slide03 Arima Madurai Medium" panose="00000600000000000000" pitchFamily="2" charset="0"/>
              </a:rPr>
              <a:t>khích</a:t>
            </a:r>
            <a:endParaRPr lang="en-US" sz="2400" dirty="0">
              <a:latin typeface="#9Slide03 Arima Madurai Medium" panose="00000600000000000000" pitchFamily="2" charset="0"/>
              <a:cs typeface="#9Slide03 Arima Madurai Medium" panose="00000600000000000000" pitchFamily="2" charset="0"/>
            </a:endParaRPr>
          </a:p>
          <a:p>
            <a:pPr>
              <a:lnSpc>
                <a:spcPct val="150000"/>
              </a:lnSpc>
            </a:pPr>
            <a:r>
              <a:rPr lang="en-US" sz="2400" dirty="0">
                <a:latin typeface="#9Slide03 Arima Madurai Medium" panose="00000600000000000000" pitchFamily="2" charset="0"/>
                <a:cs typeface="#9Slide03 Arima Madurai Medium" panose="00000600000000000000" pitchFamily="2" charset="0"/>
              </a:rPr>
              <a:t>Ha </a:t>
            </a:r>
            <a:r>
              <a:rPr lang="en-US" sz="2400" dirty="0" err="1">
                <a:latin typeface="#9Slide03 Arima Madurai Medium" panose="00000600000000000000" pitchFamily="2" charset="0"/>
                <a:cs typeface="#9Slide03 Arima Madurai Medium" panose="00000600000000000000" pitchFamily="2" charset="0"/>
              </a:rPr>
              <a:t>hả</a:t>
            </a:r>
            <a:endParaRPr lang="en-US" sz="2400" dirty="0">
              <a:latin typeface="#9Slide03 Arima Madurai Medium" panose="00000600000000000000" pitchFamily="2" charset="0"/>
              <a:cs typeface="#9Slide03 Arima Madurai Medium" panose="00000600000000000000" pitchFamily="2" charset="0"/>
            </a:endParaRPr>
          </a:p>
          <a:p>
            <a:pPr>
              <a:lnSpc>
                <a:spcPct val="150000"/>
              </a:lnSpc>
            </a:pPr>
            <a:r>
              <a:rPr lang="en-US" sz="2400" dirty="0">
                <a:latin typeface="#9Slide03 Arima Madurai Medium" panose="00000600000000000000" pitchFamily="2" charset="0"/>
                <a:cs typeface="#9Slide03 Arima Madurai Medium" panose="00000600000000000000" pitchFamily="2" charset="0"/>
              </a:rPr>
              <a:t>…</a:t>
            </a:r>
          </a:p>
        </p:txBody>
      </p:sp>
      <p:pic>
        <p:nvPicPr>
          <p:cNvPr id="8" name="2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28699" y="3886738"/>
            <a:ext cx="1618593" cy="910459"/>
          </a:xfrm>
          <a:prstGeom prst="rect">
            <a:avLst/>
          </a:prstGeom>
        </p:spPr>
      </p:pic>
      <p:sp>
        <p:nvSpPr>
          <p:cNvPr id="9" name="TextBox 8">
            <a:extLst>
              <a:ext uri="{FF2B5EF4-FFF2-40B4-BE49-F238E27FC236}">
                <a16:creationId xmlns:a16="http://schemas.microsoft.com/office/drawing/2014/main" id="{3D75CCC8-D352-AADA-E48F-E78BC243EDDD}"/>
              </a:ext>
            </a:extLst>
          </p:cNvPr>
          <p:cNvSpPr txBox="1"/>
          <p:nvPr/>
        </p:nvSpPr>
        <p:spPr>
          <a:xfrm>
            <a:off x="1120878" y="309314"/>
            <a:ext cx="7093974"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000" dirty="0">
                <a:latin typeface="#9Slide03 Arima Madurai Medium" panose="00000600000000000000" pitchFamily="2" charset="0"/>
                <a:cs typeface="#9Slide03 Arima Madurai Medium" panose="00000600000000000000" pitchFamily="2" charset="0"/>
              </a:rPr>
              <a:t>Trong vòng 2 phút, các em hãy thảo luận theo tổ và tìm những từ dùng để miêu tả tiếng cười.</a:t>
            </a:r>
          </a:p>
          <a:p>
            <a:pPr marL="342900" indent="-342900">
              <a:lnSpc>
                <a:spcPct val="150000"/>
              </a:lnSpc>
              <a:buFont typeface="Arial" panose="020B0604020202020204" pitchFamily="34" charset="0"/>
              <a:buChar char="•"/>
            </a:pPr>
            <a:r>
              <a:rPr lang="vi-VN" sz="2000" dirty="0">
                <a:latin typeface="#9Slide03 Arima Madurai Medium" panose="00000600000000000000" pitchFamily="2" charset="0"/>
                <a:cs typeface="#9Slide03 Arima Madurai Medium" panose="00000600000000000000" pitchFamily="2" charset="0"/>
              </a:rPr>
              <a:t>Tổ nào tìm được nhiều từ hơn sẽ giành được chiến thắng.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1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t>HÌNH THÀNH KIẾN THỨC MỚI</a:t>
            </a:r>
            <a:endParaRPr sz="60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194647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3" name="Title 2">
            <a:extLst>
              <a:ext uri="{FF2B5EF4-FFF2-40B4-BE49-F238E27FC236}">
                <a16:creationId xmlns:a16="http://schemas.microsoft.com/office/drawing/2014/main" id="{0EEDBB77-0102-00C0-1546-A10A3AC28A37}"/>
              </a:ext>
            </a:extLst>
          </p:cNvPr>
          <p:cNvSpPr>
            <a:spLocks noGrp="1"/>
          </p:cNvSpPr>
          <p:nvPr>
            <p:ph type="title"/>
          </p:nvPr>
        </p:nvSpPr>
        <p:spPr>
          <a:xfrm>
            <a:off x="4572000" y="437323"/>
            <a:ext cx="2782957" cy="1121132"/>
          </a:xfrm>
        </p:spPr>
        <p:txBody>
          <a:bodyPr/>
          <a:lstStyle/>
          <a:p>
            <a:pPr>
              <a:lnSpc>
                <a:spcPct val="150000"/>
              </a:lnSpc>
            </a:pPr>
            <a:r>
              <a:rPr lang="en-US" sz="4400" b="1"/>
              <a:t>THẢO LUẬN NHÓM ĐÔI</a:t>
            </a:r>
          </a:p>
        </p:txBody>
      </p:sp>
      <p:pic>
        <p:nvPicPr>
          <p:cNvPr id="5" name="Picture 4" descr="A screenshot of a phone&#10;&#10;Description automatically generated with low confidence">
            <a:extLst>
              <a:ext uri="{FF2B5EF4-FFF2-40B4-BE49-F238E27FC236}">
                <a16:creationId xmlns:a16="http://schemas.microsoft.com/office/drawing/2014/main" id="{BEAAA051-7648-6CE1-8B41-589ABFBF5E64}"/>
              </a:ext>
            </a:extLst>
          </p:cNvPr>
          <p:cNvPicPr>
            <a:picLocks noChangeAspect="1"/>
          </p:cNvPicPr>
          <p:nvPr/>
        </p:nvPicPr>
        <p:blipFill>
          <a:blip r:embed="rId3"/>
          <a:stretch>
            <a:fillRect/>
          </a:stretch>
        </p:blipFill>
        <p:spPr>
          <a:xfrm>
            <a:off x="735903" y="0"/>
            <a:ext cx="3636660"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40" name="Google Shape;1119;p39">
            <a:extLst>
              <a:ext uri="{FF2B5EF4-FFF2-40B4-BE49-F238E27FC236}">
                <a16:creationId xmlns:a16="http://schemas.microsoft.com/office/drawing/2014/main" id="{F6F832A9-91C7-EE4B-6E0D-9137B8234622}"/>
              </a:ext>
            </a:extLst>
          </p:cNvPr>
          <p:cNvSpPr/>
          <p:nvPr/>
        </p:nvSpPr>
        <p:spPr>
          <a:xfrm>
            <a:off x="486271" y="316603"/>
            <a:ext cx="2611436" cy="454520"/>
          </a:xfrm>
          <a:prstGeom prst="rect">
            <a:avLst/>
          </a:prstGeom>
          <a:solidFill>
            <a:srgbClr val="CA4388"/>
          </a:solidFill>
          <a:ln w="19050" cap="flat" cmpd="sng">
            <a:solidFill>
              <a:srgbClr val="412B7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20;p39">
            <a:extLst>
              <a:ext uri="{FF2B5EF4-FFF2-40B4-BE49-F238E27FC236}">
                <a16:creationId xmlns:a16="http://schemas.microsoft.com/office/drawing/2014/main" id="{5C93F4CD-73AD-370B-3FE1-D8BD772B0C3C}"/>
              </a:ext>
            </a:extLst>
          </p:cNvPr>
          <p:cNvSpPr txBox="1">
            <a:spLocks/>
          </p:cNvSpPr>
          <p:nvPr/>
        </p:nvSpPr>
        <p:spPr>
          <a:xfrm>
            <a:off x="410060" y="392802"/>
            <a:ext cx="2611436" cy="505695"/>
          </a:xfrm>
          <a:prstGeom prst="rect">
            <a:avLst/>
          </a:prstGeom>
          <a:solidFill>
            <a:srgbClr val="F5D532"/>
          </a:solidFill>
          <a:ln w="19050" cap="flat" cmpd="sng">
            <a:solidFill>
              <a:srgbClr val="412B72"/>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Lexend"/>
              <a:buNone/>
              <a:defRPr sz="28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2pPr>
            <a:lvl3pPr marL="1371600" marR="0" lvl="2"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3pPr>
            <a:lvl4pPr marL="1828800" marR="0" lvl="3"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4pPr>
            <a:lvl5pPr marL="2286000" marR="0" lvl="4"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5pPr>
            <a:lvl6pPr marL="2743200" marR="0" lvl="5"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6pPr>
            <a:lvl7pPr marL="3200400" marR="0" lvl="6"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7pPr>
            <a:lvl8pPr marL="3657600" marR="0" lvl="7"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8pPr>
            <a:lvl9pPr marL="4114800" marR="0" lvl="8"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00000"/>
              </a:lnSpc>
              <a:spcBef>
                <a:spcPts val="0"/>
              </a:spcBef>
              <a:spcAft>
                <a:spcPts val="0"/>
              </a:spcAft>
              <a:buClr>
                <a:srgbClr val="412B72"/>
              </a:buClr>
              <a:buSzPts val="2000"/>
              <a:buFont typeface="Lexend"/>
              <a:buNone/>
              <a:tabLst/>
              <a:defRPr/>
            </a:pPr>
            <a:r>
              <a:rPr kumimoji="0" lang="en-US" b="0" i="0" u="none" strike="noStrike" kern="0" cap="none" spc="0" normalizeH="0" baseline="0" noProof="0">
                <a:ln>
                  <a:noFill/>
                </a:ln>
                <a:solidFill>
                  <a:srgbClr val="412B72"/>
                </a:solidFill>
                <a:effectLst/>
                <a:uLnTx/>
                <a:uFillTx/>
                <a:latin typeface="#9Slide03 Cabin Medium" panose="00000600000000000000" pitchFamily="2" charset="0"/>
                <a:sym typeface="Londrina Solid"/>
              </a:rPr>
              <a:t>1. Từ tượng hình</a:t>
            </a:r>
          </a:p>
        </p:txBody>
      </p:sp>
      <p:sp>
        <p:nvSpPr>
          <p:cNvPr id="43" name="TextBox 42">
            <a:extLst>
              <a:ext uri="{FF2B5EF4-FFF2-40B4-BE49-F238E27FC236}">
                <a16:creationId xmlns:a16="http://schemas.microsoft.com/office/drawing/2014/main" id="{2A061F83-905B-D4E1-57CF-539490876926}"/>
              </a:ext>
            </a:extLst>
          </p:cNvPr>
          <p:cNvSpPr txBox="1"/>
          <p:nvPr/>
        </p:nvSpPr>
        <p:spPr>
          <a:xfrm>
            <a:off x="486271" y="1138817"/>
            <a:ext cx="8252212" cy="96629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Từ tượng hình là từ </a:t>
            </a:r>
            <a:r>
              <a:rPr lang="en-US" sz="2000" b="1" i="1">
                <a:effectLst/>
                <a:latin typeface="Calibri" panose="020F0502020204030204" pitchFamily="34" charset="0"/>
                <a:ea typeface="Calibri" panose="020F0502020204030204" pitchFamily="34" charset="0"/>
                <a:cs typeface="Calibri" panose="020F0502020204030204" pitchFamily="34" charset="0"/>
              </a:rPr>
              <a:t>gợi tả hình ảnh, dáng vẻ </a:t>
            </a:r>
            <a:r>
              <a:rPr lang="en-US" sz="2000">
                <a:effectLst/>
                <a:latin typeface="Calibri" panose="020F0502020204030204" pitchFamily="34" charset="0"/>
                <a:ea typeface="Calibri" panose="020F0502020204030204" pitchFamily="34" charset="0"/>
                <a:cs typeface="Calibri" panose="020F0502020204030204" pitchFamily="34" charset="0"/>
              </a:rPr>
              <a:t>của sự vật, chẳng hạn: gập ghềnh, khẳng khiu, lom khom</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C8FD72AD-44D8-7F40-16F8-2C3A22B030D5}"/>
              </a:ext>
            </a:extLst>
          </p:cNvPr>
          <p:cNvSpPr txBox="1"/>
          <p:nvPr/>
        </p:nvSpPr>
        <p:spPr>
          <a:xfrm>
            <a:off x="486271" y="2331083"/>
            <a:ext cx="3815385" cy="2352952"/>
          </a:xfrm>
          <a:prstGeom prst="rect">
            <a:avLst/>
          </a:prstGeom>
          <a:solidFill>
            <a:schemeClr val="tx2">
              <a:lumMod val="40000"/>
              <a:lumOff val="60000"/>
            </a:schemeClr>
          </a:solidFill>
        </p:spPr>
        <p:txBody>
          <a:bodyPr wrap="square">
            <a:spAutoFit/>
          </a:bodyPr>
          <a:lstStyle/>
          <a:p>
            <a:pPr marL="0" marR="0" algn="just">
              <a:lnSpc>
                <a:spcPct val="150000"/>
              </a:lnSpc>
              <a:spcBef>
                <a:spcPts val="0"/>
              </a:spcBef>
              <a:spcAft>
                <a:spcPts val="0"/>
              </a:spcAft>
            </a:pPr>
            <a:r>
              <a:rPr lang="en-US" sz="2000" b="1" u="sng">
                <a:effectLst/>
                <a:latin typeface="Calibri" panose="020F0502020204030204" pitchFamily="34" charset="0"/>
                <a:ea typeface="Calibri" panose="020F0502020204030204" pitchFamily="34" charset="0"/>
                <a:cs typeface="Calibri" panose="020F0502020204030204" pitchFamily="34" charset="0"/>
              </a:rPr>
              <a:t>Ví dụ:</a:t>
            </a:r>
            <a:endParaRPr lang="en-US" sz="1600" b="1" u="sng">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Trong làn nắng ửng, khói mơ tan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Đôi mái nhà tranh lấm tấm vàng.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(Hàn Mặc Tử, Mùa xuân chín)</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
            <a:extLst>
              <a:ext uri="{FF2B5EF4-FFF2-40B4-BE49-F238E27FC236}">
                <a16:creationId xmlns:a16="http://schemas.microsoft.com/office/drawing/2014/main" id="{F7940FAC-0217-D402-96F5-852F119D5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0446" y="3116605"/>
            <a:ext cx="1024393" cy="416159"/>
          </a:xfrm>
          <a:prstGeom prst="rect">
            <a:avLst/>
          </a:prstGeom>
        </p:spPr>
      </p:pic>
      <p:sp>
        <p:nvSpPr>
          <p:cNvPr id="48" name="TextBox 47">
            <a:extLst>
              <a:ext uri="{FF2B5EF4-FFF2-40B4-BE49-F238E27FC236}">
                <a16:creationId xmlns:a16="http://schemas.microsoft.com/office/drawing/2014/main" id="{3C1DF70C-919C-944D-8700-4B8483FD6110}"/>
              </a:ext>
            </a:extLst>
          </p:cNvPr>
          <p:cNvSpPr txBox="1"/>
          <p:nvPr/>
        </p:nvSpPr>
        <p:spPr>
          <a:xfrm>
            <a:off x="5414840" y="2157125"/>
            <a:ext cx="2878370" cy="2540888"/>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Từ </a:t>
            </a:r>
            <a:r>
              <a:rPr lang="en-US" sz="1800" b="1" i="1">
                <a:effectLst/>
                <a:latin typeface="Calibri" panose="020F0502020204030204" pitchFamily="34" charset="0"/>
                <a:ea typeface="Calibri" panose="020F0502020204030204" pitchFamily="34" charset="0"/>
                <a:cs typeface="Calibri" panose="020F0502020204030204" pitchFamily="34" charset="0"/>
              </a:rPr>
              <a:t>lấm tấm</a:t>
            </a:r>
            <a:r>
              <a:rPr lang="en-US" sz="1800">
                <a:effectLst/>
                <a:latin typeface="Calibri" panose="020F0502020204030204" pitchFamily="34" charset="0"/>
                <a:ea typeface="Calibri" panose="020F0502020204030204" pitchFamily="34" charset="0"/>
                <a:cs typeface="Calibri" panose="020F0502020204030204" pitchFamily="34" charset="0"/>
              </a:rPr>
              <a:t> gợi hình ảnh những đốm nắng rải qua vòm cây, in trên những mãi nhà tranh, gợi khung cảnh bình yên của buổi bình minh mùa xuân nơi làng quê</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p:bldP spid="45"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40" name="Google Shape;1119;p39">
            <a:extLst>
              <a:ext uri="{FF2B5EF4-FFF2-40B4-BE49-F238E27FC236}">
                <a16:creationId xmlns:a16="http://schemas.microsoft.com/office/drawing/2014/main" id="{F6F832A9-91C7-EE4B-6E0D-9137B8234622}"/>
              </a:ext>
            </a:extLst>
          </p:cNvPr>
          <p:cNvSpPr/>
          <p:nvPr/>
        </p:nvSpPr>
        <p:spPr>
          <a:xfrm>
            <a:off x="486271" y="316603"/>
            <a:ext cx="2746608" cy="454520"/>
          </a:xfrm>
          <a:prstGeom prst="rect">
            <a:avLst/>
          </a:prstGeom>
          <a:solidFill>
            <a:srgbClr val="CA4388"/>
          </a:solidFill>
          <a:ln w="19050" cap="flat" cmpd="sng">
            <a:solidFill>
              <a:srgbClr val="412B7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20;p39">
            <a:extLst>
              <a:ext uri="{FF2B5EF4-FFF2-40B4-BE49-F238E27FC236}">
                <a16:creationId xmlns:a16="http://schemas.microsoft.com/office/drawing/2014/main" id="{5C93F4CD-73AD-370B-3FE1-D8BD772B0C3C}"/>
              </a:ext>
            </a:extLst>
          </p:cNvPr>
          <p:cNvSpPr txBox="1">
            <a:spLocks/>
          </p:cNvSpPr>
          <p:nvPr/>
        </p:nvSpPr>
        <p:spPr>
          <a:xfrm>
            <a:off x="410060" y="392802"/>
            <a:ext cx="2746608" cy="505695"/>
          </a:xfrm>
          <a:prstGeom prst="rect">
            <a:avLst/>
          </a:prstGeom>
          <a:solidFill>
            <a:srgbClr val="F5D532"/>
          </a:solidFill>
          <a:ln w="19050" cap="flat" cmpd="sng">
            <a:solidFill>
              <a:srgbClr val="412B72"/>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Lexend"/>
              <a:buNone/>
              <a:defRPr sz="28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2pPr>
            <a:lvl3pPr marL="1371600" marR="0" lvl="2"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3pPr>
            <a:lvl4pPr marL="1828800" marR="0" lvl="3"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4pPr>
            <a:lvl5pPr marL="2286000" marR="0" lvl="4"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5pPr>
            <a:lvl6pPr marL="2743200" marR="0" lvl="5"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6pPr>
            <a:lvl7pPr marL="3200400" marR="0" lvl="6"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7pPr>
            <a:lvl8pPr marL="3657600" marR="0" lvl="7"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8pPr>
            <a:lvl9pPr marL="4114800" marR="0" lvl="8"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00000"/>
              </a:lnSpc>
              <a:spcBef>
                <a:spcPts val="0"/>
              </a:spcBef>
              <a:spcAft>
                <a:spcPts val="0"/>
              </a:spcAft>
              <a:buClr>
                <a:srgbClr val="412B72"/>
              </a:buClr>
              <a:buSzPts val="2000"/>
              <a:buFont typeface="Lexend"/>
              <a:buNone/>
              <a:tabLst/>
              <a:defRPr/>
            </a:pPr>
            <a:r>
              <a:rPr lang="en-US">
                <a:solidFill>
                  <a:srgbClr val="412B72"/>
                </a:solidFill>
                <a:latin typeface="#9Slide03 Cabin Medium" panose="00000600000000000000" pitchFamily="2" charset="0"/>
              </a:rPr>
              <a:t>2</a:t>
            </a:r>
            <a:r>
              <a:rPr kumimoji="0" lang="en-US" b="0" i="0" u="none" strike="noStrike" kern="0" cap="none" spc="0" normalizeH="0" baseline="0" noProof="0">
                <a:ln>
                  <a:noFill/>
                </a:ln>
                <a:solidFill>
                  <a:srgbClr val="412B72"/>
                </a:solidFill>
                <a:effectLst/>
                <a:uLnTx/>
                <a:uFillTx/>
                <a:latin typeface="#9Slide03 Cabin Medium" panose="00000600000000000000" pitchFamily="2" charset="0"/>
                <a:sym typeface="Londrina Solid"/>
              </a:rPr>
              <a:t>. Từ tượng thanh</a:t>
            </a:r>
          </a:p>
        </p:txBody>
      </p:sp>
      <p:sp>
        <p:nvSpPr>
          <p:cNvPr id="43" name="TextBox 42">
            <a:extLst>
              <a:ext uri="{FF2B5EF4-FFF2-40B4-BE49-F238E27FC236}">
                <a16:creationId xmlns:a16="http://schemas.microsoft.com/office/drawing/2014/main" id="{2A061F83-905B-D4E1-57CF-539490876926}"/>
              </a:ext>
            </a:extLst>
          </p:cNvPr>
          <p:cNvSpPr txBox="1"/>
          <p:nvPr/>
        </p:nvSpPr>
        <p:spPr>
          <a:xfrm>
            <a:off x="445894" y="898497"/>
            <a:ext cx="8252212" cy="1143070"/>
          </a:xfrm>
          <a:prstGeom prst="rect">
            <a:avLst/>
          </a:prstGeom>
          <a:noFill/>
        </p:spPr>
        <p:txBody>
          <a:bodyPr wrap="square">
            <a:spAutoFit/>
          </a:bodyPr>
          <a:lstStyle/>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Là từ </a:t>
            </a:r>
            <a:r>
              <a:rPr lang="en-US" sz="2400" b="1" i="1">
                <a:effectLst/>
                <a:latin typeface="Calibri" panose="020F0502020204030204" pitchFamily="34" charset="0"/>
                <a:ea typeface="Calibri" panose="020F0502020204030204" pitchFamily="34" charset="0"/>
                <a:cs typeface="Calibri" panose="020F0502020204030204" pitchFamily="34" charset="0"/>
              </a:rPr>
              <a:t>mô phỏng âm thanh trong thực tế</a:t>
            </a:r>
            <a:r>
              <a:rPr lang="en-US" sz="2400">
                <a:effectLst/>
                <a:latin typeface="Calibri" panose="020F0502020204030204" pitchFamily="34" charset="0"/>
                <a:ea typeface="Calibri" panose="020F0502020204030204" pitchFamily="34" charset="0"/>
                <a:cs typeface="Calibri" panose="020F0502020204030204" pitchFamily="34" charset="0"/>
              </a:rPr>
              <a:t>, chẳng hạn: khúc khích, róc rách, tích tắc,…</a:t>
            </a:r>
          </a:p>
        </p:txBody>
      </p:sp>
      <p:sp>
        <p:nvSpPr>
          <p:cNvPr id="45" name="TextBox 44">
            <a:extLst>
              <a:ext uri="{FF2B5EF4-FFF2-40B4-BE49-F238E27FC236}">
                <a16:creationId xmlns:a16="http://schemas.microsoft.com/office/drawing/2014/main" id="{C8FD72AD-44D8-7F40-16F8-2C3A22B030D5}"/>
              </a:ext>
            </a:extLst>
          </p:cNvPr>
          <p:cNvSpPr txBox="1"/>
          <p:nvPr/>
        </p:nvSpPr>
        <p:spPr>
          <a:xfrm>
            <a:off x="486271" y="2547262"/>
            <a:ext cx="3815385" cy="1891287"/>
          </a:xfrm>
          <a:prstGeom prst="rect">
            <a:avLst/>
          </a:prstGeom>
          <a:solidFill>
            <a:schemeClr val="tx2">
              <a:lumMod val="40000"/>
              <a:lumOff val="60000"/>
            </a:schemeClr>
          </a:solidFill>
        </p:spPr>
        <p:txBody>
          <a:bodyPr wrap="square">
            <a:spAutoFit/>
          </a:bodyPr>
          <a:lstStyle/>
          <a:p>
            <a:pPr marL="0" marR="0" algn="just">
              <a:lnSpc>
                <a:spcPct val="150000"/>
              </a:lnSpc>
              <a:spcBef>
                <a:spcPts val="0"/>
              </a:spcBef>
              <a:spcAft>
                <a:spcPts val="0"/>
              </a:spcAft>
            </a:pPr>
            <a:r>
              <a:rPr lang="en-US" sz="2000" b="1" u="sng">
                <a:effectLst/>
                <a:latin typeface="Calibri" panose="020F0502020204030204" pitchFamily="34" charset="0"/>
                <a:ea typeface="Calibri" panose="020F0502020204030204" pitchFamily="34" charset="0"/>
                <a:cs typeface="Calibri" panose="020F0502020204030204" pitchFamily="34" charset="0"/>
              </a:rPr>
              <a:t>Ví dụ:</a:t>
            </a:r>
          </a:p>
          <a:p>
            <a:pPr marL="0" marR="0" algn="just">
              <a:lnSpc>
                <a:spcPct val="150000"/>
              </a:lnSpc>
              <a:spcBef>
                <a:spcPts val="0"/>
              </a:spcBef>
              <a:spcAft>
                <a:spcPts val="0"/>
              </a:spcAft>
            </a:pPr>
            <a:r>
              <a:rPr lang="vi-VN" sz="2000">
                <a:effectLst/>
                <a:latin typeface="Calibri" panose="020F0502020204030204" pitchFamily="34" charset="0"/>
                <a:ea typeface="Calibri" panose="020F0502020204030204" pitchFamily="34" charset="0"/>
                <a:cs typeface="Calibri" panose="020F0502020204030204" pitchFamily="34" charset="0"/>
              </a:rPr>
              <a:t>Sáng chớm lạnh trong lòng Hà Nội Những phố dài xao xác hơi may.</a:t>
            </a:r>
          </a:p>
          <a:p>
            <a:pPr marL="0" marR="0" algn="just">
              <a:lnSpc>
                <a:spcPct val="150000"/>
              </a:lnSpc>
              <a:spcBef>
                <a:spcPts val="0"/>
              </a:spcBef>
              <a:spcAft>
                <a:spcPts val="0"/>
              </a:spcAft>
            </a:pPr>
            <a:r>
              <a:rPr lang="vi-VN" sz="2000">
                <a:effectLst/>
                <a:latin typeface="Calibri" panose="020F0502020204030204" pitchFamily="34" charset="0"/>
                <a:ea typeface="Calibri" panose="020F0502020204030204" pitchFamily="34" charset="0"/>
                <a:cs typeface="Calibri" panose="020F0502020204030204" pitchFamily="34" charset="0"/>
              </a:rPr>
              <a:t>(Nguyễn Đình Thi, Đất nước)</a:t>
            </a:r>
          </a:p>
        </p:txBody>
      </p:sp>
      <p:pic>
        <p:nvPicPr>
          <p:cNvPr id="46" name="Picture 4">
            <a:extLst>
              <a:ext uri="{FF2B5EF4-FFF2-40B4-BE49-F238E27FC236}">
                <a16:creationId xmlns:a16="http://schemas.microsoft.com/office/drawing/2014/main" id="{F7940FAC-0217-D402-96F5-852F119D5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0446" y="3116605"/>
            <a:ext cx="1024393" cy="416159"/>
          </a:xfrm>
          <a:prstGeom prst="rect">
            <a:avLst/>
          </a:prstGeom>
        </p:spPr>
      </p:pic>
      <p:sp>
        <p:nvSpPr>
          <p:cNvPr id="48" name="TextBox 47">
            <a:extLst>
              <a:ext uri="{FF2B5EF4-FFF2-40B4-BE49-F238E27FC236}">
                <a16:creationId xmlns:a16="http://schemas.microsoft.com/office/drawing/2014/main" id="{3C1DF70C-919C-944D-8700-4B8483FD6110}"/>
              </a:ext>
            </a:extLst>
          </p:cNvPr>
          <p:cNvSpPr txBox="1"/>
          <p:nvPr/>
        </p:nvSpPr>
        <p:spPr>
          <a:xfrm>
            <a:off x="5414839" y="2429473"/>
            <a:ext cx="2878370" cy="2126864"/>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Từ </a:t>
            </a:r>
            <a:r>
              <a:rPr lang="en-US" sz="1800" b="1" i="1">
                <a:effectLst/>
                <a:latin typeface="Calibri" panose="020F0502020204030204" pitchFamily="34" charset="0"/>
                <a:ea typeface="Calibri" panose="020F0502020204030204" pitchFamily="34" charset="0"/>
                <a:cs typeface="Calibri" panose="020F0502020204030204" pitchFamily="34" charset="0"/>
              </a:rPr>
              <a:t>xao xác </a:t>
            </a:r>
            <a:r>
              <a:rPr lang="en-US" sz="1800">
                <a:effectLst/>
                <a:latin typeface="Calibri" panose="020F0502020204030204" pitchFamily="34" charset="0"/>
                <a:ea typeface="Calibri" panose="020F0502020204030204" pitchFamily="34" charset="0"/>
                <a:cs typeface="Calibri" panose="020F0502020204030204" pitchFamily="34" charset="0"/>
              </a:rPr>
              <a:t>gợi âm thanh thoảng nhẹ, mơ hồ của tiếng lá và tiếng gió trong không gian im vàng, tĩnh lặng của một Hà Nội cổ kinh, êm đềm</a:t>
            </a:r>
          </a:p>
        </p:txBody>
      </p:sp>
    </p:spTree>
    <p:extLst>
      <p:ext uri="{BB962C8B-B14F-4D97-AF65-F5344CB8AC3E}">
        <p14:creationId xmlns:p14="http://schemas.microsoft.com/office/powerpoint/2010/main" val="142857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p:bldP spid="45" grpId="0" animBg="1"/>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t>LUYỆN TẬP</a:t>
            </a:r>
            <a:endParaRPr sz="60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313228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36"/>
          <p:cNvPicPr preferRelativeResize="0"/>
          <p:nvPr/>
        </p:nvPicPr>
        <p:blipFill>
          <a:blip r:embed="rId3">
            <a:alphaModFix/>
          </a:blip>
          <a:stretch>
            <a:fillRect/>
          </a:stretch>
        </p:blipFill>
        <p:spPr>
          <a:xfrm rot="10800000">
            <a:off x="8394300" y="3104721"/>
            <a:ext cx="749700" cy="2292724"/>
          </a:xfrm>
          <a:prstGeom prst="rect">
            <a:avLst/>
          </a:prstGeom>
          <a:noFill/>
          <a:ln>
            <a:noFill/>
          </a:ln>
        </p:spPr>
      </p:pic>
      <p:pic>
        <p:nvPicPr>
          <p:cNvPr id="344" name="Google Shape;344;p36"/>
          <p:cNvPicPr preferRelativeResize="0"/>
          <p:nvPr/>
        </p:nvPicPr>
        <p:blipFill>
          <a:blip r:embed="rId4">
            <a:alphaModFix/>
          </a:blip>
          <a:stretch>
            <a:fillRect/>
          </a:stretch>
        </p:blipFill>
        <p:spPr>
          <a:xfrm rot="1252487">
            <a:off x="8047566" y="4095230"/>
            <a:ext cx="1138654" cy="874091"/>
          </a:xfrm>
          <a:prstGeom prst="rect">
            <a:avLst/>
          </a:prstGeom>
          <a:noFill/>
          <a:ln>
            <a:noFill/>
          </a:ln>
        </p:spPr>
      </p:pic>
      <p:pic>
        <p:nvPicPr>
          <p:cNvPr id="8" name="Picture 10">
            <a:extLst>
              <a:ext uri="{FF2B5EF4-FFF2-40B4-BE49-F238E27FC236}">
                <a16:creationId xmlns:a16="http://schemas.microsoft.com/office/drawing/2014/main" id="{39438711-14D7-58CB-E634-6A45CB09F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5171" y="254442"/>
            <a:ext cx="3956972" cy="1516930"/>
          </a:xfrm>
          <a:prstGeom prst="rect">
            <a:avLst/>
          </a:prstGeom>
        </p:spPr>
      </p:pic>
      <p:sp>
        <p:nvSpPr>
          <p:cNvPr id="10" name="TextBox 9">
            <a:extLst>
              <a:ext uri="{FF2B5EF4-FFF2-40B4-BE49-F238E27FC236}">
                <a16:creationId xmlns:a16="http://schemas.microsoft.com/office/drawing/2014/main" id="{1ADEF6A8-0F51-291C-3F3A-AC151EC83393}"/>
              </a:ext>
            </a:extLst>
          </p:cNvPr>
          <p:cNvSpPr txBox="1"/>
          <p:nvPr/>
        </p:nvSpPr>
        <p:spPr>
          <a:xfrm>
            <a:off x="380465" y="315408"/>
            <a:ext cx="3726384" cy="1394997"/>
          </a:xfrm>
          <a:prstGeom prst="rect">
            <a:avLst/>
          </a:prstGeom>
          <a:noFill/>
        </p:spPr>
        <p:txBody>
          <a:bodyPr wrap="square">
            <a:spAutoFit/>
          </a:bodyPr>
          <a:lstStyle/>
          <a:p>
            <a:pPr marL="0" marR="0" algn="just">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Calibri" panose="020F0502020204030204" pitchFamily="34" charset="0"/>
              </a:rPr>
              <a:t>Câu 1 (trang 42 sgk Ngữ văn 8 Tập 1): </a:t>
            </a:r>
            <a:r>
              <a:rPr lang="en-US" sz="2000">
                <a:effectLst/>
                <a:latin typeface="Calibri" panose="020F0502020204030204" pitchFamily="34" charset="0"/>
                <a:ea typeface="Calibri" panose="020F0502020204030204" pitchFamily="34" charset="0"/>
                <a:cs typeface="Calibri" panose="020F0502020204030204" pitchFamily="34" charset="0"/>
              </a:rPr>
              <a:t>Chỉ ra các từ tượng hình và từ tượng thanh trong những trường hợp sau:</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B7A2A08-5923-A086-5FB6-A98BDFF51FDC}"/>
              </a:ext>
            </a:extLst>
          </p:cNvPr>
          <p:cNvSpPr txBox="1"/>
          <p:nvPr/>
        </p:nvSpPr>
        <p:spPr>
          <a:xfrm>
            <a:off x="4572000" y="461497"/>
            <a:ext cx="4461387" cy="3501343"/>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Ao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thu</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lạnh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lẽo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nước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veo</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Một</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chiếc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thuyền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bé</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tẻo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teo</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Tầng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mây</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lơ</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lửng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trời</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xanh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ngắt</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Ngõ</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trúc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quanh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co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khách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vắng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teo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Khuyến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Thu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điếu</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p>
          <a:p>
            <a:pPr marL="0" marR="0" algn="just">
              <a:lnSpc>
                <a:spcPct val="107000"/>
              </a:lnSpc>
              <a:spcBef>
                <a:spcPts val="0"/>
              </a:spcBef>
              <a:spcAft>
                <a:spcPts val="800"/>
              </a:spcAft>
            </a:pP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Líu</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lo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kìa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giọng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anh</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xuân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vắt</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vẻo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trên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nhành</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lộc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non.</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Ngô</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Văn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Phú</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xuân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0909178-39C4-BF8A-E2D0-51452E31C072}"/>
              </a:ext>
            </a:extLst>
          </p:cNvPr>
          <p:cNvSpPr txBox="1"/>
          <p:nvPr/>
        </p:nvSpPr>
        <p:spPr>
          <a:xfrm>
            <a:off x="155050" y="1903682"/>
            <a:ext cx="4202266" cy="2256323"/>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nhớ</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nghe</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tiếng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chồi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non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vỏ</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lúc</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nào</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cũng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nhớ</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nghe</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tiếng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chim</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lích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chích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mổ</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hạt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đâu</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nhưng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cảm</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nhận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tất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một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rõ</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rệt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từng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máu</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đang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phập</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phồng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bên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dưới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làn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da.</a:t>
            </a:r>
            <a:endParaRPr lang="en-US"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Nhật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Ánh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Bê-tô</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theme/theme1.xml><?xml version="1.0" encoding="utf-8"?>
<a:theme xmlns:a="http://schemas.openxmlformats.org/drawingml/2006/main" name="Butterflies Campaign by Slidesgo">
  <a:themeElements>
    <a:clrScheme name="Simple Light">
      <a:dk1>
        <a:srgbClr val="B35532"/>
      </a:dk1>
      <a:lt1>
        <a:srgbClr val="F5EDE2"/>
      </a:lt1>
      <a:dk2>
        <a:srgbClr val="8C976A"/>
      </a:dk2>
      <a:lt2>
        <a:srgbClr val="ECB850"/>
      </a:lt2>
      <a:accent1>
        <a:srgbClr val="5B3221"/>
      </a:accent1>
      <a:accent2>
        <a:srgbClr val="FFFFFF"/>
      </a:accent2>
      <a:accent3>
        <a:srgbClr val="FFFFFF"/>
      </a:accent3>
      <a:accent4>
        <a:srgbClr val="FFFFFF"/>
      </a:accent4>
      <a:accent5>
        <a:srgbClr val="FFFFFF"/>
      </a:accent5>
      <a:accent6>
        <a:srgbClr val="FFFFFF"/>
      </a:accent6>
      <a:hlink>
        <a:srgbClr val="9C55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1967</Words>
  <Application>Microsoft Office PowerPoint</Application>
  <PresentationFormat>On-screen Show (16:9)</PresentationFormat>
  <Paragraphs>178</Paragraphs>
  <Slides>26</Slides>
  <Notes>18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#9Slide04 SVNDesire</vt:lpstr>
      <vt:lpstr>Calibri</vt:lpstr>
      <vt:lpstr>Viaoda Libre</vt:lpstr>
      <vt:lpstr>Bebas Neue</vt:lpstr>
      <vt:lpstr>Algerian</vt:lpstr>
      <vt:lpstr>Jost</vt:lpstr>
      <vt:lpstr>#9Slide03 Arima Madurai Medium</vt:lpstr>
      <vt:lpstr>#9Slide03 Cabin Medium</vt:lpstr>
      <vt:lpstr>Cambria</vt:lpstr>
      <vt:lpstr>Lexend</vt:lpstr>
      <vt:lpstr>Times New Roman</vt:lpstr>
      <vt:lpstr>Butterflies Campaign by Slidesgo</vt:lpstr>
      <vt:lpstr>Bài 2</vt:lpstr>
      <vt:lpstr>01</vt:lpstr>
      <vt:lpstr>PowerPoint Presentation</vt:lpstr>
      <vt:lpstr>02</vt:lpstr>
      <vt:lpstr>THẢO LUẬN NHÓM ĐÔI</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 Rubic đánh giá hoạt động thảo luận nhóm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dc:title>
  <dc:creator>YEN NHI</dc:creator>
  <cp:lastModifiedBy>B103</cp:lastModifiedBy>
  <cp:revision>9</cp:revision>
  <dcterms:modified xsi:type="dcterms:W3CDTF">2024-10-17T15:54:11Z</dcterms:modified>
</cp:coreProperties>
</file>