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314" r:id="rId3"/>
    <p:sldId id="316" r:id="rId4"/>
    <p:sldId id="265" r:id="rId5"/>
    <p:sldId id="284" r:id="rId6"/>
    <p:sldId id="315" r:id="rId7"/>
    <p:sldId id="287" r:id="rId8"/>
    <p:sldId id="307" r:id="rId9"/>
    <p:sldId id="308" r:id="rId10"/>
    <p:sldId id="309" r:id="rId11"/>
    <p:sldId id="312" r:id="rId12"/>
    <p:sldId id="310" r:id="rId13"/>
    <p:sldId id="275" r:id="rId14"/>
  </p:sldIdLst>
  <p:sldSz cx="12192000" cy="6858000"/>
  <p:notesSz cx="6858000" cy="9144000"/>
  <p:custDataLst>
    <p:tags r:id="rId16"/>
  </p:custDataLst>
  <p:defaultTextStyle>
    <a:defPPr>
      <a:defRPr lang="zh-CN"/>
    </a:defPPr>
    <a:lvl1pPr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330" indent="-1511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930" indent="-3035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530" indent="-4559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7130" indent="-608330" algn="l" defTabSz="1217295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EFFFF"/>
    <a:srgbClr val="F03703"/>
    <a:srgbClr val="404040"/>
    <a:srgbClr val="C7994C"/>
    <a:srgbClr val="59C8D6"/>
    <a:srgbClr val="FFCC63"/>
    <a:srgbClr val="EF5263"/>
    <a:srgbClr val="008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5" y="-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3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2A628-5979-4657-85CB-1651BBF7C987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188B5-F242-46A8-BC70-F730184234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512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65" dirty="0"/>
              <a:t>更多模板请关注：https://haosc.taobao.com</a:t>
            </a:r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spcBef>
                <a:spcPct val="30000"/>
              </a:spcBef>
              <a:buFont typeface="Arial" panose="020B0604020202020204" pitchFamily="34" charset="0"/>
              <a:defRPr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ADC5A8A-2915-45FF-8245-75070A7CF0E2}" type="slidenum">
              <a:rPr lang="zh-CN" altLang="en-US" smtClean="0">
                <a:solidFill>
                  <a:schemeClr val="tx1"/>
                </a:solidFill>
              </a:rPr>
              <a:t>1</a:t>
            </a:fld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85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441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44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131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115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24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188B5-F242-46A8-BC70-F730184234E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84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253" y="5110831"/>
            <a:ext cx="5549195" cy="798734"/>
          </a:xfrm>
          <a:noFill/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2000">
                <a:solidFill>
                  <a:srgbClr val="FE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00" y="2022764"/>
            <a:ext cx="5571900" cy="2951541"/>
          </a:xfrm>
          <a:noFill/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 b="1" i="0">
                <a:ln>
                  <a:noFill/>
                </a:ln>
                <a:solidFill>
                  <a:srgbClr val="FEFFFF"/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85" y="2005258"/>
            <a:ext cx="5569324" cy="2882900"/>
          </a:xfrm>
        </p:spPr>
        <p:txBody>
          <a:bodyPr anchor="ctr"/>
          <a:lstStyle>
            <a:lvl1pPr algn="ctr">
              <a:lnSpc>
                <a:spcPct val="150000"/>
              </a:lnSpc>
              <a:defRPr sz="4400" b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603" y="5001490"/>
            <a:ext cx="5567334" cy="760114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800">
                <a:ln>
                  <a:noFill/>
                </a:ln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B25E68-99F1-4046-B09B-134B52642AC8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40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4063" y="1815353"/>
            <a:ext cx="10680700" cy="454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73B25E68-99F1-4046-B09B-134B52642AC8}" type="datetimeFigureOut">
              <a:rPr lang="zh-CN" altLang="en-US" smtClean="0"/>
              <a:t>2023/10/3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fld id="{3E3CA578-6D8C-4084-809D-66D25A20E1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1096169" y="368300"/>
            <a:ext cx="9999662" cy="84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empus Sans ITC" panose="04020404030D07020202" pitchFamily="82" charset="0"/>
          <a:ea typeface="幼圆" panose="02010509060101010101" pitchFamily="49" charset="-122"/>
        </a:defRPr>
      </a:lvl9pPr>
    </p:titleStyle>
    <p:bodyStyle>
      <a:lvl1pPr marL="357505" indent="-357505" algn="l" rtl="0" eaLnBrk="1" fontAlgn="base" hangingPunct="1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indent="-357505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ê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7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VN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…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6" name="标题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br>
              <a:rPr lang="en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102178-1917-B044-8B46-90F1F5A6A3E0}"/>
              </a:ext>
            </a:extLst>
          </p:cNvPr>
          <p:cNvSpPr/>
          <p:nvPr/>
        </p:nvSpPr>
        <p:spPr>
          <a:xfrm>
            <a:off x="6576646" y="586154"/>
            <a:ext cx="4278923" cy="1436610"/>
          </a:xfrm>
          <a:prstGeom prst="rect">
            <a:avLst/>
          </a:prstGeom>
          <a:solidFill>
            <a:srgbClr val="262626"/>
          </a:solidFill>
          <a:ln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自由: 形状 14">
            <a:extLst>
              <a:ext uri="{FF2B5EF4-FFF2-40B4-BE49-F238E27FC236}">
                <a16:creationId xmlns:a16="http://schemas.microsoft.com/office/drawing/2014/main" id="{A80F4427-91A2-AA40-A490-17AF383EC094}"/>
              </a:ext>
            </a:extLst>
          </p:cNvPr>
          <p:cNvSpPr/>
          <p:nvPr/>
        </p:nvSpPr>
        <p:spPr>
          <a:xfrm>
            <a:off x="1637052" y="2321607"/>
            <a:ext cx="4086649" cy="1178315"/>
          </a:xfrm>
          <a:custGeom>
            <a:avLst/>
            <a:gdLst>
              <a:gd name="connsiteX0" fmla="*/ 0 w 4086649"/>
              <a:gd name="connsiteY0" fmla="*/ 0 h 1178315"/>
              <a:gd name="connsiteX1" fmla="*/ 4086649 w 4086649"/>
              <a:gd name="connsiteY1" fmla="*/ 0 h 1178315"/>
              <a:gd name="connsiteX2" fmla="*/ 4072403 w 4086649"/>
              <a:gd name="connsiteY2" fmla="*/ 49794 h 1178315"/>
              <a:gd name="connsiteX3" fmla="*/ 4007730 w 4086649"/>
              <a:gd name="connsiteY3" fmla="*/ 589158 h 1178315"/>
              <a:gd name="connsiteX4" fmla="*/ 4072403 w 4086649"/>
              <a:gd name="connsiteY4" fmla="*/ 1128523 h 1178315"/>
              <a:gd name="connsiteX5" fmla="*/ 4086648 w 4086649"/>
              <a:gd name="connsiteY5" fmla="*/ 1178315 h 1178315"/>
              <a:gd name="connsiteX6" fmla="*/ 0 w 4086649"/>
              <a:gd name="connsiteY6" fmla="*/ 1178315 h 117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6649" h="1178315">
                <a:moveTo>
                  <a:pt x="0" y="0"/>
                </a:moveTo>
                <a:lnTo>
                  <a:pt x="4086649" y="0"/>
                </a:lnTo>
                <a:lnTo>
                  <a:pt x="4072403" y="49794"/>
                </a:lnTo>
                <a:cubicBezTo>
                  <a:pt x="4030759" y="215573"/>
                  <a:pt x="4007730" y="397837"/>
                  <a:pt x="4007730" y="589158"/>
                </a:cubicBezTo>
                <a:cubicBezTo>
                  <a:pt x="4007730" y="780479"/>
                  <a:pt x="4030759" y="962744"/>
                  <a:pt x="4072403" y="1128523"/>
                </a:cubicBezTo>
                <a:lnTo>
                  <a:pt x="4086648" y="1178315"/>
                </a:lnTo>
                <a:lnTo>
                  <a:pt x="0" y="11783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自由: 形状 15">
            <a:extLst>
              <a:ext uri="{FF2B5EF4-FFF2-40B4-BE49-F238E27FC236}">
                <a16:creationId xmlns:a16="http://schemas.microsoft.com/office/drawing/2014/main" id="{D2F24DF5-41F3-7E4B-98E6-58F5AF561BB6}"/>
              </a:ext>
            </a:extLst>
          </p:cNvPr>
          <p:cNvSpPr/>
          <p:nvPr/>
        </p:nvSpPr>
        <p:spPr>
          <a:xfrm>
            <a:off x="735158" y="2489361"/>
            <a:ext cx="723596" cy="842806"/>
          </a:xfrm>
          <a:custGeom>
            <a:avLst/>
            <a:gdLst>
              <a:gd name="connsiteX0" fmla="*/ 0 w 723596"/>
              <a:gd name="connsiteY0" fmla="*/ 0 h 842806"/>
              <a:gd name="connsiteX1" fmla="*/ 723596 w 723596"/>
              <a:gd name="connsiteY1" fmla="*/ 0 h 842806"/>
              <a:gd name="connsiteX2" fmla="*/ 712064 w 723596"/>
              <a:gd name="connsiteY2" fmla="*/ 14376 h 842806"/>
              <a:gd name="connsiteX3" fmla="*/ 575972 w 723596"/>
              <a:gd name="connsiteY3" fmla="*/ 421403 h 842806"/>
              <a:gd name="connsiteX4" fmla="*/ 712064 w 723596"/>
              <a:gd name="connsiteY4" fmla="*/ 828432 h 842806"/>
              <a:gd name="connsiteX5" fmla="*/ 723595 w 723596"/>
              <a:gd name="connsiteY5" fmla="*/ 842806 h 842806"/>
              <a:gd name="connsiteX6" fmla="*/ 0 w 723596"/>
              <a:gd name="connsiteY6" fmla="*/ 842806 h 842806"/>
              <a:gd name="connsiteX7" fmla="*/ 0 w 723596"/>
              <a:gd name="connsiteY7" fmla="*/ 811241 h 842806"/>
              <a:gd name="connsiteX8" fmla="*/ 10470 w 723596"/>
              <a:gd name="connsiteY8" fmla="*/ 809750 h 842806"/>
              <a:gd name="connsiteX9" fmla="*/ 35458 w 723596"/>
              <a:gd name="connsiteY9" fmla="*/ 783155 h 842806"/>
              <a:gd name="connsiteX10" fmla="*/ 10470 w 723596"/>
              <a:gd name="connsiteY10" fmla="*/ 756560 h 842806"/>
              <a:gd name="connsiteX11" fmla="*/ 0 w 723596"/>
              <a:gd name="connsiteY11" fmla="*/ 755068 h 842806"/>
              <a:gd name="connsiteX12" fmla="*/ 0 w 723596"/>
              <a:gd name="connsiteY12" fmla="*/ 720803 h 842806"/>
              <a:gd name="connsiteX13" fmla="*/ 10470 w 723596"/>
              <a:gd name="connsiteY13" fmla="*/ 719312 h 842806"/>
              <a:gd name="connsiteX14" fmla="*/ 35458 w 723596"/>
              <a:gd name="connsiteY14" fmla="*/ 692717 h 842806"/>
              <a:gd name="connsiteX15" fmla="*/ 10470 w 723596"/>
              <a:gd name="connsiteY15" fmla="*/ 666122 h 842806"/>
              <a:gd name="connsiteX16" fmla="*/ 0 w 723596"/>
              <a:gd name="connsiteY16" fmla="*/ 664630 h 842806"/>
              <a:gd name="connsiteX17" fmla="*/ 0 w 723596"/>
              <a:gd name="connsiteY17" fmla="*/ 630365 h 842806"/>
              <a:gd name="connsiteX18" fmla="*/ 10470 w 723596"/>
              <a:gd name="connsiteY18" fmla="*/ 628874 h 842806"/>
              <a:gd name="connsiteX19" fmla="*/ 35458 w 723596"/>
              <a:gd name="connsiteY19" fmla="*/ 602279 h 842806"/>
              <a:gd name="connsiteX20" fmla="*/ 10470 w 723596"/>
              <a:gd name="connsiteY20" fmla="*/ 575684 h 842806"/>
              <a:gd name="connsiteX21" fmla="*/ 0 w 723596"/>
              <a:gd name="connsiteY21" fmla="*/ 574192 h 842806"/>
              <a:gd name="connsiteX22" fmla="*/ 0 w 723596"/>
              <a:gd name="connsiteY22" fmla="*/ 539927 h 842806"/>
              <a:gd name="connsiteX23" fmla="*/ 10470 w 723596"/>
              <a:gd name="connsiteY23" fmla="*/ 538436 h 842806"/>
              <a:gd name="connsiteX24" fmla="*/ 35458 w 723596"/>
              <a:gd name="connsiteY24" fmla="*/ 511841 h 842806"/>
              <a:gd name="connsiteX25" fmla="*/ 10470 w 723596"/>
              <a:gd name="connsiteY25" fmla="*/ 485246 h 842806"/>
              <a:gd name="connsiteX26" fmla="*/ 0 w 723596"/>
              <a:gd name="connsiteY26" fmla="*/ 483755 h 842806"/>
              <a:gd name="connsiteX27" fmla="*/ 0 w 723596"/>
              <a:gd name="connsiteY27" fmla="*/ 449490 h 842806"/>
              <a:gd name="connsiteX28" fmla="*/ 10470 w 723596"/>
              <a:gd name="connsiteY28" fmla="*/ 447999 h 842806"/>
              <a:gd name="connsiteX29" fmla="*/ 35458 w 723596"/>
              <a:gd name="connsiteY29" fmla="*/ 421403 h 842806"/>
              <a:gd name="connsiteX30" fmla="*/ 10470 w 723596"/>
              <a:gd name="connsiteY30" fmla="*/ 394808 h 842806"/>
              <a:gd name="connsiteX31" fmla="*/ 0 w 723596"/>
              <a:gd name="connsiteY31" fmla="*/ 393317 h 842806"/>
              <a:gd name="connsiteX32" fmla="*/ 0 w 723596"/>
              <a:gd name="connsiteY32" fmla="*/ 359052 h 842806"/>
              <a:gd name="connsiteX33" fmla="*/ 10470 w 723596"/>
              <a:gd name="connsiteY33" fmla="*/ 357561 h 842806"/>
              <a:gd name="connsiteX34" fmla="*/ 35458 w 723596"/>
              <a:gd name="connsiteY34" fmla="*/ 330966 h 842806"/>
              <a:gd name="connsiteX35" fmla="*/ 10470 w 723596"/>
              <a:gd name="connsiteY35" fmla="*/ 304370 h 842806"/>
              <a:gd name="connsiteX36" fmla="*/ 0 w 723596"/>
              <a:gd name="connsiteY36" fmla="*/ 302879 h 842806"/>
              <a:gd name="connsiteX37" fmla="*/ 0 w 723596"/>
              <a:gd name="connsiteY37" fmla="*/ 268614 h 842806"/>
              <a:gd name="connsiteX38" fmla="*/ 10470 w 723596"/>
              <a:gd name="connsiteY38" fmla="*/ 267123 h 842806"/>
              <a:gd name="connsiteX39" fmla="*/ 35458 w 723596"/>
              <a:gd name="connsiteY39" fmla="*/ 240528 h 842806"/>
              <a:gd name="connsiteX40" fmla="*/ 10470 w 723596"/>
              <a:gd name="connsiteY40" fmla="*/ 213933 h 842806"/>
              <a:gd name="connsiteX41" fmla="*/ 0 w 723596"/>
              <a:gd name="connsiteY41" fmla="*/ 212441 h 842806"/>
              <a:gd name="connsiteX42" fmla="*/ 0 w 723596"/>
              <a:gd name="connsiteY42" fmla="*/ 178176 h 842806"/>
              <a:gd name="connsiteX43" fmla="*/ 10470 w 723596"/>
              <a:gd name="connsiteY43" fmla="*/ 176685 h 842806"/>
              <a:gd name="connsiteX44" fmla="*/ 35458 w 723596"/>
              <a:gd name="connsiteY44" fmla="*/ 150090 h 842806"/>
              <a:gd name="connsiteX45" fmla="*/ 10470 w 723596"/>
              <a:gd name="connsiteY45" fmla="*/ 123495 h 842806"/>
              <a:gd name="connsiteX46" fmla="*/ 0 w 723596"/>
              <a:gd name="connsiteY46" fmla="*/ 122003 h 842806"/>
              <a:gd name="connsiteX47" fmla="*/ 0 w 723596"/>
              <a:gd name="connsiteY47" fmla="*/ 87738 h 842806"/>
              <a:gd name="connsiteX48" fmla="*/ 10470 w 723596"/>
              <a:gd name="connsiteY48" fmla="*/ 86247 h 842806"/>
              <a:gd name="connsiteX49" fmla="*/ 35458 w 723596"/>
              <a:gd name="connsiteY49" fmla="*/ 59652 h 842806"/>
              <a:gd name="connsiteX50" fmla="*/ 10470 w 723596"/>
              <a:gd name="connsiteY50" fmla="*/ 33057 h 842806"/>
              <a:gd name="connsiteX51" fmla="*/ 0 w 723596"/>
              <a:gd name="connsiteY51" fmla="*/ 31565 h 84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23596" h="842806">
                <a:moveTo>
                  <a:pt x="0" y="0"/>
                </a:moveTo>
                <a:lnTo>
                  <a:pt x="723596" y="0"/>
                </a:lnTo>
                <a:lnTo>
                  <a:pt x="712064" y="14376"/>
                </a:lnTo>
                <a:cubicBezTo>
                  <a:pt x="625272" y="135370"/>
                  <a:pt x="575972" y="274027"/>
                  <a:pt x="575972" y="421403"/>
                </a:cubicBezTo>
                <a:cubicBezTo>
                  <a:pt x="575972" y="568780"/>
                  <a:pt x="625272" y="707437"/>
                  <a:pt x="712064" y="828432"/>
                </a:cubicBezTo>
                <a:lnTo>
                  <a:pt x="723595" y="842806"/>
                </a:lnTo>
                <a:lnTo>
                  <a:pt x="0" y="842806"/>
                </a:lnTo>
                <a:lnTo>
                  <a:pt x="0" y="811241"/>
                </a:lnTo>
                <a:lnTo>
                  <a:pt x="10470" y="809750"/>
                </a:lnTo>
                <a:cubicBezTo>
                  <a:pt x="25154" y="805368"/>
                  <a:pt x="35458" y="795110"/>
                  <a:pt x="35458" y="783155"/>
                </a:cubicBezTo>
                <a:cubicBezTo>
                  <a:pt x="35458" y="771199"/>
                  <a:pt x="25154" y="760941"/>
                  <a:pt x="10470" y="756560"/>
                </a:cubicBezTo>
                <a:lnTo>
                  <a:pt x="0" y="755068"/>
                </a:lnTo>
                <a:lnTo>
                  <a:pt x="0" y="720803"/>
                </a:lnTo>
                <a:lnTo>
                  <a:pt x="10470" y="719312"/>
                </a:lnTo>
                <a:cubicBezTo>
                  <a:pt x="25154" y="714930"/>
                  <a:pt x="35458" y="704672"/>
                  <a:pt x="35458" y="692717"/>
                </a:cubicBezTo>
                <a:cubicBezTo>
                  <a:pt x="35458" y="680761"/>
                  <a:pt x="25154" y="670503"/>
                  <a:pt x="10470" y="666122"/>
                </a:cubicBezTo>
                <a:lnTo>
                  <a:pt x="0" y="664630"/>
                </a:lnTo>
                <a:lnTo>
                  <a:pt x="0" y="630365"/>
                </a:lnTo>
                <a:lnTo>
                  <a:pt x="10470" y="628874"/>
                </a:lnTo>
                <a:cubicBezTo>
                  <a:pt x="25154" y="624492"/>
                  <a:pt x="35458" y="614235"/>
                  <a:pt x="35458" y="602279"/>
                </a:cubicBezTo>
                <a:cubicBezTo>
                  <a:pt x="35458" y="590323"/>
                  <a:pt x="25154" y="580065"/>
                  <a:pt x="10470" y="575684"/>
                </a:cubicBezTo>
                <a:lnTo>
                  <a:pt x="0" y="574192"/>
                </a:lnTo>
                <a:lnTo>
                  <a:pt x="0" y="539927"/>
                </a:lnTo>
                <a:lnTo>
                  <a:pt x="10470" y="538436"/>
                </a:lnTo>
                <a:cubicBezTo>
                  <a:pt x="25154" y="534054"/>
                  <a:pt x="35458" y="523797"/>
                  <a:pt x="35458" y="511841"/>
                </a:cubicBezTo>
                <a:cubicBezTo>
                  <a:pt x="35458" y="499885"/>
                  <a:pt x="25154" y="489628"/>
                  <a:pt x="10470" y="485246"/>
                </a:cubicBezTo>
                <a:lnTo>
                  <a:pt x="0" y="483755"/>
                </a:lnTo>
                <a:lnTo>
                  <a:pt x="0" y="449490"/>
                </a:lnTo>
                <a:lnTo>
                  <a:pt x="10470" y="447999"/>
                </a:lnTo>
                <a:cubicBezTo>
                  <a:pt x="25154" y="443617"/>
                  <a:pt x="35458" y="433358"/>
                  <a:pt x="35458" y="421403"/>
                </a:cubicBezTo>
                <a:cubicBezTo>
                  <a:pt x="35458" y="409447"/>
                  <a:pt x="25154" y="399190"/>
                  <a:pt x="10470" y="394808"/>
                </a:cubicBezTo>
                <a:lnTo>
                  <a:pt x="0" y="393317"/>
                </a:lnTo>
                <a:lnTo>
                  <a:pt x="0" y="359052"/>
                </a:lnTo>
                <a:lnTo>
                  <a:pt x="10470" y="357561"/>
                </a:lnTo>
                <a:cubicBezTo>
                  <a:pt x="25154" y="353179"/>
                  <a:pt x="35458" y="342921"/>
                  <a:pt x="35458" y="330966"/>
                </a:cubicBezTo>
                <a:cubicBezTo>
                  <a:pt x="35458" y="319010"/>
                  <a:pt x="25154" y="308752"/>
                  <a:pt x="10470" y="304370"/>
                </a:cubicBezTo>
                <a:lnTo>
                  <a:pt x="0" y="302879"/>
                </a:lnTo>
                <a:lnTo>
                  <a:pt x="0" y="268614"/>
                </a:lnTo>
                <a:lnTo>
                  <a:pt x="10470" y="267123"/>
                </a:lnTo>
                <a:cubicBezTo>
                  <a:pt x="25154" y="262741"/>
                  <a:pt x="35458" y="252484"/>
                  <a:pt x="35458" y="240528"/>
                </a:cubicBezTo>
                <a:cubicBezTo>
                  <a:pt x="35458" y="228572"/>
                  <a:pt x="25154" y="218314"/>
                  <a:pt x="10470" y="213933"/>
                </a:cubicBezTo>
                <a:lnTo>
                  <a:pt x="0" y="212441"/>
                </a:lnTo>
                <a:lnTo>
                  <a:pt x="0" y="178176"/>
                </a:lnTo>
                <a:lnTo>
                  <a:pt x="10470" y="176685"/>
                </a:lnTo>
                <a:cubicBezTo>
                  <a:pt x="25154" y="172303"/>
                  <a:pt x="35458" y="162045"/>
                  <a:pt x="35458" y="150090"/>
                </a:cubicBezTo>
                <a:cubicBezTo>
                  <a:pt x="35458" y="138134"/>
                  <a:pt x="25154" y="127876"/>
                  <a:pt x="10470" y="123495"/>
                </a:cubicBezTo>
                <a:lnTo>
                  <a:pt x="0" y="122003"/>
                </a:lnTo>
                <a:lnTo>
                  <a:pt x="0" y="87738"/>
                </a:lnTo>
                <a:lnTo>
                  <a:pt x="10470" y="86247"/>
                </a:lnTo>
                <a:cubicBezTo>
                  <a:pt x="25154" y="81865"/>
                  <a:pt x="35458" y="71607"/>
                  <a:pt x="35458" y="59652"/>
                </a:cubicBezTo>
                <a:cubicBezTo>
                  <a:pt x="35458" y="47696"/>
                  <a:pt x="25154" y="37438"/>
                  <a:pt x="10470" y="33057"/>
                </a:cubicBezTo>
                <a:lnTo>
                  <a:pt x="0" y="315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自由: 形状 16">
            <a:extLst>
              <a:ext uri="{FF2B5EF4-FFF2-40B4-BE49-F238E27FC236}">
                <a16:creationId xmlns:a16="http://schemas.microsoft.com/office/drawing/2014/main" id="{D1F0F738-3487-D248-94B5-99B963B13953}"/>
              </a:ext>
            </a:extLst>
          </p:cNvPr>
          <p:cNvSpPr/>
          <p:nvPr/>
        </p:nvSpPr>
        <p:spPr>
          <a:xfrm>
            <a:off x="1637052" y="4550806"/>
            <a:ext cx="4086649" cy="1178315"/>
          </a:xfrm>
          <a:custGeom>
            <a:avLst/>
            <a:gdLst>
              <a:gd name="connsiteX0" fmla="*/ 0 w 4086649"/>
              <a:gd name="connsiteY0" fmla="*/ 0 h 1178315"/>
              <a:gd name="connsiteX1" fmla="*/ 4086649 w 4086649"/>
              <a:gd name="connsiteY1" fmla="*/ 0 h 1178315"/>
              <a:gd name="connsiteX2" fmla="*/ 4072403 w 4086649"/>
              <a:gd name="connsiteY2" fmla="*/ 49794 h 1178315"/>
              <a:gd name="connsiteX3" fmla="*/ 4007730 w 4086649"/>
              <a:gd name="connsiteY3" fmla="*/ 589158 h 1178315"/>
              <a:gd name="connsiteX4" fmla="*/ 4072403 w 4086649"/>
              <a:gd name="connsiteY4" fmla="*/ 1128523 h 1178315"/>
              <a:gd name="connsiteX5" fmla="*/ 4086648 w 4086649"/>
              <a:gd name="connsiteY5" fmla="*/ 1178315 h 1178315"/>
              <a:gd name="connsiteX6" fmla="*/ 0 w 4086649"/>
              <a:gd name="connsiteY6" fmla="*/ 1178315 h 117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6649" h="1178315">
                <a:moveTo>
                  <a:pt x="0" y="0"/>
                </a:moveTo>
                <a:lnTo>
                  <a:pt x="4086649" y="0"/>
                </a:lnTo>
                <a:lnTo>
                  <a:pt x="4072403" y="49794"/>
                </a:lnTo>
                <a:cubicBezTo>
                  <a:pt x="4030759" y="215573"/>
                  <a:pt x="4007730" y="397837"/>
                  <a:pt x="4007730" y="589158"/>
                </a:cubicBezTo>
                <a:cubicBezTo>
                  <a:pt x="4007730" y="780479"/>
                  <a:pt x="4030759" y="962744"/>
                  <a:pt x="4072403" y="1128523"/>
                </a:cubicBezTo>
                <a:lnTo>
                  <a:pt x="4086648" y="1178315"/>
                </a:lnTo>
                <a:lnTo>
                  <a:pt x="0" y="11783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自由: 形状 17">
            <a:extLst>
              <a:ext uri="{FF2B5EF4-FFF2-40B4-BE49-F238E27FC236}">
                <a16:creationId xmlns:a16="http://schemas.microsoft.com/office/drawing/2014/main" id="{BFF9F13A-2420-474D-84BF-D92CAF6FECCF}"/>
              </a:ext>
            </a:extLst>
          </p:cNvPr>
          <p:cNvSpPr/>
          <p:nvPr/>
        </p:nvSpPr>
        <p:spPr>
          <a:xfrm>
            <a:off x="735158" y="4718560"/>
            <a:ext cx="723596" cy="842806"/>
          </a:xfrm>
          <a:custGeom>
            <a:avLst/>
            <a:gdLst>
              <a:gd name="connsiteX0" fmla="*/ 0 w 723596"/>
              <a:gd name="connsiteY0" fmla="*/ 0 h 842806"/>
              <a:gd name="connsiteX1" fmla="*/ 723596 w 723596"/>
              <a:gd name="connsiteY1" fmla="*/ 0 h 842806"/>
              <a:gd name="connsiteX2" fmla="*/ 712064 w 723596"/>
              <a:gd name="connsiteY2" fmla="*/ 14376 h 842806"/>
              <a:gd name="connsiteX3" fmla="*/ 575972 w 723596"/>
              <a:gd name="connsiteY3" fmla="*/ 421403 h 842806"/>
              <a:gd name="connsiteX4" fmla="*/ 712064 w 723596"/>
              <a:gd name="connsiteY4" fmla="*/ 828432 h 842806"/>
              <a:gd name="connsiteX5" fmla="*/ 723595 w 723596"/>
              <a:gd name="connsiteY5" fmla="*/ 842806 h 842806"/>
              <a:gd name="connsiteX6" fmla="*/ 0 w 723596"/>
              <a:gd name="connsiteY6" fmla="*/ 842806 h 842806"/>
              <a:gd name="connsiteX7" fmla="*/ 0 w 723596"/>
              <a:gd name="connsiteY7" fmla="*/ 811241 h 842806"/>
              <a:gd name="connsiteX8" fmla="*/ 10470 w 723596"/>
              <a:gd name="connsiteY8" fmla="*/ 809750 h 842806"/>
              <a:gd name="connsiteX9" fmla="*/ 35458 w 723596"/>
              <a:gd name="connsiteY9" fmla="*/ 783155 h 842806"/>
              <a:gd name="connsiteX10" fmla="*/ 10470 w 723596"/>
              <a:gd name="connsiteY10" fmla="*/ 756560 h 842806"/>
              <a:gd name="connsiteX11" fmla="*/ 0 w 723596"/>
              <a:gd name="connsiteY11" fmla="*/ 755068 h 842806"/>
              <a:gd name="connsiteX12" fmla="*/ 0 w 723596"/>
              <a:gd name="connsiteY12" fmla="*/ 720803 h 842806"/>
              <a:gd name="connsiteX13" fmla="*/ 10470 w 723596"/>
              <a:gd name="connsiteY13" fmla="*/ 719312 h 842806"/>
              <a:gd name="connsiteX14" fmla="*/ 35458 w 723596"/>
              <a:gd name="connsiteY14" fmla="*/ 692717 h 842806"/>
              <a:gd name="connsiteX15" fmla="*/ 10470 w 723596"/>
              <a:gd name="connsiteY15" fmla="*/ 666122 h 842806"/>
              <a:gd name="connsiteX16" fmla="*/ 0 w 723596"/>
              <a:gd name="connsiteY16" fmla="*/ 664630 h 842806"/>
              <a:gd name="connsiteX17" fmla="*/ 0 w 723596"/>
              <a:gd name="connsiteY17" fmla="*/ 630365 h 842806"/>
              <a:gd name="connsiteX18" fmla="*/ 10470 w 723596"/>
              <a:gd name="connsiteY18" fmla="*/ 628874 h 842806"/>
              <a:gd name="connsiteX19" fmla="*/ 35458 w 723596"/>
              <a:gd name="connsiteY19" fmla="*/ 602279 h 842806"/>
              <a:gd name="connsiteX20" fmla="*/ 10470 w 723596"/>
              <a:gd name="connsiteY20" fmla="*/ 575684 h 842806"/>
              <a:gd name="connsiteX21" fmla="*/ 0 w 723596"/>
              <a:gd name="connsiteY21" fmla="*/ 574192 h 842806"/>
              <a:gd name="connsiteX22" fmla="*/ 0 w 723596"/>
              <a:gd name="connsiteY22" fmla="*/ 539927 h 842806"/>
              <a:gd name="connsiteX23" fmla="*/ 10470 w 723596"/>
              <a:gd name="connsiteY23" fmla="*/ 538436 h 842806"/>
              <a:gd name="connsiteX24" fmla="*/ 35458 w 723596"/>
              <a:gd name="connsiteY24" fmla="*/ 511841 h 842806"/>
              <a:gd name="connsiteX25" fmla="*/ 10470 w 723596"/>
              <a:gd name="connsiteY25" fmla="*/ 485246 h 842806"/>
              <a:gd name="connsiteX26" fmla="*/ 0 w 723596"/>
              <a:gd name="connsiteY26" fmla="*/ 483755 h 842806"/>
              <a:gd name="connsiteX27" fmla="*/ 0 w 723596"/>
              <a:gd name="connsiteY27" fmla="*/ 449490 h 842806"/>
              <a:gd name="connsiteX28" fmla="*/ 10470 w 723596"/>
              <a:gd name="connsiteY28" fmla="*/ 447999 h 842806"/>
              <a:gd name="connsiteX29" fmla="*/ 35458 w 723596"/>
              <a:gd name="connsiteY29" fmla="*/ 421403 h 842806"/>
              <a:gd name="connsiteX30" fmla="*/ 10470 w 723596"/>
              <a:gd name="connsiteY30" fmla="*/ 394808 h 842806"/>
              <a:gd name="connsiteX31" fmla="*/ 0 w 723596"/>
              <a:gd name="connsiteY31" fmla="*/ 393317 h 842806"/>
              <a:gd name="connsiteX32" fmla="*/ 0 w 723596"/>
              <a:gd name="connsiteY32" fmla="*/ 359052 h 842806"/>
              <a:gd name="connsiteX33" fmla="*/ 10470 w 723596"/>
              <a:gd name="connsiteY33" fmla="*/ 357561 h 842806"/>
              <a:gd name="connsiteX34" fmla="*/ 35458 w 723596"/>
              <a:gd name="connsiteY34" fmla="*/ 330966 h 842806"/>
              <a:gd name="connsiteX35" fmla="*/ 10470 w 723596"/>
              <a:gd name="connsiteY35" fmla="*/ 304370 h 842806"/>
              <a:gd name="connsiteX36" fmla="*/ 0 w 723596"/>
              <a:gd name="connsiteY36" fmla="*/ 302879 h 842806"/>
              <a:gd name="connsiteX37" fmla="*/ 0 w 723596"/>
              <a:gd name="connsiteY37" fmla="*/ 268614 h 842806"/>
              <a:gd name="connsiteX38" fmla="*/ 10470 w 723596"/>
              <a:gd name="connsiteY38" fmla="*/ 267123 h 842806"/>
              <a:gd name="connsiteX39" fmla="*/ 35458 w 723596"/>
              <a:gd name="connsiteY39" fmla="*/ 240528 h 842806"/>
              <a:gd name="connsiteX40" fmla="*/ 10470 w 723596"/>
              <a:gd name="connsiteY40" fmla="*/ 213933 h 842806"/>
              <a:gd name="connsiteX41" fmla="*/ 0 w 723596"/>
              <a:gd name="connsiteY41" fmla="*/ 212441 h 842806"/>
              <a:gd name="connsiteX42" fmla="*/ 0 w 723596"/>
              <a:gd name="connsiteY42" fmla="*/ 178176 h 842806"/>
              <a:gd name="connsiteX43" fmla="*/ 10470 w 723596"/>
              <a:gd name="connsiteY43" fmla="*/ 176685 h 842806"/>
              <a:gd name="connsiteX44" fmla="*/ 35458 w 723596"/>
              <a:gd name="connsiteY44" fmla="*/ 150090 h 842806"/>
              <a:gd name="connsiteX45" fmla="*/ 10470 w 723596"/>
              <a:gd name="connsiteY45" fmla="*/ 123495 h 842806"/>
              <a:gd name="connsiteX46" fmla="*/ 0 w 723596"/>
              <a:gd name="connsiteY46" fmla="*/ 122003 h 842806"/>
              <a:gd name="connsiteX47" fmla="*/ 0 w 723596"/>
              <a:gd name="connsiteY47" fmla="*/ 87738 h 842806"/>
              <a:gd name="connsiteX48" fmla="*/ 10470 w 723596"/>
              <a:gd name="connsiteY48" fmla="*/ 86247 h 842806"/>
              <a:gd name="connsiteX49" fmla="*/ 35458 w 723596"/>
              <a:gd name="connsiteY49" fmla="*/ 59652 h 842806"/>
              <a:gd name="connsiteX50" fmla="*/ 10470 w 723596"/>
              <a:gd name="connsiteY50" fmla="*/ 33057 h 842806"/>
              <a:gd name="connsiteX51" fmla="*/ 0 w 723596"/>
              <a:gd name="connsiteY51" fmla="*/ 31565 h 84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23596" h="842806">
                <a:moveTo>
                  <a:pt x="0" y="0"/>
                </a:moveTo>
                <a:lnTo>
                  <a:pt x="723596" y="0"/>
                </a:lnTo>
                <a:lnTo>
                  <a:pt x="712064" y="14376"/>
                </a:lnTo>
                <a:cubicBezTo>
                  <a:pt x="625272" y="135370"/>
                  <a:pt x="575972" y="274027"/>
                  <a:pt x="575972" y="421403"/>
                </a:cubicBezTo>
                <a:cubicBezTo>
                  <a:pt x="575972" y="568780"/>
                  <a:pt x="625272" y="707437"/>
                  <a:pt x="712064" y="828432"/>
                </a:cubicBezTo>
                <a:lnTo>
                  <a:pt x="723595" y="842806"/>
                </a:lnTo>
                <a:lnTo>
                  <a:pt x="0" y="842806"/>
                </a:lnTo>
                <a:lnTo>
                  <a:pt x="0" y="811241"/>
                </a:lnTo>
                <a:lnTo>
                  <a:pt x="10470" y="809750"/>
                </a:lnTo>
                <a:cubicBezTo>
                  <a:pt x="25154" y="805368"/>
                  <a:pt x="35458" y="795110"/>
                  <a:pt x="35458" y="783155"/>
                </a:cubicBezTo>
                <a:cubicBezTo>
                  <a:pt x="35458" y="771199"/>
                  <a:pt x="25154" y="760941"/>
                  <a:pt x="10470" y="756560"/>
                </a:cubicBezTo>
                <a:lnTo>
                  <a:pt x="0" y="755068"/>
                </a:lnTo>
                <a:lnTo>
                  <a:pt x="0" y="720803"/>
                </a:lnTo>
                <a:lnTo>
                  <a:pt x="10470" y="719312"/>
                </a:lnTo>
                <a:cubicBezTo>
                  <a:pt x="25154" y="714930"/>
                  <a:pt x="35458" y="704672"/>
                  <a:pt x="35458" y="692717"/>
                </a:cubicBezTo>
                <a:cubicBezTo>
                  <a:pt x="35458" y="680761"/>
                  <a:pt x="25154" y="670503"/>
                  <a:pt x="10470" y="666122"/>
                </a:cubicBezTo>
                <a:lnTo>
                  <a:pt x="0" y="664630"/>
                </a:lnTo>
                <a:lnTo>
                  <a:pt x="0" y="630365"/>
                </a:lnTo>
                <a:lnTo>
                  <a:pt x="10470" y="628874"/>
                </a:lnTo>
                <a:cubicBezTo>
                  <a:pt x="25154" y="624492"/>
                  <a:pt x="35458" y="614235"/>
                  <a:pt x="35458" y="602279"/>
                </a:cubicBezTo>
                <a:cubicBezTo>
                  <a:pt x="35458" y="590323"/>
                  <a:pt x="25154" y="580065"/>
                  <a:pt x="10470" y="575684"/>
                </a:cubicBezTo>
                <a:lnTo>
                  <a:pt x="0" y="574192"/>
                </a:lnTo>
                <a:lnTo>
                  <a:pt x="0" y="539927"/>
                </a:lnTo>
                <a:lnTo>
                  <a:pt x="10470" y="538436"/>
                </a:lnTo>
                <a:cubicBezTo>
                  <a:pt x="25154" y="534054"/>
                  <a:pt x="35458" y="523797"/>
                  <a:pt x="35458" y="511841"/>
                </a:cubicBezTo>
                <a:cubicBezTo>
                  <a:pt x="35458" y="499885"/>
                  <a:pt x="25154" y="489628"/>
                  <a:pt x="10470" y="485246"/>
                </a:cubicBezTo>
                <a:lnTo>
                  <a:pt x="0" y="483755"/>
                </a:lnTo>
                <a:lnTo>
                  <a:pt x="0" y="449490"/>
                </a:lnTo>
                <a:lnTo>
                  <a:pt x="10470" y="447999"/>
                </a:lnTo>
                <a:cubicBezTo>
                  <a:pt x="25154" y="443617"/>
                  <a:pt x="35458" y="433358"/>
                  <a:pt x="35458" y="421403"/>
                </a:cubicBezTo>
                <a:cubicBezTo>
                  <a:pt x="35458" y="409447"/>
                  <a:pt x="25154" y="399190"/>
                  <a:pt x="10470" y="394808"/>
                </a:cubicBezTo>
                <a:lnTo>
                  <a:pt x="0" y="393317"/>
                </a:lnTo>
                <a:lnTo>
                  <a:pt x="0" y="359052"/>
                </a:lnTo>
                <a:lnTo>
                  <a:pt x="10470" y="357561"/>
                </a:lnTo>
                <a:cubicBezTo>
                  <a:pt x="25154" y="353179"/>
                  <a:pt x="35458" y="342921"/>
                  <a:pt x="35458" y="330966"/>
                </a:cubicBezTo>
                <a:cubicBezTo>
                  <a:pt x="35458" y="319010"/>
                  <a:pt x="25154" y="308752"/>
                  <a:pt x="10470" y="304370"/>
                </a:cubicBezTo>
                <a:lnTo>
                  <a:pt x="0" y="302879"/>
                </a:lnTo>
                <a:lnTo>
                  <a:pt x="0" y="268614"/>
                </a:lnTo>
                <a:lnTo>
                  <a:pt x="10470" y="267123"/>
                </a:lnTo>
                <a:cubicBezTo>
                  <a:pt x="25154" y="262741"/>
                  <a:pt x="35458" y="252484"/>
                  <a:pt x="35458" y="240528"/>
                </a:cubicBezTo>
                <a:cubicBezTo>
                  <a:pt x="35458" y="228572"/>
                  <a:pt x="25154" y="218314"/>
                  <a:pt x="10470" y="213933"/>
                </a:cubicBezTo>
                <a:lnTo>
                  <a:pt x="0" y="212441"/>
                </a:lnTo>
                <a:lnTo>
                  <a:pt x="0" y="178176"/>
                </a:lnTo>
                <a:lnTo>
                  <a:pt x="10470" y="176685"/>
                </a:lnTo>
                <a:cubicBezTo>
                  <a:pt x="25154" y="172303"/>
                  <a:pt x="35458" y="162045"/>
                  <a:pt x="35458" y="150090"/>
                </a:cubicBezTo>
                <a:cubicBezTo>
                  <a:pt x="35458" y="138134"/>
                  <a:pt x="25154" y="127876"/>
                  <a:pt x="10470" y="123495"/>
                </a:cubicBezTo>
                <a:lnTo>
                  <a:pt x="0" y="122003"/>
                </a:lnTo>
                <a:lnTo>
                  <a:pt x="0" y="87738"/>
                </a:lnTo>
                <a:lnTo>
                  <a:pt x="10470" y="86247"/>
                </a:lnTo>
                <a:cubicBezTo>
                  <a:pt x="25154" y="81865"/>
                  <a:pt x="35458" y="71607"/>
                  <a:pt x="35458" y="59652"/>
                </a:cubicBezTo>
                <a:cubicBezTo>
                  <a:pt x="35458" y="47696"/>
                  <a:pt x="25154" y="37438"/>
                  <a:pt x="10470" y="33057"/>
                </a:cubicBezTo>
                <a:lnTo>
                  <a:pt x="0" y="315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D187D825-153B-7143-8B8F-9249CE9668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8" name="文本框 57">
            <a:extLst>
              <a:ext uri="{FF2B5EF4-FFF2-40B4-BE49-F238E27FC236}">
                <a16:creationId xmlns:a16="http://schemas.microsoft.com/office/drawing/2014/main" id="{34B21DD9-5266-C248-B34D-2629748124DE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五角星 4">
            <a:extLst>
              <a:ext uri="{FF2B5EF4-FFF2-40B4-BE49-F238E27FC236}">
                <a16:creationId xmlns:a16="http://schemas.microsoft.com/office/drawing/2014/main" id="{4A1D44A3-FF10-E843-ADBD-9D36DB45AE65}"/>
              </a:ext>
            </a:extLst>
          </p:cNvPr>
          <p:cNvSpPr/>
          <p:nvPr/>
        </p:nvSpPr>
        <p:spPr>
          <a:xfrm rot="19903756">
            <a:off x="6035808" y="4737971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五角星 5">
            <a:extLst>
              <a:ext uri="{FF2B5EF4-FFF2-40B4-BE49-F238E27FC236}">
                <a16:creationId xmlns:a16="http://schemas.microsoft.com/office/drawing/2014/main" id="{019653B2-FBE4-C047-B6DC-C9302437310E}"/>
              </a:ext>
            </a:extLst>
          </p:cNvPr>
          <p:cNvSpPr/>
          <p:nvPr/>
        </p:nvSpPr>
        <p:spPr>
          <a:xfrm rot="21380687">
            <a:off x="8667112" y="1967669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五角星 6">
            <a:extLst>
              <a:ext uri="{FF2B5EF4-FFF2-40B4-BE49-F238E27FC236}">
                <a16:creationId xmlns:a16="http://schemas.microsoft.com/office/drawing/2014/main" id="{33C5C452-BAC9-6047-B491-86885BF84DE7}"/>
              </a:ext>
            </a:extLst>
          </p:cNvPr>
          <p:cNvSpPr/>
          <p:nvPr/>
        </p:nvSpPr>
        <p:spPr>
          <a:xfrm rot="19938392">
            <a:off x="11064038" y="1515857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角星 7">
            <a:extLst>
              <a:ext uri="{FF2B5EF4-FFF2-40B4-BE49-F238E27FC236}">
                <a16:creationId xmlns:a16="http://schemas.microsoft.com/office/drawing/2014/main" id="{0D56D1B5-C42E-F14E-9145-EAB3DA988743}"/>
              </a:ext>
            </a:extLst>
          </p:cNvPr>
          <p:cNvSpPr/>
          <p:nvPr/>
        </p:nvSpPr>
        <p:spPr>
          <a:xfrm rot="19938392">
            <a:off x="9674192" y="141773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 descr="C:\Users\Administrator\Desktop\小鸟.png">
            <a:extLst>
              <a:ext uri="{FF2B5EF4-FFF2-40B4-BE49-F238E27FC236}">
                <a16:creationId xmlns:a16="http://schemas.microsoft.com/office/drawing/2014/main" id="{083A6FA9-C285-D941-8BF9-3EA3CC823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0" y="625580"/>
            <a:ext cx="1113169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C442E4-341D-C345-968D-A2CC4F9542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7" r="16158"/>
          <a:stretch/>
        </p:blipFill>
        <p:spPr>
          <a:xfrm>
            <a:off x="7404277" y="641560"/>
            <a:ext cx="3451831" cy="5839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五角星 5">
            <a:extLst>
              <a:ext uri="{FF2B5EF4-FFF2-40B4-BE49-F238E27FC236}">
                <a16:creationId xmlns:a16="http://schemas.microsoft.com/office/drawing/2014/main" id="{87A30B2D-D3AC-A548-9845-56E811ED1147}"/>
              </a:ext>
            </a:extLst>
          </p:cNvPr>
          <p:cNvSpPr/>
          <p:nvPr/>
        </p:nvSpPr>
        <p:spPr>
          <a:xfrm rot="21380687">
            <a:off x="7098681" y="5851406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57">
            <a:extLst>
              <a:ext uri="{FF2B5EF4-FFF2-40B4-BE49-F238E27FC236}">
                <a16:creationId xmlns:a16="http://schemas.microsoft.com/office/drawing/2014/main" id="{BB0B57FB-CDDC-B94A-BC8B-23784DA4B306}"/>
              </a:ext>
            </a:extLst>
          </p:cNvPr>
          <p:cNvSpPr txBox="1"/>
          <p:nvPr/>
        </p:nvSpPr>
        <p:spPr>
          <a:xfrm>
            <a:off x="7787112" y="5410258"/>
            <a:ext cx="2366851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3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27" dur="6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2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8" grpId="0" animBg="1"/>
          <p:bldP spid="18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27" dur="6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9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1" dur="3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200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1" dur="2000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2" grpId="1" animBg="1"/>
          <p:bldP spid="18" grpId="0" animBg="1"/>
          <p:bldP spid="18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F999A26-E650-DA40-A035-9E8C1654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089C779-B538-D34B-9654-521FB16A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B7518809-FA2D-0643-B682-3902C9CF2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F1FBC58F-FD49-984D-BE03-D47181575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5BFE810-B474-0A41-B0AA-285F626D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770F14A8-0B75-424E-8DF8-211382506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B249CE-5FCE-EA42-9125-196DBCAA7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910C-A73A-0F43-B3A0-E122E918D940}"/>
              </a:ext>
            </a:extLst>
          </p:cNvPr>
          <p:cNvSpPr txBox="1"/>
          <p:nvPr/>
        </p:nvSpPr>
        <p:spPr>
          <a:xfrm>
            <a:off x="2705282" y="2050086"/>
            <a:ext cx="67814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65474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220" descr="21">
            <a:extLst>
              <a:ext uri="{FF2B5EF4-FFF2-40B4-BE49-F238E27FC236}">
                <a16:creationId xmlns:a16="http://schemas.microsoft.com/office/drawing/2014/main" id="{38866B73-652E-D847-A7C1-28CBA555D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6690495E-6926-1246-B6FB-FA00DF5BF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861" y="5357446"/>
            <a:ext cx="4476629" cy="1404934"/>
          </a:xfrm>
          <a:prstGeom prst="rect">
            <a:avLst/>
          </a:prstGeom>
        </p:spPr>
      </p:pic>
      <p:sp>
        <p:nvSpPr>
          <p:cNvPr id="5" name="文本框 57">
            <a:extLst>
              <a:ext uri="{FF2B5EF4-FFF2-40B4-BE49-F238E27FC236}">
                <a16:creationId xmlns:a16="http://schemas.microsoft.com/office/drawing/2014/main" id="{8D64D371-6350-7A43-B6C1-07F549CE0722}"/>
              </a:ext>
            </a:extLst>
          </p:cNvPr>
          <p:cNvSpPr txBox="1"/>
          <p:nvPr/>
        </p:nvSpPr>
        <p:spPr>
          <a:xfrm>
            <a:off x="4602801" y="513087"/>
            <a:ext cx="3314643" cy="4626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dirty="0" err="1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altLang="zh-C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6309036-35BE-DF40-9A69-D990D23BA3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93949" y="70770"/>
            <a:ext cx="3313155" cy="1683834"/>
          </a:xfrm>
          <a:prstGeom prst="rect">
            <a:avLst/>
          </a:prstGeom>
        </p:spPr>
      </p:pic>
      <p:sp>
        <p:nvSpPr>
          <p:cNvPr id="7" name="文本框 57">
            <a:extLst>
              <a:ext uri="{FF2B5EF4-FFF2-40B4-BE49-F238E27FC236}">
                <a16:creationId xmlns:a16="http://schemas.microsoft.com/office/drawing/2014/main" id="{2764CB02-CD65-9444-9705-BBF277B29ABF}"/>
              </a:ext>
            </a:extLst>
          </p:cNvPr>
          <p:cNvSpPr txBox="1"/>
          <p:nvPr/>
        </p:nvSpPr>
        <p:spPr>
          <a:xfrm>
            <a:off x="360638" y="904971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C4AE02B7-E79D-6B41-89FD-858DE51875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667000" y="-2667004"/>
            <a:ext cx="6858002" cy="1219200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F3189BD-1AA4-6A49-AFB2-9795389FE5B2}"/>
              </a:ext>
            </a:extLst>
          </p:cNvPr>
          <p:cNvSpPr/>
          <p:nvPr/>
        </p:nvSpPr>
        <p:spPr>
          <a:xfrm>
            <a:off x="3959497" y="1731554"/>
            <a:ext cx="3526972" cy="352697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DB32FB-83A4-7A44-88CA-12C2AAA69A10}"/>
              </a:ext>
            </a:extLst>
          </p:cNvPr>
          <p:cNvSpPr/>
          <p:nvPr/>
        </p:nvSpPr>
        <p:spPr>
          <a:xfrm>
            <a:off x="4066903" y="1828800"/>
            <a:ext cx="3344091" cy="3317965"/>
          </a:xfrm>
          <a:prstGeom prst="ellipse">
            <a:avLst/>
          </a:prstGeom>
          <a:solidFill>
            <a:schemeClr val="bg1"/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!!!</a:t>
            </a:r>
          </a:p>
        </p:txBody>
      </p:sp>
    </p:spTree>
    <p:extLst>
      <p:ext uri="{BB962C8B-B14F-4D97-AF65-F5344CB8AC3E}">
        <p14:creationId xmlns:p14="http://schemas.microsoft.com/office/powerpoint/2010/main" val="177981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五角星 4">
            <a:extLst>
              <a:ext uri="{FF2B5EF4-FFF2-40B4-BE49-F238E27FC236}">
                <a16:creationId xmlns:a16="http://schemas.microsoft.com/office/drawing/2014/main" id="{849A4E85-30B7-C449-9DD6-3CFD81140528}"/>
              </a:ext>
            </a:extLst>
          </p:cNvPr>
          <p:cNvSpPr/>
          <p:nvPr/>
        </p:nvSpPr>
        <p:spPr>
          <a:xfrm rot="19903756">
            <a:off x="9502676" y="-71985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五角星 6">
            <a:extLst>
              <a:ext uri="{FF2B5EF4-FFF2-40B4-BE49-F238E27FC236}">
                <a16:creationId xmlns:a16="http://schemas.microsoft.com/office/drawing/2014/main" id="{E4258C96-EC73-A847-B194-E757E7BCD760}"/>
              </a:ext>
            </a:extLst>
          </p:cNvPr>
          <p:cNvSpPr/>
          <p:nvPr/>
        </p:nvSpPr>
        <p:spPr>
          <a:xfrm rot="19938392">
            <a:off x="11226441" y="375256"/>
            <a:ext cx="487863" cy="41319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五角星 7">
            <a:extLst>
              <a:ext uri="{FF2B5EF4-FFF2-40B4-BE49-F238E27FC236}">
                <a16:creationId xmlns:a16="http://schemas.microsoft.com/office/drawing/2014/main" id="{CB7DDDDE-C0E4-0E47-BE2C-8786AD562DE9}"/>
              </a:ext>
            </a:extLst>
          </p:cNvPr>
          <p:cNvSpPr/>
          <p:nvPr/>
        </p:nvSpPr>
        <p:spPr>
          <a:xfrm rot="19938392">
            <a:off x="10915182" y="115858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3" name="组合 8">
            <a:extLst>
              <a:ext uri="{FF2B5EF4-FFF2-40B4-BE49-F238E27FC236}">
                <a16:creationId xmlns:a16="http://schemas.microsoft.com/office/drawing/2014/main" id="{25ED73B7-21A6-9746-8663-1408A7A0AAC9}"/>
              </a:ext>
            </a:extLst>
          </p:cNvPr>
          <p:cNvGrpSpPr/>
          <p:nvPr/>
        </p:nvGrpSpPr>
        <p:grpSpPr>
          <a:xfrm>
            <a:off x="-77236" y="108086"/>
            <a:ext cx="3046059" cy="1169708"/>
            <a:chOff x="6090385" y="241539"/>
            <a:chExt cx="5768152" cy="1924755"/>
          </a:xfrm>
        </p:grpSpPr>
        <p:pic>
          <p:nvPicPr>
            <p:cNvPr id="54" name="图片 9">
              <a:extLst>
                <a:ext uri="{FF2B5EF4-FFF2-40B4-BE49-F238E27FC236}">
                  <a16:creationId xmlns:a16="http://schemas.microsoft.com/office/drawing/2014/main" id="{749C1247-E0B2-1E44-AD7E-5B7103873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1" r="31858" b="75292"/>
            <a:stretch>
              <a:fillRect/>
            </a:stretch>
          </p:blipFill>
          <p:spPr>
            <a:xfrm>
              <a:off x="6090385" y="1014166"/>
              <a:ext cx="1440160" cy="1152128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图片 10">
              <a:extLst>
                <a:ext uri="{FF2B5EF4-FFF2-40B4-BE49-F238E27FC236}">
                  <a16:creationId xmlns:a16="http://schemas.microsoft.com/office/drawing/2014/main" id="{1A35344F-6F96-9349-B1F2-43028DB03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7" t="14976" r="36782" b="60124"/>
            <a:stretch>
              <a:fillRect/>
            </a:stretch>
          </p:blipFill>
          <p:spPr>
            <a:xfrm>
              <a:off x="10346368" y="241539"/>
              <a:ext cx="1512169" cy="1296144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1">
              <a:extLst>
                <a:ext uri="{FF2B5EF4-FFF2-40B4-BE49-F238E27FC236}">
                  <a16:creationId xmlns:a16="http://schemas.microsoft.com/office/drawing/2014/main" id="{E417B7AF-26FB-7443-BB4E-876CE1F55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5" r="61735" b="71006"/>
            <a:stretch>
              <a:fillRect/>
            </a:stretch>
          </p:blipFill>
          <p:spPr>
            <a:xfrm>
              <a:off x="8891858" y="575379"/>
              <a:ext cx="1440160" cy="1466360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12">
              <a:extLst>
                <a:ext uri="{FF2B5EF4-FFF2-40B4-BE49-F238E27FC236}">
                  <a16:creationId xmlns:a16="http://schemas.microsoft.com/office/drawing/2014/main" id="{2144D963-7948-F64D-952B-D9F9E5416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10900" r="47724" b="68247"/>
            <a:stretch>
              <a:fillRect/>
            </a:stretch>
          </p:blipFill>
          <p:spPr>
            <a:xfrm>
              <a:off x="7291064" y="313546"/>
              <a:ext cx="1512168" cy="1152129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椭圆形标注 48">
            <a:extLst>
              <a:ext uri="{FF2B5EF4-FFF2-40B4-BE49-F238E27FC236}">
                <a16:creationId xmlns:a16="http://schemas.microsoft.com/office/drawing/2014/main" id="{9F93B2A7-7C9A-DD49-9949-BC596DF6CE02}"/>
              </a:ext>
            </a:extLst>
          </p:cNvPr>
          <p:cNvSpPr/>
          <p:nvPr/>
        </p:nvSpPr>
        <p:spPr>
          <a:xfrm>
            <a:off x="916685" y="852015"/>
            <a:ext cx="4822418" cy="3883869"/>
          </a:xfrm>
          <a:prstGeom prst="wedgeEllipseCallout">
            <a:avLst>
              <a:gd name="adj1" fmla="val 67736"/>
              <a:gd name="adj2" fmla="val 30466"/>
            </a:avLst>
          </a:prstGeom>
          <a:ln w="381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bao giờ thắc mắc về ý nghĩa tên gọi của mình không? Em hãy chia sẻ cho mọi người hiểu về ý nghĩa tên của em</a:t>
            </a:r>
          </a:p>
        </p:txBody>
      </p:sp>
      <p:pic>
        <p:nvPicPr>
          <p:cNvPr id="34" name="Picture 3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8D6028-A2F9-D54A-8331-9284C7A21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83" y="2546498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872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五角星 4">
            <a:extLst>
              <a:ext uri="{FF2B5EF4-FFF2-40B4-BE49-F238E27FC236}">
                <a16:creationId xmlns:a16="http://schemas.microsoft.com/office/drawing/2014/main" id="{849A4E85-30B7-C449-9DD6-3CFD81140528}"/>
              </a:ext>
            </a:extLst>
          </p:cNvPr>
          <p:cNvSpPr/>
          <p:nvPr/>
        </p:nvSpPr>
        <p:spPr>
          <a:xfrm rot="19903756">
            <a:off x="9502676" y="-71985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五角星 6">
            <a:extLst>
              <a:ext uri="{FF2B5EF4-FFF2-40B4-BE49-F238E27FC236}">
                <a16:creationId xmlns:a16="http://schemas.microsoft.com/office/drawing/2014/main" id="{E4258C96-EC73-A847-B194-E757E7BCD760}"/>
              </a:ext>
            </a:extLst>
          </p:cNvPr>
          <p:cNvSpPr/>
          <p:nvPr/>
        </p:nvSpPr>
        <p:spPr>
          <a:xfrm rot="19938392">
            <a:off x="11226441" y="375256"/>
            <a:ext cx="487863" cy="41319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2" name="五角星 7">
            <a:extLst>
              <a:ext uri="{FF2B5EF4-FFF2-40B4-BE49-F238E27FC236}">
                <a16:creationId xmlns:a16="http://schemas.microsoft.com/office/drawing/2014/main" id="{CB7DDDDE-C0E4-0E47-BE2C-8786AD562DE9}"/>
              </a:ext>
            </a:extLst>
          </p:cNvPr>
          <p:cNvSpPr/>
          <p:nvPr/>
        </p:nvSpPr>
        <p:spPr>
          <a:xfrm rot="19938392">
            <a:off x="10915182" y="115858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53" name="组合 8">
            <a:extLst>
              <a:ext uri="{FF2B5EF4-FFF2-40B4-BE49-F238E27FC236}">
                <a16:creationId xmlns:a16="http://schemas.microsoft.com/office/drawing/2014/main" id="{25ED73B7-21A6-9746-8663-1408A7A0AAC9}"/>
              </a:ext>
            </a:extLst>
          </p:cNvPr>
          <p:cNvGrpSpPr/>
          <p:nvPr/>
        </p:nvGrpSpPr>
        <p:grpSpPr>
          <a:xfrm>
            <a:off x="-77236" y="108086"/>
            <a:ext cx="3046059" cy="1169708"/>
            <a:chOff x="6090385" y="241539"/>
            <a:chExt cx="5768152" cy="1924755"/>
          </a:xfrm>
        </p:grpSpPr>
        <p:pic>
          <p:nvPicPr>
            <p:cNvPr id="54" name="图片 9">
              <a:extLst>
                <a:ext uri="{FF2B5EF4-FFF2-40B4-BE49-F238E27FC236}">
                  <a16:creationId xmlns:a16="http://schemas.microsoft.com/office/drawing/2014/main" id="{749C1247-E0B2-1E44-AD7E-5B71038736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1" r="31858" b="75292"/>
            <a:stretch>
              <a:fillRect/>
            </a:stretch>
          </p:blipFill>
          <p:spPr>
            <a:xfrm>
              <a:off x="6090385" y="1014166"/>
              <a:ext cx="1440160" cy="1152128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5" name="图片 10">
              <a:extLst>
                <a:ext uri="{FF2B5EF4-FFF2-40B4-BE49-F238E27FC236}">
                  <a16:creationId xmlns:a16="http://schemas.microsoft.com/office/drawing/2014/main" id="{1A35344F-6F96-9349-B1F2-43028DB03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87" t="14976" r="36782" b="60124"/>
            <a:stretch>
              <a:fillRect/>
            </a:stretch>
          </p:blipFill>
          <p:spPr>
            <a:xfrm>
              <a:off x="10346368" y="241539"/>
              <a:ext cx="1512169" cy="1296144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6" name="图片 11">
              <a:extLst>
                <a:ext uri="{FF2B5EF4-FFF2-40B4-BE49-F238E27FC236}">
                  <a16:creationId xmlns:a16="http://schemas.microsoft.com/office/drawing/2014/main" id="{E417B7AF-26FB-7443-BB4E-876CE1F551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5" r="61735" b="71006"/>
            <a:stretch>
              <a:fillRect/>
            </a:stretch>
          </p:blipFill>
          <p:spPr>
            <a:xfrm>
              <a:off x="8891858" y="575379"/>
              <a:ext cx="1440160" cy="1466360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7" name="图片 12">
              <a:extLst>
                <a:ext uri="{FF2B5EF4-FFF2-40B4-BE49-F238E27FC236}">
                  <a16:creationId xmlns:a16="http://schemas.microsoft.com/office/drawing/2014/main" id="{2144D963-7948-F64D-952B-D9F9E5416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0" t="10900" r="47724" b="68247"/>
            <a:stretch>
              <a:fillRect/>
            </a:stretch>
          </p:blipFill>
          <p:spPr>
            <a:xfrm>
              <a:off x="7291064" y="313546"/>
              <a:ext cx="1512168" cy="1152129"/>
            </a:xfrm>
            <a:prstGeom prst="rect">
              <a:avLst/>
            </a:prstGeom>
            <a:effectLst>
              <a:outerShdw blurRad="50800" dist="38100" dir="5400000" sx="101000" sy="101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3" name="椭圆形标注 48">
            <a:extLst>
              <a:ext uri="{FF2B5EF4-FFF2-40B4-BE49-F238E27FC236}">
                <a16:creationId xmlns:a16="http://schemas.microsoft.com/office/drawing/2014/main" id="{9F93B2A7-7C9A-DD49-9949-BC596DF6CE02}"/>
              </a:ext>
            </a:extLst>
          </p:cNvPr>
          <p:cNvSpPr/>
          <p:nvPr/>
        </p:nvSpPr>
        <p:spPr>
          <a:xfrm>
            <a:off x="812783" y="310967"/>
            <a:ext cx="4822418" cy="4424917"/>
          </a:xfrm>
          <a:prstGeom prst="wedgeEllipseCallout">
            <a:avLst>
              <a:gd name="adj1" fmla="val 67736"/>
              <a:gd name="adj2" fmla="val 30466"/>
            </a:avLst>
          </a:prstGeom>
          <a:ln w="3810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</a:t>
            </a:r>
            <a:r>
              <a:rPr lang="vi-VN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VN" sz="2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đất nước đối diện với dịch bênh Covid-19, trên các phương tiện thông tin đại chúng thường sử dụng các từ “truy vết”, “phong toả”. Em hiểu như thế nào về nghĩa của 1 ừ đó?</a:t>
            </a:r>
          </a:p>
        </p:txBody>
      </p:sp>
      <p:pic>
        <p:nvPicPr>
          <p:cNvPr id="34" name="Picture 3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58D6028-A2F9-D54A-8331-9284C7A21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83" y="2869227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07717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F999A26-E650-DA40-A035-9E8C1654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089C779-B538-D34B-9654-521FB16A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B7518809-FA2D-0643-B682-3902C9CF2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F1FBC58F-FD49-984D-BE03-D47181575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5BFE810-B474-0A41-B0AA-285F626D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770F14A8-0B75-424E-8DF8-211382506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B249CE-5FCE-EA42-9125-196DBCAA7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910C-A73A-0F43-B3A0-E122E918D940}"/>
              </a:ext>
            </a:extLst>
          </p:cNvPr>
          <p:cNvSpPr txBox="1"/>
          <p:nvPr/>
        </p:nvSpPr>
        <p:spPr>
          <a:xfrm>
            <a:off x="2948719" y="1558539"/>
            <a:ext cx="629456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</a:p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KHÁI QUÁT </a:t>
            </a:r>
          </a:p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LÝ THUYẾT</a:t>
            </a:r>
          </a:p>
        </p:txBody>
      </p:sp>
    </p:spTree>
    <p:extLst>
      <p:ext uri="{BB962C8B-B14F-4D97-AF65-F5344CB8AC3E}">
        <p14:creationId xmlns:p14="http://schemas.microsoft.com/office/powerpoint/2010/main" val="262653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0EA9ED6-4E66-C843-A748-9A4929608566}"/>
              </a:ext>
            </a:extLst>
          </p:cNvPr>
          <p:cNvGrpSpPr/>
          <p:nvPr/>
        </p:nvGrpSpPr>
        <p:grpSpPr>
          <a:xfrm>
            <a:off x="2293505" y="1940476"/>
            <a:ext cx="1432943" cy="1753864"/>
            <a:chOff x="2371986" y="1959551"/>
            <a:chExt cx="1955800" cy="2327306"/>
          </a:xfrm>
        </p:grpSpPr>
        <p:sp>
          <p:nvSpPr>
            <p:cNvPr id="53" name="MH_Other_2"/>
            <p:cNvSpPr/>
            <p:nvPr>
              <p:custDataLst>
                <p:tags r:id="rId9"/>
              </p:custDataLst>
            </p:nvPr>
          </p:nvSpPr>
          <p:spPr bwMode="auto">
            <a:xfrm>
              <a:off x="2371986" y="3429000"/>
              <a:ext cx="1955800" cy="87294"/>
            </a:xfrm>
            <a:custGeom>
              <a:avLst/>
              <a:gdLst>
                <a:gd name="T0" fmla="*/ 1333400 w 1524"/>
                <a:gd name="T1" fmla="*/ 67651 h 69"/>
                <a:gd name="T2" fmla="*/ 1494192 w 1524"/>
                <a:gd name="T3" fmla="*/ 0 h 69"/>
                <a:gd name="T4" fmla="*/ 0 w 1524"/>
                <a:gd name="T5" fmla="*/ 0 h 69"/>
                <a:gd name="T6" fmla="*/ 162753 w 1524"/>
                <a:gd name="T7" fmla="*/ 67651 h 69"/>
                <a:gd name="T8" fmla="*/ 1333400 w 1524"/>
                <a:gd name="T9" fmla="*/ 6765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4" h="69">
                  <a:moveTo>
                    <a:pt x="1360" y="69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66" y="69"/>
                  </a:lnTo>
                  <a:lnTo>
                    <a:pt x="1360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bIns="36000"/>
            <a:lstStyle/>
            <a:p>
              <a:pPr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任意多边形 53"/>
            <p:cNvSpPr/>
            <p:nvPr>
              <p:custDataLst>
                <p:tags r:id="rId10"/>
              </p:custDataLst>
            </p:nvPr>
          </p:nvSpPr>
          <p:spPr bwMode="auto">
            <a:xfrm>
              <a:off x="2371986" y="1959551"/>
              <a:ext cx="1955800" cy="1469449"/>
            </a:xfrm>
            <a:custGeom>
              <a:avLst/>
              <a:gdLst>
                <a:gd name="connsiteX0" fmla="*/ 2164 w 1493838"/>
                <a:gd name="connsiteY0" fmla="*/ 0 h 1008064"/>
                <a:gd name="connsiteX1" fmla="*/ 1491674 w 1493838"/>
                <a:gd name="connsiteY1" fmla="*/ 0 h 1008064"/>
                <a:gd name="connsiteX2" fmla="*/ 1493838 w 1493838"/>
                <a:gd name="connsiteY2" fmla="*/ 21356 h 1008064"/>
                <a:gd name="connsiteX3" fmla="*/ 1493838 w 1493838"/>
                <a:gd name="connsiteY3" fmla="*/ 1008064 h 1008064"/>
                <a:gd name="connsiteX4" fmla="*/ 0 w 1493838"/>
                <a:gd name="connsiteY4" fmla="*/ 1008064 h 1008064"/>
                <a:gd name="connsiteX5" fmla="*/ 0 w 1493838"/>
                <a:gd name="connsiteY5" fmla="*/ 21356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38" h="1008064">
                  <a:moveTo>
                    <a:pt x="2164" y="0"/>
                  </a:moveTo>
                  <a:lnTo>
                    <a:pt x="1491674" y="0"/>
                  </a:lnTo>
                  <a:lnTo>
                    <a:pt x="1493838" y="21356"/>
                  </a:lnTo>
                  <a:cubicBezTo>
                    <a:pt x="1493838" y="1008064"/>
                    <a:pt x="1493838" y="1008064"/>
                    <a:pt x="1493838" y="1008064"/>
                  </a:cubicBezTo>
                  <a:lnTo>
                    <a:pt x="0" y="1008064"/>
                  </a:lnTo>
                  <a:cubicBezTo>
                    <a:pt x="0" y="21356"/>
                    <a:pt x="0" y="21356"/>
                    <a:pt x="0" y="2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11"/>
              </p:custDataLst>
            </p:nvPr>
          </p:nvSpPr>
          <p:spPr bwMode="auto">
            <a:xfrm>
              <a:off x="2542418" y="2109198"/>
              <a:ext cx="1617016" cy="1319803"/>
            </a:xfrm>
            <a:custGeom>
              <a:avLst/>
              <a:gdLst>
                <a:gd name="connsiteX0" fmla="*/ 2210 w 1235075"/>
                <a:gd name="connsiteY0" fmla="*/ 0 h 1008064"/>
                <a:gd name="connsiteX1" fmla="*/ 1232864 w 1235075"/>
                <a:gd name="connsiteY1" fmla="*/ 0 h 1008064"/>
                <a:gd name="connsiteX2" fmla="*/ 1235075 w 1235075"/>
                <a:gd name="connsiteY2" fmla="*/ 21907 h 1008064"/>
                <a:gd name="connsiteX3" fmla="*/ 1235075 w 1235075"/>
                <a:gd name="connsiteY3" fmla="*/ 1008064 h 1008064"/>
                <a:gd name="connsiteX4" fmla="*/ 0 w 1235075"/>
                <a:gd name="connsiteY4" fmla="*/ 1008064 h 1008064"/>
                <a:gd name="connsiteX5" fmla="*/ 0 w 1235075"/>
                <a:gd name="connsiteY5" fmla="*/ 21907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075" h="1008064">
                  <a:moveTo>
                    <a:pt x="2210" y="0"/>
                  </a:moveTo>
                  <a:lnTo>
                    <a:pt x="1232864" y="0"/>
                  </a:lnTo>
                  <a:lnTo>
                    <a:pt x="1235075" y="21907"/>
                  </a:lnTo>
                  <a:cubicBezTo>
                    <a:pt x="1235075" y="1008064"/>
                    <a:pt x="1235075" y="1008064"/>
                    <a:pt x="1235075" y="1008064"/>
                  </a:cubicBezTo>
                  <a:lnTo>
                    <a:pt x="0" y="1008064"/>
                  </a:lnTo>
                  <a:cubicBezTo>
                    <a:pt x="0" y="21907"/>
                    <a:pt x="0" y="21907"/>
                    <a:pt x="0" y="2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endParaRPr lang="zh-CN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6" name="MH_Other_6"/>
            <p:cNvSpPr/>
            <p:nvPr>
              <p:custDataLst>
                <p:tags r:id="rId12"/>
              </p:custDataLst>
            </p:nvPr>
          </p:nvSpPr>
          <p:spPr bwMode="auto">
            <a:xfrm>
              <a:off x="2542418" y="3429000"/>
              <a:ext cx="1617016" cy="87294"/>
            </a:xfrm>
            <a:custGeom>
              <a:avLst/>
              <a:gdLst>
                <a:gd name="T0" fmla="*/ 2147483646 w 1260"/>
                <a:gd name="T1" fmla="*/ 2147483646 h 69"/>
                <a:gd name="T2" fmla="*/ 0 w 1260"/>
                <a:gd name="T3" fmla="*/ 0 h 69"/>
                <a:gd name="T4" fmla="*/ 2147483646 w 1260"/>
                <a:gd name="T5" fmla="*/ 0 h 69"/>
                <a:gd name="T6" fmla="*/ 2147483646 w 1260"/>
                <a:gd name="T7" fmla="*/ 2147483646 h 69"/>
                <a:gd name="T8" fmla="*/ 2147483646 w 1260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35" y="69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122" y="69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C0BFBE"/>
            </a:solidFill>
            <a:ln>
              <a:noFill/>
            </a:ln>
          </p:spPr>
          <p:txBody>
            <a:bodyPr bIns="36000"/>
            <a:lstStyle/>
            <a:p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任意多边形 56"/>
            <p:cNvSpPr/>
            <p:nvPr/>
          </p:nvSpPr>
          <p:spPr>
            <a:xfrm flipV="1">
              <a:off x="2692661" y="3516292"/>
              <a:ext cx="1282700" cy="770565"/>
            </a:xfrm>
            <a:custGeom>
              <a:avLst/>
              <a:gdLst>
                <a:gd name="connsiteX0" fmla="*/ 624356 w 1282700"/>
                <a:gd name="connsiteY0" fmla="*/ 627245 h 770565"/>
                <a:gd name="connsiteX1" fmla="*/ 624356 w 1282700"/>
                <a:gd name="connsiteY1" fmla="*/ 428008 h 770565"/>
                <a:gd name="connsiteX2" fmla="*/ 544910 w 1282700"/>
                <a:gd name="connsiteY2" fmla="*/ 513669 h 770565"/>
                <a:gd name="connsiteX3" fmla="*/ 544910 w 1282700"/>
                <a:gd name="connsiteY3" fmla="*/ 461545 h 770565"/>
                <a:gd name="connsiteX4" fmla="*/ 641138 w 1282700"/>
                <a:gd name="connsiteY4" fmla="*/ 358105 h 770565"/>
                <a:gd name="connsiteX5" fmla="*/ 737791 w 1282700"/>
                <a:gd name="connsiteY5" fmla="*/ 461545 h 770565"/>
                <a:gd name="connsiteX6" fmla="*/ 737791 w 1282700"/>
                <a:gd name="connsiteY6" fmla="*/ 513669 h 770565"/>
                <a:gd name="connsiteX7" fmla="*/ 658344 w 1282700"/>
                <a:gd name="connsiteY7" fmla="*/ 428008 h 770565"/>
                <a:gd name="connsiteX8" fmla="*/ 658344 w 1282700"/>
                <a:gd name="connsiteY8" fmla="*/ 627245 h 770565"/>
                <a:gd name="connsiteX9" fmla="*/ 641350 w 1282700"/>
                <a:gd name="connsiteY9" fmla="*/ 656194 h 770565"/>
                <a:gd name="connsiteX10" fmla="*/ 804869 w 1282700"/>
                <a:gd name="connsiteY10" fmla="*/ 492675 h 770565"/>
                <a:gd name="connsiteX11" fmla="*/ 641350 w 1282700"/>
                <a:gd name="connsiteY11" fmla="*/ 329156 h 770565"/>
                <a:gd name="connsiteX12" fmla="*/ 477831 w 1282700"/>
                <a:gd name="connsiteY12" fmla="*/ 492675 h 770565"/>
                <a:gd name="connsiteX13" fmla="*/ 641350 w 1282700"/>
                <a:gd name="connsiteY13" fmla="*/ 656194 h 770565"/>
                <a:gd name="connsiteX14" fmla="*/ 641350 w 1282700"/>
                <a:gd name="connsiteY14" fmla="*/ 694366 h 770565"/>
                <a:gd name="connsiteX15" fmla="*/ 439659 w 1282700"/>
                <a:gd name="connsiteY15" fmla="*/ 492675 h 770565"/>
                <a:gd name="connsiteX16" fmla="*/ 641350 w 1282700"/>
                <a:gd name="connsiteY16" fmla="*/ 290984 h 770565"/>
                <a:gd name="connsiteX17" fmla="*/ 843041 w 1282700"/>
                <a:gd name="connsiteY17" fmla="*/ 492675 h 770565"/>
                <a:gd name="connsiteX18" fmla="*/ 641350 w 1282700"/>
                <a:gd name="connsiteY18" fmla="*/ 694366 h 770565"/>
                <a:gd name="connsiteX19" fmla="*/ 0 w 1282700"/>
                <a:gd name="connsiteY19" fmla="*/ 770565 h 770565"/>
                <a:gd name="connsiteX20" fmla="*/ 1282700 w 1282700"/>
                <a:gd name="connsiteY20" fmla="*/ 770565 h 770565"/>
                <a:gd name="connsiteX21" fmla="*/ 641350 w 1282700"/>
                <a:gd name="connsiteY21" fmla="*/ 0 h 7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2700" h="770565">
                  <a:moveTo>
                    <a:pt x="624356" y="627245"/>
                  </a:moveTo>
                  <a:lnTo>
                    <a:pt x="624356" y="428008"/>
                  </a:lnTo>
                  <a:lnTo>
                    <a:pt x="544910" y="513669"/>
                  </a:lnTo>
                  <a:lnTo>
                    <a:pt x="544910" y="461545"/>
                  </a:lnTo>
                  <a:lnTo>
                    <a:pt x="641138" y="358105"/>
                  </a:lnTo>
                  <a:lnTo>
                    <a:pt x="737791" y="461545"/>
                  </a:lnTo>
                  <a:lnTo>
                    <a:pt x="737791" y="513669"/>
                  </a:lnTo>
                  <a:lnTo>
                    <a:pt x="658344" y="428008"/>
                  </a:lnTo>
                  <a:lnTo>
                    <a:pt x="658344" y="627245"/>
                  </a:lnTo>
                  <a:close/>
                  <a:moveTo>
                    <a:pt x="641350" y="656194"/>
                  </a:moveTo>
                  <a:cubicBezTo>
                    <a:pt x="731660" y="656194"/>
                    <a:pt x="804869" y="582985"/>
                    <a:pt x="804869" y="492675"/>
                  </a:cubicBezTo>
                  <a:cubicBezTo>
                    <a:pt x="804869" y="402366"/>
                    <a:pt x="731660" y="329156"/>
                    <a:pt x="641350" y="329156"/>
                  </a:cubicBezTo>
                  <a:cubicBezTo>
                    <a:pt x="551041" y="329156"/>
                    <a:pt x="477831" y="402366"/>
                    <a:pt x="477831" y="492675"/>
                  </a:cubicBezTo>
                  <a:cubicBezTo>
                    <a:pt x="477831" y="582985"/>
                    <a:pt x="551041" y="656194"/>
                    <a:pt x="641350" y="656194"/>
                  </a:cubicBezTo>
                  <a:close/>
                  <a:moveTo>
                    <a:pt x="641350" y="694366"/>
                  </a:moveTo>
                  <a:cubicBezTo>
                    <a:pt x="529959" y="694366"/>
                    <a:pt x="439659" y="604066"/>
                    <a:pt x="439659" y="492675"/>
                  </a:cubicBezTo>
                  <a:cubicBezTo>
                    <a:pt x="439659" y="381284"/>
                    <a:pt x="529959" y="290984"/>
                    <a:pt x="641350" y="290984"/>
                  </a:cubicBezTo>
                  <a:cubicBezTo>
                    <a:pt x="752741" y="290984"/>
                    <a:pt x="843041" y="381284"/>
                    <a:pt x="843041" y="492675"/>
                  </a:cubicBezTo>
                  <a:cubicBezTo>
                    <a:pt x="843041" y="604066"/>
                    <a:pt x="752741" y="694366"/>
                    <a:pt x="641350" y="694366"/>
                  </a:cubicBezTo>
                  <a:close/>
                  <a:moveTo>
                    <a:pt x="0" y="770565"/>
                  </a:moveTo>
                  <a:lnTo>
                    <a:pt x="1282700" y="770565"/>
                  </a:lnTo>
                  <a:lnTo>
                    <a:pt x="641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932343" y="4003935"/>
            <a:ext cx="2132003" cy="531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721440" y="3875421"/>
            <a:ext cx="2340998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159102" y="3875421"/>
            <a:ext cx="3100555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KSO_Shape"/>
          <p:cNvSpPr/>
          <p:nvPr/>
        </p:nvSpPr>
        <p:spPr bwMode="auto">
          <a:xfrm>
            <a:off x="502093" y="2447697"/>
            <a:ext cx="1092912" cy="691938"/>
          </a:xfrm>
          <a:custGeom>
            <a:avLst/>
            <a:gdLst>
              <a:gd name="T0" fmla="*/ 2147483646 w 2758"/>
              <a:gd name="T1" fmla="*/ 2147483646 h 1666"/>
              <a:gd name="T2" fmla="*/ 2147483646 w 2758"/>
              <a:gd name="T3" fmla="*/ 2147483646 h 1666"/>
              <a:gd name="T4" fmla="*/ 2147483646 w 2758"/>
              <a:gd name="T5" fmla="*/ 2147483646 h 1666"/>
              <a:gd name="T6" fmla="*/ 2147483646 w 2758"/>
              <a:gd name="T7" fmla="*/ 2147483646 h 1666"/>
              <a:gd name="T8" fmla="*/ 2147483646 w 2758"/>
              <a:gd name="T9" fmla="*/ 2147483646 h 1666"/>
              <a:gd name="T10" fmla="*/ 2147483646 w 2758"/>
              <a:gd name="T11" fmla="*/ 2147483646 h 1666"/>
              <a:gd name="T12" fmla="*/ 2147483646 w 2758"/>
              <a:gd name="T13" fmla="*/ 2147483646 h 1666"/>
              <a:gd name="T14" fmla="*/ 2147483646 w 2758"/>
              <a:gd name="T15" fmla="*/ 2147483646 h 1666"/>
              <a:gd name="T16" fmla="*/ 2147483646 w 2758"/>
              <a:gd name="T17" fmla="*/ 2147483646 h 1666"/>
              <a:gd name="T18" fmla="*/ 2147483646 w 2758"/>
              <a:gd name="T19" fmla="*/ 2147483646 h 1666"/>
              <a:gd name="T20" fmla="*/ 2147483646 w 2758"/>
              <a:gd name="T21" fmla="*/ 2147483646 h 1666"/>
              <a:gd name="T22" fmla="*/ 2147483646 w 2758"/>
              <a:gd name="T23" fmla="*/ 2147483646 h 1666"/>
              <a:gd name="T24" fmla="*/ 2147483646 w 2758"/>
              <a:gd name="T25" fmla="*/ 2147483646 h 1666"/>
              <a:gd name="T26" fmla="*/ 2147483646 w 2758"/>
              <a:gd name="T27" fmla="*/ 2147483646 h 1666"/>
              <a:gd name="T28" fmla="*/ 2147483646 w 2758"/>
              <a:gd name="T29" fmla="*/ 2147483646 h 1666"/>
              <a:gd name="T30" fmla="*/ 2147483646 w 2758"/>
              <a:gd name="T31" fmla="*/ 2147483646 h 1666"/>
              <a:gd name="T32" fmla="*/ 2147483646 w 2758"/>
              <a:gd name="T33" fmla="*/ 2147483646 h 1666"/>
              <a:gd name="T34" fmla="*/ 2147483646 w 2758"/>
              <a:gd name="T35" fmla="*/ 2147483646 h 1666"/>
              <a:gd name="T36" fmla="*/ 2147483646 w 2758"/>
              <a:gd name="T37" fmla="*/ 2147483646 h 1666"/>
              <a:gd name="T38" fmla="*/ 2147483646 w 2758"/>
              <a:gd name="T39" fmla="*/ 2147483646 h 1666"/>
              <a:gd name="T40" fmla="*/ 2147483646 w 2758"/>
              <a:gd name="T41" fmla="*/ 2147483646 h 1666"/>
              <a:gd name="T42" fmla="*/ 2147483646 w 2758"/>
              <a:gd name="T43" fmla="*/ 2147483646 h 1666"/>
              <a:gd name="T44" fmla="*/ 2147483646 w 2758"/>
              <a:gd name="T45" fmla="*/ 2147483646 h 1666"/>
              <a:gd name="T46" fmla="*/ 2147483646 w 2758"/>
              <a:gd name="T47" fmla="*/ 2147483646 h 1666"/>
              <a:gd name="T48" fmla="*/ 2147483646 w 2758"/>
              <a:gd name="T49" fmla="*/ 2147483646 h 1666"/>
              <a:gd name="T50" fmla="*/ 2147483646 w 2758"/>
              <a:gd name="T51" fmla="*/ 2147483646 h 1666"/>
              <a:gd name="T52" fmla="*/ 2147483646 w 2758"/>
              <a:gd name="T53" fmla="*/ 2147483646 h 1666"/>
              <a:gd name="T54" fmla="*/ 2147483646 w 2758"/>
              <a:gd name="T55" fmla="*/ 2147483646 h 1666"/>
              <a:gd name="T56" fmla="*/ 2147483646 w 2758"/>
              <a:gd name="T57" fmla="*/ 2147483646 h 1666"/>
              <a:gd name="T58" fmla="*/ 2147483646 w 2758"/>
              <a:gd name="T59" fmla="*/ 2147483646 h 1666"/>
              <a:gd name="T60" fmla="*/ 2147483646 w 2758"/>
              <a:gd name="T61" fmla="*/ 2147483646 h 1666"/>
              <a:gd name="T62" fmla="*/ 2147483646 w 2758"/>
              <a:gd name="T63" fmla="*/ 2147483646 h 1666"/>
              <a:gd name="T64" fmla="*/ 2147483646 w 2758"/>
              <a:gd name="T65" fmla="*/ 2147483646 h 1666"/>
              <a:gd name="T66" fmla="*/ 2147483646 w 2758"/>
              <a:gd name="T67" fmla="*/ 2147483646 h 1666"/>
              <a:gd name="T68" fmla="*/ 2147483646 w 2758"/>
              <a:gd name="T69" fmla="*/ 2147483646 h 1666"/>
              <a:gd name="T70" fmla="*/ 2147483646 w 2758"/>
              <a:gd name="T71" fmla="*/ 2147483646 h 1666"/>
              <a:gd name="T72" fmla="*/ 2147483646 w 2758"/>
              <a:gd name="T73" fmla="*/ 2147483646 h 1666"/>
              <a:gd name="T74" fmla="*/ 2147483646 w 2758"/>
              <a:gd name="T75" fmla="*/ 2147483646 h 1666"/>
              <a:gd name="T76" fmla="*/ 2147483646 w 2758"/>
              <a:gd name="T77" fmla="*/ 2147483646 h 1666"/>
              <a:gd name="T78" fmla="*/ 2147483646 w 2758"/>
              <a:gd name="T79" fmla="*/ 2147483646 h 1666"/>
              <a:gd name="T80" fmla="*/ 2147483646 w 2758"/>
              <a:gd name="T81" fmla="*/ 2147483646 h 1666"/>
              <a:gd name="T82" fmla="*/ 2147483646 w 2758"/>
              <a:gd name="T83" fmla="*/ 2147483646 h 1666"/>
              <a:gd name="T84" fmla="*/ 2147483646 w 2758"/>
              <a:gd name="T85" fmla="*/ 2147483646 h 1666"/>
              <a:gd name="T86" fmla="*/ 2147483646 w 2758"/>
              <a:gd name="T87" fmla="*/ 2147483646 h 1666"/>
              <a:gd name="T88" fmla="*/ 2147483646 w 2758"/>
              <a:gd name="T89" fmla="*/ 2147483646 h 1666"/>
              <a:gd name="T90" fmla="*/ 2147483646 w 2758"/>
              <a:gd name="T91" fmla="*/ 2147483646 h 1666"/>
              <a:gd name="T92" fmla="*/ 2147483646 w 2758"/>
              <a:gd name="T93" fmla="*/ 2147483646 h 1666"/>
              <a:gd name="T94" fmla="*/ 2147483646 w 2758"/>
              <a:gd name="T95" fmla="*/ 2147483646 h 1666"/>
              <a:gd name="T96" fmla="*/ 2147483646 w 2758"/>
              <a:gd name="T97" fmla="*/ 2147483646 h 1666"/>
              <a:gd name="T98" fmla="*/ 2147483646 w 2758"/>
              <a:gd name="T99" fmla="*/ 2147483646 h 1666"/>
              <a:gd name="T100" fmla="*/ 2147483646 w 2758"/>
              <a:gd name="T101" fmla="*/ 2147483646 h 1666"/>
              <a:gd name="T102" fmla="*/ 2147483646 w 2758"/>
              <a:gd name="T103" fmla="*/ 2147483646 h 1666"/>
              <a:gd name="T104" fmla="*/ 2147483646 w 2758"/>
              <a:gd name="T105" fmla="*/ 2147483646 h 1666"/>
              <a:gd name="T106" fmla="*/ 2147483646 w 2758"/>
              <a:gd name="T107" fmla="*/ 2147483646 h 1666"/>
              <a:gd name="T108" fmla="*/ 2147483646 w 2758"/>
              <a:gd name="T109" fmla="*/ 2147483646 h 1666"/>
              <a:gd name="T110" fmla="*/ 2147483646 w 2758"/>
              <a:gd name="T111" fmla="*/ 2147483646 h 1666"/>
              <a:gd name="T112" fmla="*/ 2147483646 w 2758"/>
              <a:gd name="T113" fmla="*/ 2147483646 h 1666"/>
              <a:gd name="T114" fmla="*/ 2147483646 w 2758"/>
              <a:gd name="T115" fmla="*/ 2147483646 h 1666"/>
              <a:gd name="T116" fmla="*/ 2147483646 w 2758"/>
              <a:gd name="T117" fmla="*/ 2147483646 h 1666"/>
              <a:gd name="T118" fmla="*/ 2147483646 w 2758"/>
              <a:gd name="T119" fmla="*/ 2147483646 h 1666"/>
              <a:gd name="T120" fmla="*/ 2147483646 w 2758"/>
              <a:gd name="T121" fmla="*/ 2147483646 h 1666"/>
              <a:gd name="T122" fmla="*/ 2147483646 w 2758"/>
              <a:gd name="T123" fmla="*/ 2147483646 h 166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758" h="1666">
                <a:moveTo>
                  <a:pt x="931" y="1269"/>
                </a:moveTo>
                <a:lnTo>
                  <a:pt x="895" y="1297"/>
                </a:lnTo>
                <a:lnTo>
                  <a:pt x="864" y="1328"/>
                </a:lnTo>
                <a:lnTo>
                  <a:pt x="839" y="1359"/>
                </a:lnTo>
                <a:lnTo>
                  <a:pt x="816" y="1392"/>
                </a:lnTo>
                <a:lnTo>
                  <a:pt x="1102" y="1555"/>
                </a:lnTo>
                <a:lnTo>
                  <a:pt x="1172" y="1557"/>
                </a:lnTo>
                <a:lnTo>
                  <a:pt x="1210" y="1555"/>
                </a:lnTo>
                <a:lnTo>
                  <a:pt x="1243" y="1547"/>
                </a:lnTo>
                <a:lnTo>
                  <a:pt x="1269" y="1535"/>
                </a:lnTo>
                <a:lnTo>
                  <a:pt x="1293" y="1518"/>
                </a:lnTo>
                <a:lnTo>
                  <a:pt x="1310" y="1495"/>
                </a:lnTo>
                <a:lnTo>
                  <a:pt x="1323" y="1466"/>
                </a:lnTo>
                <a:lnTo>
                  <a:pt x="1331" y="1434"/>
                </a:lnTo>
                <a:lnTo>
                  <a:pt x="1333" y="1397"/>
                </a:lnTo>
                <a:lnTo>
                  <a:pt x="1164" y="1397"/>
                </a:lnTo>
                <a:lnTo>
                  <a:pt x="931" y="1269"/>
                </a:lnTo>
                <a:close/>
                <a:moveTo>
                  <a:pt x="1060" y="975"/>
                </a:moveTo>
                <a:lnTo>
                  <a:pt x="1026" y="983"/>
                </a:lnTo>
                <a:lnTo>
                  <a:pt x="993" y="992"/>
                </a:lnTo>
                <a:lnTo>
                  <a:pt x="964" y="1006"/>
                </a:lnTo>
                <a:lnTo>
                  <a:pt x="937" y="1021"/>
                </a:lnTo>
                <a:lnTo>
                  <a:pt x="912" y="1040"/>
                </a:lnTo>
                <a:lnTo>
                  <a:pt x="891" y="1061"/>
                </a:lnTo>
                <a:lnTo>
                  <a:pt x="872" y="1084"/>
                </a:lnTo>
                <a:lnTo>
                  <a:pt x="855" y="1111"/>
                </a:lnTo>
                <a:lnTo>
                  <a:pt x="1195" y="1292"/>
                </a:lnTo>
                <a:lnTo>
                  <a:pt x="1352" y="1296"/>
                </a:lnTo>
                <a:lnTo>
                  <a:pt x="1392" y="1294"/>
                </a:lnTo>
                <a:lnTo>
                  <a:pt x="1427" y="1288"/>
                </a:lnTo>
                <a:lnTo>
                  <a:pt x="1456" y="1276"/>
                </a:lnTo>
                <a:lnTo>
                  <a:pt x="1481" y="1263"/>
                </a:lnTo>
                <a:lnTo>
                  <a:pt x="1500" y="1244"/>
                </a:lnTo>
                <a:lnTo>
                  <a:pt x="1513" y="1221"/>
                </a:lnTo>
                <a:lnTo>
                  <a:pt x="1521" y="1192"/>
                </a:lnTo>
                <a:lnTo>
                  <a:pt x="1523" y="1161"/>
                </a:lnTo>
                <a:lnTo>
                  <a:pt x="1521" y="1142"/>
                </a:lnTo>
                <a:lnTo>
                  <a:pt x="1517" y="1121"/>
                </a:lnTo>
                <a:lnTo>
                  <a:pt x="1510" y="1096"/>
                </a:lnTo>
                <a:lnTo>
                  <a:pt x="1498" y="1071"/>
                </a:lnTo>
                <a:lnTo>
                  <a:pt x="1241" y="1075"/>
                </a:lnTo>
                <a:lnTo>
                  <a:pt x="1060" y="975"/>
                </a:lnTo>
                <a:close/>
                <a:moveTo>
                  <a:pt x="1137" y="668"/>
                </a:moveTo>
                <a:lnTo>
                  <a:pt x="1104" y="670"/>
                </a:lnTo>
                <a:lnTo>
                  <a:pt x="1074" y="676"/>
                </a:lnTo>
                <a:lnTo>
                  <a:pt x="1047" y="687"/>
                </a:lnTo>
                <a:lnTo>
                  <a:pt x="1020" y="702"/>
                </a:lnTo>
                <a:lnTo>
                  <a:pt x="997" y="722"/>
                </a:lnTo>
                <a:lnTo>
                  <a:pt x="976" y="745"/>
                </a:lnTo>
                <a:lnTo>
                  <a:pt x="954" y="772"/>
                </a:lnTo>
                <a:lnTo>
                  <a:pt x="937" y="804"/>
                </a:lnTo>
                <a:lnTo>
                  <a:pt x="1269" y="969"/>
                </a:lnTo>
                <a:lnTo>
                  <a:pt x="1454" y="971"/>
                </a:lnTo>
                <a:lnTo>
                  <a:pt x="1502" y="969"/>
                </a:lnTo>
                <a:lnTo>
                  <a:pt x="1542" y="962"/>
                </a:lnTo>
                <a:lnTo>
                  <a:pt x="1579" y="952"/>
                </a:lnTo>
                <a:lnTo>
                  <a:pt x="1608" y="937"/>
                </a:lnTo>
                <a:lnTo>
                  <a:pt x="1631" y="916"/>
                </a:lnTo>
                <a:lnTo>
                  <a:pt x="1646" y="893"/>
                </a:lnTo>
                <a:lnTo>
                  <a:pt x="1656" y="864"/>
                </a:lnTo>
                <a:lnTo>
                  <a:pt x="1659" y="833"/>
                </a:lnTo>
                <a:lnTo>
                  <a:pt x="1657" y="810"/>
                </a:lnTo>
                <a:lnTo>
                  <a:pt x="1650" y="789"/>
                </a:lnTo>
                <a:lnTo>
                  <a:pt x="1640" y="772"/>
                </a:lnTo>
                <a:lnTo>
                  <a:pt x="1625" y="758"/>
                </a:lnTo>
                <a:lnTo>
                  <a:pt x="1604" y="749"/>
                </a:lnTo>
                <a:lnTo>
                  <a:pt x="1579" y="741"/>
                </a:lnTo>
                <a:lnTo>
                  <a:pt x="1550" y="735"/>
                </a:lnTo>
                <a:lnTo>
                  <a:pt x="1517" y="733"/>
                </a:lnTo>
                <a:lnTo>
                  <a:pt x="1293" y="733"/>
                </a:lnTo>
                <a:lnTo>
                  <a:pt x="1273" y="718"/>
                </a:lnTo>
                <a:lnTo>
                  <a:pt x="1254" y="704"/>
                </a:lnTo>
                <a:lnTo>
                  <a:pt x="1233" y="693"/>
                </a:lnTo>
                <a:lnTo>
                  <a:pt x="1214" y="683"/>
                </a:lnTo>
                <a:lnTo>
                  <a:pt x="1195" y="678"/>
                </a:lnTo>
                <a:lnTo>
                  <a:pt x="1175" y="672"/>
                </a:lnTo>
                <a:lnTo>
                  <a:pt x="1156" y="668"/>
                </a:lnTo>
                <a:lnTo>
                  <a:pt x="1137" y="668"/>
                </a:lnTo>
                <a:close/>
                <a:moveTo>
                  <a:pt x="1694" y="240"/>
                </a:moveTo>
                <a:lnTo>
                  <a:pt x="1898" y="466"/>
                </a:lnTo>
                <a:lnTo>
                  <a:pt x="1874" y="497"/>
                </a:lnTo>
                <a:lnTo>
                  <a:pt x="1855" y="520"/>
                </a:lnTo>
                <a:lnTo>
                  <a:pt x="2251" y="518"/>
                </a:lnTo>
                <a:lnTo>
                  <a:pt x="2303" y="516"/>
                </a:lnTo>
                <a:lnTo>
                  <a:pt x="2351" y="516"/>
                </a:lnTo>
                <a:lnTo>
                  <a:pt x="2395" y="512"/>
                </a:lnTo>
                <a:lnTo>
                  <a:pt x="2435" y="511"/>
                </a:lnTo>
                <a:lnTo>
                  <a:pt x="2474" y="505"/>
                </a:lnTo>
                <a:lnTo>
                  <a:pt x="2508" y="501"/>
                </a:lnTo>
                <a:lnTo>
                  <a:pt x="2539" y="493"/>
                </a:lnTo>
                <a:lnTo>
                  <a:pt x="2568" y="488"/>
                </a:lnTo>
                <a:lnTo>
                  <a:pt x="2593" y="478"/>
                </a:lnTo>
                <a:lnTo>
                  <a:pt x="2614" y="470"/>
                </a:lnTo>
                <a:lnTo>
                  <a:pt x="2631" y="459"/>
                </a:lnTo>
                <a:lnTo>
                  <a:pt x="2647" y="449"/>
                </a:lnTo>
                <a:lnTo>
                  <a:pt x="2658" y="436"/>
                </a:lnTo>
                <a:lnTo>
                  <a:pt x="2666" y="424"/>
                </a:lnTo>
                <a:lnTo>
                  <a:pt x="2672" y="411"/>
                </a:lnTo>
                <a:lnTo>
                  <a:pt x="2673" y="395"/>
                </a:lnTo>
                <a:lnTo>
                  <a:pt x="2672" y="380"/>
                </a:lnTo>
                <a:lnTo>
                  <a:pt x="2668" y="363"/>
                </a:lnTo>
                <a:lnTo>
                  <a:pt x="2662" y="349"/>
                </a:lnTo>
                <a:lnTo>
                  <a:pt x="2652" y="336"/>
                </a:lnTo>
                <a:lnTo>
                  <a:pt x="2639" y="324"/>
                </a:lnTo>
                <a:lnTo>
                  <a:pt x="2625" y="313"/>
                </a:lnTo>
                <a:lnTo>
                  <a:pt x="2608" y="301"/>
                </a:lnTo>
                <a:lnTo>
                  <a:pt x="2587" y="294"/>
                </a:lnTo>
                <a:lnTo>
                  <a:pt x="2566" y="284"/>
                </a:lnTo>
                <a:lnTo>
                  <a:pt x="2541" y="278"/>
                </a:lnTo>
                <a:lnTo>
                  <a:pt x="2512" y="273"/>
                </a:lnTo>
                <a:lnTo>
                  <a:pt x="2481" y="267"/>
                </a:lnTo>
                <a:lnTo>
                  <a:pt x="2449" y="263"/>
                </a:lnTo>
                <a:lnTo>
                  <a:pt x="2412" y="261"/>
                </a:lnTo>
                <a:lnTo>
                  <a:pt x="2374" y="259"/>
                </a:lnTo>
                <a:lnTo>
                  <a:pt x="2334" y="259"/>
                </a:lnTo>
                <a:lnTo>
                  <a:pt x="1694" y="240"/>
                </a:lnTo>
                <a:close/>
                <a:moveTo>
                  <a:pt x="1060" y="109"/>
                </a:moveTo>
                <a:lnTo>
                  <a:pt x="1039" y="117"/>
                </a:lnTo>
                <a:lnTo>
                  <a:pt x="1018" y="125"/>
                </a:lnTo>
                <a:lnTo>
                  <a:pt x="993" y="134"/>
                </a:lnTo>
                <a:lnTo>
                  <a:pt x="966" y="146"/>
                </a:lnTo>
                <a:lnTo>
                  <a:pt x="937" y="159"/>
                </a:lnTo>
                <a:lnTo>
                  <a:pt x="906" y="173"/>
                </a:lnTo>
                <a:lnTo>
                  <a:pt x="872" y="188"/>
                </a:lnTo>
                <a:lnTo>
                  <a:pt x="835" y="203"/>
                </a:lnTo>
                <a:lnTo>
                  <a:pt x="799" y="221"/>
                </a:lnTo>
                <a:lnTo>
                  <a:pt x="757" y="240"/>
                </a:lnTo>
                <a:lnTo>
                  <a:pt x="714" y="261"/>
                </a:lnTo>
                <a:lnTo>
                  <a:pt x="670" y="282"/>
                </a:lnTo>
                <a:lnTo>
                  <a:pt x="622" y="305"/>
                </a:lnTo>
                <a:lnTo>
                  <a:pt x="572" y="328"/>
                </a:lnTo>
                <a:lnTo>
                  <a:pt x="520" y="353"/>
                </a:lnTo>
                <a:lnTo>
                  <a:pt x="467" y="380"/>
                </a:lnTo>
                <a:lnTo>
                  <a:pt x="150" y="380"/>
                </a:lnTo>
                <a:lnTo>
                  <a:pt x="123" y="480"/>
                </a:lnTo>
                <a:lnTo>
                  <a:pt x="104" y="580"/>
                </a:lnTo>
                <a:lnTo>
                  <a:pt x="92" y="679"/>
                </a:lnTo>
                <a:lnTo>
                  <a:pt x="88" y="779"/>
                </a:lnTo>
                <a:lnTo>
                  <a:pt x="92" y="875"/>
                </a:lnTo>
                <a:lnTo>
                  <a:pt x="102" y="971"/>
                </a:lnTo>
                <a:lnTo>
                  <a:pt x="119" y="1069"/>
                </a:lnTo>
                <a:lnTo>
                  <a:pt x="142" y="1169"/>
                </a:lnTo>
                <a:lnTo>
                  <a:pt x="378" y="1169"/>
                </a:lnTo>
                <a:lnTo>
                  <a:pt x="417" y="1228"/>
                </a:lnTo>
                <a:lnTo>
                  <a:pt x="459" y="1286"/>
                </a:lnTo>
                <a:lnTo>
                  <a:pt x="501" y="1340"/>
                </a:lnTo>
                <a:lnTo>
                  <a:pt x="545" y="1390"/>
                </a:lnTo>
                <a:lnTo>
                  <a:pt x="591" y="1438"/>
                </a:lnTo>
                <a:lnTo>
                  <a:pt x="640" y="1482"/>
                </a:lnTo>
                <a:lnTo>
                  <a:pt x="688" y="1524"/>
                </a:lnTo>
                <a:lnTo>
                  <a:pt x="737" y="1562"/>
                </a:lnTo>
                <a:lnTo>
                  <a:pt x="757" y="1566"/>
                </a:lnTo>
                <a:lnTo>
                  <a:pt x="774" y="1568"/>
                </a:lnTo>
                <a:lnTo>
                  <a:pt x="787" y="1570"/>
                </a:lnTo>
                <a:lnTo>
                  <a:pt x="797" y="1570"/>
                </a:lnTo>
                <a:lnTo>
                  <a:pt x="805" y="1570"/>
                </a:lnTo>
                <a:lnTo>
                  <a:pt x="814" y="1570"/>
                </a:lnTo>
                <a:lnTo>
                  <a:pt x="826" y="1568"/>
                </a:lnTo>
                <a:lnTo>
                  <a:pt x="839" y="1566"/>
                </a:lnTo>
                <a:lnTo>
                  <a:pt x="855" y="1564"/>
                </a:lnTo>
                <a:lnTo>
                  <a:pt x="872" y="1562"/>
                </a:lnTo>
                <a:lnTo>
                  <a:pt x="891" y="1559"/>
                </a:lnTo>
                <a:lnTo>
                  <a:pt x="912" y="1555"/>
                </a:lnTo>
                <a:lnTo>
                  <a:pt x="695" y="1441"/>
                </a:lnTo>
                <a:lnTo>
                  <a:pt x="720" y="1380"/>
                </a:lnTo>
                <a:lnTo>
                  <a:pt x="753" y="1322"/>
                </a:lnTo>
                <a:lnTo>
                  <a:pt x="791" y="1267"/>
                </a:lnTo>
                <a:lnTo>
                  <a:pt x="835" y="1215"/>
                </a:lnTo>
                <a:lnTo>
                  <a:pt x="728" y="1155"/>
                </a:lnTo>
                <a:lnTo>
                  <a:pt x="753" y="1107"/>
                </a:lnTo>
                <a:lnTo>
                  <a:pt x="778" y="1065"/>
                </a:lnTo>
                <a:lnTo>
                  <a:pt x="803" y="1027"/>
                </a:lnTo>
                <a:lnTo>
                  <a:pt x="830" y="994"/>
                </a:lnTo>
                <a:lnTo>
                  <a:pt x="855" y="967"/>
                </a:lnTo>
                <a:lnTo>
                  <a:pt x="883" y="942"/>
                </a:lnTo>
                <a:lnTo>
                  <a:pt x="910" y="925"/>
                </a:lnTo>
                <a:lnTo>
                  <a:pt x="939" y="912"/>
                </a:lnTo>
                <a:lnTo>
                  <a:pt x="816" y="846"/>
                </a:lnTo>
                <a:lnTo>
                  <a:pt x="832" y="812"/>
                </a:lnTo>
                <a:lnTo>
                  <a:pt x="849" y="781"/>
                </a:lnTo>
                <a:lnTo>
                  <a:pt x="864" y="750"/>
                </a:lnTo>
                <a:lnTo>
                  <a:pt x="882" y="724"/>
                </a:lnTo>
                <a:lnTo>
                  <a:pt x="899" y="697"/>
                </a:lnTo>
                <a:lnTo>
                  <a:pt x="918" y="674"/>
                </a:lnTo>
                <a:lnTo>
                  <a:pt x="937" y="653"/>
                </a:lnTo>
                <a:lnTo>
                  <a:pt x="956" y="633"/>
                </a:lnTo>
                <a:lnTo>
                  <a:pt x="976" y="616"/>
                </a:lnTo>
                <a:lnTo>
                  <a:pt x="997" y="603"/>
                </a:lnTo>
                <a:lnTo>
                  <a:pt x="1020" y="591"/>
                </a:lnTo>
                <a:lnTo>
                  <a:pt x="1041" y="580"/>
                </a:lnTo>
                <a:lnTo>
                  <a:pt x="1064" y="572"/>
                </a:lnTo>
                <a:lnTo>
                  <a:pt x="1087" y="566"/>
                </a:lnTo>
                <a:lnTo>
                  <a:pt x="1112" y="564"/>
                </a:lnTo>
                <a:lnTo>
                  <a:pt x="1137" y="562"/>
                </a:lnTo>
                <a:lnTo>
                  <a:pt x="1181" y="566"/>
                </a:lnTo>
                <a:lnTo>
                  <a:pt x="1225" y="578"/>
                </a:lnTo>
                <a:lnTo>
                  <a:pt x="1248" y="585"/>
                </a:lnTo>
                <a:lnTo>
                  <a:pt x="1271" y="597"/>
                </a:lnTo>
                <a:lnTo>
                  <a:pt x="1294" y="610"/>
                </a:lnTo>
                <a:lnTo>
                  <a:pt x="1317" y="624"/>
                </a:lnTo>
                <a:lnTo>
                  <a:pt x="1477" y="622"/>
                </a:lnTo>
                <a:lnTo>
                  <a:pt x="1431" y="599"/>
                </a:lnTo>
                <a:lnTo>
                  <a:pt x="1385" y="568"/>
                </a:lnTo>
                <a:lnTo>
                  <a:pt x="1335" y="530"/>
                </a:lnTo>
                <a:lnTo>
                  <a:pt x="1285" y="484"/>
                </a:lnTo>
                <a:lnTo>
                  <a:pt x="1248" y="505"/>
                </a:lnTo>
                <a:lnTo>
                  <a:pt x="1214" y="524"/>
                </a:lnTo>
                <a:lnTo>
                  <a:pt x="1177" y="539"/>
                </a:lnTo>
                <a:lnTo>
                  <a:pt x="1139" y="553"/>
                </a:lnTo>
                <a:lnTo>
                  <a:pt x="1102" y="562"/>
                </a:lnTo>
                <a:lnTo>
                  <a:pt x="1064" y="570"/>
                </a:lnTo>
                <a:lnTo>
                  <a:pt x="1026" y="574"/>
                </a:lnTo>
                <a:lnTo>
                  <a:pt x="987" y="576"/>
                </a:lnTo>
                <a:lnTo>
                  <a:pt x="947" y="572"/>
                </a:lnTo>
                <a:lnTo>
                  <a:pt x="943" y="466"/>
                </a:lnTo>
                <a:lnTo>
                  <a:pt x="972" y="468"/>
                </a:lnTo>
                <a:lnTo>
                  <a:pt x="1014" y="466"/>
                </a:lnTo>
                <a:lnTo>
                  <a:pt x="1056" y="461"/>
                </a:lnTo>
                <a:lnTo>
                  <a:pt x="1099" y="453"/>
                </a:lnTo>
                <a:lnTo>
                  <a:pt x="1141" y="441"/>
                </a:lnTo>
                <a:lnTo>
                  <a:pt x="1181" y="424"/>
                </a:lnTo>
                <a:lnTo>
                  <a:pt x="1221" y="405"/>
                </a:lnTo>
                <a:lnTo>
                  <a:pt x="1262" y="384"/>
                </a:lnTo>
                <a:lnTo>
                  <a:pt x="1302" y="357"/>
                </a:lnTo>
                <a:lnTo>
                  <a:pt x="1339" y="401"/>
                </a:lnTo>
                <a:lnTo>
                  <a:pt x="1375" y="440"/>
                </a:lnTo>
                <a:lnTo>
                  <a:pt x="1414" y="474"/>
                </a:lnTo>
                <a:lnTo>
                  <a:pt x="1450" y="499"/>
                </a:lnTo>
                <a:lnTo>
                  <a:pt x="1487" y="520"/>
                </a:lnTo>
                <a:lnTo>
                  <a:pt x="1525" y="536"/>
                </a:lnTo>
                <a:lnTo>
                  <a:pt x="1561" y="545"/>
                </a:lnTo>
                <a:lnTo>
                  <a:pt x="1600" y="547"/>
                </a:lnTo>
                <a:lnTo>
                  <a:pt x="1623" y="547"/>
                </a:lnTo>
                <a:lnTo>
                  <a:pt x="1646" y="543"/>
                </a:lnTo>
                <a:lnTo>
                  <a:pt x="1669" y="536"/>
                </a:lnTo>
                <a:lnTo>
                  <a:pt x="1692" y="526"/>
                </a:lnTo>
                <a:lnTo>
                  <a:pt x="1713" y="514"/>
                </a:lnTo>
                <a:lnTo>
                  <a:pt x="1734" y="501"/>
                </a:lnTo>
                <a:lnTo>
                  <a:pt x="1753" y="484"/>
                </a:lnTo>
                <a:lnTo>
                  <a:pt x="1773" y="464"/>
                </a:lnTo>
                <a:lnTo>
                  <a:pt x="1502" y="155"/>
                </a:lnTo>
                <a:lnTo>
                  <a:pt x="1060" y="109"/>
                </a:lnTo>
                <a:close/>
                <a:moveTo>
                  <a:pt x="1054" y="0"/>
                </a:moveTo>
                <a:lnTo>
                  <a:pt x="1536" y="54"/>
                </a:lnTo>
                <a:lnTo>
                  <a:pt x="1608" y="134"/>
                </a:lnTo>
                <a:lnTo>
                  <a:pt x="2318" y="154"/>
                </a:lnTo>
                <a:lnTo>
                  <a:pt x="2378" y="155"/>
                </a:lnTo>
                <a:lnTo>
                  <a:pt x="2431" y="157"/>
                </a:lnTo>
                <a:lnTo>
                  <a:pt x="2481" y="161"/>
                </a:lnTo>
                <a:lnTo>
                  <a:pt x="2528" y="167"/>
                </a:lnTo>
                <a:lnTo>
                  <a:pt x="2568" y="175"/>
                </a:lnTo>
                <a:lnTo>
                  <a:pt x="2602" y="184"/>
                </a:lnTo>
                <a:lnTo>
                  <a:pt x="2635" y="196"/>
                </a:lnTo>
                <a:lnTo>
                  <a:pt x="2662" y="207"/>
                </a:lnTo>
                <a:lnTo>
                  <a:pt x="2683" y="223"/>
                </a:lnTo>
                <a:lnTo>
                  <a:pt x="2704" y="240"/>
                </a:lnTo>
                <a:lnTo>
                  <a:pt x="2720" y="259"/>
                </a:lnTo>
                <a:lnTo>
                  <a:pt x="2735" y="280"/>
                </a:lnTo>
                <a:lnTo>
                  <a:pt x="2745" y="305"/>
                </a:lnTo>
                <a:lnTo>
                  <a:pt x="2752" y="332"/>
                </a:lnTo>
                <a:lnTo>
                  <a:pt x="2756" y="361"/>
                </a:lnTo>
                <a:lnTo>
                  <a:pt x="2758" y="393"/>
                </a:lnTo>
                <a:lnTo>
                  <a:pt x="2756" y="420"/>
                </a:lnTo>
                <a:lnTo>
                  <a:pt x="2752" y="447"/>
                </a:lnTo>
                <a:lnTo>
                  <a:pt x="2745" y="470"/>
                </a:lnTo>
                <a:lnTo>
                  <a:pt x="2733" y="493"/>
                </a:lnTo>
                <a:lnTo>
                  <a:pt x="2720" y="514"/>
                </a:lnTo>
                <a:lnTo>
                  <a:pt x="2700" y="532"/>
                </a:lnTo>
                <a:lnTo>
                  <a:pt x="2681" y="549"/>
                </a:lnTo>
                <a:lnTo>
                  <a:pt x="2656" y="564"/>
                </a:lnTo>
                <a:lnTo>
                  <a:pt x="2629" y="578"/>
                </a:lnTo>
                <a:lnTo>
                  <a:pt x="2599" y="589"/>
                </a:lnTo>
                <a:lnTo>
                  <a:pt x="2566" y="601"/>
                </a:lnTo>
                <a:lnTo>
                  <a:pt x="2529" y="608"/>
                </a:lnTo>
                <a:lnTo>
                  <a:pt x="2489" y="614"/>
                </a:lnTo>
                <a:lnTo>
                  <a:pt x="2447" y="618"/>
                </a:lnTo>
                <a:lnTo>
                  <a:pt x="2401" y="622"/>
                </a:lnTo>
                <a:lnTo>
                  <a:pt x="2353" y="622"/>
                </a:lnTo>
                <a:lnTo>
                  <a:pt x="1725" y="631"/>
                </a:lnTo>
                <a:lnTo>
                  <a:pt x="1661" y="649"/>
                </a:lnTo>
                <a:lnTo>
                  <a:pt x="1682" y="666"/>
                </a:lnTo>
                <a:lnTo>
                  <a:pt x="1700" y="685"/>
                </a:lnTo>
                <a:lnTo>
                  <a:pt x="1715" y="704"/>
                </a:lnTo>
                <a:lnTo>
                  <a:pt x="1727" y="727"/>
                </a:lnTo>
                <a:lnTo>
                  <a:pt x="1736" y="750"/>
                </a:lnTo>
                <a:lnTo>
                  <a:pt x="1744" y="777"/>
                </a:lnTo>
                <a:lnTo>
                  <a:pt x="1748" y="804"/>
                </a:lnTo>
                <a:lnTo>
                  <a:pt x="1748" y="835"/>
                </a:lnTo>
                <a:lnTo>
                  <a:pt x="1746" y="875"/>
                </a:lnTo>
                <a:lnTo>
                  <a:pt x="1738" y="912"/>
                </a:lnTo>
                <a:lnTo>
                  <a:pt x="1727" y="944"/>
                </a:lnTo>
                <a:lnTo>
                  <a:pt x="1709" y="973"/>
                </a:lnTo>
                <a:lnTo>
                  <a:pt x="1688" y="1000"/>
                </a:lnTo>
                <a:lnTo>
                  <a:pt x="1661" y="1021"/>
                </a:lnTo>
                <a:lnTo>
                  <a:pt x="1631" y="1040"/>
                </a:lnTo>
                <a:lnTo>
                  <a:pt x="1596" y="1056"/>
                </a:lnTo>
                <a:lnTo>
                  <a:pt x="1604" y="1084"/>
                </a:lnTo>
                <a:lnTo>
                  <a:pt x="1609" y="1111"/>
                </a:lnTo>
                <a:lnTo>
                  <a:pt x="1613" y="1136"/>
                </a:lnTo>
                <a:lnTo>
                  <a:pt x="1615" y="1159"/>
                </a:lnTo>
                <a:lnTo>
                  <a:pt x="1611" y="1207"/>
                </a:lnTo>
                <a:lnTo>
                  <a:pt x="1602" y="1251"/>
                </a:lnTo>
                <a:lnTo>
                  <a:pt x="1586" y="1290"/>
                </a:lnTo>
                <a:lnTo>
                  <a:pt x="1565" y="1321"/>
                </a:lnTo>
                <a:lnTo>
                  <a:pt x="1538" y="1347"/>
                </a:lnTo>
                <a:lnTo>
                  <a:pt x="1504" y="1370"/>
                </a:lnTo>
                <a:lnTo>
                  <a:pt x="1463" y="1386"/>
                </a:lnTo>
                <a:lnTo>
                  <a:pt x="1417" y="1397"/>
                </a:lnTo>
                <a:lnTo>
                  <a:pt x="1419" y="1416"/>
                </a:lnTo>
                <a:lnTo>
                  <a:pt x="1419" y="1432"/>
                </a:lnTo>
                <a:lnTo>
                  <a:pt x="1417" y="1459"/>
                </a:lnTo>
                <a:lnTo>
                  <a:pt x="1415" y="1486"/>
                </a:lnTo>
                <a:lnTo>
                  <a:pt x="1410" y="1511"/>
                </a:lnTo>
                <a:lnTo>
                  <a:pt x="1402" y="1532"/>
                </a:lnTo>
                <a:lnTo>
                  <a:pt x="1394" y="1553"/>
                </a:lnTo>
                <a:lnTo>
                  <a:pt x="1383" y="1572"/>
                </a:lnTo>
                <a:lnTo>
                  <a:pt x="1369" y="1589"/>
                </a:lnTo>
                <a:lnTo>
                  <a:pt x="1354" y="1605"/>
                </a:lnTo>
                <a:lnTo>
                  <a:pt x="1337" y="1618"/>
                </a:lnTo>
                <a:lnTo>
                  <a:pt x="1317" y="1630"/>
                </a:lnTo>
                <a:lnTo>
                  <a:pt x="1296" y="1639"/>
                </a:lnTo>
                <a:lnTo>
                  <a:pt x="1273" y="1649"/>
                </a:lnTo>
                <a:lnTo>
                  <a:pt x="1246" y="1654"/>
                </a:lnTo>
                <a:lnTo>
                  <a:pt x="1220" y="1658"/>
                </a:lnTo>
                <a:lnTo>
                  <a:pt x="1191" y="1662"/>
                </a:lnTo>
                <a:lnTo>
                  <a:pt x="1158" y="1662"/>
                </a:lnTo>
                <a:lnTo>
                  <a:pt x="1099" y="1658"/>
                </a:lnTo>
                <a:lnTo>
                  <a:pt x="1033" y="1624"/>
                </a:lnTo>
                <a:lnTo>
                  <a:pt x="979" y="1643"/>
                </a:lnTo>
                <a:lnTo>
                  <a:pt x="928" y="1656"/>
                </a:lnTo>
                <a:lnTo>
                  <a:pt x="876" y="1664"/>
                </a:lnTo>
                <a:lnTo>
                  <a:pt x="828" y="1666"/>
                </a:lnTo>
                <a:lnTo>
                  <a:pt x="809" y="1666"/>
                </a:lnTo>
                <a:lnTo>
                  <a:pt x="785" y="1664"/>
                </a:lnTo>
                <a:lnTo>
                  <a:pt x="757" y="1660"/>
                </a:lnTo>
                <a:lnTo>
                  <a:pt x="722" y="1656"/>
                </a:lnTo>
                <a:lnTo>
                  <a:pt x="676" y="1626"/>
                </a:lnTo>
                <a:lnTo>
                  <a:pt x="628" y="1591"/>
                </a:lnTo>
                <a:lnTo>
                  <a:pt x="578" y="1553"/>
                </a:lnTo>
                <a:lnTo>
                  <a:pt x="530" y="1509"/>
                </a:lnTo>
                <a:lnTo>
                  <a:pt x="482" y="1459"/>
                </a:lnTo>
                <a:lnTo>
                  <a:pt x="432" y="1403"/>
                </a:lnTo>
                <a:lnTo>
                  <a:pt x="382" y="1344"/>
                </a:lnTo>
                <a:lnTo>
                  <a:pt x="332" y="1280"/>
                </a:lnTo>
                <a:lnTo>
                  <a:pt x="83" y="1280"/>
                </a:lnTo>
                <a:lnTo>
                  <a:pt x="63" y="1219"/>
                </a:lnTo>
                <a:lnTo>
                  <a:pt x="46" y="1157"/>
                </a:lnTo>
                <a:lnTo>
                  <a:pt x="33" y="1096"/>
                </a:lnTo>
                <a:lnTo>
                  <a:pt x="19" y="1036"/>
                </a:lnTo>
                <a:lnTo>
                  <a:pt x="11" y="975"/>
                </a:lnTo>
                <a:lnTo>
                  <a:pt x="4" y="914"/>
                </a:lnTo>
                <a:lnTo>
                  <a:pt x="0" y="854"/>
                </a:lnTo>
                <a:lnTo>
                  <a:pt x="0" y="793"/>
                </a:lnTo>
                <a:lnTo>
                  <a:pt x="0" y="724"/>
                </a:lnTo>
                <a:lnTo>
                  <a:pt x="6" y="656"/>
                </a:lnTo>
                <a:lnTo>
                  <a:pt x="11" y="591"/>
                </a:lnTo>
                <a:lnTo>
                  <a:pt x="23" y="526"/>
                </a:lnTo>
                <a:lnTo>
                  <a:pt x="34" y="463"/>
                </a:lnTo>
                <a:lnTo>
                  <a:pt x="52" y="399"/>
                </a:lnTo>
                <a:lnTo>
                  <a:pt x="69" y="336"/>
                </a:lnTo>
                <a:lnTo>
                  <a:pt x="92" y="276"/>
                </a:lnTo>
                <a:lnTo>
                  <a:pt x="465" y="276"/>
                </a:lnTo>
                <a:lnTo>
                  <a:pt x="530" y="236"/>
                </a:lnTo>
                <a:lnTo>
                  <a:pt x="599" y="200"/>
                </a:lnTo>
                <a:lnTo>
                  <a:pt x="668" y="163"/>
                </a:lnTo>
                <a:lnTo>
                  <a:pt x="741" y="129"/>
                </a:lnTo>
                <a:lnTo>
                  <a:pt x="816" y="94"/>
                </a:lnTo>
                <a:lnTo>
                  <a:pt x="893" y="61"/>
                </a:lnTo>
                <a:lnTo>
                  <a:pt x="972" y="31"/>
                </a:lnTo>
                <a:lnTo>
                  <a:pt x="1054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46774E-B913-F640-8DFC-A646F108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169" y="503627"/>
            <a:ext cx="9999662" cy="848454"/>
          </a:xfrm>
        </p:spPr>
        <p:txBody>
          <a:bodyPr/>
          <a:lstStyle/>
          <a:p>
            <a:r>
              <a:rPr lang="en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cách để giải nghĩa từ: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8B1001C-17BF-DA42-B332-CE4CB9BCEE90}"/>
              </a:ext>
            </a:extLst>
          </p:cNvPr>
          <p:cNvGrpSpPr/>
          <p:nvPr/>
        </p:nvGrpSpPr>
        <p:grpSpPr>
          <a:xfrm>
            <a:off x="5187099" y="1916734"/>
            <a:ext cx="1432943" cy="1753864"/>
            <a:chOff x="2371986" y="1959551"/>
            <a:chExt cx="1955800" cy="2327306"/>
          </a:xfrm>
        </p:grpSpPr>
        <p:sp>
          <p:nvSpPr>
            <p:cNvPr id="34" name="MH_Other_2">
              <a:extLst>
                <a:ext uri="{FF2B5EF4-FFF2-40B4-BE49-F238E27FC236}">
                  <a16:creationId xmlns:a16="http://schemas.microsoft.com/office/drawing/2014/main" id="{D9B1ECBE-BDC6-EF40-A4E2-99455BE27908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2371986" y="3429000"/>
              <a:ext cx="1955800" cy="87294"/>
            </a:xfrm>
            <a:custGeom>
              <a:avLst/>
              <a:gdLst>
                <a:gd name="T0" fmla="*/ 1333400 w 1524"/>
                <a:gd name="T1" fmla="*/ 67651 h 69"/>
                <a:gd name="T2" fmla="*/ 1494192 w 1524"/>
                <a:gd name="T3" fmla="*/ 0 h 69"/>
                <a:gd name="T4" fmla="*/ 0 w 1524"/>
                <a:gd name="T5" fmla="*/ 0 h 69"/>
                <a:gd name="T6" fmla="*/ 162753 w 1524"/>
                <a:gd name="T7" fmla="*/ 67651 h 69"/>
                <a:gd name="T8" fmla="*/ 1333400 w 1524"/>
                <a:gd name="T9" fmla="*/ 6765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4" h="69">
                  <a:moveTo>
                    <a:pt x="1360" y="69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66" y="69"/>
                  </a:lnTo>
                  <a:lnTo>
                    <a:pt x="1360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bIns="36000"/>
            <a:lstStyle/>
            <a:p>
              <a:pPr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任意多边形 53">
              <a:extLst>
                <a:ext uri="{FF2B5EF4-FFF2-40B4-BE49-F238E27FC236}">
                  <a16:creationId xmlns:a16="http://schemas.microsoft.com/office/drawing/2014/main" id="{9CC82E9C-0721-924B-B71A-4A94220506B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2371986" y="1959551"/>
              <a:ext cx="1955800" cy="1469449"/>
            </a:xfrm>
            <a:custGeom>
              <a:avLst/>
              <a:gdLst>
                <a:gd name="connsiteX0" fmla="*/ 2164 w 1493838"/>
                <a:gd name="connsiteY0" fmla="*/ 0 h 1008064"/>
                <a:gd name="connsiteX1" fmla="*/ 1491674 w 1493838"/>
                <a:gd name="connsiteY1" fmla="*/ 0 h 1008064"/>
                <a:gd name="connsiteX2" fmla="*/ 1493838 w 1493838"/>
                <a:gd name="connsiteY2" fmla="*/ 21356 h 1008064"/>
                <a:gd name="connsiteX3" fmla="*/ 1493838 w 1493838"/>
                <a:gd name="connsiteY3" fmla="*/ 1008064 h 1008064"/>
                <a:gd name="connsiteX4" fmla="*/ 0 w 1493838"/>
                <a:gd name="connsiteY4" fmla="*/ 1008064 h 1008064"/>
                <a:gd name="connsiteX5" fmla="*/ 0 w 1493838"/>
                <a:gd name="connsiteY5" fmla="*/ 21356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38" h="1008064">
                  <a:moveTo>
                    <a:pt x="2164" y="0"/>
                  </a:moveTo>
                  <a:lnTo>
                    <a:pt x="1491674" y="0"/>
                  </a:lnTo>
                  <a:lnTo>
                    <a:pt x="1493838" y="21356"/>
                  </a:lnTo>
                  <a:cubicBezTo>
                    <a:pt x="1493838" y="1008064"/>
                    <a:pt x="1493838" y="1008064"/>
                    <a:pt x="1493838" y="1008064"/>
                  </a:cubicBezTo>
                  <a:lnTo>
                    <a:pt x="0" y="1008064"/>
                  </a:lnTo>
                  <a:cubicBezTo>
                    <a:pt x="0" y="21356"/>
                    <a:pt x="0" y="21356"/>
                    <a:pt x="0" y="2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任意多边形 54">
              <a:extLst>
                <a:ext uri="{FF2B5EF4-FFF2-40B4-BE49-F238E27FC236}">
                  <a16:creationId xmlns:a16="http://schemas.microsoft.com/office/drawing/2014/main" id="{3AFEFA96-184C-6D46-935B-D1383BE38C3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2542418" y="2109198"/>
              <a:ext cx="1617016" cy="1319803"/>
            </a:xfrm>
            <a:custGeom>
              <a:avLst/>
              <a:gdLst>
                <a:gd name="connsiteX0" fmla="*/ 2210 w 1235075"/>
                <a:gd name="connsiteY0" fmla="*/ 0 h 1008064"/>
                <a:gd name="connsiteX1" fmla="*/ 1232864 w 1235075"/>
                <a:gd name="connsiteY1" fmla="*/ 0 h 1008064"/>
                <a:gd name="connsiteX2" fmla="*/ 1235075 w 1235075"/>
                <a:gd name="connsiteY2" fmla="*/ 21907 h 1008064"/>
                <a:gd name="connsiteX3" fmla="*/ 1235075 w 1235075"/>
                <a:gd name="connsiteY3" fmla="*/ 1008064 h 1008064"/>
                <a:gd name="connsiteX4" fmla="*/ 0 w 1235075"/>
                <a:gd name="connsiteY4" fmla="*/ 1008064 h 1008064"/>
                <a:gd name="connsiteX5" fmla="*/ 0 w 1235075"/>
                <a:gd name="connsiteY5" fmla="*/ 21907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075" h="1008064">
                  <a:moveTo>
                    <a:pt x="2210" y="0"/>
                  </a:moveTo>
                  <a:lnTo>
                    <a:pt x="1232864" y="0"/>
                  </a:lnTo>
                  <a:lnTo>
                    <a:pt x="1235075" y="21907"/>
                  </a:lnTo>
                  <a:cubicBezTo>
                    <a:pt x="1235075" y="1008064"/>
                    <a:pt x="1235075" y="1008064"/>
                    <a:pt x="1235075" y="1008064"/>
                  </a:cubicBezTo>
                  <a:lnTo>
                    <a:pt x="0" y="1008064"/>
                  </a:lnTo>
                  <a:cubicBezTo>
                    <a:pt x="0" y="21907"/>
                    <a:pt x="0" y="21907"/>
                    <a:pt x="0" y="2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endParaRPr lang="zh-CN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7" name="MH_Other_6">
              <a:extLst>
                <a:ext uri="{FF2B5EF4-FFF2-40B4-BE49-F238E27FC236}">
                  <a16:creationId xmlns:a16="http://schemas.microsoft.com/office/drawing/2014/main" id="{C10768D6-4413-E547-A8E2-D4EDFF076D58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2542418" y="3429000"/>
              <a:ext cx="1617016" cy="87294"/>
            </a:xfrm>
            <a:custGeom>
              <a:avLst/>
              <a:gdLst>
                <a:gd name="T0" fmla="*/ 2147483646 w 1260"/>
                <a:gd name="T1" fmla="*/ 2147483646 h 69"/>
                <a:gd name="T2" fmla="*/ 0 w 1260"/>
                <a:gd name="T3" fmla="*/ 0 h 69"/>
                <a:gd name="T4" fmla="*/ 2147483646 w 1260"/>
                <a:gd name="T5" fmla="*/ 0 h 69"/>
                <a:gd name="T6" fmla="*/ 2147483646 w 1260"/>
                <a:gd name="T7" fmla="*/ 2147483646 h 69"/>
                <a:gd name="T8" fmla="*/ 2147483646 w 1260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35" y="69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122" y="69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C0BFBE"/>
            </a:solidFill>
            <a:ln>
              <a:noFill/>
            </a:ln>
          </p:spPr>
          <p:txBody>
            <a:bodyPr bIns="36000"/>
            <a:lstStyle/>
            <a:p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任意多边形 56">
              <a:extLst>
                <a:ext uri="{FF2B5EF4-FFF2-40B4-BE49-F238E27FC236}">
                  <a16:creationId xmlns:a16="http://schemas.microsoft.com/office/drawing/2014/main" id="{2B25DC71-9DD5-C04D-80BD-CB9FCD211CE1}"/>
                </a:ext>
              </a:extLst>
            </p:cNvPr>
            <p:cNvSpPr/>
            <p:nvPr/>
          </p:nvSpPr>
          <p:spPr>
            <a:xfrm flipV="1">
              <a:off x="2692661" y="3516292"/>
              <a:ext cx="1282700" cy="770565"/>
            </a:xfrm>
            <a:custGeom>
              <a:avLst/>
              <a:gdLst>
                <a:gd name="connsiteX0" fmla="*/ 624356 w 1282700"/>
                <a:gd name="connsiteY0" fmla="*/ 627245 h 770565"/>
                <a:gd name="connsiteX1" fmla="*/ 624356 w 1282700"/>
                <a:gd name="connsiteY1" fmla="*/ 428008 h 770565"/>
                <a:gd name="connsiteX2" fmla="*/ 544910 w 1282700"/>
                <a:gd name="connsiteY2" fmla="*/ 513669 h 770565"/>
                <a:gd name="connsiteX3" fmla="*/ 544910 w 1282700"/>
                <a:gd name="connsiteY3" fmla="*/ 461545 h 770565"/>
                <a:gd name="connsiteX4" fmla="*/ 641138 w 1282700"/>
                <a:gd name="connsiteY4" fmla="*/ 358105 h 770565"/>
                <a:gd name="connsiteX5" fmla="*/ 737791 w 1282700"/>
                <a:gd name="connsiteY5" fmla="*/ 461545 h 770565"/>
                <a:gd name="connsiteX6" fmla="*/ 737791 w 1282700"/>
                <a:gd name="connsiteY6" fmla="*/ 513669 h 770565"/>
                <a:gd name="connsiteX7" fmla="*/ 658344 w 1282700"/>
                <a:gd name="connsiteY7" fmla="*/ 428008 h 770565"/>
                <a:gd name="connsiteX8" fmla="*/ 658344 w 1282700"/>
                <a:gd name="connsiteY8" fmla="*/ 627245 h 770565"/>
                <a:gd name="connsiteX9" fmla="*/ 641350 w 1282700"/>
                <a:gd name="connsiteY9" fmla="*/ 656194 h 770565"/>
                <a:gd name="connsiteX10" fmla="*/ 804869 w 1282700"/>
                <a:gd name="connsiteY10" fmla="*/ 492675 h 770565"/>
                <a:gd name="connsiteX11" fmla="*/ 641350 w 1282700"/>
                <a:gd name="connsiteY11" fmla="*/ 329156 h 770565"/>
                <a:gd name="connsiteX12" fmla="*/ 477831 w 1282700"/>
                <a:gd name="connsiteY12" fmla="*/ 492675 h 770565"/>
                <a:gd name="connsiteX13" fmla="*/ 641350 w 1282700"/>
                <a:gd name="connsiteY13" fmla="*/ 656194 h 770565"/>
                <a:gd name="connsiteX14" fmla="*/ 641350 w 1282700"/>
                <a:gd name="connsiteY14" fmla="*/ 694366 h 770565"/>
                <a:gd name="connsiteX15" fmla="*/ 439659 w 1282700"/>
                <a:gd name="connsiteY15" fmla="*/ 492675 h 770565"/>
                <a:gd name="connsiteX16" fmla="*/ 641350 w 1282700"/>
                <a:gd name="connsiteY16" fmla="*/ 290984 h 770565"/>
                <a:gd name="connsiteX17" fmla="*/ 843041 w 1282700"/>
                <a:gd name="connsiteY17" fmla="*/ 492675 h 770565"/>
                <a:gd name="connsiteX18" fmla="*/ 641350 w 1282700"/>
                <a:gd name="connsiteY18" fmla="*/ 694366 h 770565"/>
                <a:gd name="connsiteX19" fmla="*/ 0 w 1282700"/>
                <a:gd name="connsiteY19" fmla="*/ 770565 h 770565"/>
                <a:gd name="connsiteX20" fmla="*/ 1282700 w 1282700"/>
                <a:gd name="connsiteY20" fmla="*/ 770565 h 770565"/>
                <a:gd name="connsiteX21" fmla="*/ 641350 w 1282700"/>
                <a:gd name="connsiteY21" fmla="*/ 0 h 7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2700" h="770565">
                  <a:moveTo>
                    <a:pt x="624356" y="627245"/>
                  </a:moveTo>
                  <a:lnTo>
                    <a:pt x="624356" y="428008"/>
                  </a:lnTo>
                  <a:lnTo>
                    <a:pt x="544910" y="513669"/>
                  </a:lnTo>
                  <a:lnTo>
                    <a:pt x="544910" y="461545"/>
                  </a:lnTo>
                  <a:lnTo>
                    <a:pt x="641138" y="358105"/>
                  </a:lnTo>
                  <a:lnTo>
                    <a:pt x="737791" y="461545"/>
                  </a:lnTo>
                  <a:lnTo>
                    <a:pt x="737791" y="513669"/>
                  </a:lnTo>
                  <a:lnTo>
                    <a:pt x="658344" y="428008"/>
                  </a:lnTo>
                  <a:lnTo>
                    <a:pt x="658344" y="627245"/>
                  </a:lnTo>
                  <a:close/>
                  <a:moveTo>
                    <a:pt x="641350" y="656194"/>
                  </a:moveTo>
                  <a:cubicBezTo>
                    <a:pt x="731660" y="656194"/>
                    <a:pt x="804869" y="582985"/>
                    <a:pt x="804869" y="492675"/>
                  </a:cubicBezTo>
                  <a:cubicBezTo>
                    <a:pt x="804869" y="402366"/>
                    <a:pt x="731660" y="329156"/>
                    <a:pt x="641350" y="329156"/>
                  </a:cubicBezTo>
                  <a:cubicBezTo>
                    <a:pt x="551041" y="329156"/>
                    <a:pt x="477831" y="402366"/>
                    <a:pt x="477831" y="492675"/>
                  </a:cubicBezTo>
                  <a:cubicBezTo>
                    <a:pt x="477831" y="582985"/>
                    <a:pt x="551041" y="656194"/>
                    <a:pt x="641350" y="656194"/>
                  </a:cubicBezTo>
                  <a:close/>
                  <a:moveTo>
                    <a:pt x="641350" y="694366"/>
                  </a:moveTo>
                  <a:cubicBezTo>
                    <a:pt x="529959" y="694366"/>
                    <a:pt x="439659" y="604066"/>
                    <a:pt x="439659" y="492675"/>
                  </a:cubicBezTo>
                  <a:cubicBezTo>
                    <a:pt x="439659" y="381284"/>
                    <a:pt x="529959" y="290984"/>
                    <a:pt x="641350" y="290984"/>
                  </a:cubicBezTo>
                  <a:cubicBezTo>
                    <a:pt x="752741" y="290984"/>
                    <a:pt x="843041" y="381284"/>
                    <a:pt x="843041" y="492675"/>
                  </a:cubicBezTo>
                  <a:cubicBezTo>
                    <a:pt x="843041" y="604066"/>
                    <a:pt x="752741" y="694366"/>
                    <a:pt x="641350" y="694366"/>
                  </a:cubicBezTo>
                  <a:close/>
                  <a:moveTo>
                    <a:pt x="0" y="770565"/>
                  </a:moveTo>
                  <a:lnTo>
                    <a:pt x="1282700" y="770565"/>
                  </a:lnTo>
                  <a:lnTo>
                    <a:pt x="641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A45C865-896E-4846-8123-2F601C7ED210}"/>
              </a:ext>
            </a:extLst>
          </p:cNvPr>
          <p:cNvGrpSpPr/>
          <p:nvPr/>
        </p:nvGrpSpPr>
        <p:grpSpPr>
          <a:xfrm>
            <a:off x="7969091" y="1943690"/>
            <a:ext cx="1432943" cy="1753864"/>
            <a:chOff x="2371986" y="1959551"/>
            <a:chExt cx="1955800" cy="2327306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1E19A9D6-1594-8B41-A081-6ECA45059D7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2371986" y="3429000"/>
              <a:ext cx="1955800" cy="87294"/>
            </a:xfrm>
            <a:custGeom>
              <a:avLst/>
              <a:gdLst>
                <a:gd name="T0" fmla="*/ 1333400 w 1524"/>
                <a:gd name="T1" fmla="*/ 67651 h 69"/>
                <a:gd name="T2" fmla="*/ 1494192 w 1524"/>
                <a:gd name="T3" fmla="*/ 0 h 69"/>
                <a:gd name="T4" fmla="*/ 0 w 1524"/>
                <a:gd name="T5" fmla="*/ 0 h 69"/>
                <a:gd name="T6" fmla="*/ 162753 w 1524"/>
                <a:gd name="T7" fmla="*/ 67651 h 69"/>
                <a:gd name="T8" fmla="*/ 1333400 w 1524"/>
                <a:gd name="T9" fmla="*/ 67651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24" h="69">
                  <a:moveTo>
                    <a:pt x="1360" y="69"/>
                  </a:moveTo>
                  <a:lnTo>
                    <a:pt x="1524" y="0"/>
                  </a:lnTo>
                  <a:lnTo>
                    <a:pt x="0" y="0"/>
                  </a:lnTo>
                  <a:lnTo>
                    <a:pt x="166" y="69"/>
                  </a:lnTo>
                  <a:lnTo>
                    <a:pt x="1360" y="6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bIns="36000"/>
            <a:lstStyle/>
            <a:p>
              <a:pPr>
                <a:defRPr/>
              </a:pPr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任意多边形 53">
              <a:extLst>
                <a:ext uri="{FF2B5EF4-FFF2-40B4-BE49-F238E27FC236}">
                  <a16:creationId xmlns:a16="http://schemas.microsoft.com/office/drawing/2014/main" id="{5556AB6D-8CD7-B446-A4CA-EDD3F71B29C7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2371986" y="1959551"/>
              <a:ext cx="1955800" cy="1469449"/>
            </a:xfrm>
            <a:custGeom>
              <a:avLst/>
              <a:gdLst>
                <a:gd name="connsiteX0" fmla="*/ 2164 w 1493838"/>
                <a:gd name="connsiteY0" fmla="*/ 0 h 1008064"/>
                <a:gd name="connsiteX1" fmla="*/ 1491674 w 1493838"/>
                <a:gd name="connsiteY1" fmla="*/ 0 h 1008064"/>
                <a:gd name="connsiteX2" fmla="*/ 1493838 w 1493838"/>
                <a:gd name="connsiteY2" fmla="*/ 21356 h 1008064"/>
                <a:gd name="connsiteX3" fmla="*/ 1493838 w 1493838"/>
                <a:gd name="connsiteY3" fmla="*/ 1008064 h 1008064"/>
                <a:gd name="connsiteX4" fmla="*/ 0 w 1493838"/>
                <a:gd name="connsiteY4" fmla="*/ 1008064 h 1008064"/>
                <a:gd name="connsiteX5" fmla="*/ 0 w 1493838"/>
                <a:gd name="connsiteY5" fmla="*/ 21356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38" h="1008064">
                  <a:moveTo>
                    <a:pt x="2164" y="0"/>
                  </a:moveTo>
                  <a:lnTo>
                    <a:pt x="1491674" y="0"/>
                  </a:lnTo>
                  <a:lnTo>
                    <a:pt x="1493838" y="21356"/>
                  </a:lnTo>
                  <a:cubicBezTo>
                    <a:pt x="1493838" y="1008064"/>
                    <a:pt x="1493838" y="1008064"/>
                    <a:pt x="1493838" y="1008064"/>
                  </a:cubicBezTo>
                  <a:lnTo>
                    <a:pt x="0" y="1008064"/>
                  </a:lnTo>
                  <a:cubicBezTo>
                    <a:pt x="0" y="21356"/>
                    <a:pt x="0" y="21356"/>
                    <a:pt x="0" y="213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>
              <a:noAutofit/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任意多边形 54">
              <a:extLst>
                <a:ext uri="{FF2B5EF4-FFF2-40B4-BE49-F238E27FC236}">
                  <a16:creationId xmlns:a16="http://schemas.microsoft.com/office/drawing/2014/main" id="{220BC653-C1DE-5449-9B60-5D12BD52ED5A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2542418" y="2109198"/>
              <a:ext cx="1617016" cy="1319803"/>
            </a:xfrm>
            <a:custGeom>
              <a:avLst/>
              <a:gdLst>
                <a:gd name="connsiteX0" fmla="*/ 2210 w 1235075"/>
                <a:gd name="connsiteY0" fmla="*/ 0 h 1008064"/>
                <a:gd name="connsiteX1" fmla="*/ 1232864 w 1235075"/>
                <a:gd name="connsiteY1" fmla="*/ 0 h 1008064"/>
                <a:gd name="connsiteX2" fmla="*/ 1235075 w 1235075"/>
                <a:gd name="connsiteY2" fmla="*/ 21907 h 1008064"/>
                <a:gd name="connsiteX3" fmla="*/ 1235075 w 1235075"/>
                <a:gd name="connsiteY3" fmla="*/ 1008064 h 1008064"/>
                <a:gd name="connsiteX4" fmla="*/ 0 w 1235075"/>
                <a:gd name="connsiteY4" fmla="*/ 1008064 h 1008064"/>
                <a:gd name="connsiteX5" fmla="*/ 0 w 1235075"/>
                <a:gd name="connsiteY5" fmla="*/ 21907 h 100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35075" h="1008064">
                  <a:moveTo>
                    <a:pt x="2210" y="0"/>
                  </a:moveTo>
                  <a:lnTo>
                    <a:pt x="1232864" y="0"/>
                  </a:lnTo>
                  <a:lnTo>
                    <a:pt x="1235075" y="21907"/>
                  </a:lnTo>
                  <a:cubicBezTo>
                    <a:pt x="1235075" y="1008064"/>
                    <a:pt x="1235075" y="1008064"/>
                    <a:pt x="1235075" y="1008064"/>
                  </a:cubicBezTo>
                  <a:lnTo>
                    <a:pt x="0" y="1008064"/>
                  </a:lnTo>
                  <a:cubicBezTo>
                    <a:pt x="0" y="21907"/>
                    <a:pt x="0" y="21907"/>
                    <a:pt x="0" y="219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6000" tIns="36000" rIns="36000" bIns="3600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endParaRPr lang="zh-CN" altLang="en-US" sz="1800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43" name="MH_Other_6">
              <a:extLst>
                <a:ext uri="{FF2B5EF4-FFF2-40B4-BE49-F238E27FC236}">
                  <a16:creationId xmlns:a16="http://schemas.microsoft.com/office/drawing/2014/main" id="{CE3B2B8C-4D59-5942-A98D-BB83495F511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2542418" y="3429000"/>
              <a:ext cx="1617016" cy="87294"/>
            </a:xfrm>
            <a:custGeom>
              <a:avLst/>
              <a:gdLst>
                <a:gd name="T0" fmla="*/ 2147483646 w 1260"/>
                <a:gd name="T1" fmla="*/ 2147483646 h 69"/>
                <a:gd name="T2" fmla="*/ 0 w 1260"/>
                <a:gd name="T3" fmla="*/ 0 h 69"/>
                <a:gd name="T4" fmla="*/ 2147483646 w 1260"/>
                <a:gd name="T5" fmla="*/ 0 h 69"/>
                <a:gd name="T6" fmla="*/ 2147483646 w 1260"/>
                <a:gd name="T7" fmla="*/ 2147483646 h 69"/>
                <a:gd name="T8" fmla="*/ 2147483646 w 1260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60" h="69">
                  <a:moveTo>
                    <a:pt x="135" y="69"/>
                  </a:moveTo>
                  <a:lnTo>
                    <a:pt x="0" y="0"/>
                  </a:lnTo>
                  <a:lnTo>
                    <a:pt x="1260" y="0"/>
                  </a:lnTo>
                  <a:lnTo>
                    <a:pt x="1122" y="69"/>
                  </a:lnTo>
                  <a:lnTo>
                    <a:pt x="135" y="69"/>
                  </a:lnTo>
                  <a:close/>
                </a:path>
              </a:pathLst>
            </a:custGeom>
            <a:solidFill>
              <a:srgbClr val="C0BFBE"/>
            </a:solidFill>
            <a:ln>
              <a:noFill/>
            </a:ln>
          </p:spPr>
          <p:txBody>
            <a:bodyPr bIns="36000"/>
            <a:lstStyle/>
            <a:p>
              <a:endPara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任意多边形 56">
              <a:extLst>
                <a:ext uri="{FF2B5EF4-FFF2-40B4-BE49-F238E27FC236}">
                  <a16:creationId xmlns:a16="http://schemas.microsoft.com/office/drawing/2014/main" id="{22450479-4B64-9C44-A12B-C1B682FECA28}"/>
                </a:ext>
              </a:extLst>
            </p:cNvPr>
            <p:cNvSpPr/>
            <p:nvPr/>
          </p:nvSpPr>
          <p:spPr>
            <a:xfrm flipV="1">
              <a:off x="2692661" y="3516292"/>
              <a:ext cx="1282700" cy="770565"/>
            </a:xfrm>
            <a:custGeom>
              <a:avLst/>
              <a:gdLst>
                <a:gd name="connsiteX0" fmla="*/ 624356 w 1282700"/>
                <a:gd name="connsiteY0" fmla="*/ 627245 h 770565"/>
                <a:gd name="connsiteX1" fmla="*/ 624356 w 1282700"/>
                <a:gd name="connsiteY1" fmla="*/ 428008 h 770565"/>
                <a:gd name="connsiteX2" fmla="*/ 544910 w 1282700"/>
                <a:gd name="connsiteY2" fmla="*/ 513669 h 770565"/>
                <a:gd name="connsiteX3" fmla="*/ 544910 w 1282700"/>
                <a:gd name="connsiteY3" fmla="*/ 461545 h 770565"/>
                <a:gd name="connsiteX4" fmla="*/ 641138 w 1282700"/>
                <a:gd name="connsiteY4" fmla="*/ 358105 h 770565"/>
                <a:gd name="connsiteX5" fmla="*/ 737791 w 1282700"/>
                <a:gd name="connsiteY5" fmla="*/ 461545 h 770565"/>
                <a:gd name="connsiteX6" fmla="*/ 737791 w 1282700"/>
                <a:gd name="connsiteY6" fmla="*/ 513669 h 770565"/>
                <a:gd name="connsiteX7" fmla="*/ 658344 w 1282700"/>
                <a:gd name="connsiteY7" fmla="*/ 428008 h 770565"/>
                <a:gd name="connsiteX8" fmla="*/ 658344 w 1282700"/>
                <a:gd name="connsiteY8" fmla="*/ 627245 h 770565"/>
                <a:gd name="connsiteX9" fmla="*/ 641350 w 1282700"/>
                <a:gd name="connsiteY9" fmla="*/ 656194 h 770565"/>
                <a:gd name="connsiteX10" fmla="*/ 804869 w 1282700"/>
                <a:gd name="connsiteY10" fmla="*/ 492675 h 770565"/>
                <a:gd name="connsiteX11" fmla="*/ 641350 w 1282700"/>
                <a:gd name="connsiteY11" fmla="*/ 329156 h 770565"/>
                <a:gd name="connsiteX12" fmla="*/ 477831 w 1282700"/>
                <a:gd name="connsiteY12" fmla="*/ 492675 h 770565"/>
                <a:gd name="connsiteX13" fmla="*/ 641350 w 1282700"/>
                <a:gd name="connsiteY13" fmla="*/ 656194 h 770565"/>
                <a:gd name="connsiteX14" fmla="*/ 641350 w 1282700"/>
                <a:gd name="connsiteY14" fmla="*/ 694366 h 770565"/>
                <a:gd name="connsiteX15" fmla="*/ 439659 w 1282700"/>
                <a:gd name="connsiteY15" fmla="*/ 492675 h 770565"/>
                <a:gd name="connsiteX16" fmla="*/ 641350 w 1282700"/>
                <a:gd name="connsiteY16" fmla="*/ 290984 h 770565"/>
                <a:gd name="connsiteX17" fmla="*/ 843041 w 1282700"/>
                <a:gd name="connsiteY17" fmla="*/ 492675 h 770565"/>
                <a:gd name="connsiteX18" fmla="*/ 641350 w 1282700"/>
                <a:gd name="connsiteY18" fmla="*/ 694366 h 770565"/>
                <a:gd name="connsiteX19" fmla="*/ 0 w 1282700"/>
                <a:gd name="connsiteY19" fmla="*/ 770565 h 770565"/>
                <a:gd name="connsiteX20" fmla="*/ 1282700 w 1282700"/>
                <a:gd name="connsiteY20" fmla="*/ 770565 h 770565"/>
                <a:gd name="connsiteX21" fmla="*/ 641350 w 1282700"/>
                <a:gd name="connsiteY21" fmla="*/ 0 h 770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2700" h="770565">
                  <a:moveTo>
                    <a:pt x="624356" y="627245"/>
                  </a:moveTo>
                  <a:lnTo>
                    <a:pt x="624356" y="428008"/>
                  </a:lnTo>
                  <a:lnTo>
                    <a:pt x="544910" y="513669"/>
                  </a:lnTo>
                  <a:lnTo>
                    <a:pt x="544910" y="461545"/>
                  </a:lnTo>
                  <a:lnTo>
                    <a:pt x="641138" y="358105"/>
                  </a:lnTo>
                  <a:lnTo>
                    <a:pt x="737791" y="461545"/>
                  </a:lnTo>
                  <a:lnTo>
                    <a:pt x="737791" y="513669"/>
                  </a:lnTo>
                  <a:lnTo>
                    <a:pt x="658344" y="428008"/>
                  </a:lnTo>
                  <a:lnTo>
                    <a:pt x="658344" y="627245"/>
                  </a:lnTo>
                  <a:close/>
                  <a:moveTo>
                    <a:pt x="641350" y="656194"/>
                  </a:moveTo>
                  <a:cubicBezTo>
                    <a:pt x="731660" y="656194"/>
                    <a:pt x="804869" y="582985"/>
                    <a:pt x="804869" y="492675"/>
                  </a:cubicBezTo>
                  <a:cubicBezTo>
                    <a:pt x="804869" y="402366"/>
                    <a:pt x="731660" y="329156"/>
                    <a:pt x="641350" y="329156"/>
                  </a:cubicBezTo>
                  <a:cubicBezTo>
                    <a:pt x="551041" y="329156"/>
                    <a:pt x="477831" y="402366"/>
                    <a:pt x="477831" y="492675"/>
                  </a:cubicBezTo>
                  <a:cubicBezTo>
                    <a:pt x="477831" y="582985"/>
                    <a:pt x="551041" y="656194"/>
                    <a:pt x="641350" y="656194"/>
                  </a:cubicBezTo>
                  <a:close/>
                  <a:moveTo>
                    <a:pt x="641350" y="694366"/>
                  </a:moveTo>
                  <a:cubicBezTo>
                    <a:pt x="529959" y="694366"/>
                    <a:pt x="439659" y="604066"/>
                    <a:pt x="439659" y="492675"/>
                  </a:cubicBezTo>
                  <a:cubicBezTo>
                    <a:pt x="439659" y="381284"/>
                    <a:pt x="529959" y="290984"/>
                    <a:pt x="641350" y="290984"/>
                  </a:cubicBezTo>
                  <a:cubicBezTo>
                    <a:pt x="752741" y="290984"/>
                    <a:pt x="843041" y="381284"/>
                    <a:pt x="843041" y="492675"/>
                  </a:cubicBezTo>
                  <a:cubicBezTo>
                    <a:pt x="843041" y="604066"/>
                    <a:pt x="752741" y="694366"/>
                    <a:pt x="641350" y="694366"/>
                  </a:cubicBezTo>
                  <a:close/>
                  <a:moveTo>
                    <a:pt x="0" y="770565"/>
                  </a:moveTo>
                  <a:lnTo>
                    <a:pt x="1282700" y="770565"/>
                  </a:lnTo>
                  <a:lnTo>
                    <a:pt x="64135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>
            <a:extLst>
              <a:ext uri="{FF2B5EF4-FFF2-40B4-BE49-F238E27FC236}">
                <a16:creationId xmlns:a16="http://schemas.microsoft.com/office/drawing/2014/main" id="{1F999A26-E650-DA40-A035-9E8C16547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07" y="525410"/>
            <a:ext cx="9670311" cy="411304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1089C779-B538-D34B-9654-521FB16A8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916" y="5152065"/>
            <a:ext cx="886349" cy="1394497"/>
          </a:xfrm>
          <a:prstGeom prst="rect">
            <a:avLst/>
          </a:prstGeom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B7518809-FA2D-0643-B682-3902C9CF28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20" y="3091719"/>
            <a:ext cx="7253776" cy="3642847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F1FBC58F-FD49-984D-BE03-D471815757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27" y="5093225"/>
            <a:ext cx="3898381" cy="1453336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F5BFE810-B474-0A41-B0AA-285F626D7F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5" y="4609424"/>
            <a:ext cx="1491672" cy="1317349"/>
          </a:xfrm>
          <a:prstGeom prst="rect">
            <a:avLst/>
          </a:prstGeom>
        </p:spPr>
      </p:pic>
      <p:pic>
        <p:nvPicPr>
          <p:cNvPr id="9" name="图片 7">
            <a:extLst>
              <a:ext uri="{FF2B5EF4-FFF2-40B4-BE49-F238E27FC236}">
                <a16:creationId xmlns:a16="http://schemas.microsoft.com/office/drawing/2014/main" id="{770F14A8-0B75-424E-8DF8-2113825067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943" y="4457343"/>
            <a:ext cx="1048141" cy="1650548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6FB249CE-5FCE-EA42-9125-196DBCAA77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9" y="4185117"/>
            <a:ext cx="2901048" cy="25139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3A910C-A73A-0F43-B3A0-E122E918D940}"/>
              </a:ext>
            </a:extLst>
          </p:cNvPr>
          <p:cNvSpPr txBox="1"/>
          <p:nvPr/>
        </p:nvSpPr>
        <p:spPr>
          <a:xfrm>
            <a:off x="2948719" y="1558539"/>
            <a:ext cx="62945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</a:p>
          <a:p>
            <a:pPr algn="ctr"/>
            <a:r>
              <a:rPr lang="en-VN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4879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3"/>
          <p:cNvSpPr>
            <a:spLocks noGrp="1"/>
          </p:cNvSpPr>
          <p:nvPr>
            <p:ph type="title"/>
          </p:nvPr>
        </p:nvSpPr>
        <p:spPr>
          <a:xfrm>
            <a:off x="4701574" y="707295"/>
            <a:ext cx="3015420" cy="848454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vi-V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 + hoá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任意多边形 15"/>
          <p:cNvSpPr/>
          <p:nvPr/>
        </p:nvSpPr>
        <p:spPr bwMode="auto">
          <a:xfrm>
            <a:off x="4236022" y="2768600"/>
            <a:ext cx="3719957" cy="4089400"/>
          </a:xfrm>
          <a:custGeom>
            <a:avLst/>
            <a:gdLst>
              <a:gd name="connsiteX0" fmla="*/ 1116359 w 3719957"/>
              <a:gd name="connsiteY0" fmla="*/ 0 h 4089400"/>
              <a:gd name="connsiteX1" fmla="*/ 1700393 w 3719957"/>
              <a:gd name="connsiteY1" fmla="*/ 318804 h 4089400"/>
              <a:gd name="connsiteX2" fmla="*/ 1930286 w 3719957"/>
              <a:gd name="connsiteY2" fmla="*/ 887889 h 4089400"/>
              <a:gd name="connsiteX3" fmla="*/ 2462612 w 3719957"/>
              <a:gd name="connsiteY3" fmla="*/ 494293 h 4089400"/>
              <a:gd name="connsiteX4" fmla="*/ 2012869 w 3719957"/>
              <a:gd name="connsiteY4" fmla="*/ 976887 h 4089400"/>
              <a:gd name="connsiteX5" fmla="*/ 2026633 w 3719957"/>
              <a:gd name="connsiteY5" fmla="*/ 1784552 h 4089400"/>
              <a:gd name="connsiteX6" fmla="*/ 2978198 w 3719957"/>
              <a:gd name="connsiteY6" fmla="*/ 1091790 h 4089400"/>
              <a:gd name="connsiteX7" fmla="*/ 3115464 w 3719957"/>
              <a:gd name="connsiteY7" fmla="*/ 531480 h 4089400"/>
              <a:gd name="connsiteX8" fmla="*/ 3026185 w 3719957"/>
              <a:gd name="connsiteY8" fmla="*/ 1143601 h 4089400"/>
              <a:gd name="connsiteX9" fmla="*/ 3719957 w 3719957"/>
              <a:gd name="connsiteY9" fmla="*/ 1094715 h 4089400"/>
              <a:gd name="connsiteX10" fmla="*/ 2895615 w 3719957"/>
              <a:gd name="connsiteY10" fmla="*/ 1290259 h 4089400"/>
              <a:gd name="connsiteX11" fmla="*/ 2442152 w 3719957"/>
              <a:gd name="connsiteY11" fmla="*/ 1735666 h 4089400"/>
              <a:gd name="connsiteX12" fmla="*/ 3671970 w 3719957"/>
              <a:gd name="connsiteY12" fmla="*/ 1795834 h 4089400"/>
              <a:gd name="connsiteX13" fmla="*/ 2957366 w 3719957"/>
              <a:gd name="connsiteY13" fmla="*/ 1735666 h 4089400"/>
              <a:gd name="connsiteX14" fmla="*/ 2227510 w 3719957"/>
              <a:gd name="connsiteY14" fmla="*/ 2742636 h 4089400"/>
              <a:gd name="connsiteX15" fmla="*/ 2745342 w 3719957"/>
              <a:gd name="connsiteY15" fmla="*/ 4050360 h 4089400"/>
              <a:gd name="connsiteX16" fmla="*/ 2752200 w 3719957"/>
              <a:gd name="connsiteY16" fmla="*/ 4089400 h 4089400"/>
              <a:gd name="connsiteX17" fmla="*/ 1374986 w 3719957"/>
              <a:gd name="connsiteY17" fmla="*/ 4089400 h 4089400"/>
              <a:gd name="connsiteX18" fmla="*/ 1385561 w 3719957"/>
              <a:gd name="connsiteY18" fmla="*/ 4080663 h 4089400"/>
              <a:gd name="connsiteX19" fmla="*/ 1720852 w 3719957"/>
              <a:gd name="connsiteY19" fmla="*/ 3157959 h 4089400"/>
              <a:gd name="connsiteX20" fmla="*/ 1188526 w 3719957"/>
              <a:gd name="connsiteY20" fmla="*/ 2517426 h 4089400"/>
              <a:gd name="connsiteX21" fmla="*/ 576965 w 3719957"/>
              <a:gd name="connsiteY21" fmla="*/ 2623555 h 4089400"/>
              <a:gd name="connsiteX22" fmla="*/ 1611114 w 3719957"/>
              <a:gd name="connsiteY22" fmla="*/ 2531632 h 4089400"/>
              <a:gd name="connsiteX23" fmla="*/ 1439252 w 3719957"/>
              <a:gd name="connsiteY23" fmla="*/ 2247090 h 4089400"/>
              <a:gd name="connsiteX24" fmla="*/ 817647 w 3719957"/>
              <a:gd name="connsiteY24" fmla="*/ 1721460 h 4089400"/>
              <a:gd name="connsiteX25" fmla="*/ 0 w 3719957"/>
              <a:gd name="connsiteY25" fmla="*/ 1660875 h 4089400"/>
              <a:gd name="connsiteX26" fmla="*/ 813927 w 3719957"/>
              <a:gd name="connsiteY26" fmla="*/ 1629537 h 4089400"/>
              <a:gd name="connsiteX27" fmla="*/ 773007 w 3719957"/>
              <a:gd name="connsiteY27" fmla="*/ 1091790 h 4089400"/>
              <a:gd name="connsiteX28" fmla="*/ 851870 w 3719957"/>
              <a:gd name="connsiteY28" fmla="*/ 1563102 h 4089400"/>
              <a:gd name="connsiteX29" fmla="*/ 1360388 w 3719957"/>
              <a:gd name="connsiteY29" fmla="*/ 1942492 h 4089400"/>
              <a:gd name="connsiteX30" fmla="*/ 1717504 w 3719957"/>
              <a:gd name="connsiteY30" fmla="*/ 2212828 h 4089400"/>
              <a:gd name="connsiteX31" fmla="*/ 1765492 w 3719957"/>
              <a:gd name="connsiteY31" fmla="*/ 1060453 h 4089400"/>
              <a:gd name="connsiteX32" fmla="*/ 1418420 w 3719957"/>
              <a:gd name="connsiteY32" fmla="*/ 646383 h 4089400"/>
              <a:gd name="connsiteX33" fmla="*/ 717952 w 3719957"/>
              <a:gd name="connsiteY33" fmla="*/ 531480 h 4089400"/>
              <a:gd name="connsiteX34" fmla="*/ 370880 w 3719957"/>
              <a:gd name="connsiteY34" fmla="*/ 313373 h 4089400"/>
              <a:gd name="connsiteX35" fmla="*/ 676660 w 3719957"/>
              <a:gd name="connsiteY35" fmla="*/ 474237 h 4089400"/>
              <a:gd name="connsiteX36" fmla="*/ 1294917 w 3719957"/>
              <a:gd name="connsiteY36" fmla="*/ 503067 h 4089400"/>
              <a:gd name="connsiteX37" fmla="*/ 1710436 w 3719957"/>
              <a:gd name="connsiteY37" fmla="*/ 704044 h 4089400"/>
              <a:gd name="connsiteX38" fmla="*/ 1116359 w 3719957"/>
              <a:gd name="connsiteY38" fmla="*/ 0 h 408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19957" h="4089400">
                <a:moveTo>
                  <a:pt x="1116359" y="0"/>
                </a:moveTo>
                <a:cubicBezTo>
                  <a:pt x="1198942" y="17131"/>
                  <a:pt x="1466779" y="54736"/>
                  <a:pt x="1700393" y="318804"/>
                </a:cubicBezTo>
                <a:cubicBezTo>
                  <a:pt x="1934006" y="583291"/>
                  <a:pt x="1930286" y="887889"/>
                  <a:pt x="1930286" y="887889"/>
                </a:cubicBezTo>
                <a:cubicBezTo>
                  <a:pt x="2105496" y="537330"/>
                  <a:pt x="2462612" y="494293"/>
                  <a:pt x="2462612" y="494293"/>
                </a:cubicBezTo>
                <a:cubicBezTo>
                  <a:pt x="2397512" y="511424"/>
                  <a:pt x="2115912" y="661007"/>
                  <a:pt x="2012869" y="976887"/>
                </a:cubicBezTo>
                <a:cubicBezTo>
                  <a:pt x="1899410" y="1336221"/>
                  <a:pt x="2026633" y="1784552"/>
                  <a:pt x="2026633" y="1784552"/>
                </a:cubicBezTo>
                <a:cubicBezTo>
                  <a:pt x="2184731" y="1548896"/>
                  <a:pt x="2785504" y="1258504"/>
                  <a:pt x="2978198" y="1091790"/>
                </a:cubicBezTo>
                <a:cubicBezTo>
                  <a:pt x="3170519" y="928001"/>
                  <a:pt x="3115464" y="531480"/>
                  <a:pt x="3115464" y="531480"/>
                </a:cubicBezTo>
                <a:cubicBezTo>
                  <a:pt x="3300718" y="979812"/>
                  <a:pt x="3026185" y="1143601"/>
                  <a:pt x="3026185" y="1143601"/>
                </a:cubicBezTo>
                <a:cubicBezTo>
                  <a:pt x="3390369" y="999867"/>
                  <a:pt x="3719957" y="1094715"/>
                  <a:pt x="3719957" y="1094715"/>
                </a:cubicBezTo>
                <a:cubicBezTo>
                  <a:pt x="3616914" y="1089283"/>
                  <a:pt x="3190979" y="1109339"/>
                  <a:pt x="2895615" y="1290259"/>
                </a:cubicBezTo>
                <a:cubicBezTo>
                  <a:pt x="2600250" y="1474105"/>
                  <a:pt x="2442152" y="1735666"/>
                  <a:pt x="2442152" y="1735666"/>
                </a:cubicBezTo>
                <a:cubicBezTo>
                  <a:pt x="3129228" y="1456973"/>
                  <a:pt x="3671970" y="1795834"/>
                  <a:pt x="3671970" y="1795834"/>
                </a:cubicBezTo>
                <a:cubicBezTo>
                  <a:pt x="3671970" y="1795834"/>
                  <a:pt x="3198047" y="1577726"/>
                  <a:pt x="2957366" y="1735666"/>
                </a:cubicBezTo>
                <a:cubicBezTo>
                  <a:pt x="2716685" y="1893606"/>
                  <a:pt x="2264338" y="2324806"/>
                  <a:pt x="2227510" y="2742636"/>
                </a:cubicBezTo>
                <a:cubicBezTo>
                  <a:pt x="2197588" y="3082123"/>
                  <a:pt x="2657588" y="3701581"/>
                  <a:pt x="2745342" y="4050360"/>
                </a:cubicBezTo>
                <a:lnTo>
                  <a:pt x="2752200" y="4089400"/>
                </a:lnTo>
                <a:lnTo>
                  <a:pt x="1374986" y="4089400"/>
                </a:lnTo>
                <a:lnTo>
                  <a:pt x="1385561" y="4080663"/>
                </a:lnTo>
                <a:cubicBezTo>
                  <a:pt x="1636834" y="3839395"/>
                  <a:pt x="1720852" y="3507474"/>
                  <a:pt x="1720852" y="3157959"/>
                </a:cubicBezTo>
                <a:cubicBezTo>
                  <a:pt x="1720852" y="2758514"/>
                  <a:pt x="1470127" y="2554613"/>
                  <a:pt x="1188526" y="2517426"/>
                </a:cubicBezTo>
                <a:cubicBezTo>
                  <a:pt x="906926" y="2479821"/>
                  <a:pt x="576965" y="2623555"/>
                  <a:pt x="576965" y="2623555"/>
                </a:cubicBezTo>
                <a:cubicBezTo>
                  <a:pt x="1136819" y="2284695"/>
                  <a:pt x="1611114" y="2531632"/>
                  <a:pt x="1611114" y="2531632"/>
                </a:cubicBezTo>
                <a:cubicBezTo>
                  <a:pt x="1611114" y="2531632"/>
                  <a:pt x="1528531" y="2364918"/>
                  <a:pt x="1439252" y="2247090"/>
                </a:cubicBezTo>
                <a:cubicBezTo>
                  <a:pt x="1349973" y="2129262"/>
                  <a:pt x="1143887" y="1902380"/>
                  <a:pt x="817647" y="1721460"/>
                </a:cubicBezTo>
                <a:cubicBezTo>
                  <a:pt x="522282" y="1557671"/>
                  <a:pt x="0" y="1660875"/>
                  <a:pt x="0" y="1660875"/>
                </a:cubicBezTo>
                <a:cubicBezTo>
                  <a:pt x="436351" y="1471180"/>
                  <a:pt x="813927" y="1629537"/>
                  <a:pt x="813927" y="1629537"/>
                </a:cubicBezTo>
                <a:cubicBezTo>
                  <a:pt x="656201" y="1413937"/>
                  <a:pt x="773007" y="1091790"/>
                  <a:pt x="773007" y="1091790"/>
                </a:cubicBezTo>
                <a:cubicBezTo>
                  <a:pt x="755523" y="1221317"/>
                  <a:pt x="776355" y="1468255"/>
                  <a:pt x="851870" y="1563102"/>
                </a:cubicBezTo>
                <a:cubicBezTo>
                  <a:pt x="927385" y="1657950"/>
                  <a:pt x="1143887" y="1824664"/>
                  <a:pt x="1360388" y="1942492"/>
                </a:cubicBezTo>
                <a:cubicBezTo>
                  <a:pt x="1566474" y="2054470"/>
                  <a:pt x="1717504" y="2212828"/>
                  <a:pt x="1717504" y="2212828"/>
                </a:cubicBezTo>
                <a:cubicBezTo>
                  <a:pt x="1844355" y="1747365"/>
                  <a:pt x="1796367" y="1207111"/>
                  <a:pt x="1765492" y="1060453"/>
                </a:cubicBezTo>
                <a:cubicBezTo>
                  <a:pt x="1734616" y="896663"/>
                  <a:pt x="1607394" y="750005"/>
                  <a:pt x="1418420" y="646383"/>
                </a:cubicBezTo>
                <a:cubicBezTo>
                  <a:pt x="1229818" y="543179"/>
                  <a:pt x="965329" y="594990"/>
                  <a:pt x="717952" y="531480"/>
                </a:cubicBezTo>
                <a:cubicBezTo>
                  <a:pt x="446395" y="459613"/>
                  <a:pt x="370880" y="313373"/>
                  <a:pt x="370880" y="313373"/>
                </a:cubicBezTo>
                <a:cubicBezTo>
                  <a:pt x="395060" y="359334"/>
                  <a:pt x="542742" y="451257"/>
                  <a:pt x="676660" y="474237"/>
                </a:cubicBezTo>
                <a:cubicBezTo>
                  <a:pt x="803883" y="497218"/>
                  <a:pt x="1037496" y="457106"/>
                  <a:pt x="1294917" y="503067"/>
                </a:cubicBezTo>
                <a:cubicBezTo>
                  <a:pt x="1552710" y="549029"/>
                  <a:pt x="1710436" y="704044"/>
                  <a:pt x="1710436" y="704044"/>
                </a:cubicBezTo>
                <a:cubicBezTo>
                  <a:pt x="1689977" y="169639"/>
                  <a:pt x="1116359" y="0"/>
                  <a:pt x="111635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wrap="square">
            <a:noAutofit/>
          </a:bodyPr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24"/>
          <p:cNvSpPr/>
          <p:nvPr/>
        </p:nvSpPr>
        <p:spPr>
          <a:xfrm>
            <a:off x="3919550" y="2492563"/>
            <a:ext cx="908880" cy="908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688"/>
          <p:cNvSpPr>
            <a:spLocks noEditPoints="1"/>
          </p:cNvSpPr>
          <p:nvPr/>
        </p:nvSpPr>
        <p:spPr bwMode="auto">
          <a:xfrm>
            <a:off x="4092994" y="2715350"/>
            <a:ext cx="561993" cy="463306"/>
          </a:xfrm>
          <a:custGeom>
            <a:avLst/>
            <a:gdLst>
              <a:gd name="T0" fmla="*/ 2 w 49"/>
              <a:gd name="T1" fmla="*/ 0 h 42"/>
              <a:gd name="T2" fmla="*/ 2 w 49"/>
              <a:gd name="T3" fmla="*/ 0 h 42"/>
              <a:gd name="T4" fmla="*/ 47 w 49"/>
              <a:gd name="T5" fmla="*/ 0 h 42"/>
              <a:gd name="T6" fmla="*/ 49 w 49"/>
              <a:gd name="T7" fmla="*/ 2 h 42"/>
              <a:gd name="T8" fmla="*/ 49 w 49"/>
              <a:gd name="T9" fmla="*/ 2 h 42"/>
              <a:gd name="T10" fmla="*/ 49 w 49"/>
              <a:gd name="T11" fmla="*/ 35 h 42"/>
              <a:gd name="T12" fmla="*/ 47 w 49"/>
              <a:gd name="T13" fmla="*/ 37 h 42"/>
              <a:gd name="T14" fmla="*/ 47 w 49"/>
              <a:gd name="T15" fmla="*/ 37 h 42"/>
              <a:gd name="T16" fmla="*/ 26 w 49"/>
              <a:gd name="T17" fmla="*/ 37 h 42"/>
              <a:gd name="T18" fmla="*/ 26 w 49"/>
              <a:gd name="T19" fmla="*/ 39 h 42"/>
              <a:gd name="T20" fmla="*/ 26 w 49"/>
              <a:gd name="T21" fmla="*/ 40 h 42"/>
              <a:gd name="T22" fmla="*/ 37 w 49"/>
              <a:gd name="T23" fmla="*/ 40 h 42"/>
              <a:gd name="T24" fmla="*/ 38 w 49"/>
              <a:gd name="T25" fmla="*/ 41 h 42"/>
              <a:gd name="T26" fmla="*/ 37 w 49"/>
              <a:gd name="T27" fmla="*/ 42 h 42"/>
              <a:gd name="T28" fmla="*/ 12 w 49"/>
              <a:gd name="T29" fmla="*/ 42 h 42"/>
              <a:gd name="T30" fmla="*/ 11 w 49"/>
              <a:gd name="T31" fmla="*/ 41 h 42"/>
              <a:gd name="T32" fmla="*/ 12 w 49"/>
              <a:gd name="T33" fmla="*/ 40 h 42"/>
              <a:gd name="T34" fmla="*/ 23 w 49"/>
              <a:gd name="T35" fmla="*/ 40 h 42"/>
              <a:gd name="T36" fmla="*/ 23 w 49"/>
              <a:gd name="T37" fmla="*/ 39 h 42"/>
              <a:gd name="T38" fmla="*/ 23 w 49"/>
              <a:gd name="T39" fmla="*/ 37 h 42"/>
              <a:gd name="T40" fmla="*/ 2 w 49"/>
              <a:gd name="T41" fmla="*/ 37 h 42"/>
              <a:gd name="T42" fmla="*/ 0 w 49"/>
              <a:gd name="T43" fmla="*/ 35 h 42"/>
              <a:gd name="T44" fmla="*/ 0 w 49"/>
              <a:gd name="T45" fmla="*/ 35 h 42"/>
              <a:gd name="T46" fmla="*/ 0 w 49"/>
              <a:gd name="T47" fmla="*/ 2 h 42"/>
              <a:gd name="T48" fmla="*/ 2 w 49"/>
              <a:gd name="T49" fmla="*/ 0 h 42"/>
              <a:gd name="T50" fmla="*/ 42 w 49"/>
              <a:gd name="T51" fmla="*/ 28 h 42"/>
              <a:gd name="T52" fmla="*/ 42 w 49"/>
              <a:gd name="T53" fmla="*/ 28 h 42"/>
              <a:gd name="T54" fmla="*/ 40 w 49"/>
              <a:gd name="T55" fmla="*/ 30 h 42"/>
              <a:gd name="T56" fmla="*/ 42 w 49"/>
              <a:gd name="T57" fmla="*/ 32 h 42"/>
              <a:gd name="T58" fmla="*/ 44 w 49"/>
              <a:gd name="T59" fmla="*/ 30 h 42"/>
              <a:gd name="T60" fmla="*/ 42 w 49"/>
              <a:gd name="T61" fmla="*/ 28 h 42"/>
              <a:gd name="T62" fmla="*/ 46 w 49"/>
              <a:gd name="T63" fmla="*/ 4 h 42"/>
              <a:gd name="T64" fmla="*/ 46 w 49"/>
              <a:gd name="T65" fmla="*/ 4 h 42"/>
              <a:gd name="T66" fmla="*/ 3 w 49"/>
              <a:gd name="T67" fmla="*/ 4 h 42"/>
              <a:gd name="T68" fmla="*/ 3 w 49"/>
              <a:gd name="T69" fmla="*/ 33 h 42"/>
              <a:gd name="T70" fmla="*/ 46 w 49"/>
              <a:gd name="T71" fmla="*/ 33 h 42"/>
              <a:gd name="T72" fmla="*/ 46 w 49"/>
              <a:gd name="T73" fmla="*/ 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" h="42">
                <a:moveTo>
                  <a:pt x="2" y="0"/>
                </a:moveTo>
                <a:cubicBezTo>
                  <a:pt x="2" y="0"/>
                  <a:pt x="2" y="0"/>
                  <a:pt x="2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9" y="0"/>
                  <a:pt x="49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6"/>
                  <a:pt x="49" y="37"/>
                  <a:pt x="47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40"/>
                  <a:pt x="26" y="40"/>
                  <a:pt x="26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8" y="40"/>
                  <a:pt x="38" y="40"/>
                  <a:pt x="38" y="41"/>
                </a:cubicBezTo>
                <a:cubicBezTo>
                  <a:pt x="38" y="41"/>
                  <a:pt x="38" y="42"/>
                  <a:pt x="37" y="42"/>
                </a:cubicBezTo>
                <a:cubicBezTo>
                  <a:pt x="12" y="42"/>
                  <a:pt x="12" y="42"/>
                  <a:pt x="12" y="42"/>
                </a:cubicBezTo>
                <a:cubicBezTo>
                  <a:pt x="11" y="42"/>
                  <a:pt x="11" y="41"/>
                  <a:pt x="11" y="41"/>
                </a:cubicBezTo>
                <a:cubicBezTo>
                  <a:pt x="11" y="40"/>
                  <a:pt x="11" y="40"/>
                  <a:pt x="12" y="40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7"/>
                  <a:pt x="23" y="37"/>
                  <a:pt x="23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6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  <a:moveTo>
                  <a:pt x="42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41" y="28"/>
                  <a:pt x="40" y="29"/>
                  <a:pt x="40" y="30"/>
                </a:cubicBezTo>
                <a:cubicBezTo>
                  <a:pt x="40" y="31"/>
                  <a:pt x="41" y="32"/>
                  <a:pt x="42" y="32"/>
                </a:cubicBezTo>
                <a:cubicBezTo>
                  <a:pt x="43" y="32"/>
                  <a:pt x="44" y="31"/>
                  <a:pt x="44" y="30"/>
                </a:cubicBezTo>
                <a:cubicBezTo>
                  <a:pt x="44" y="29"/>
                  <a:pt x="43" y="28"/>
                  <a:pt x="42" y="28"/>
                </a:cubicBezTo>
                <a:close/>
                <a:moveTo>
                  <a:pt x="46" y="4"/>
                </a:moveTo>
                <a:cubicBezTo>
                  <a:pt x="46" y="4"/>
                  <a:pt x="46" y="4"/>
                  <a:pt x="46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14"/>
                  <a:pt x="3" y="24"/>
                  <a:pt x="3" y="33"/>
                </a:cubicBezTo>
                <a:cubicBezTo>
                  <a:pt x="17" y="33"/>
                  <a:pt x="32" y="33"/>
                  <a:pt x="46" y="33"/>
                </a:cubicBezTo>
                <a:cubicBezTo>
                  <a:pt x="46" y="24"/>
                  <a:pt x="46" y="14"/>
                  <a:pt x="4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24"/>
          <p:cNvSpPr/>
          <p:nvPr/>
        </p:nvSpPr>
        <p:spPr>
          <a:xfrm>
            <a:off x="6357950" y="2768599"/>
            <a:ext cx="632843" cy="6328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24"/>
          <p:cNvSpPr/>
          <p:nvPr/>
        </p:nvSpPr>
        <p:spPr>
          <a:xfrm>
            <a:off x="7843850" y="3178656"/>
            <a:ext cx="1147750" cy="11477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4"/>
          <p:cNvSpPr/>
          <p:nvPr/>
        </p:nvSpPr>
        <p:spPr>
          <a:xfrm>
            <a:off x="4583340" y="5194300"/>
            <a:ext cx="490180" cy="4901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4"/>
          <p:cNvSpPr/>
          <p:nvPr/>
        </p:nvSpPr>
        <p:spPr>
          <a:xfrm>
            <a:off x="3562555" y="3990870"/>
            <a:ext cx="908880" cy="9088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4"/>
          <p:cNvSpPr/>
          <p:nvPr/>
        </p:nvSpPr>
        <p:spPr>
          <a:xfrm>
            <a:off x="7527428" y="4546761"/>
            <a:ext cx="632843" cy="63284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KSO_Shape"/>
          <p:cNvSpPr/>
          <p:nvPr/>
        </p:nvSpPr>
        <p:spPr>
          <a:xfrm>
            <a:off x="8062878" y="3453867"/>
            <a:ext cx="709695" cy="597327"/>
          </a:xfrm>
          <a:custGeom>
            <a:avLst/>
            <a:gdLst>
              <a:gd name="connsiteX0" fmla="*/ 2733675 w 5559425"/>
              <a:gd name="connsiteY0" fmla="*/ 1498599 h 4676774"/>
              <a:gd name="connsiteX1" fmla="*/ 2708275 w 5559425"/>
              <a:gd name="connsiteY1" fmla="*/ 1501774 h 4676774"/>
              <a:gd name="connsiteX2" fmla="*/ 2689225 w 5559425"/>
              <a:gd name="connsiteY2" fmla="*/ 1511299 h 4676774"/>
              <a:gd name="connsiteX3" fmla="*/ 2673350 w 5559425"/>
              <a:gd name="connsiteY3" fmla="*/ 1520824 h 4676774"/>
              <a:gd name="connsiteX4" fmla="*/ 2663825 w 5559425"/>
              <a:gd name="connsiteY4" fmla="*/ 1536699 h 4676774"/>
              <a:gd name="connsiteX5" fmla="*/ 2657475 w 5559425"/>
              <a:gd name="connsiteY5" fmla="*/ 1555749 h 4676774"/>
              <a:gd name="connsiteX6" fmla="*/ 2654300 w 5559425"/>
              <a:gd name="connsiteY6" fmla="*/ 1577974 h 4676774"/>
              <a:gd name="connsiteX7" fmla="*/ 2654300 w 5559425"/>
              <a:gd name="connsiteY7" fmla="*/ 1603374 h 4676774"/>
              <a:gd name="connsiteX8" fmla="*/ 2654300 w 5559425"/>
              <a:gd name="connsiteY8" fmla="*/ 1758949 h 4676774"/>
              <a:gd name="connsiteX9" fmla="*/ 2593975 w 5559425"/>
              <a:gd name="connsiteY9" fmla="*/ 1771649 h 4676774"/>
              <a:gd name="connsiteX10" fmla="*/ 2540000 w 5559425"/>
              <a:gd name="connsiteY10" fmla="*/ 1787524 h 4676774"/>
              <a:gd name="connsiteX11" fmla="*/ 2492375 w 5559425"/>
              <a:gd name="connsiteY11" fmla="*/ 1806574 h 4676774"/>
              <a:gd name="connsiteX12" fmla="*/ 2444750 w 5559425"/>
              <a:gd name="connsiteY12" fmla="*/ 1828799 h 4676774"/>
              <a:gd name="connsiteX13" fmla="*/ 2400300 w 5559425"/>
              <a:gd name="connsiteY13" fmla="*/ 1854199 h 4676774"/>
              <a:gd name="connsiteX14" fmla="*/ 2362200 w 5559425"/>
              <a:gd name="connsiteY14" fmla="*/ 1879599 h 4676774"/>
              <a:gd name="connsiteX15" fmla="*/ 2327275 w 5559425"/>
              <a:gd name="connsiteY15" fmla="*/ 1911349 h 4676774"/>
              <a:gd name="connsiteX16" fmla="*/ 2292350 w 5559425"/>
              <a:gd name="connsiteY16" fmla="*/ 1943099 h 4676774"/>
              <a:gd name="connsiteX17" fmla="*/ 2266950 w 5559425"/>
              <a:gd name="connsiteY17" fmla="*/ 1978024 h 4676774"/>
              <a:gd name="connsiteX18" fmla="*/ 2241550 w 5559425"/>
              <a:gd name="connsiteY18" fmla="*/ 2016124 h 4676774"/>
              <a:gd name="connsiteX19" fmla="*/ 2219325 w 5559425"/>
              <a:gd name="connsiteY19" fmla="*/ 2054224 h 4676774"/>
              <a:gd name="connsiteX20" fmla="*/ 2203450 w 5559425"/>
              <a:gd name="connsiteY20" fmla="*/ 2092324 h 4676774"/>
              <a:gd name="connsiteX21" fmla="*/ 2190750 w 5559425"/>
              <a:gd name="connsiteY21" fmla="*/ 2130424 h 4676774"/>
              <a:gd name="connsiteX22" fmla="*/ 2181225 w 5559425"/>
              <a:gd name="connsiteY22" fmla="*/ 2168524 h 4676774"/>
              <a:gd name="connsiteX23" fmla="*/ 2174875 w 5559425"/>
              <a:gd name="connsiteY23" fmla="*/ 2209799 h 4676774"/>
              <a:gd name="connsiteX24" fmla="*/ 2171700 w 5559425"/>
              <a:gd name="connsiteY24" fmla="*/ 2251074 h 4676774"/>
              <a:gd name="connsiteX25" fmla="*/ 2174875 w 5559425"/>
              <a:gd name="connsiteY25" fmla="*/ 2314574 h 4676774"/>
              <a:gd name="connsiteX26" fmla="*/ 2184400 w 5559425"/>
              <a:gd name="connsiteY26" fmla="*/ 2371724 h 4676774"/>
              <a:gd name="connsiteX27" fmla="*/ 2197100 w 5559425"/>
              <a:gd name="connsiteY27" fmla="*/ 2425699 h 4676774"/>
              <a:gd name="connsiteX28" fmla="*/ 2216150 w 5559425"/>
              <a:gd name="connsiteY28" fmla="*/ 2476499 h 4676774"/>
              <a:gd name="connsiteX29" fmla="*/ 2238375 w 5559425"/>
              <a:gd name="connsiteY29" fmla="*/ 2520949 h 4676774"/>
              <a:gd name="connsiteX30" fmla="*/ 2266950 w 5559425"/>
              <a:gd name="connsiteY30" fmla="*/ 2562224 h 4676774"/>
              <a:gd name="connsiteX31" fmla="*/ 2298700 w 5559425"/>
              <a:gd name="connsiteY31" fmla="*/ 2603499 h 4676774"/>
              <a:gd name="connsiteX32" fmla="*/ 2333625 w 5559425"/>
              <a:gd name="connsiteY32" fmla="*/ 2638424 h 4676774"/>
              <a:gd name="connsiteX33" fmla="*/ 2371725 w 5559425"/>
              <a:gd name="connsiteY33" fmla="*/ 2670174 h 4676774"/>
              <a:gd name="connsiteX34" fmla="*/ 2413000 w 5559425"/>
              <a:gd name="connsiteY34" fmla="*/ 2701924 h 4676774"/>
              <a:gd name="connsiteX35" fmla="*/ 2457450 w 5559425"/>
              <a:gd name="connsiteY35" fmla="*/ 2730499 h 4676774"/>
              <a:gd name="connsiteX36" fmla="*/ 2501900 w 5559425"/>
              <a:gd name="connsiteY36" fmla="*/ 2755899 h 4676774"/>
              <a:gd name="connsiteX37" fmla="*/ 2600325 w 5559425"/>
              <a:gd name="connsiteY37" fmla="*/ 2803524 h 4676774"/>
              <a:gd name="connsiteX38" fmla="*/ 2701925 w 5559425"/>
              <a:gd name="connsiteY38" fmla="*/ 2844799 h 4676774"/>
              <a:gd name="connsiteX39" fmla="*/ 2790825 w 5559425"/>
              <a:gd name="connsiteY39" fmla="*/ 2882899 h 4676774"/>
              <a:gd name="connsiteX40" fmla="*/ 2863850 w 5559425"/>
              <a:gd name="connsiteY40" fmla="*/ 2920999 h 4676774"/>
              <a:gd name="connsiteX41" fmla="*/ 2924175 w 5559425"/>
              <a:gd name="connsiteY41" fmla="*/ 2955924 h 4676774"/>
              <a:gd name="connsiteX42" fmla="*/ 2946400 w 5559425"/>
              <a:gd name="connsiteY42" fmla="*/ 2974974 h 4676774"/>
              <a:gd name="connsiteX43" fmla="*/ 2968625 w 5559425"/>
              <a:gd name="connsiteY43" fmla="*/ 2994024 h 4676774"/>
              <a:gd name="connsiteX44" fmla="*/ 2984500 w 5559425"/>
              <a:gd name="connsiteY44" fmla="*/ 3009899 h 4676774"/>
              <a:gd name="connsiteX45" fmla="*/ 3000375 w 5559425"/>
              <a:gd name="connsiteY45" fmla="*/ 3032124 h 4676774"/>
              <a:gd name="connsiteX46" fmla="*/ 3013075 w 5559425"/>
              <a:gd name="connsiteY46" fmla="*/ 3051174 h 4676774"/>
              <a:gd name="connsiteX47" fmla="*/ 3022600 w 5559425"/>
              <a:gd name="connsiteY47" fmla="*/ 3073399 h 4676774"/>
              <a:gd name="connsiteX48" fmla="*/ 3028950 w 5559425"/>
              <a:gd name="connsiteY48" fmla="*/ 3095624 h 4676774"/>
              <a:gd name="connsiteX49" fmla="*/ 3035300 w 5559425"/>
              <a:gd name="connsiteY49" fmla="*/ 3121024 h 4676774"/>
              <a:gd name="connsiteX50" fmla="*/ 3038475 w 5559425"/>
              <a:gd name="connsiteY50" fmla="*/ 3146424 h 4676774"/>
              <a:gd name="connsiteX51" fmla="*/ 3041650 w 5559425"/>
              <a:gd name="connsiteY51" fmla="*/ 3171824 h 4676774"/>
              <a:gd name="connsiteX52" fmla="*/ 3038475 w 5559425"/>
              <a:gd name="connsiteY52" fmla="*/ 3203574 h 4676774"/>
              <a:gd name="connsiteX53" fmla="*/ 3032125 w 5559425"/>
              <a:gd name="connsiteY53" fmla="*/ 3232149 h 4676774"/>
              <a:gd name="connsiteX54" fmla="*/ 3025775 w 5559425"/>
              <a:gd name="connsiteY54" fmla="*/ 3257549 h 4676774"/>
              <a:gd name="connsiteX55" fmla="*/ 3013075 w 5559425"/>
              <a:gd name="connsiteY55" fmla="*/ 3279774 h 4676774"/>
              <a:gd name="connsiteX56" fmla="*/ 2997200 w 5559425"/>
              <a:gd name="connsiteY56" fmla="*/ 3301999 h 4676774"/>
              <a:gd name="connsiteX57" fmla="*/ 2978150 w 5559425"/>
              <a:gd name="connsiteY57" fmla="*/ 3317874 h 4676774"/>
              <a:gd name="connsiteX58" fmla="*/ 2955925 w 5559425"/>
              <a:gd name="connsiteY58" fmla="*/ 3333749 h 4676774"/>
              <a:gd name="connsiteX59" fmla="*/ 2927350 w 5559425"/>
              <a:gd name="connsiteY59" fmla="*/ 3349624 h 4676774"/>
              <a:gd name="connsiteX60" fmla="*/ 2898775 w 5559425"/>
              <a:gd name="connsiteY60" fmla="*/ 3359149 h 4676774"/>
              <a:gd name="connsiteX61" fmla="*/ 2870200 w 5559425"/>
              <a:gd name="connsiteY61" fmla="*/ 3371849 h 4676774"/>
              <a:gd name="connsiteX62" fmla="*/ 2803525 w 5559425"/>
              <a:gd name="connsiteY62" fmla="*/ 3384549 h 4676774"/>
              <a:gd name="connsiteX63" fmla="*/ 2733675 w 5559425"/>
              <a:gd name="connsiteY63" fmla="*/ 3394074 h 4676774"/>
              <a:gd name="connsiteX64" fmla="*/ 2657475 w 5559425"/>
              <a:gd name="connsiteY64" fmla="*/ 3397249 h 4676774"/>
              <a:gd name="connsiteX65" fmla="*/ 2581275 w 5559425"/>
              <a:gd name="connsiteY65" fmla="*/ 3397249 h 4676774"/>
              <a:gd name="connsiteX66" fmla="*/ 2517775 w 5559425"/>
              <a:gd name="connsiteY66" fmla="*/ 3390899 h 4676774"/>
              <a:gd name="connsiteX67" fmla="*/ 2457450 w 5559425"/>
              <a:gd name="connsiteY67" fmla="*/ 3384549 h 4676774"/>
              <a:gd name="connsiteX68" fmla="*/ 2406650 w 5559425"/>
              <a:gd name="connsiteY68" fmla="*/ 3375024 h 4676774"/>
              <a:gd name="connsiteX69" fmla="*/ 2324100 w 5559425"/>
              <a:gd name="connsiteY69" fmla="*/ 3349624 h 4676774"/>
              <a:gd name="connsiteX70" fmla="*/ 2257425 w 5559425"/>
              <a:gd name="connsiteY70" fmla="*/ 3324224 h 4676774"/>
              <a:gd name="connsiteX71" fmla="*/ 2232025 w 5559425"/>
              <a:gd name="connsiteY71" fmla="*/ 3314699 h 4676774"/>
              <a:gd name="connsiteX72" fmla="*/ 2212975 w 5559425"/>
              <a:gd name="connsiteY72" fmla="*/ 3308349 h 4676774"/>
              <a:gd name="connsiteX73" fmla="*/ 2203450 w 5559425"/>
              <a:gd name="connsiteY73" fmla="*/ 3311524 h 4676774"/>
              <a:gd name="connsiteX74" fmla="*/ 2193925 w 5559425"/>
              <a:gd name="connsiteY74" fmla="*/ 3317874 h 4676774"/>
              <a:gd name="connsiteX75" fmla="*/ 2184400 w 5559425"/>
              <a:gd name="connsiteY75" fmla="*/ 3330574 h 4676774"/>
              <a:gd name="connsiteX76" fmla="*/ 2174875 w 5559425"/>
              <a:gd name="connsiteY76" fmla="*/ 3346449 h 4676774"/>
              <a:gd name="connsiteX77" fmla="*/ 2159000 w 5559425"/>
              <a:gd name="connsiteY77" fmla="*/ 3390899 h 4676774"/>
              <a:gd name="connsiteX78" fmla="*/ 2146300 w 5559425"/>
              <a:gd name="connsiteY78" fmla="*/ 3441699 h 4676774"/>
              <a:gd name="connsiteX79" fmla="*/ 2133600 w 5559425"/>
              <a:gd name="connsiteY79" fmla="*/ 3495674 h 4676774"/>
              <a:gd name="connsiteX80" fmla="*/ 2130425 w 5559425"/>
              <a:gd name="connsiteY80" fmla="*/ 3546474 h 4676774"/>
              <a:gd name="connsiteX81" fmla="*/ 2130425 w 5559425"/>
              <a:gd name="connsiteY81" fmla="*/ 3568699 h 4676774"/>
              <a:gd name="connsiteX82" fmla="*/ 2130425 w 5559425"/>
              <a:gd name="connsiteY82" fmla="*/ 3587749 h 4676774"/>
              <a:gd name="connsiteX83" fmla="*/ 2133600 w 5559425"/>
              <a:gd name="connsiteY83" fmla="*/ 3600449 h 4676774"/>
              <a:gd name="connsiteX84" fmla="*/ 2139950 w 5559425"/>
              <a:gd name="connsiteY84" fmla="*/ 3606799 h 4676774"/>
              <a:gd name="connsiteX85" fmla="*/ 2168525 w 5559425"/>
              <a:gd name="connsiteY85" fmla="*/ 3622674 h 4676774"/>
              <a:gd name="connsiteX86" fmla="*/ 2203450 w 5559425"/>
              <a:gd name="connsiteY86" fmla="*/ 3641724 h 4676774"/>
              <a:gd name="connsiteX87" fmla="*/ 2247900 w 5559425"/>
              <a:gd name="connsiteY87" fmla="*/ 3657599 h 4676774"/>
              <a:gd name="connsiteX88" fmla="*/ 2301875 w 5559425"/>
              <a:gd name="connsiteY88" fmla="*/ 3673474 h 4676774"/>
              <a:gd name="connsiteX89" fmla="*/ 2362200 w 5559425"/>
              <a:gd name="connsiteY89" fmla="*/ 3689349 h 4676774"/>
              <a:gd name="connsiteX90" fmla="*/ 2432050 w 5559425"/>
              <a:gd name="connsiteY90" fmla="*/ 3702049 h 4676774"/>
              <a:gd name="connsiteX91" fmla="*/ 2511425 w 5559425"/>
              <a:gd name="connsiteY91" fmla="*/ 3711574 h 4676774"/>
              <a:gd name="connsiteX92" fmla="*/ 2597150 w 5559425"/>
              <a:gd name="connsiteY92" fmla="*/ 3717924 h 4676774"/>
              <a:gd name="connsiteX93" fmla="*/ 2597150 w 5559425"/>
              <a:gd name="connsiteY93" fmla="*/ 3829049 h 4676774"/>
              <a:gd name="connsiteX94" fmla="*/ 2597150 w 5559425"/>
              <a:gd name="connsiteY94" fmla="*/ 3860799 h 4676774"/>
              <a:gd name="connsiteX95" fmla="*/ 2603500 w 5559425"/>
              <a:gd name="connsiteY95" fmla="*/ 3886199 h 4676774"/>
              <a:gd name="connsiteX96" fmla="*/ 2609850 w 5559425"/>
              <a:gd name="connsiteY96" fmla="*/ 3905249 h 4676774"/>
              <a:gd name="connsiteX97" fmla="*/ 2619375 w 5559425"/>
              <a:gd name="connsiteY97" fmla="*/ 3921124 h 4676774"/>
              <a:gd name="connsiteX98" fmla="*/ 2632075 w 5559425"/>
              <a:gd name="connsiteY98" fmla="*/ 3930649 h 4676774"/>
              <a:gd name="connsiteX99" fmla="*/ 2647950 w 5559425"/>
              <a:gd name="connsiteY99" fmla="*/ 3936999 h 4676774"/>
              <a:gd name="connsiteX100" fmla="*/ 2670175 w 5559425"/>
              <a:gd name="connsiteY100" fmla="*/ 3940174 h 4676774"/>
              <a:gd name="connsiteX101" fmla="*/ 2695575 w 5559425"/>
              <a:gd name="connsiteY101" fmla="*/ 3940174 h 4676774"/>
              <a:gd name="connsiteX102" fmla="*/ 2879725 w 5559425"/>
              <a:gd name="connsiteY102" fmla="*/ 3940174 h 4676774"/>
              <a:gd name="connsiteX103" fmla="*/ 2905125 w 5559425"/>
              <a:gd name="connsiteY103" fmla="*/ 3940174 h 4676774"/>
              <a:gd name="connsiteX104" fmla="*/ 2924175 w 5559425"/>
              <a:gd name="connsiteY104" fmla="*/ 3936999 h 4676774"/>
              <a:gd name="connsiteX105" fmla="*/ 2940050 w 5559425"/>
              <a:gd name="connsiteY105" fmla="*/ 3930649 h 4676774"/>
              <a:gd name="connsiteX106" fmla="*/ 2946400 w 5559425"/>
              <a:gd name="connsiteY106" fmla="*/ 3924299 h 4676774"/>
              <a:gd name="connsiteX107" fmla="*/ 2952750 w 5559425"/>
              <a:gd name="connsiteY107" fmla="*/ 3911599 h 4676774"/>
              <a:gd name="connsiteX108" fmla="*/ 2959100 w 5559425"/>
              <a:gd name="connsiteY108" fmla="*/ 3892549 h 4676774"/>
              <a:gd name="connsiteX109" fmla="*/ 2959100 w 5559425"/>
              <a:gd name="connsiteY109" fmla="*/ 3870324 h 4676774"/>
              <a:gd name="connsiteX110" fmla="*/ 2962275 w 5559425"/>
              <a:gd name="connsiteY110" fmla="*/ 3841749 h 4676774"/>
              <a:gd name="connsiteX111" fmla="*/ 2962275 w 5559425"/>
              <a:gd name="connsiteY111" fmla="*/ 3689349 h 4676774"/>
              <a:gd name="connsiteX112" fmla="*/ 3009900 w 5559425"/>
              <a:gd name="connsiteY112" fmla="*/ 3679824 h 4676774"/>
              <a:gd name="connsiteX113" fmla="*/ 3057525 w 5559425"/>
              <a:gd name="connsiteY113" fmla="*/ 3663949 h 4676774"/>
              <a:gd name="connsiteX114" fmla="*/ 3101975 w 5559425"/>
              <a:gd name="connsiteY114" fmla="*/ 3648074 h 4676774"/>
              <a:gd name="connsiteX115" fmla="*/ 3146425 w 5559425"/>
              <a:gd name="connsiteY115" fmla="*/ 3629024 h 4676774"/>
              <a:gd name="connsiteX116" fmla="*/ 3187700 w 5559425"/>
              <a:gd name="connsiteY116" fmla="*/ 3609974 h 4676774"/>
              <a:gd name="connsiteX117" fmla="*/ 3225800 w 5559425"/>
              <a:gd name="connsiteY117" fmla="*/ 3584574 h 4676774"/>
              <a:gd name="connsiteX118" fmla="*/ 3260725 w 5559425"/>
              <a:gd name="connsiteY118" fmla="*/ 3555999 h 4676774"/>
              <a:gd name="connsiteX119" fmla="*/ 3295650 w 5559425"/>
              <a:gd name="connsiteY119" fmla="*/ 3527424 h 4676774"/>
              <a:gd name="connsiteX120" fmla="*/ 3324225 w 5559425"/>
              <a:gd name="connsiteY120" fmla="*/ 3492499 h 4676774"/>
              <a:gd name="connsiteX121" fmla="*/ 3349625 w 5559425"/>
              <a:gd name="connsiteY121" fmla="*/ 3454399 h 4676774"/>
              <a:gd name="connsiteX122" fmla="*/ 3371850 w 5559425"/>
              <a:gd name="connsiteY122" fmla="*/ 3413124 h 4676774"/>
              <a:gd name="connsiteX123" fmla="*/ 3390900 w 5559425"/>
              <a:gd name="connsiteY123" fmla="*/ 3371849 h 4676774"/>
              <a:gd name="connsiteX124" fmla="*/ 3406775 w 5559425"/>
              <a:gd name="connsiteY124" fmla="*/ 3324224 h 4676774"/>
              <a:gd name="connsiteX125" fmla="*/ 3419475 w 5559425"/>
              <a:gd name="connsiteY125" fmla="*/ 3270249 h 4676774"/>
              <a:gd name="connsiteX126" fmla="*/ 3425825 w 5559425"/>
              <a:gd name="connsiteY126" fmla="*/ 3216274 h 4676774"/>
              <a:gd name="connsiteX127" fmla="*/ 3429000 w 5559425"/>
              <a:gd name="connsiteY127" fmla="*/ 3155949 h 4676774"/>
              <a:gd name="connsiteX128" fmla="*/ 3425825 w 5559425"/>
              <a:gd name="connsiteY128" fmla="*/ 3101974 h 4676774"/>
              <a:gd name="connsiteX129" fmla="*/ 3419475 w 5559425"/>
              <a:gd name="connsiteY129" fmla="*/ 3051174 h 4676774"/>
              <a:gd name="connsiteX130" fmla="*/ 3406775 w 5559425"/>
              <a:gd name="connsiteY130" fmla="*/ 3003549 h 4676774"/>
              <a:gd name="connsiteX131" fmla="*/ 3394075 w 5559425"/>
              <a:gd name="connsiteY131" fmla="*/ 2955924 h 4676774"/>
              <a:gd name="connsiteX132" fmla="*/ 3371850 w 5559425"/>
              <a:gd name="connsiteY132" fmla="*/ 2911474 h 4676774"/>
              <a:gd name="connsiteX133" fmla="*/ 3349625 w 5559425"/>
              <a:gd name="connsiteY133" fmla="*/ 2870199 h 4676774"/>
              <a:gd name="connsiteX134" fmla="*/ 3317875 w 5559425"/>
              <a:gd name="connsiteY134" fmla="*/ 2828924 h 4676774"/>
              <a:gd name="connsiteX135" fmla="*/ 3286125 w 5559425"/>
              <a:gd name="connsiteY135" fmla="*/ 2790824 h 4676774"/>
              <a:gd name="connsiteX136" fmla="*/ 3248025 w 5559425"/>
              <a:gd name="connsiteY136" fmla="*/ 2755899 h 4676774"/>
              <a:gd name="connsiteX137" fmla="*/ 3206750 w 5559425"/>
              <a:gd name="connsiteY137" fmla="*/ 2720974 h 4676774"/>
              <a:gd name="connsiteX138" fmla="*/ 3162300 w 5559425"/>
              <a:gd name="connsiteY138" fmla="*/ 2689224 h 4676774"/>
              <a:gd name="connsiteX139" fmla="*/ 3114675 w 5559425"/>
              <a:gd name="connsiteY139" fmla="*/ 2657474 h 4676774"/>
              <a:gd name="connsiteX140" fmla="*/ 3063875 w 5559425"/>
              <a:gd name="connsiteY140" fmla="*/ 2625724 h 4676774"/>
              <a:gd name="connsiteX141" fmla="*/ 3006725 w 5559425"/>
              <a:gd name="connsiteY141" fmla="*/ 2597149 h 4676774"/>
              <a:gd name="connsiteX142" fmla="*/ 2946400 w 5559425"/>
              <a:gd name="connsiteY142" fmla="*/ 2568574 h 4676774"/>
              <a:gd name="connsiteX143" fmla="*/ 2886075 w 5559425"/>
              <a:gd name="connsiteY143" fmla="*/ 2539999 h 4676774"/>
              <a:gd name="connsiteX144" fmla="*/ 2806700 w 5559425"/>
              <a:gd name="connsiteY144" fmla="*/ 2508249 h 4676774"/>
              <a:gd name="connsiteX145" fmla="*/ 2740025 w 5559425"/>
              <a:gd name="connsiteY145" fmla="*/ 2476499 h 4676774"/>
              <a:gd name="connsiteX146" fmla="*/ 2682875 w 5559425"/>
              <a:gd name="connsiteY146" fmla="*/ 2441574 h 4676774"/>
              <a:gd name="connsiteX147" fmla="*/ 2635250 w 5559425"/>
              <a:gd name="connsiteY147" fmla="*/ 2409824 h 4676774"/>
              <a:gd name="connsiteX148" fmla="*/ 2616200 w 5559425"/>
              <a:gd name="connsiteY148" fmla="*/ 2393949 h 4676774"/>
              <a:gd name="connsiteX149" fmla="*/ 2600325 w 5559425"/>
              <a:gd name="connsiteY149" fmla="*/ 2378074 h 4676774"/>
              <a:gd name="connsiteX150" fmla="*/ 2587625 w 5559425"/>
              <a:gd name="connsiteY150" fmla="*/ 2359024 h 4676774"/>
              <a:gd name="connsiteX151" fmla="*/ 2574925 w 5559425"/>
              <a:gd name="connsiteY151" fmla="*/ 2339974 h 4676774"/>
              <a:gd name="connsiteX152" fmla="*/ 2565400 w 5559425"/>
              <a:gd name="connsiteY152" fmla="*/ 2320924 h 4676774"/>
              <a:gd name="connsiteX153" fmla="*/ 2559050 w 5559425"/>
              <a:gd name="connsiteY153" fmla="*/ 2298699 h 4676774"/>
              <a:gd name="connsiteX154" fmla="*/ 2555875 w 5559425"/>
              <a:gd name="connsiteY154" fmla="*/ 2276474 h 4676774"/>
              <a:gd name="connsiteX155" fmla="*/ 2552700 w 5559425"/>
              <a:gd name="connsiteY155" fmla="*/ 2251074 h 4676774"/>
              <a:gd name="connsiteX156" fmla="*/ 2555875 w 5559425"/>
              <a:gd name="connsiteY156" fmla="*/ 2228849 h 4676774"/>
              <a:gd name="connsiteX157" fmla="*/ 2559050 w 5559425"/>
              <a:gd name="connsiteY157" fmla="*/ 2206624 h 4676774"/>
              <a:gd name="connsiteX158" fmla="*/ 2562225 w 5559425"/>
              <a:gd name="connsiteY158" fmla="*/ 2184399 h 4676774"/>
              <a:gd name="connsiteX159" fmla="*/ 2571750 w 5559425"/>
              <a:gd name="connsiteY159" fmla="*/ 2162174 h 4676774"/>
              <a:gd name="connsiteX160" fmla="*/ 2581275 w 5559425"/>
              <a:gd name="connsiteY160" fmla="*/ 2143124 h 4676774"/>
              <a:gd name="connsiteX161" fmla="*/ 2593975 w 5559425"/>
              <a:gd name="connsiteY161" fmla="*/ 2124074 h 4676774"/>
              <a:gd name="connsiteX162" fmla="*/ 2609850 w 5559425"/>
              <a:gd name="connsiteY162" fmla="*/ 2108199 h 4676774"/>
              <a:gd name="connsiteX163" fmla="*/ 2625725 w 5559425"/>
              <a:gd name="connsiteY163" fmla="*/ 2092324 h 4676774"/>
              <a:gd name="connsiteX164" fmla="*/ 2644775 w 5559425"/>
              <a:gd name="connsiteY164" fmla="*/ 2079624 h 4676774"/>
              <a:gd name="connsiteX165" fmla="*/ 2667000 w 5559425"/>
              <a:gd name="connsiteY165" fmla="*/ 2066924 h 4676774"/>
              <a:gd name="connsiteX166" fmla="*/ 2695575 w 5559425"/>
              <a:gd name="connsiteY166" fmla="*/ 2057399 h 4676774"/>
              <a:gd name="connsiteX167" fmla="*/ 2724150 w 5559425"/>
              <a:gd name="connsiteY167" fmla="*/ 2047874 h 4676774"/>
              <a:gd name="connsiteX168" fmla="*/ 2759075 w 5559425"/>
              <a:gd name="connsiteY168" fmla="*/ 2041524 h 4676774"/>
              <a:gd name="connsiteX169" fmla="*/ 2797175 w 5559425"/>
              <a:gd name="connsiteY169" fmla="*/ 2038349 h 4676774"/>
              <a:gd name="connsiteX170" fmla="*/ 2838450 w 5559425"/>
              <a:gd name="connsiteY170" fmla="*/ 2035174 h 4676774"/>
              <a:gd name="connsiteX171" fmla="*/ 2886075 w 5559425"/>
              <a:gd name="connsiteY171" fmla="*/ 2035174 h 4676774"/>
              <a:gd name="connsiteX172" fmla="*/ 2933700 w 5559425"/>
              <a:gd name="connsiteY172" fmla="*/ 2035174 h 4676774"/>
              <a:gd name="connsiteX173" fmla="*/ 2981325 w 5559425"/>
              <a:gd name="connsiteY173" fmla="*/ 2038349 h 4676774"/>
              <a:gd name="connsiteX174" fmla="*/ 3032125 w 5559425"/>
              <a:gd name="connsiteY174" fmla="*/ 2044699 h 4676774"/>
              <a:gd name="connsiteX175" fmla="*/ 3079750 w 5559425"/>
              <a:gd name="connsiteY175" fmla="*/ 2054224 h 4676774"/>
              <a:gd name="connsiteX176" fmla="*/ 3165475 w 5559425"/>
              <a:gd name="connsiteY176" fmla="*/ 2073274 h 4676774"/>
              <a:gd name="connsiteX177" fmla="*/ 3225800 w 5559425"/>
              <a:gd name="connsiteY177" fmla="*/ 2089149 h 4676774"/>
              <a:gd name="connsiteX178" fmla="*/ 3238500 w 5559425"/>
              <a:gd name="connsiteY178" fmla="*/ 2089149 h 4676774"/>
              <a:gd name="connsiteX179" fmla="*/ 3251200 w 5559425"/>
              <a:gd name="connsiteY179" fmla="*/ 2082799 h 4676774"/>
              <a:gd name="connsiteX180" fmla="*/ 3260725 w 5559425"/>
              <a:gd name="connsiteY180" fmla="*/ 2073274 h 4676774"/>
              <a:gd name="connsiteX181" fmla="*/ 3273425 w 5559425"/>
              <a:gd name="connsiteY181" fmla="*/ 2054224 h 4676774"/>
              <a:gd name="connsiteX182" fmla="*/ 3295650 w 5559425"/>
              <a:gd name="connsiteY182" fmla="*/ 2006599 h 4676774"/>
              <a:gd name="connsiteX183" fmla="*/ 3311525 w 5559425"/>
              <a:gd name="connsiteY183" fmla="*/ 1958974 h 4676774"/>
              <a:gd name="connsiteX184" fmla="*/ 3321050 w 5559425"/>
              <a:gd name="connsiteY184" fmla="*/ 1904999 h 4676774"/>
              <a:gd name="connsiteX185" fmla="*/ 3324225 w 5559425"/>
              <a:gd name="connsiteY185" fmla="*/ 1857374 h 4676774"/>
              <a:gd name="connsiteX186" fmla="*/ 3324225 w 5559425"/>
              <a:gd name="connsiteY186" fmla="*/ 1835149 h 4676774"/>
              <a:gd name="connsiteX187" fmla="*/ 3317875 w 5559425"/>
              <a:gd name="connsiteY187" fmla="*/ 1819274 h 4676774"/>
              <a:gd name="connsiteX188" fmla="*/ 3311525 w 5559425"/>
              <a:gd name="connsiteY188" fmla="*/ 1806574 h 4676774"/>
              <a:gd name="connsiteX189" fmla="*/ 3298825 w 5559425"/>
              <a:gd name="connsiteY189" fmla="*/ 1797049 h 4676774"/>
              <a:gd name="connsiteX190" fmla="*/ 3254375 w 5559425"/>
              <a:gd name="connsiteY190" fmla="*/ 1784349 h 4676774"/>
              <a:gd name="connsiteX191" fmla="*/ 3197225 w 5559425"/>
              <a:gd name="connsiteY191" fmla="*/ 1768474 h 4676774"/>
              <a:gd name="connsiteX192" fmla="*/ 3159125 w 5559425"/>
              <a:gd name="connsiteY192" fmla="*/ 1762124 h 4676774"/>
              <a:gd name="connsiteX193" fmla="*/ 3117850 w 5559425"/>
              <a:gd name="connsiteY193" fmla="*/ 1755774 h 4676774"/>
              <a:gd name="connsiteX194" fmla="*/ 3019425 w 5559425"/>
              <a:gd name="connsiteY194" fmla="*/ 1746249 h 4676774"/>
              <a:gd name="connsiteX195" fmla="*/ 3019425 w 5559425"/>
              <a:gd name="connsiteY195" fmla="*/ 1609724 h 4676774"/>
              <a:gd name="connsiteX196" fmla="*/ 3019425 w 5559425"/>
              <a:gd name="connsiteY196" fmla="*/ 1555749 h 4676774"/>
              <a:gd name="connsiteX197" fmla="*/ 3016250 w 5559425"/>
              <a:gd name="connsiteY197" fmla="*/ 1533524 h 4676774"/>
              <a:gd name="connsiteX198" fmla="*/ 3009900 w 5559425"/>
              <a:gd name="connsiteY198" fmla="*/ 1520824 h 4676774"/>
              <a:gd name="connsiteX199" fmla="*/ 3003550 w 5559425"/>
              <a:gd name="connsiteY199" fmla="*/ 1511299 h 4676774"/>
              <a:gd name="connsiteX200" fmla="*/ 2990850 w 5559425"/>
              <a:gd name="connsiteY200" fmla="*/ 1501774 h 4676774"/>
              <a:gd name="connsiteX201" fmla="*/ 2968625 w 5559425"/>
              <a:gd name="connsiteY201" fmla="*/ 1498599 h 4676774"/>
              <a:gd name="connsiteX202" fmla="*/ 2943225 w 5559425"/>
              <a:gd name="connsiteY202" fmla="*/ 1498599 h 4676774"/>
              <a:gd name="connsiteX203" fmla="*/ 2762250 w 5559425"/>
              <a:gd name="connsiteY203" fmla="*/ 1498599 h 4676774"/>
              <a:gd name="connsiteX204" fmla="*/ 2077933 w 5559425"/>
              <a:gd name="connsiteY204" fmla="*/ 438148 h 4676774"/>
              <a:gd name="connsiteX205" fmla="*/ 2048669 w 5559425"/>
              <a:gd name="connsiteY205" fmla="*/ 467412 h 4676774"/>
              <a:gd name="connsiteX206" fmla="*/ 2048669 w 5559425"/>
              <a:gd name="connsiteY206" fmla="*/ 769928 h 4676774"/>
              <a:gd name="connsiteX207" fmla="*/ 2075397 w 5559425"/>
              <a:gd name="connsiteY207" fmla="*/ 778225 h 4676774"/>
              <a:gd name="connsiteX208" fmla="*/ 2174524 w 5559425"/>
              <a:gd name="connsiteY208" fmla="*/ 877352 h 4676774"/>
              <a:gd name="connsiteX209" fmla="*/ 2184888 w 5559425"/>
              <a:gd name="connsiteY209" fmla="*/ 928686 h 4676774"/>
              <a:gd name="connsiteX210" fmla="*/ 3371361 w 5559425"/>
              <a:gd name="connsiteY210" fmla="*/ 928686 h 4676774"/>
              <a:gd name="connsiteX211" fmla="*/ 3381725 w 5559425"/>
              <a:gd name="connsiteY211" fmla="*/ 877352 h 4676774"/>
              <a:gd name="connsiteX212" fmla="*/ 3480853 w 5559425"/>
              <a:gd name="connsiteY212" fmla="*/ 778224 h 4676774"/>
              <a:gd name="connsiteX213" fmla="*/ 3507582 w 5559425"/>
              <a:gd name="connsiteY213" fmla="*/ 769927 h 4676774"/>
              <a:gd name="connsiteX214" fmla="*/ 3507582 w 5559425"/>
              <a:gd name="connsiteY214" fmla="*/ 467412 h 4676774"/>
              <a:gd name="connsiteX215" fmla="*/ 3478318 w 5559425"/>
              <a:gd name="connsiteY215" fmla="*/ 438148 h 4676774"/>
              <a:gd name="connsiteX216" fmla="*/ 2060754 w 5559425"/>
              <a:gd name="connsiteY216" fmla="*/ 0 h 4676774"/>
              <a:gd name="connsiteX217" fmla="*/ 3495494 w 5559425"/>
              <a:gd name="connsiteY217" fmla="*/ 0 h 4676774"/>
              <a:gd name="connsiteX218" fmla="*/ 3949699 w 5559425"/>
              <a:gd name="connsiteY218" fmla="*/ 454204 h 4676774"/>
              <a:gd name="connsiteX219" fmla="*/ 3949699 w 5559425"/>
              <a:gd name="connsiteY219" fmla="*/ 772638 h 4676774"/>
              <a:gd name="connsiteX220" fmla="*/ 3967697 w 5559425"/>
              <a:gd name="connsiteY220" fmla="*/ 778224 h 4676774"/>
              <a:gd name="connsiteX221" fmla="*/ 4066824 w 5559425"/>
              <a:gd name="connsiteY221" fmla="*/ 877352 h 4676774"/>
              <a:gd name="connsiteX222" fmla="*/ 4077188 w 5559425"/>
              <a:gd name="connsiteY222" fmla="*/ 928686 h 4676774"/>
              <a:gd name="connsiteX223" fmla="*/ 5316011 w 5559425"/>
              <a:gd name="connsiteY223" fmla="*/ 928686 h 4676774"/>
              <a:gd name="connsiteX224" fmla="*/ 5559425 w 5559425"/>
              <a:gd name="connsiteY224" fmla="*/ 1172100 h 4676774"/>
              <a:gd name="connsiteX225" fmla="*/ 5559425 w 5559425"/>
              <a:gd name="connsiteY225" fmla="*/ 4355572 h 4676774"/>
              <a:gd name="connsiteX226" fmla="*/ 5316011 w 5559425"/>
              <a:gd name="connsiteY226" fmla="*/ 4598986 h 4676774"/>
              <a:gd name="connsiteX227" fmla="*/ 4950129 w 5559425"/>
              <a:gd name="connsiteY227" fmla="*/ 4598986 h 4676774"/>
              <a:gd name="connsiteX228" fmla="*/ 4924434 w 5559425"/>
              <a:gd name="connsiteY228" fmla="*/ 4637096 h 4676774"/>
              <a:gd name="connsiteX229" fmla="*/ 4828643 w 5559425"/>
              <a:gd name="connsiteY229" fmla="*/ 4676774 h 4676774"/>
              <a:gd name="connsiteX230" fmla="*/ 4572531 w 5559425"/>
              <a:gd name="connsiteY230" fmla="*/ 4676774 h 4676774"/>
              <a:gd name="connsiteX231" fmla="*/ 4476740 w 5559425"/>
              <a:gd name="connsiteY231" fmla="*/ 4637096 h 4676774"/>
              <a:gd name="connsiteX232" fmla="*/ 4451046 w 5559425"/>
              <a:gd name="connsiteY232" fmla="*/ 4598986 h 4676774"/>
              <a:gd name="connsiteX233" fmla="*/ 1063928 w 5559425"/>
              <a:gd name="connsiteY233" fmla="*/ 4598986 h 4676774"/>
              <a:gd name="connsiteX234" fmla="*/ 1038234 w 5559425"/>
              <a:gd name="connsiteY234" fmla="*/ 4637096 h 4676774"/>
              <a:gd name="connsiteX235" fmla="*/ 942443 w 5559425"/>
              <a:gd name="connsiteY235" fmla="*/ 4676774 h 4676774"/>
              <a:gd name="connsiteX236" fmla="*/ 686331 w 5559425"/>
              <a:gd name="connsiteY236" fmla="*/ 4676774 h 4676774"/>
              <a:gd name="connsiteX237" fmla="*/ 590540 w 5559425"/>
              <a:gd name="connsiteY237" fmla="*/ 4637096 h 4676774"/>
              <a:gd name="connsiteX238" fmla="*/ 564846 w 5559425"/>
              <a:gd name="connsiteY238" fmla="*/ 4598986 h 4676774"/>
              <a:gd name="connsiteX239" fmla="*/ 243414 w 5559425"/>
              <a:gd name="connsiteY239" fmla="*/ 4598986 h 4676774"/>
              <a:gd name="connsiteX240" fmla="*/ 0 w 5559425"/>
              <a:gd name="connsiteY240" fmla="*/ 4355572 h 4676774"/>
              <a:gd name="connsiteX241" fmla="*/ 0 w 5559425"/>
              <a:gd name="connsiteY241" fmla="*/ 1172100 h 4676774"/>
              <a:gd name="connsiteX242" fmla="*/ 243414 w 5559425"/>
              <a:gd name="connsiteY242" fmla="*/ 928686 h 4676774"/>
              <a:gd name="connsiteX243" fmla="*/ 1479061 w 5559425"/>
              <a:gd name="connsiteY243" fmla="*/ 928686 h 4676774"/>
              <a:gd name="connsiteX244" fmla="*/ 1489425 w 5559425"/>
              <a:gd name="connsiteY244" fmla="*/ 877352 h 4676774"/>
              <a:gd name="connsiteX245" fmla="*/ 1588552 w 5559425"/>
              <a:gd name="connsiteY245" fmla="*/ 778225 h 4676774"/>
              <a:gd name="connsiteX246" fmla="*/ 1606549 w 5559425"/>
              <a:gd name="connsiteY246" fmla="*/ 772638 h 4676774"/>
              <a:gd name="connsiteX247" fmla="*/ 1606549 w 5559425"/>
              <a:gd name="connsiteY247" fmla="*/ 454204 h 4676774"/>
              <a:gd name="connsiteX248" fmla="*/ 2060754 w 5559425"/>
              <a:gd name="connsiteY248" fmla="*/ 0 h 4676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5559425" h="4676774">
                <a:moveTo>
                  <a:pt x="2733675" y="1498599"/>
                </a:moveTo>
                <a:lnTo>
                  <a:pt x="2708275" y="1501774"/>
                </a:lnTo>
                <a:lnTo>
                  <a:pt x="2689225" y="1511299"/>
                </a:lnTo>
                <a:lnTo>
                  <a:pt x="2673350" y="1520824"/>
                </a:lnTo>
                <a:lnTo>
                  <a:pt x="2663825" y="1536699"/>
                </a:lnTo>
                <a:lnTo>
                  <a:pt x="2657475" y="1555749"/>
                </a:lnTo>
                <a:lnTo>
                  <a:pt x="2654300" y="1577974"/>
                </a:lnTo>
                <a:lnTo>
                  <a:pt x="2654300" y="1603374"/>
                </a:lnTo>
                <a:lnTo>
                  <a:pt x="2654300" y="1758949"/>
                </a:lnTo>
                <a:lnTo>
                  <a:pt x="2593975" y="1771649"/>
                </a:lnTo>
                <a:lnTo>
                  <a:pt x="2540000" y="1787524"/>
                </a:lnTo>
                <a:lnTo>
                  <a:pt x="2492375" y="1806574"/>
                </a:lnTo>
                <a:lnTo>
                  <a:pt x="2444750" y="1828799"/>
                </a:lnTo>
                <a:lnTo>
                  <a:pt x="2400300" y="1854199"/>
                </a:lnTo>
                <a:lnTo>
                  <a:pt x="2362200" y="1879599"/>
                </a:lnTo>
                <a:lnTo>
                  <a:pt x="2327275" y="1911349"/>
                </a:lnTo>
                <a:lnTo>
                  <a:pt x="2292350" y="1943099"/>
                </a:lnTo>
                <a:lnTo>
                  <a:pt x="2266950" y="1978024"/>
                </a:lnTo>
                <a:lnTo>
                  <a:pt x="2241550" y="2016124"/>
                </a:lnTo>
                <a:lnTo>
                  <a:pt x="2219325" y="2054224"/>
                </a:lnTo>
                <a:lnTo>
                  <a:pt x="2203450" y="2092324"/>
                </a:lnTo>
                <a:lnTo>
                  <a:pt x="2190750" y="2130424"/>
                </a:lnTo>
                <a:lnTo>
                  <a:pt x="2181225" y="2168524"/>
                </a:lnTo>
                <a:lnTo>
                  <a:pt x="2174875" y="2209799"/>
                </a:lnTo>
                <a:lnTo>
                  <a:pt x="2171700" y="2251074"/>
                </a:lnTo>
                <a:lnTo>
                  <a:pt x="2174875" y="2314574"/>
                </a:lnTo>
                <a:lnTo>
                  <a:pt x="2184400" y="2371724"/>
                </a:lnTo>
                <a:lnTo>
                  <a:pt x="2197100" y="2425699"/>
                </a:lnTo>
                <a:lnTo>
                  <a:pt x="2216150" y="2476499"/>
                </a:lnTo>
                <a:lnTo>
                  <a:pt x="2238375" y="2520949"/>
                </a:lnTo>
                <a:lnTo>
                  <a:pt x="2266950" y="2562224"/>
                </a:lnTo>
                <a:lnTo>
                  <a:pt x="2298700" y="2603499"/>
                </a:lnTo>
                <a:lnTo>
                  <a:pt x="2333625" y="2638424"/>
                </a:lnTo>
                <a:lnTo>
                  <a:pt x="2371725" y="2670174"/>
                </a:lnTo>
                <a:lnTo>
                  <a:pt x="2413000" y="2701924"/>
                </a:lnTo>
                <a:lnTo>
                  <a:pt x="2457450" y="2730499"/>
                </a:lnTo>
                <a:lnTo>
                  <a:pt x="2501900" y="2755899"/>
                </a:lnTo>
                <a:lnTo>
                  <a:pt x="2600325" y="2803524"/>
                </a:lnTo>
                <a:lnTo>
                  <a:pt x="2701925" y="2844799"/>
                </a:lnTo>
                <a:lnTo>
                  <a:pt x="2790825" y="2882899"/>
                </a:lnTo>
                <a:lnTo>
                  <a:pt x="2863850" y="2920999"/>
                </a:lnTo>
                <a:lnTo>
                  <a:pt x="2924175" y="2955924"/>
                </a:lnTo>
                <a:lnTo>
                  <a:pt x="2946400" y="2974974"/>
                </a:lnTo>
                <a:lnTo>
                  <a:pt x="2968625" y="2994024"/>
                </a:lnTo>
                <a:lnTo>
                  <a:pt x="2984500" y="3009899"/>
                </a:lnTo>
                <a:lnTo>
                  <a:pt x="3000375" y="3032124"/>
                </a:lnTo>
                <a:lnTo>
                  <a:pt x="3013075" y="3051174"/>
                </a:lnTo>
                <a:lnTo>
                  <a:pt x="3022600" y="3073399"/>
                </a:lnTo>
                <a:lnTo>
                  <a:pt x="3028950" y="3095624"/>
                </a:lnTo>
                <a:lnTo>
                  <a:pt x="3035300" y="3121024"/>
                </a:lnTo>
                <a:lnTo>
                  <a:pt x="3038475" y="3146424"/>
                </a:lnTo>
                <a:lnTo>
                  <a:pt x="3041650" y="3171824"/>
                </a:lnTo>
                <a:lnTo>
                  <a:pt x="3038475" y="3203574"/>
                </a:lnTo>
                <a:lnTo>
                  <a:pt x="3032125" y="3232149"/>
                </a:lnTo>
                <a:lnTo>
                  <a:pt x="3025775" y="3257549"/>
                </a:lnTo>
                <a:lnTo>
                  <a:pt x="3013075" y="3279774"/>
                </a:lnTo>
                <a:lnTo>
                  <a:pt x="2997200" y="3301999"/>
                </a:lnTo>
                <a:lnTo>
                  <a:pt x="2978150" y="3317874"/>
                </a:lnTo>
                <a:lnTo>
                  <a:pt x="2955925" y="3333749"/>
                </a:lnTo>
                <a:lnTo>
                  <a:pt x="2927350" y="3349624"/>
                </a:lnTo>
                <a:lnTo>
                  <a:pt x="2898775" y="3359149"/>
                </a:lnTo>
                <a:lnTo>
                  <a:pt x="2870200" y="3371849"/>
                </a:lnTo>
                <a:lnTo>
                  <a:pt x="2803525" y="3384549"/>
                </a:lnTo>
                <a:lnTo>
                  <a:pt x="2733675" y="3394074"/>
                </a:lnTo>
                <a:lnTo>
                  <a:pt x="2657475" y="3397249"/>
                </a:lnTo>
                <a:lnTo>
                  <a:pt x="2581275" y="3397249"/>
                </a:lnTo>
                <a:lnTo>
                  <a:pt x="2517775" y="3390899"/>
                </a:lnTo>
                <a:lnTo>
                  <a:pt x="2457450" y="3384549"/>
                </a:lnTo>
                <a:lnTo>
                  <a:pt x="2406650" y="3375024"/>
                </a:lnTo>
                <a:lnTo>
                  <a:pt x="2324100" y="3349624"/>
                </a:lnTo>
                <a:lnTo>
                  <a:pt x="2257425" y="3324224"/>
                </a:lnTo>
                <a:lnTo>
                  <a:pt x="2232025" y="3314699"/>
                </a:lnTo>
                <a:lnTo>
                  <a:pt x="2212975" y="3308349"/>
                </a:lnTo>
                <a:lnTo>
                  <a:pt x="2203450" y="3311524"/>
                </a:lnTo>
                <a:lnTo>
                  <a:pt x="2193925" y="3317874"/>
                </a:lnTo>
                <a:lnTo>
                  <a:pt x="2184400" y="3330574"/>
                </a:lnTo>
                <a:lnTo>
                  <a:pt x="2174875" y="3346449"/>
                </a:lnTo>
                <a:lnTo>
                  <a:pt x="2159000" y="3390899"/>
                </a:lnTo>
                <a:lnTo>
                  <a:pt x="2146300" y="3441699"/>
                </a:lnTo>
                <a:lnTo>
                  <a:pt x="2133600" y="3495674"/>
                </a:lnTo>
                <a:lnTo>
                  <a:pt x="2130425" y="3546474"/>
                </a:lnTo>
                <a:lnTo>
                  <a:pt x="2130425" y="3568699"/>
                </a:lnTo>
                <a:lnTo>
                  <a:pt x="2130425" y="3587749"/>
                </a:lnTo>
                <a:lnTo>
                  <a:pt x="2133600" y="3600449"/>
                </a:lnTo>
                <a:lnTo>
                  <a:pt x="2139950" y="3606799"/>
                </a:lnTo>
                <a:lnTo>
                  <a:pt x="2168525" y="3622674"/>
                </a:lnTo>
                <a:lnTo>
                  <a:pt x="2203450" y="3641724"/>
                </a:lnTo>
                <a:lnTo>
                  <a:pt x="2247900" y="3657599"/>
                </a:lnTo>
                <a:lnTo>
                  <a:pt x="2301875" y="3673474"/>
                </a:lnTo>
                <a:lnTo>
                  <a:pt x="2362200" y="3689349"/>
                </a:lnTo>
                <a:lnTo>
                  <a:pt x="2432050" y="3702049"/>
                </a:lnTo>
                <a:lnTo>
                  <a:pt x="2511425" y="3711574"/>
                </a:lnTo>
                <a:lnTo>
                  <a:pt x="2597150" y="3717924"/>
                </a:lnTo>
                <a:lnTo>
                  <a:pt x="2597150" y="3829049"/>
                </a:lnTo>
                <a:lnTo>
                  <a:pt x="2597150" y="3860799"/>
                </a:lnTo>
                <a:lnTo>
                  <a:pt x="2603500" y="3886199"/>
                </a:lnTo>
                <a:lnTo>
                  <a:pt x="2609850" y="3905249"/>
                </a:lnTo>
                <a:lnTo>
                  <a:pt x="2619375" y="3921124"/>
                </a:lnTo>
                <a:lnTo>
                  <a:pt x="2632075" y="3930649"/>
                </a:lnTo>
                <a:lnTo>
                  <a:pt x="2647950" y="3936999"/>
                </a:lnTo>
                <a:lnTo>
                  <a:pt x="2670175" y="3940174"/>
                </a:lnTo>
                <a:lnTo>
                  <a:pt x="2695575" y="3940174"/>
                </a:lnTo>
                <a:lnTo>
                  <a:pt x="2879725" y="3940174"/>
                </a:lnTo>
                <a:lnTo>
                  <a:pt x="2905125" y="3940174"/>
                </a:lnTo>
                <a:lnTo>
                  <a:pt x="2924175" y="3936999"/>
                </a:lnTo>
                <a:lnTo>
                  <a:pt x="2940050" y="3930649"/>
                </a:lnTo>
                <a:lnTo>
                  <a:pt x="2946400" y="3924299"/>
                </a:lnTo>
                <a:lnTo>
                  <a:pt x="2952750" y="3911599"/>
                </a:lnTo>
                <a:lnTo>
                  <a:pt x="2959100" y="3892549"/>
                </a:lnTo>
                <a:lnTo>
                  <a:pt x="2959100" y="3870324"/>
                </a:lnTo>
                <a:lnTo>
                  <a:pt x="2962275" y="3841749"/>
                </a:lnTo>
                <a:lnTo>
                  <a:pt x="2962275" y="3689349"/>
                </a:lnTo>
                <a:lnTo>
                  <a:pt x="3009900" y="3679824"/>
                </a:lnTo>
                <a:lnTo>
                  <a:pt x="3057525" y="3663949"/>
                </a:lnTo>
                <a:lnTo>
                  <a:pt x="3101975" y="3648074"/>
                </a:lnTo>
                <a:lnTo>
                  <a:pt x="3146425" y="3629024"/>
                </a:lnTo>
                <a:lnTo>
                  <a:pt x="3187700" y="3609974"/>
                </a:lnTo>
                <a:lnTo>
                  <a:pt x="3225800" y="3584574"/>
                </a:lnTo>
                <a:lnTo>
                  <a:pt x="3260725" y="3555999"/>
                </a:lnTo>
                <a:lnTo>
                  <a:pt x="3295650" y="3527424"/>
                </a:lnTo>
                <a:lnTo>
                  <a:pt x="3324225" y="3492499"/>
                </a:lnTo>
                <a:lnTo>
                  <a:pt x="3349625" y="3454399"/>
                </a:lnTo>
                <a:lnTo>
                  <a:pt x="3371850" y="3413124"/>
                </a:lnTo>
                <a:lnTo>
                  <a:pt x="3390900" y="3371849"/>
                </a:lnTo>
                <a:lnTo>
                  <a:pt x="3406775" y="3324224"/>
                </a:lnTo>
                <a:lnTo>
                  <a:pt x="3419475" y="3270249"/>
                </a:lnTo>
                <a:lnTo>
                  <a:pt x="3425825" y="3216274"/>
                </a:lnTo>
                <a:lnTo>
                  <a:pt x="3429000" y="3155949"/>
                </a:lnTo>
                <a:lnTo>
                  <a:pt x="3425825" y="3101974"/>
                </a:lnTo>
                <a:lnTo>
                  <a:pt x="3419475" y="3051174"/>
                </a:lnTo>
                <a:lnTo>
                  <a:pt x="3406775" y="3003549"/>
                </a:lnTo>
                <a:lnTo>
                  <a:pt x="3394075" y="2955924"/>
                </a:lnTo>
                <a:lnTo>
                  <a:pt x="3371850" y="2911474"/>
                </a:lnTo>
                <a:lnTo>
                  <a:pt x="3349625" y="2870199"/>
                </a:lnTo>
                <a:lnTo>
                  <a:pt x="3317875" y="2828924"/>
                </a:lnTo>
                <a:lnTo>
                  <a:pt x="3286125" y="2790824"/>
                </a:lnTo>
                <a:lnTo>
                  <a:pt x="3248025" y="2755899"/>
                </a:lnTo>
                <a:lnTo>
                  <a:pt x="3206750" y="2720974"/>
                </a:lnTo>
                <a:lnTo>
                  <a:pt x="3162300" y="2689224"/>
                </a:lnTo>
                <a:lnTo>
                  <a:pt x="3114675" y="2657474"/>
                </a:lnTo>
                <a:lnTo>
                  <a:pt x="3063875" y="2625724"/>
                </a:lnTo>
                <a:lnTo>
                  <a:pt x="3006725" y="2597149"/>
                </a:lnTo>
                <a:lnTo>
                  <a:pt x="2946400" y="2568574"/>
                </a:lnTo>
                <a:lnTo>
                  <a:pt x="2886075" y="2539999"/>
                </a:lnTo>
                <a:lnTo>
                  <a:pt x="2806700" y="2508249"/>
                </a:lnTo>
                <a:lnTo>
                  <a:pt x="2740025" y="2476499"/>
                </a:lnTo>
                <a:lnTo>
                  <a:pt x="2682875" y="2441574"/>
                </a:lnTo>
                <a:lnTo>
                  <a:pt x="2635250" y="2409824"/>
                </a:lnTo>
                <a:lnTo>
                  <a:pt x="2616200" y="2393949"/>
                </a:lnTo>
                <a:lnTo>
                  <a:pt x="2600325" y="2378074"/>
                </a:lnTo>
                <a:lnTo>
                  <a:pt x="2587625" y="2359024"/>
                </a:lnTo>
                <a:lnTo>
                  <a:pt x="2574925" y="2339974"/>
                </a:lnTo>
                <a:lnTo>
                  <a:pt x="2565400" y="2320924"/>
                </a:lnTo>
                <a:lnTo>
                  <a:pt x="2559050" y="2298699"/>
                </a:lnTo>
                <a:lnTo>
                  <a:pt x="2555875" y="2276474"/>
                </a:lnTo>
                <a:lnTo>
                  <a:pt x="2552700" y="2251074"/>
                </a:lnTo>
                <a:lnTo>
                  <a:pt x="2555875" y="2228849"/>
                </a:lnTo>
                <a:lnTo>
                  <a:pt x="2559050" y="2206624"/>
                </a:lnTo>
                <a:lnTo>
                  <a:pt x="2562225" y="2184399"/>
                </a:lnTo>
                <a:lnTo>
                  <a:pt x="2571750" y="2162174"/>
                </a:lnTo>
                <a:lnTo>
                  <a:pt x="2581275" y="2143124"/>
                </a:lnTo>
                <a:lnTo>
                  <a:pt x="2593975" y="2124074"/>
                </a:lnTo>
                <a:lnTo>
                  <a:pt x="2609850" y="2108199"/>
                </a:lnTo>
                <a:lnTo>
                  <a:pt x="2625725" y="2092324"/>
                </a:lnTo>
                <a:lnTo>
                  <a:pt x="2644775" y="2079624"/>
                </a:lnTo>
                <a:lnTo>
                  <a:pt x="2667000" y="2066924"/>
                </a:lnTo>
                <a:lnTo>
                  <a:pt x="2695575" y="2057399"/>
                </a:lnTo>
                <a:lnTo>
                  <a:pt x="2724150" y="2047874"/>
                </a:lnTo>
                <a:lnTo>
                  <a:pt x="2759075" y="2041524"/>
                </a:lnTo>
                <a:lnTo>
                  <a:pt x="2797175" y="2038349"/>
                </a:lnTo>
                <a:lnTo>
                  <a:pt x="2838450" y="2035174"/>
                </a:lnTo>
                <a:lnTo>
                  <a:pt x="2886075" y="2035174"/>
                </a:lnTo>
                <a:lnTo>
                  <a:pt x="2933700" y="2035174"/>
                </a:lnTo>
                <a:lnTo>
                  <a:pt x="2981325" y="2038349"/>
                </a:lnTo>
                <a:lnTo>
                  <a:pt x="3032125" y="2044699"/>
                </a:lnTo>
                <a:lnTo>
                  <a:pt x="3079750" y="2054224"/>
                </a:lnTo>
                <a:lnTo>
                  <a:pt x="3165475" y="2073274"/>
                </a:lnTo>
                <a:lnTo>
                  <a:pt x="3225800" y="2089149"/>
                </a:lnTo>
                <a:lnTo>
                  <a:pt x="3238500" y="2089149"/>
                </a:lnTo>
                <a:lnTo>
                  <a:pt x="3251200" y="2082799"/>
                </a:lnTo>
                <a:lnTo>
                  <a:pt x="3260725" y="2073274"/>
                </a:lnTo>
                <a:lnTo>
                  <a:pt x="3273425" y="2054224"/>
                </a:lnTo>
                <a:lnTo>
                  <a:pt x="3295650" y="2006599"/>
                </a:lnTo>
                <a:lnTo>
                  <a:pt x="3311525" y="1958974"/>
                </a:lnTo>
                <a:lnTo>
                  <a:pt x="3321050" y="1904999"/>
                </a:lnTo>
                <a:lnTo>
                  <a:pt x="3324225" y="1857374"/>
                </a:lnTo>
                <a:lnTo>
                  <a:pt x="3324225" y="1835149"/>
                </a:lnTo>
                <a:lnTo>
                  <a:pt x="3317875" y="1819274"/>
                </a:lnTo>
                <a:lnTo>
                  <a:pt x="3311525" y="1806574"/>
                </a:lnTo>
                <a:lnTo>
                  <a:pt x="3298825" y="1797049"/>
                </a:lnTo>
                <a:lnTo>
                  <a:pt x="3254375" y="1784349"/>
                </a:lnTo>
                <a:lnTo>
                  <a:pt x="3197225" y="1768474"/>
                </a:lnTo>
                <a:lnTo>
                  <a:pt x="3159125" y="1762124"/>
                </a:lnTo>
                <a:lnTo>
                  <a:pt x="3117850" y="1755774"/>
                </a:lnTo>
                <a:lnTo>
                  <a:pt x="3019425" y="1746249"/>
                </a:lnTo>
                <a:lnTo>
                  <a:pt x="3019425" y="1609724"/>
                </a:lnTo>
                <a:lnTo>
                  <a:pt x="3019425" y="1555749"/>
                </a:lnTo>
                <a:lnTo>
                  <a:pt x="3016250" y="1533524"/>
                </a:lnTo>
                <a:lnTo>
                  <a:pt x="3009900" y="1520824"/>
                </a:lnTo>
                <a:lnTo>
                  <a:pt x="3003550" y="1511299"/>
                </a:lnTo>
                <a:lnTo>
                  <a:pt x="2990850" y="1501774"/>
                </a:lnTo>
                <a:lnTo>
                  <a:pt x="2968625" y="1498599"/>
                </a:lnTo>
                <a:lnTo>
                  <a:pt x="2943225" y="1498599"/>
                </a:lnTo>
                <a:lnTo>
                  <a:pt x="2762250" y="1498599"/>
                </a:lnTo>
                <a:close/>
                <a:moveTo>
                  <a:pt x="2077933" y="438148"/>
                </a:moveTo>
                <a:cubicBezTo>
                  <a:pt x="2061771" y="438148"/>
                  <a:pt x="2048669" y="451250"/>
                  <a:pt x="2048669" y="467412"/>
                </a:cubicBezTo>
                <a:lnTo>
                  <a:pt x="2048669" y="769928"/>
                </a:lnTo>
                <a:lnTo>
                  <a:pt x="2075397" y="778225"/>
                </a:lnTo>
                <a:cubicBezTo>
                  <a:pt x="2119967" y="797076"/>
                  <a:pt x="2155673" y="832782"/>
                  <a:pt x="2174524" y="877352"/>
                </a:cubicBezTo>
                <a:lnTo>
                  <a:pt x="2184888" y="928686"/>
                </a:lnTo>
                <a:lnTo>
                  <a:pt x="3371361" y="928686"/>
                </a:lnTo>
                <a:lnTo>
                  <a:pt x="3381725" y="877352"/>
                </a:lnTo>
                <a:cubicBezTo>
                  <a:pt x="3400577" y="832782"/>
                  <a:pt x="3436283" y="797076"/>
                  <a:pt x="3480853" y="778224"/>
                </a:cubicBezTo>
                <a:lnTo>
                  <a:pt x="3507582" y="769927"/>
                </a:lnTo>
                <a:lnTo>
                  <a:pt x="3507582" y="467412"/>
                </a:lnTo>
                <a:cubicBezTo>
                  <a:pt x="3507582" y="451250"/>
                  <a:pt x="3494480" y="438148"/>
                  <a:pt x="3478318" y="438148"/>
                </a:cubicBezTo>
                <a:close/>
                <a:moveTo>
                  <a:pt x="2060754" y="0"/>
                </a:moveTo>
                <a:lnTo>
                  <a:pt x="3495494" y="0"/>
                </a:lnTo>
                <a:cubicBezTo>
                  <a:pt x="3746344" y="0"/>
                  <a:pt x="3949699" y="203354"/>
                  <a:pt x="3949699" y="454204"/>
                </a:cubicBezTo>
                <a:lnTo>
                  <a:pt x="3949699" y="772638"/>
                </a:lnTo>
                <a:lnTo>
                  <a:pt x="3967697" y="778224"/>
                </a:lnTo>
                <a:cubicBezTo>
                  <a:pt x="4012267" y="797076"/>
                  <a:pt x="4047973" y="832782"/>
                  <a:pt x="4066824" y="877352"/>
                </a:cubicBezTo>
                <a:lnTo>
                  <a:pt x="4077188" y="928686"/>
                </a:lnTo>
                <a:lnTo>
                  <a:pt x="5316011" y="928686"/>
                </a:lnTo>
                <a:cubicBezTo>
                  <a:pt x="5450445" y="928686"/>
                  <a:pt x="5559425" y="1037666"/>
                  <a:pt x="5559425" y="1172100"/>
                </a:cubicBezTo>
                <a:lnTo>
                  <a:pt x="5559425" y="4355572"/>
                </a:lnTo>
                <a:cubicBezTo>
                  <a:pt x="5559425" y="4490006"/>
                  <a:pt x="5450445" y="4598986"/>
                  <a:pt x="5316011" y="4598986"/>
                </a:cubicBezTo>
                <a:lnTo>
                  <a:pt x="4950129" y="4598986"/>
                </a:lnTo>
                <a:lnTo>
                  <a:pt x="4924434" y="4637096"/>
                </a:lnTo>
                <a:cubicBezTo>
                  <a:pt x="4899919" y="4661611"/>
                  <a:pt x="4866052" y="4676774"/>
                  <a:pt x="4828643" y="4676774"/>
                </a:cubicBezTo>
                <a:lnTo>
                  <a:pt x="4572531" y="4676774"/>
                </a:lnTo>
                <a:cubicBezTo>
                  <a:pt x="4535123" y="4676774"/>
                  <a:pt x="4501256" y="4661611"/>
                  <a:pt x="4476740" y="4637096"/>
                </a:cubicBezTo>
                <a:lnTo>
                  <a:pt x="4451046" y="4598986"/>
                </a:lnTo>
                <a:lnTo>
                  <a:pt x="1063928" y="4598986"/>
                </a:lnTo>
                <a:lnTo>
                  <a:pt x="1038234" y="4637096"/>
                </a:lnTo>
                <a:cubicBezTo>
                  <a:pt x="1013719" y="4661611"/>
                  <a:pt x="979851" y="4676774"/>
                  <a:pt x="942443" y="4676774"/>
                </a:cubicBezTo>
                <a:lnTo>
                  <a:pt x="686331" y="4676774"/>
                </a:lnTo>
                <a:cubicBezTo>
                  <a:pt x="648922" y="4676774"/>
                  <a:pt x="615055" y="4661611"/>
                  <a:pt x="590540" y="4637096"/>
                </a:cubicBezTo>
                <a:lnTo>
                  <a:pt x="564846" y="4598986"/>
                </a:lnTo>
                <a:lnTo>
                  <a:pt x="243414" y="4598986"/>
                </a:lnTo>
                <a:cubicBezTo>
                  <a:pt x="108980" y="4598986"/>
                  <a:pt x="0" y="4490006"/>
                  <a:pt x="0" y="4355572"/>
                </a:cubicBezTo>
                <a:lnTo>
                  <a:pt x="0" y="1172100"/>
                </a:lnTo>
                <a:cubicBezTo>
                  <a:pt x="0" y="1037666"/>
                  <a:pt x="108980" y="928686"/>
                  <a:pt x="243414" y="928686"/>
                </a:cubicBezTo>
                <a:lnTo>
                  <a:pt x="1479061" y="928686"/>
                </a:lnTo>
                <a:lnTo>
                  <a:pt x="1489425" y="877352"/>
                </a:lnTo>
                <a:cubicBezTo>
                  <a:pt x="1508276" y="832782"/>
                  <a:pt x="1543982" y="797076"/>
                  <a:pt x="1588552" y="778225"/>
                </a:cubicBezTo>
                <a:lnTo>
                  <a:pt x="1606549" y="772638"/>
                </a:lnTo>
                <a:lnTo>
                  <a:pt x="1606549" y="454204"/>
                </a:lnTo>
                <a:cubicBezTo>
                  <a:pt x="1606549" y="203354"/>
                  <a:pt x="1809904" y="0"/>
                  <a:pt x="206075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KSO_Shape"/>
          <p:cNvSpPr/>
          <p:nvPr/>
        </p:nvSpPr>
        <p:spPr bwMode="auto">
          <a:xfrm>
            <a:off x="7648195" y="4736986"/>
            <a:ext cx="391309" cy="252394"/>
          </a:xfrm>
          <a:custGeom>
            <a:avLst/>
            <a:gdLst>
              <a:gd name="T0" fmla="*/ 1630803 w 5829"/>
              <a:gd name="T1" fmla="*/ 1060894 h 3763"/>
              <a:gd name="T2" fmla="*/ 1604331 w 5829"/>
              <a:gd name="T3" fmla="*/ 1127915 h 3763"/>
              <a:gd name="T4" fmla="*/ 1557597 w 5829"/>
              <a:gd name="T5" fmla="*/ 1181859 h 3763"/>
              <a:gd name="T6" fmla="*/ 1495502 w 5829"/>
              <a:gd name="T7" fmla="*/ 1217495 h 3763"/>
              <a:gd name="T8" fmla="*/ 1422949 w 5829"/>
              <a:gd name="T9" fmla="*/ 1230245 h 3763"/>
              <a:gd name="T10" fmla="*/ 1359220 w 5829"/>
              <a:gd name="T11" fmla="*/ 1220764 h 3763"/>
              <a:gd name="T12" fmla="*/ 1295492 w 5829"/>
              <a:gd name="T13" fmla="*/ 1188071 h 3763"/>
              <a:gd name="T14" fmla="*/ 1246469 w 5829"/>
              <a:gd name="T15" fmla="*/ 1136742 h 3763"/>
              <a:gd name="T16" fmla="*/ 1217056 w 5829"/>
              <a:gd name="T17" fmla="*/ 1071029 h 3763"/>
              <a:gd name="T18" fmla="*/ 694153 w 5829"/>
              <a:gd name="T19" fmla="*/ 1018066 h 3763"/>
              <a:gd name="T20" fmla="*/ 681081 w 5829"/>
              <a:gd name="T21" fmla="*/ 1090645 h 3763"/>
              <a:gd name="T22" fmla="*/ 645458 w 5829"/>
              <a:gd name="T23" fmla="*/ 1152108 h 3763"/>
              <a:gd name="T24" fmla="*/ 591861 w 5829"/>
              <a:gd name="T25" fmla="*/ 1198206 h 3763"/>
              <a:gd name="T26" fmla="*/ 524537 w 5829"/>
              <a:gd name="T27" fmla="*/ 1224360 h 3763"/>
              <a:gd name="T28" fmla="*/ 460481 w 5829"/>
              <a:gd name="T29" fmla="*/ 1227630 h 3763"/>
              <a:gd name="T30" fmla="*/ 390543 w 5829"/>
              <a:gd name="T31" fmla="*/ 1208014 h 3763"/>
              <a:gd name="T32" fmla="*/ 333024 w 5829"/>
              <a:gd name="T33" fmla="*/ 1166820 h 3763"/>
              <a:gd name="T34" fmla="*/ 291845 w 5829"/>
              <a:gd name="T35" fmla="*/ 1109607 h 3763"/>
              <a:gd name="T36" fmla="*/ 271583 w 5829"/>
              <a:gd name="T37" fmla="*/ 1039644 h 3763"/>
              <a:gd name="T38" fmla="*/ 3595 w 5829"/>
              <a:gd name="T39" fmla="*/ 957911 h 3763"/>
              <a:gd name="T40" fmla="*/ 39545 w 5829"/>
              <a:gd name="T41" fmla="*/ 824849 h 3763"/>
              <a:gd name="T42" fmla="*/ 110790 w 5829"/>
              <a:gd name="T43" fmla="*/ 703885 h 3763"/>
              <a:gd name="T44" fmla="*/ 212756 w 5829"/>
              <a:gd name="T45" fmla="*/ 601228 h 3763"/>
              <a:gd name="T46" fmla="*/ 341848 w 5829"/>
              <a:gd name="T47" fmla="*/ 521783 h 3763"/>
              <a:gd name="T48" fmla="*/ 375836 w 5829"/>
              <a:gd name="T49" fmla="*/ 446262 h 3763"/>
              <a:gd name="T50" fmla="*/ 406557 w 5829"/>
              <a:gd name="T51" fmla="*/ 357991 h 3763"/>
              <a:gd name="T52" fmla="*/ 450023 w 5829"/>
              <a:gd name="T53" fmla="*/ 276584 h 3763"/>
              <a:gd name="T54" fmla="*/ 504928 w 5829"/>
              <a:gd name="T55" fmla="*/ 203025 h 3763"/>
              <a:gd name="T56" fmla="*/ 569964 w 5829"/>
              <a:gd name="T57" fmla="*/ 139273 h 3763"/>
              <a:gd name="T58" fmla="*/ 644478 w 5829"/>
              <a:gd name="T59" fmla="*/ 85983 h 3763"/>
              <a:gd name="T60" fmla="*/ 726508 w 5829"/>
              <a:gd name="T61" fmla="*/ 44136 h 3763"/>
              <a:gd name="T62" fmla="*/ 815728 w 5829"/>
              <a:gd name="T63" fmla="*/ 15693 h 3763"/>
              <a:gd name="T64" fmla="*/ 910504 w 5829"/>
              <a:gd name="T65" fmla="*/ 1308 h 3763"/>
              <a:gd name="T66" fmla="*/ 994169 w 5829"/>
              <a:gd name="T67" fmla="*/ 1308 h 3763"/>
              <a:gd name="T68" fmla="*/ 1088945 w 5829"/>
              <a:gd name="T69" fmla="*/ 15693 h 3763"/>
              <a:gd name="T70" fmla="*/ 1178165 w 5829"/>
              <a:gd name="T71" fmla="*/ 44136 h 3763"/>
              <a:gd name="T72" fmla="*/ 1260522 w 5829"/>
              <a:gd name="T73" fmla="*/ 85983 h 3763"/>
              <a:gd name="T74" fmla="*/ 1334709 w 5829"/>
              <a:gd name="T75" fmla="*/ 139273 h 3763"/>
              <a:gd name="T76" fmla="*/ 1400072 w 5829"/>
              <a:gd name="T77" fmla="*/ 203025 h 3763"/>
              <a:gd name="T78" fmla="*/ 1454977 w 5829"/>
              <a:gd name="T79" fmla="*/ 276584 h 3763"/>
              <a:gd name="T80" fmla="*/ 1498443 w 5829"/>
              <a:gd name="T81" fmla="*/ 357991 h 3763"/>
              <a:gd name="T82" fmla="*/ 1528837 w 5829"/>
              <a:gd name="T83" fmla="*/ 446262 h 3763"/>
              <a:gd name="T84" fmla="*/ 1562826 w 5829"/>
              <a:gd name="T85" fmla="*/ 521783 h 3763"/>
              <a:gd name="T86" fmla="*/ 1691917 w 5829"/>
              <a:gd name="T87" fmla="*/ 601228 h 3763"/>
              <a:gd name="T88" fmla="*/ 1794210 w 5829"/>
              <a:gd name="T89" fmla="*/ 703885 h 3763"/>
              <a:gd name="T90" fmla="*/ 1865129 w 5829"/>
              <a:gd name="T91" fmla="*/ 824849 h 3763"/>
              <a:gd name="T92" fmla="*/ 1901078 w 5829"/>
              <a:gd name="T93" fmla="*/ 957911 h 3763"/>
              <a:gd name="T94" fmla="*/ 866711 w 5829"/>
              <a:gd name="T95" fmla="*/ 209890 h 3763"/>
              <a:gd name="T96" fmla="*/ 791544 w 5829"/>
              <a:gd name="T97" fmla="*/ 233756 h 3763"/>
              <a:gd name="T98" fmla="*/ 708206 w 5829"/>
              <a:gd name="T99" fmla="*/ 285412 h 3763"/>
              <a:gd name="T100" fmla="*/ 655589 w 5829"/>
              <a:gd name="T101" fmla="*/ 340663 h 3763"/>
              <a:gd name="T102" fmla="*/ 621601 w 5829"/>
              <a:gd name="T103" fmla="*/ 397549 h 3763"/>
              <a:gd name="T104" fmla="*/ 596763 w 5829"/>
              <a:gd name="T105" fmla="*/ 468494 h 3763"/>
              <a:gd name="T106" fmla="*/ 1316081 w 5829"/>
              <a:gd name="T107" fmla="*/ 504129 h 3763"/>
              <a:gd name="T108" fmla="*/ 1299740 w 5829"/>
              <a:gd name="T109" fmla="*/ 436454 h 3763"/>
              <a:gd name="T110" fmla="*/ 1270327 w 5829"/>
              <a:gd name="T111" fmla="*/ 371395 h 3763"/>
              <a:gd name="T112" fmla="*/ 1233397 w 5829"/>
              <a:gd name="T113" fmla="*/ 319739 h 3763"/>
              <a:gd name="T114" fmla="*/ 1161171 w 5829"/>
              <a:gd name="T115" fmla="*/ 258603 h 3763"/>
              <a:gd name="T116" fmla="*/ 1083389 w 5829"/>
              <a:gd name="T117" fmla="*/ 221660 h 376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5829" h="3763">
                <a:moveTo>
                  <a:pt x="5829" y="3114"/>
                </a:moveTo>
                <a:lnTo>
                  <a:pt x="5003" y="3114"/>
                </a:lnTo>
                <a:lnTo>
                  <a:pt x="5002" y="3148"/>
                </a:lnTo>
                <a:lnTo>
                  <a:pt x="4999" y="3180"/>
                </a:lnTo>
                <a:lnTo>
                  <a:pt x="4995" y="3212"/>
                </a:lnTo>
                <a:lnTo>
                  <a:pt x="4990" y="3245"/>
                </a:lnTo>
                <a:lnTo>
                  <a:pt x="4982" y="3276"/>
                </a:lnTo>
                <a:lnTo>
                  <a:pt x="4974" y="3307"/>
                </a:lnTo>
                <a:lnTo>
                  <a:pt x="4963" y="3337"/>
                </a:lnTo>
                <a:lnTo>
                  <a:pt x="4952" y="3367"/>
                </a:lnTo>
                <a:lnTo>
                  <a:pt x="4939" y="3396"/>
                </a:lnTo>
                <a:lnTo>
                  <a:pt x="4924" y="3424"/>
                </a:lnTo>
                <a:lnTo>
                  <a:pt x="4909" y="3450"/>
                </a:lnTo>
                <a:lnTo>
                  <a:pt x="4892" y="3477"/>
                </a:lnTo>
                <a:lnTo>
                  <a:pt x="4873" y="3502"/>
                </a:lnTo>
                <a:lnTo>
                  <a:pt x="4855" y="3526"/>
                </a:lnTo>
                <a:lnTo>
                  <a:pt x="4834" y="3551"/>
                </a:lnTo>
                <a:lnTo>
                  <a:pt x="4812" y="3573"/>
                </a:lnTo>
                <a:lnTo>
                  <a:pt x="4790" y="3595"/>
                </a:lnTo>
                <a:lnTo>
                  <a:pt x="4766" y="3615"/>
                </a:lnTo>
                <a:lnTo>
                  <a:pt x="4742" y="3634"/>
                </a:lnTo>
                <a:lnTo>
                  <a:pt x="4716" y="3652"/>
                </a:lnTo>
                <a:lnTo>
                  <a:pt x="4690" y="3670"/>
                </a:lnTo>
                <a:lnTo>
                  <a:pt x="4663" y="3685"/>
                </a:lnTo>
                <a:lnTo>
                  <a:pt x="4634" y="3700"/>
                </a:lnTo>
                <a:lnTo>
                  <a:pt x="4607" y="3712"/>
                </a:lnTo>
                <a:lnTo>
                  <a:pt x="4576" y="3724"/>
                </a:lnTo>
                <a:lnTo>
                  <a:pt x="4546" y="3734"/>
                </a:lnTo>
                <a:lnTo>
                  <a:pt x="4515" y="3743"/>
                </a:lnTo>
                <a:lnTo>
                  <a:pt x="4484" y="3751"/>
                </a:lnTo>
                <a:lnTo>
                  <a:pt x="4452" y="3756"/>
                </a:lnTo>
                <a:lnTo>
                  <a:pt x="4419" y="3760"/>
                </a:lnTo>
                <a:lnTo>
                  <a:pt x="4387" y="3762"/>
                </a:lnTo>
                <a:lnTo>
                  <a:pt x="4354" y="3763"/>
                </a:lnTo>
                <a:lnTo>
                  <a:pt x="4320" y="3762"/>
                </a:lnTo>
                <a:lnTo>
                  <a:pt x="4287" y="3760"/>
                </a:lnTo>
                <a:lnTo>
                  <a:pt x="4254" y="3756"/>
                </a:lnTo>
                <a:lnTo>
                  <a:pt x="4222" y="3751"/>
                </a:lnTo>
                <a:lnTo>
                  <a:pt x="4191" y="3743"/>
                </a:lnTo>
                <a:lnTo>
                  <a:pt x="4159" y="3734"/>
                </a:lnTo>
                <a:lnTo>
                  <a:pt x="4129" y="3724"/>
                </a:lnTo>
                <a:lnTo>
                  <a:pt x="4101" y="3712"/>
                </a:lnTo>
                <a:lnTo>
                  <a:pt x="4072" y="3700"/>
                </a:lnTo>
                <a:lnTo>
                  <a:pt x="4044" y="3685"/>
                </a:lnTo>
                <a:lnTo>
                  <a:pt x="4016" y="3670"/>
                </a:lnTo>
                <a:lnTo>
                  <a:pt x="3990" y="3652"/>
                </a:lnTo>
                <a:lnTo>
                  <a:pt x="3964" y="3634"/>
                </a:lnTo>
                <a:lnTo>
                  <a:pt x="3940" y="3615"/>
                </a:lnTo>
                <a:lnTo>
                  <a:pt x="3916" y="3595"/>
                </a:lnTo>
                <a:lnTo>
                  <a:pt x="3894" y="3573"/>
                </a:lnTo>
                <a:lnTo>
                  <a:pt x="3872" y="3551"/>
                </a:lnTo>
                <a:lnTo>
                  <a:pt x="3852" y="3526"/>
                </a:lnTo>
                <a:lnTo>
                  <a:pt x="3833" y="3502"/>
                </a:lnTo>
                <a:lnTo>
                  <a:pt x="3814" y="3477"/>
                </a:lnTo>
                <a:lnTo>
                  <a:pt x="3798" y="3450"/>
                </a:lnTo>
                <a:lnTo>
                  <a:pt x="3782" y="3424"/>
                </a:lnTo>
                <a:lnTo>
                  <a:pt x="3768" y="3396"/>
                </a:lnTo>
                <a:lnTo>
                  <a:pt x="3754" y="3367"/>
                </a:lnTo>
                <a:lnTo>
                  <a:pt x="3742" y="3337"/>
                </a:lnTo>
                <a:lnTo>
                  <a:pt x="3732" y="3307"/>
                </a:lnTo>
                <a:lnTo>
                  <a:pt x="3724" y="3276"/>
                </a:lnTo>
                <a:lnTo>
                  <a:pt x="3717" y="3245"/>
                </a:lnTo>
                <a:lnTo>
                  <a:pt x="3711" y="3212"/>
                </a:lnTo>
                <a:lnTo>
                  <a:pt x="3707" y="3180"/>
                </a:lnTo>
                <a:lnTo>
                  <a:pt x="3704" y="3148"/>
                </a:lnTo>
                <a:lnTo>
                  <a:pt x="3703" y="3114"/>
                </a:lnTo>
                <a:lnTo>
                  <a:pt x="2124" y="3114"/>
                </a:lnTo>
                <a:lnTo>
                  <a:pt x="2123" y="3146"/>
                </a:lnTo>
                <a:lnTo>
                  <a:pt x="2121" y="3180"/>
                </a:lnTo>
                <a:lnTo>
                  <a:pt x="2116" y="3212"/>
                </a:lnTo>
                <a:lnTo>
                  <a:pt x="2110" y="3243"/>
                </a:lnTo>
                <a:lnTo>
                  <a:pt x="2103" y="3275"/>
                </a:lnTo>
                <a:lnTo>
                  <a:pt x="2094" y="3306"/>
                </a:lnTo>
                <a:lnTo>
                  <a:pt x="2084" y="3336"/>
                </a:lnTo>
                <a:lnTo>
                  <a:pt x="2072" y="3365"/>
                </a:lnTo>
                <a:lnTo>
                  <a:pt x="2059" y="3394"/>
                </a:lnTo>
                <a:lnTo>
                  <a:pt x="2044" y="3421"/>
                </a:lnTo>
                <a:lnTo>
                  <a:pt x="2028" y="3448"/>
                </a:lnTo>
                <a:lnTo>
                  <a:pt x="2012" y="3475"/>
                </a:lnTo>
                <a:lnTo>
                  <a:pt x="1994" y="3500"/>
                </a:lnTo>
                <a:lnTo>
                  <a:pt x="1975" y="3524"/>
                </a:lnTo>
                <a:lnTo>
                  <a:pt x="1954" y="3547"/>
                </a:lnTo>
                <a:lnTo>
                  <a:pt x="1932" y="3569"/>
                </a:lnTo>
                <a:lnTo>
                  <a:pt x="1910" y="3591"/>
                </a:lnTo>
                <a:lnTo>
                  <a:pt x="1887" y="3611"/>
                </a:lnTo>
                <a:lnTo>
                  <a:pt x="1862" y="3630"/>
                </a:lnTo>
                <a:lnTo>
                  <a:pt x="1836" y="3648"/>
                </a:lnTo>
                <a:lnTo>
                  <a:pt x="1811" y="3665"/>
                </a:lnTo>
                <a:lnTo>
                  <a:pt x="1783" y="3680"/>
                </a:lnTo>
                <a:lnTo>
                  <a:pt x="1756" y="3695"/>
                </a:lnTo>
                <a:lnTo>
                  <a:pt x="1727" y="3708"/>
                </a:lnTo>
                <a:lnTo>
                  <a:pt x="1698" y="3719"/>
                </a:lnTo>
                <a:lnTo>
                  <a:pt x="1668" y="3730"/>
                </a:lnTo>
                <a:lnTo>
                  <a:pt x="1637" y="3738"/>
                </a:lnTo>
                <a:lnTo>
                  <a:pt x="1605" y="3745"/>
                </a:lnTo>
                <a:lnTo>
                  <a:pt x="1574" y="3751"/>
                </a:lnTo>
                <a:lnTo>
                  <a:pt x="1542" y="3755"/>
                </a:lnTo>
                <a:lnTo>
                  <a:pt x="1508" y="3758"/>
                </a:lnTo>
                <a:lnTo>
                  <a:pt x="1476" y="3759"/>
                </a:lnTo>
                <a:lnTo>
                  <a:pt x="1443" y="3758"/>
                </a:lnTo>
                <a:lnTo>
                  <a:pt x="1409" y="3755"/>
                </a:lnTo>
                <a:lnTo>
                  <a:pt x="1377" y="3751"/>
                </a:lnTo>
                <a:lnTo>
                  <a:pt x="1345" y="3745"/>
                </a:lnTo>
                <a:lnTo>
                  <a:pt x="1314" y="3738"/>
                </a:lnTo>
                <a:lnTo>
                  <a:pt x="1283" y="3730"/>
                </a:lnTo>
                <a:lnTo>
                  <a:pt x="1253" y="3719"/>
                </a:lnTo>
                <a:lnTo>
                  <a:pt x="1224" y="3708"/>
                </a:lnTo>
                <a:lnTo>
                  <a:pt x="1195" y="3695"/>
                </a:lnTo>
                <a:lnTo>
                  <a:pt x="1168" y="3680"/>
                </a:lnTo>
                <a:lnTo>
                  <a:pt x="1141" y="3665"/>
                </a:lnTo>
                <a:lnTo>
                  <a:pt x="1114" y="3648"/>
                </a:lnTo>
                <a:lnTo>
                  <a:pt x="1089" y="3630"/>
                </a:lnTo>
                <a:lnTo>
                  <a:pt x="1065" y="3611"/>
                </a:lnTo>
                <a:lnTo>
                  <a:pt x="1042" y="3591"/>
                </a:lnTo>
                <a:lnTo>
                  <a:pt x="1019" y="3569"/>
                </a:lnTo>
                <a:lnTo>
                  <a:pt x="998" y="3547"/>
                </a:lnTo>
                <a:lnTo>
                  <a:pt x="977" y="3524"/>
                </a:lnTo>
                <a:lnTo>
                  <a:pt x="957" y="3500"/>
                </a:lnTo>
                <a:lnTo>
                  <a:pt x="940" y="3475"/>
                </a:lnTo>
                <a:lnTo>
                  <a:pt x="923" y="3448"/>
                </a:lnTo>
                <a:lnTo>
                  <a:pt x="908" y="3421"/>
                </a:lnTo>
                <a:lnTo>
                  <a:pt x="893" y="3394"/>
                </a:lnTo>
                <a:lnTo>
                  <a:pt x="880" y="3365"/>
                </a:lnTo>
                <a:lnTo>
                  <a:pt x="868" y="3336"/>
                </a:lnTo>
                <a:lnTo>
                  <a:pt x="858" y="3306"/>
                </a:lnTo>
                <a:lnTo>
                  <a:pt x="849" y="3275"/>
                </a:lnTo>
                <a:lnTo>
                  <a:pt x="842" y="3243"/>
                </a:lnTo>
                <a:lnTo>
                  <a:pt x="836" y="3212"/>
                </a:lnTo>
                <a:lnTo>
                  <a:pt x="831" y="3180"/>
                </a:lnTo>
                <a:lnTo>
                  <a:pt x="828" y="3146"/>
                </a:lnTo>
                <a:lnTo>
                  <a:pt x="828" y="3114"/>
                </a:lnTo>
                <a:lnTo>
                  <a:pt x="0" y="3114"/>
                </a:lnTo>
                <a:lnTo>
                  <a:pt x="2" y="3053"/>
                </a:lnTo>
                <a:lnTo>
                  <a:pt x="6" y="2992"/>
                </a:lnTo>
                <a:lnTo>
                  <a:pt x="11" y="2930"/>
                </a:lnTo>
                <a:lnTo>
                  <a:pt x="21" y="2870"/>
                </a:lnTo>
                <a:lnTo>
                  <a:pt x="31" y="2811"/>
                </a:lnTo>
                <a:lnTo>
                  <a:pt x="45" y="2753"/>
                </a:lnTo>
                <a:lnTo>
                  <a:pt x="61" y="2694"/>
                </a:lnTo>
                <a:lnTo>
                  <a:pt x="78" y="2636"/>
                </a:lnTo>
                <a:lnTo>
                  <a:pt x="99" y="2579"/>
                </a:lnTo>
                <a:lnTo>
                  <a:pt x="121" y="2523"/>
                </a:lnTo>
                <a:lnTo>
                  <a:pt x="146" y="2467"/>
                </a:lnTo>
                <a:lnTo>
                  <a:pt x="173" y="2412"/>
                </a:lnTo>
                <a:lnTo>
                  <a:pt x="202" y="2359"/>
                </a:lnTo>
                <a:lnTo>
                  <a:pt x="233" y="2305"/>
                </a:lnTo>
                <a:lnTo>
                  <a:pt x="267" y="2253"/>
                </a:lnTo>
                <a:lnTo>
                  <a:pt x="301" y="2203"/>
                </a:lnTo>
                <a:lnTo>
                  <a:pt x="339" y="2153"/>
                </a:lnTo>
                <a:lnTo>
                  <a:pt x="377" y="2103"/>
                </a:lnTo>
                <a:lnTo>
                  <a:pt x="419" y="2056"/>
                </a:lnTo>
                <a:lnTo>
                  <a:pt x="462" y="2010"/>
                </a:lnTo>
                <a:lnTo>
                  <a:pt x="507" y="1965"/>
                </a:lnTo>
                <a:lnTo>
                  <a:pt x="553" y="1922"/>
                </a:lnTo>
                <a:lnTo>
                  <a:pt x="602" y="1879"/>
                </a:lnTo>
                <a:lnTo>
                  <a:pt x="651" y="1839"/>
                </a:lnTo>
                <a:lnTo>
                  <a:pt x="703" y="1799"/>
                </a:lnTo>
                <a:lnTo>
                  <a:pt x="756" y="1761"/>
                </a:lnTo>
                <a:lnTo>
                  <a:pt x="811" y="1724"/>
                </a:lnTo>
                <a:lnTo>
                  <a:pt x="867" y="1690"/>
                </a:lnTo>
                <a:lnTo>
                  <a:pt x="925" y="1657"/>
                </a:lnTo>
                <a:lnTo>
                  <a:pt x="985" y="1626"/>
                </a:lnTo>
                <a:lnTo>
                  <a:pt x="1046" y="1596"/>
                </a:lnTo>
                <a:lnTo>
                  <a:pt x="1109" y="1570"/>
                </a:lnTo>
                <a:lnTo>
                  <a:pt x="1116" y="1528"/>
                </a:lnTo>
                <a:lnTo>
                  <a:pt x="1123" y="1486"/>
                </a:lnTo>
                <a:lnTo>
                  <a:pt x="1131" y="1446"/>
                </a:lnTo>
                <a:lnTo>
                  <a:pt x="1140" y="1406"/>
                </a:lnTo>
                <a:lnTo>
                  <a:pt x="1150" y="1365"/>
                </a:lnTo>
                <a:lnTo>
                  <a:pt x="1161" y="1326"/>
                </a:lnTo>
                <a:lnTo>
                  <a:pt x="1172" y="1287"/>
                </a:lnTo>
                <a:lnTo>
                  <a:pt x="1185" y="1247"/>
                </a:lnTo>
                <a:lnTo>
                  <a:pt x="1199" y="1209"/>
                </a:lnTo>
                <a:lnTo>
                  <a:pt x="1213" y="1170"/>
                </a:lnTo>
                <a:lnTo>
                  <a:pt x="1229" y="1133"/>
                </a:lnTo>
                <a:lnTo>
                  <a:pt x="1244" y="1095"/>
                </a:lnTo>
                <a:lnTo>
                  <a:pt x="1261" y="1058"/>
                </a:lnTo>
                <a:lnTo>
                  <a:pt x="1278" y="1022"/>
                </a:lnTo>
                <a:lnTo>
                  <a:pt x="1297" y="985"/>
                </a:lnTo>
                <a:lnTo>
                  <a:pt x="1315" y="950"/>
                </a:lnTo>
                <a:lnTo>
                  <a:pt x="1335" y="915"/>
                </a:lnTo>
                <a:lnTo>
                  <a:pt x="1356" y="880"/>
                </a:lnTo>
                <a:lnTo>
                  <a:pt x="1377" y="846"/>
                </a:lnTo>
                <a:lnTo>
                  <a:pt x="1399" y="813"/>
                </a:lnTo>
                <a:lnTo>
                  <a:pt x="1422" y="779"/>
                </a:lnTo>
                <a:lnTo>
                  <a:pt x="1445" y="747"/>
                </a:lnTo>
                <a:lnTo>
                  <a:pt x="1469" y="715"/>
                </a:lnTo>
                <a:lnTo>
                  <a:pt x="1493" y="684"/>
                </a:lnTo>
                <a:lnTo>
                  <a:pt x="1519" y="652"/>
                </a:lnTo>
                <a:lnTo>
                  <a:pt x="1545" y="621"/>
                </a:lnTo>
                <a:lnTo>
                  <a:pt x="1572" y="592"/>
                </a:lnTo>
                <a:lnTo>
                  <a:pt x="1598" y="562"/>
                </a:lnTo>
                <a:lnTo>
                  <a:pt x="1627" y="535"/>
                </a:lnTo>
                <a:lnTo>
                  <a:pt x="1655" y="506"/>
                </a:lnTo>
                <a:lnTo>
                  <a:pt x="1684" y="479"/>
                </a:lnTo>
                <a:lnTo>
                  <a:pt x="1714" y="452"/>
                </a:lnTo>
                <a:lnTo>
                  <a:pt x="1744" y="426"/>
                </a:lnTo>
                <a:lnTo>
                  <a:pt x="1775" y="401"/>
                </a:lnTo>
                <a:lnTo>
                  <a:pt x="1806" y="376"/>
                </a:lnTo>
                <a:lnTo>
                  <a:pt x="1839" y="352"/>
                </a:lnTo>
                <a:lnTo>
                  <a:pt x="1871" y="329"/>
                </a:lnTo>
                <a:lnTo>
                  <a:pt x="1905" y="306"/>
                </a:lnTo>
                <a:lnTo>
                  <a:pt x="1938" y="284"/>
                </a:lnTo>
                <a:lnTo>
                  <a:pt x="1972" y="263"/>
                </a:lnTo>
                <a:lnTo>
                  <a:pt x="2006" y="242"/>
                </a:lnTo>
                <a:lnTo>
                  <a:pt x="2042" y="223"/>
                </a:lnTo>
                <a:lnTo>
                  <a:pt x="2077" y="203"/>
                </a:lnTo>
                <a:lnTo>
                  <a:pt x="2113" y="186"/>
                </a:lnTo>
                <a:lnTo>
                  <a:pt x="2149" y="167"/>
                </a:lnTo>
                <a:lnTo>
                  <a:pt x="2186" y="151"/>
                </a:lnTo>
                <a:lnTo>
                  <a:pt x="2223" y="135"/>
                </a:lnTo>
                <a:lnTo>
                  <a:pt x="2262" y="120"/>
                </a:lnTo>
                <a:lnTo>
                  <a:pt x="2300" y="106"/>
                </a:lnTo>
                <a:lnTo>
                  <a:pt x="2338" y="92"/>
                </a:lnTo>
                <a:lnTo>
                  <a:pt x="2377" y="81"/>
                </a:lnTo>
                <a:lnTo>
                  <a:pt x="2416" y="69"/>
                </a:lnTo>
                <a:lnTo>
                  <a:pt x="2456" y="57"/>
                </a:lnTo>
                <a:lnTo>
                  <a:pt x="2496" y="48"/>
                </a:lnTo>
                <a:lnTo>
                  <a:pt x="2536" y="39"/>
                </a:lnTo>
                <a:lnTo>
                  <a:pt x="2577" y="31"/>
                </a:lnTo>
                <a:lnTo>
                  <a:pt x="2618" y="24"/>
                </a:lnTo>
                <a:lnTo>
                  <a:pt x="2660" y="17"/>
                </a:lnTo>
                <a:lnTo>
                  <a:pt x="2702" y="12"/>
                </a:lnTo>
                <a:lnTo>
                  <a:pt x="2743" y="8"/>
                </a:lnTo>
                <a:lnTo>
                  <a:pt x="2786" y="4"/>
                </a:lnTo>
                <a:lnTo>
                  <a:pt x="2829" y="2"/>
                </a:lnTo>
                <a:lnTo>
                  <a:pt x="2871" y="0"/>
                </a:lnTo>
                <a:lnTo>
                  <a:pt x="2914" y="0"/>
                </a:lnTo>
                <a:lnTo>
                  <a:pt x="2958" y="0"/>
                </a:lnTo>
                <a:lnTo>
                  <a:pt x="3001" y="2"/>
                </a:lnTo>
                <a:lnTo>
                  <a:pt x="3042" y="4"/>
                </a:lnTo>
                <a:lnTo>
                  <a:pt x="3085" y="8"/>
                </a:lnTo>
                <a:lnTo>
                  <a:pt x="3127" y="12"/>
                </a:lnTo>
                <a:lnTo>
                  <a:pt x="3169" y="17"/>
                </a:lnTo>
                <a:lnTo>
                  <a:pt x="3210" y="24"/>
                </a:lnTo>
                <a:lnTo>
                  <a:pt x="3252" y="31"/>
                </a:lnTo>
                <a:lnTo>
                  <a:pt x="3292" y="39"/>
                </a:lnTo>
                <a:lnTo>
                  <a:pt x="3332" y="48"/>
                </a:lnTo>
                <a:lnTo>
                  <a:pt x="3373" y="57"/>
                </a:lnTo>
                <a:lnTo>
                  <a:pt x="3412" y="69"/>
                </a:lnTo>
                <a:lnTo>
                  <a:pt x="3451" y="81"/>
                </a:lnTo>
                <a:lnTo>
                  <a:pt x="3491" y="92"/>
                </a:lnTo>
                <a:lnTo>
                  <a:pt x="3529" y="106"/>
                </a:lnTo>
                <a:lnTo>
                  <a:pt x="3567" y="120"/>
                </a:lnTo>
                <a:lnTo>
                  <a:pt x="3605" y="135"/>
                </a:lnTo>
                <a:lnTo>
                  <a:pt x="3642" y="151"/>
                </a:lnTo>
                <a:lnTo>
                  <a:pt x="3679" y="167"/>
                </a:lnTo>
                <a:lnTo>
                  <a:pt x="3716" y="186"/>
                </a:lnTo>
                <a:lnTo>
                  <a:pt x="3752" y="203"/>
                </a:lnTo>
                <a:lnTo>
                  <a:pt x="3788" y="223"/>
                </a:lnTo>
                <a:lnTo>
                  <a:pt x="3822" y="242"/>
                </a:lnTo>
                <a:lnTo>
                  <a:pt x="3857" y="263"/>
                </a:lnTo>
                <a:lnTo>
                  <a:pt x="3891" y="284"/>
                </a:lnTo>
                <a:lnTo>
                  <a:pt x="3925" y="306"/>
                </a:lnTo>
                <a:lnTo>
                  <a:pt x="3957" y="329"/>
                </a:lnTo>
                <a:lnTo>
                  <a:pt x="3990" y="352"/>
                </a:lnTo>
                <a:lnTo>
                  <a:pt x="4022" y="376"/>
                </a:lnTo>
                <a:lnTo>
                  <a:pt x="4053" y="401"/>
                </a:lnTo>
                <a:lnTo>
                  <a:pt x="4084" y="426"/>
                </a:lnTo>
                <a:lnTo>
                  <a:pt x="4114" y="452"/>
                </a:lnTo>
                <a:lnTo>
                  <a:pt x="4144" y="479"/>
                </a:lnTo>
                <a:lnTo>
                  <a:pt x="4173" y="506"/>
                </a:lnTo>
                <a:lnTo>
                  <a:pt x="4202" y="535"/>
                </a:lnTo>
                <a:lnTo>
                  <a:pt x="4230" y="562"/>
                </a:lnTo>
                <a:lnTo>
                  <a:pt x="4258" y="592"/>
                </a:lnTo>
                <a:lnTo>
                  <a:pt x="4284" y="621"/>
                </a:lnTo>
                <a:lnTo>
                  <a:pt x="4310" y="652"/>
                </a:lnTo>
                <a:lnTo>
                  <a:pt x="4335" y="684"/>
                </a:lnTo>
                <a:lnTo>
                  <a:pt x="4360" y="715"/>
                </a:lnTo>
                <a:lnTo>
                  <a:pt x="4384" y="747"/>
                </a:lnTo>
                <a:lnTo>
                  <a:pt x="4407" y="779"/>
                </a:lnTo>
                <a:lnTo>
                  <a:pt x="4430" y="813"/>
                </a:lnTo>
                <a:lnTo>
                  <a:pt x="4452" y="846"/>
                </a:lnTo>
                <a:lnTo>
                  <a:pt x="4473" y="880"/>
                </a:lnTo>
                <a:lnTo>
                  <a:pt x="4493" y="915"/>
                </a:lnTo>
                <a:lnTo>
                  <a:pt x="4513" y="950"/>
                </a:lnTo>
                <a:lnTo>
                  <a:pt x="4533" y="985"/>
                </a:lnTo>
                <a:lnTo>
                  <a:pt x="4550" y="1022"/>
                </a:lnTo>
                <a:lnTo>
                  <a:pt x="4568" y="1058"/>
                </a:lnTo>
                <a:lnTo>
                  <a:pt x="4585" y="1095"/>
                </a:lnTo>
                <a:lnTo>
                  <a:pt x="4601" y="1133"/>
                </a:lnTo>
                <a:lnTo>
                  <a:pt x="4616" y="1170"/>
                </a:lnTo>
                <a:lnTo>
                  <a:pt x="4630" y="1209"/>
                </a:lnTo>
                <a:lnTo>
                  <a:pt x="4643" y="1247"/>
                </a:lnTo>
                <a:lnTo>
                  <a:pt x="4656" y="1287"/>
                </a:lnTo>
                <a:lnTo>
                  <a:pt x="4668" y="1326"/>
                </a:lnTo>
                <a:lnTo>
                  <a:pt x="4678" y="1365"/>
                </a:lnTo>
                <a:lnTo>
                  <a:pt x="4689" y="1406"/>
                </a:lnTo>
                <a:lnTo>
                  <a:pt x="4698" y="1446"/>
                </a:lnTo>
                <a:lnTo>
                  <a:pt x="4706" y="1486"/>
                </a:lnTo>
                <a:lnTo>
                  <a:pt x="4714" y="1528"/>
                </a:lnTo>
                <a:lnTo>
                  <a:pt x="4720" y="1570"/>
                </a:lnTo>
                <a:lnTo>
                  <a:pt x="4782" y="1596"/>
                </a:lnTo>
                <a:lnTo>
                  <a:pt x="4843" y="1626"/>
                </a:lnTo>
                <a:lnTo>
                  <a:pt x="4903" y="1657"/>
                </a:lnTo>
                <a:lnTo>
                  <a:pt x="4961" y="1690"/>
                </a:lnTo>
                <a:lnTo>
                  <a:pt x="5018" y="1724"/>
                </a:lnTo>
                <a:lnTo>
                  <a:pt x="5073" y="1761"/>
                </a:lnTo>
                <a:lnTo>
                  <a:pt x="5126" y="1799"/>
                </a:lnTo>
                <a:lnTo>
                  <a:pt x="5177" y="1839"/>
                </a:lnTo>
                <a:lnTo>
                  <a:pt x="5228" y="1879"/>
                </a:lnTo>
                <a:lnTo>
                  <a:pt x="5275" y="1922"/>
                </a:lnTo>
                <a:lnTo>
                  <a:pt x="5323" y="1965"/>
                </a:lnTo>
                <a:lnTo>
                  <a:pt x="5367" y="2010"/>
                </a:lnTo>
                <a:lnTo>
                  <a:pt x="5411" y="2056"/>
                </a:lnTo>
                <a:lnTo>
                  <a:pt x="5451" y="2103"/>
                </a:lnTo>
                <a:lnTo>
                  <a:pt x="5490" y="2153"/>
                </a:lnTo>
                <a:lnTo>
                  <a:pt x="5527" y="2203"/>
                </a:lnTo>
                <a:lnTo>
                  <a:pt x="5562" y="2253"/>
                </a:lnTo>
                <a:lnTo>
                  <a:pt x="5595" y="2305"/>
                </a:lnTo>
                <a:lnTo>
                  <a:pt x="5627" y="2359"/>
                </a:lnTo>
                <a:lnTo>
                  <a:pt x="5655" y="2412"/>
                </a:lnTo>
                <a:lnTo>
                  <a:pt x="5682" y="2467"/>
                </a:lnTo>
                <a:lnTo>
                  <a:pt x="5707" y="2523"/>
                </a:lnTo>
                <a:lnTo>
                  <a:pt x="5729" y="2579"/>
                </a:lnTo>
                <a:lnTo>
                  <a:pt x="5750" y="2636"/>
                </a:lnTo>
                <a:lnTo>
                  <a:pt x="5769" y="2694"/>
                </a:lnTo>
                <a:lnTo>
                  <a:pt x="5784" y="2753"/>
                </a:lnTo>
                <a:lnTo>
                  <a:pt x="5797" y="2811"/>
                </a:lnTo>
                <a:lnTo>
                  <a:pt x="5809" y="2870"/>
                </a:lnTo>
                <a:lnTo>
                  <a:pt x="5817" y="2930"/>
                </a:lnTo>
                <a:lnTo>
                  <a:pt x="5824" y="2992"/>
                </a:lnTo>
                <a:lnTo>
                  <a:pt x="5828" y="3053"/>
                </a:lnTo>
                <a:lnTo>
                  <a:pt x="5829" y="3114"/>
                </a:lnTo>
                <a:close/>
                <a:moveTo>
                  <a:pt x="2660" y="640"/>
                </a:moveTo>
                <a:lnTo>
                  <a:pt x="2660" y="640"/>
                </a:lnTo>
                <a:lnTo>
                  <a:pt x="2652" y="642"/>
                </a:lnTo>
                <a:lnTo>
                  <a:pt x="2629" y="647"/>
                </a:lnTo>
                <a:lnTo>
                  <a:pt x="2592" y="655"/>
                </a:lnTo>
                <a:lnTo>
                  <a:pt x="2543" y="669"/>
                </a:lnTo>
                <a:lnTo>
                  <a:pt x="2517" y="678"/>
                </a:lnTo>
                <a:lnTo>
                  <a:pt x="2487" y="688"/>
                </a:lnTo>
                <a:lnTo>
                  <a:pt x="2456" y="701"/>
                </a:lnTo>
                <a:lnTo>
                  <a:pt x="2422" y="715"/>
                </a:lnTo>
                <a:lnTo>
                  <a:pt x="2387" y="731"/>
                </a:lnTo>
                <a:lnTo>
                  <a:pt x="2352" y="748"/>
                </a:lnTo>
                <a:lnTo>
                  <a:pt x="2316" y="769"/>
                </a:lnTo>
                <a:lnTo>
                  <a:pt x="2279" y="791"/>
                </a:lnTo>
                <a:lnTo>
                  <a:pt x="2241" y="816"/>
                </a:lnTo>
                <a:lnTo>
                  <a:pt x="2204" y="843"/>
                </a:lnTo>
                <a:lnTo>
                  <a:pt x="2167" y="873"/>
                </a:lnTo>
                <a:lnTo>
                  <a:pt x="2130" y="905"/>
                </a:lnTo>
                <a:lnTo>
                  <a:pt x="2093" y="940"/>
                </a:lnTo>
                <a:lnTo>
                  <a:pt x="2076" y="960"/>
                </a:lnTo>
                <a:lnTo>
                  <a:pt x="2057" y="978"/>
                </a:lnTo>
                <a:lnTo>
                  <a:pt x="2040" y="999"/>
                </a:lnTo>
                <a:lnTo>
                  <a:pt x="2024" y="1020"/>
                </a:lnTo>
                <a:lnTo>
                  <a:pt x="2006" y="1042"/>
                </a:lnTo>
                <a:lnTo>
                  <a:pt x="1990" y="1064"/>
                </a:lnTo>
                <a:lnTo>
                  <a:pt x="1974" y="1087"/>
                </a:lnTo>
                <a:lnTo>
                  <a:pt x="1959" y="1111"/>
                </a:lnTo>
                <a:lnTo>
                  <a:pt x="1944" y="1136"/>
                </a:lnTo>
                <a:lnTo>
                  <a:pt x="1929" y="1162"/>
                </a:lnTo>
                <a:lnTo>
                  <a:pt x="1915" y="1188"/>
                </a:lnTo>
                <a:lnTo>
                  <a:pt x="1902" y="1216"/>
                </a:lnTo>
                <a:lnTo>
                  <a:pt x="1890" y="1244"/>
                </a:lnTo>
                <a:lnTo>
                  <a:pt x="1877" y="1274"/>
                </a:lnTo>
                <a:lnTo>
                  <a:pt x="1865" y="1304"/>
                </a:lnTo>
                <a:lnTo>
                  <a:pt x="1855" y="1335"/>
                </a:lnTo>
                <a:lnTo>
                  <a:pt x="1845" y="1367"/>
                </a:lnTo>
                <a:lnTo>
                  <a:pt x="1835" y="1400"/>
                </a:lnTo>
                <a:lnTo>
                  <a:pt x="1826" y="1433"/>
                </a:lnTo>
                <a:lnTo>
                  <a:pt x="1818" y="1469"/>
                </a:lnTo>
                <a:lnTo>
                  <a:pt x="1811" y="1505"/>
                </a:lnTo>
                <a:lnTo>
                  <a:pt x="1805" y="1542"/>
                </a:lnTo>
                <a:lnTo>
                  <a:pt x="2660" y="1542"/>
                </a:lnTo>
                <a:lnTo>
                  <a:pt x="2660" y="640"/>
                </a:lnTo>
                <a:close/>
                <a:moveTo>
                  <a:pt x="3171" y="1542"/>
                </a:moveTo>
                <a:lnTo>
                  <a:pt x="4027" y="1542"/>
                </a:lnTo>
                <a:lnTo>
                  <a:pt x="4020" y="1505"/>
                </a:lnTo>
                <a:lnTo>
                  <a:pt x="4013" y="1469"/>
                </a:lnTo>
                <a:lnTo>
                  <a:pt x="4005" y="1433"/>
                </a:lnTo>
                <a:lnTo>
                  <a:pt x="3997" y="1400"/>
                </a:lnTo>
                <a:lnTo>
                  <a:pt x="3987" y="1367"/>
                </a:lnTo>
                <a:lnTo>
                  <a:pt x="3977" y="1335"/>
                </a:lnTo>
                <a:lnTo>
                  <a:pt x="3965" y="1304"/>
                </a:lnTo>
                <a:lnTo>
                  <a:pt x="3954" y="1274"/>
                </a:lnTo>
                <a:lnTo>
                  <a:pt x="3942" y="1244"/>
                </a:lnTo>
                <a:lnTo>
                  <a:pt x="3930" y="1216"/>
                </a:lnTo>
                <a:lnTo>
                  <a:pt x="3916" y="1188"/>
                </a:lnTo>
                <a:lnTo>
                  <a:pt x="3902" y="1162"/>
                </a:lnTo>
                <a:lnTo>
                  <a:pt x="3887" y="1136"/>
                </a:lnTo>
                <a:lnTo>
                  <a:pt x="3872" y="1111"/>
                </a:lnTo>
                <a:lnTo>
                  <a:pt x="3857" y="1087"/>
                </a:lnTo>
                <a:lnTo>
                  <a:pt x="3841" y="1064"/>
                </a:lnTo>
                <a:lnTo>
                  <a:pt x="3824" y="1042"/>
                </a:lnTo>
                <a:lnTo>
                  <a:pt x="3808" y="1020"/>
                </a:lnTo>
                <a:lnTo>
                  <a:pt x="3791" y="999"/>
                </a:lnTo>
                <a:lnTo>
                  <a:pt x="3774" y="978"/>
                </a:lnTo>
                <a:lnTo>
                  <a:pt x="3756" y="960"/>
                </a:lnTo>
                <a:lnTo>
                  <a:pt x="3738" y="940"/>
                </a:lnTo>
                <a:lnTo>
                  <a:pt x="3702" y="905"/>
                </a:lnTo>
                <a:lnTo>
                  <a:pt x="3665" y="873"/>
                </a:lnTo>
                <a:lnTo>
                  <a:pt x="3627" y="843"/>
                </a:lnTo>
                <a:lnTo>
                  <a:pt x="3590" y="816"/>
                </a:lnTo>
                <a:lnTo>
                  <a:pt x="3553" y="791"/>
                </a:lnTo>
                <a:lnTo>
                  <a:pt x="3516" y="769"/>
                </a:lnTo>
                <a:lnTo>
                  <a:pt x="3479" y="748"/>
                </a:lnTo>
                <a:lnTo>
                  <a:pt x="3443" y="731"/>
                </a:lnTo>
                <a:lnTo>
                  <a:pt x="3410" y="715"/>
                </a:lnTo>
                <a:lnTo>
                  <a:pt x="3376" y="701"/>
                </a:lnTo>
                <a:lnTo>
                  <a:pt x="3345" y="688"/>
                </a:lnTo>
                <a:lnTo>
                  <a:pt x="3315" y="678"/>
                </a:lnTo>
                <a:lnTo>
                  <a:pt x="3287" y="669"/>
                </a:lnTo>
                <a:lnTo>
                  <a:pt x="3239" y="655"/>
                </a:lnTo>
                <a:lnTo>
                  <a:pt x="3203" y="647"/>
                </a:lnTo>
                <a:lnTo>
                  <a:pt x="3179" y="642"/>
                </a:lnTo>
                <a:lnTo>
                  <a:pt x="3171" y="640"/>
                </a:lnTo>
                <a:lnTo>
                  <a:pt x="3171" y="15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eform 522"/>
          <p:cNvSpPr>
            <a:spLocks noEditPoints="1"/>
          </p:cNvSpPr>
          <p:nvPr/>
        </p:nvSpPr>
        <p:spPr bwMode="auto">
          <a:xfrm>
            <a:off x="3732018" y="4160333"/>
            <a:ext cx="569955" cy="569955"/>
          </a:xfrm>
          <a:custGeom>
            <a:avLst/>
            <a:gdLst>
              <a:gd name="T0" fmla="*/ 42 w 50"/>
              <a:gd name="T1" fmla="*/ 7 h 50"/>
              <a:gd name="T2" fmla="*/ 42 w 50"/>
              <a:gd name="T3" fmla="*/ 42 h 50"/>
              <a:gd name="T4" fmla="*/ 7 w 50"/>
              <a:gd name="T5" fmla="*/ 42 h 50"/>
              <a:gd name="T6" fmla="*/ 7 w 50"/>
              <a:gd name="T7" fmla="*/ 7 h 50"/>
              <a:gd name="T8" fmla="*/ 24 w 50"/>
              <a:gd name="T9" fmla="*/ 46 h 50"/>
              <a:gd name="T10" fmla="*/ 24 w 50"/>
              <a:gd name="T11" fmla="*/ 38 h 50"/>
              <a:gd name="T12" fmla="*/ 16 w 50"/>
              <a:gd name="T13" fmla="*/ 39 h 50"/>
              <a:gd name="T14" fmla="*/ 21 w 50"/>
              <a:gd name="T15" fmla="*/ 46 h 50"/>
              <a:gd name="T16" fmla="*/ 40 w 50"/>
              <a:gd name="T17" fmla="*/ 10 h 50"/>
              <a:gd name="T18" fmla="*/ 39 w 50"/>
              <a:gd name="T19" fmla="*/ 9 h 50"/>
              <a:gd name="T20" fmla="*/ 39 w 50"/>
              <a:gd name="T21" fmla="*/ 24 h 50"/>
              <a:gd name="T22" fmla="*/ 40 w 50"/>
              <a:gd name="T23" fmla="*/ 10 h 50"/>
              <a:gd name="T24" fmla="*/ 37 w 50"/>
              <a:gd name="T25" fmla="*/ 8 h 50"/>
              <a:gd name="T26" fmla="*/ 35 w 50"/>
              <a:gd name="T27" fmla="*/ 8 h 50"/>
              <a:gd name="T28" fmla="*/ 37 w 50"/>
              <a:gd name="T29" fmla="*/ 8 h 50"/>
              <a:gd name="T30" fmla="*/ 28 w 50"/>
              <a:gd name="T31" fmla="*/ 4 h 50"/>
              <a:gd name="T32" fmla="*/ 26 w 50"/>
              <a:gd name="T33" fmla="*/ 12 h 50"/>
              <a:gd name="T34" fmla="*/ 33 w 50"/>
              <a:gd name="T35" fmla="*/ 10 h 50"/>
              <a:gd name="T36" fmla="*/ 28 w 50"/>
              <a:gd name="T37" fmla="*/ 4 h 50"/>
              <a:gd name="T38" fmla="*/ 24 w 50"/>
              <a:gd name="T39" fmla="*/ 4 h 50"/>
              <a:gd name="T40" fmla="*/ 17 w 50"/>
              <a:gd name="T41" fmla="*/ 9 h 50"/>
              <a:gd name="T42" fmla="*/ 17 w 50"/>
              <a:gd name="T43" fmla="*/ 10 h 50"/>
              <a:gd name="T44" fmla="*/ 24 w 50"/>
              <a:gd name="T45" fmla="*/ 4 h 50"/>
              <a:gd name="T46" fmla="*/ 17 w 50"/>
              <a:gd name="T47" fmla="*/ 5 h 50"/>
              <a:gd name="T48" fmla="*/ 14 w 50"/>
              <a:gd name="T49" fmla="*/ 9 h 50"/>
              <a:gd name="T50" fmla="*/ 17 w 50"/>
              <a:gd name="T51" fmla="*/ 5 h 50"/>
              <a:gd name="T52" fmla="*/ 10 w 50"/>
              <a:gd name="T53" fmla="*/ 9 h 50"/>
              <a:gd name="T54" fmla="*/ 4 w 50"/>
              <a:gd name="T55" fmla="*/ 24 h 50"/>
              <a:gd name="T56" fmla="*/ 13 w 50"/>
              <a:gd name="T57" fmla="*/ 11 h 50"/>
              <a:gd name="T58" fmla="*/ 4 w 50"/>
              <a:gd name="T59" fmla="*/ 26 h 50"/>
              <a:gd name="T60" fmla="*/ 10 w 50"/>
              <a:gd name="T61" fmla="*/ 40 h 50"/>
              <a:gd name="T62" fmla="*/ 13 w 50"/>
              <a:gd name="T63" fmla="*/ 38 h 50"/>
              <a:gd name="T64" fmla="*/ 4 w 50"/>
              <a:gd name="T65" fmla="*/ 26 h 50"/>
              <a:gd name="T66" fmla="*/ 12 w 50"/>
              <a:gd name="T67" fmla="*/ 42 h 50"/>
              <a:gd name="T68" fmla="*/ 15 w 50"/>
              <a:gd name="T69" fmla="*/ 42 h 50"/>
              <a:gd name="T70" fmla="*/ 12 w 50"/>
              <a:gd name="T71" fmla="*/ 42 h 50"/>
              <a:gd name="T72" fmla="*/ 26 w 50"/>
              <a:gd name="T73" fmla="*/ 46 h 50"/>
              <a:gd name="T74" fmla="*/ 33 w 50"/>
              <a:gd name="T75" fmla="*/ 40 h 50"/>
              <a:gd name="T76" fmla="*/ 32 w 50"/>
              <a:gd name="T77" fmla="*/ 39 h 50"/>
              <a:gd name="T78" fmla="*/ 26 w 50"/>
              <a:gd name="T79" fmla="*/ 46 h 50"/>
              <a:gd name="T80" fmla="*/ 33 w 50"/>
              <a:gd name="T81" fmla="*/ 44 h 50"/>
              <a:gd name="T82" fmla="*/ 35 w 50"/>
              <a:gd name="T83" fmla="*/ 40 h 50"/>
              <a:gd name="T84" fmla="*/ 33 w 50"/>
              <a:gd name="T85" fmla="*/ 44 h 50"/>
              <a:gd name="T86" fmla="*/ 39 w 50"/>
              <a:gd name="T87" fmla="*/ 40 h 50"/>
              <a:gd name="T88" fmla="*/ 46 w 50"/>
              <a:gd name="T89" fmla="*/ 26 h 50"/>
              <a:gd name="T90" fmla="*/ 36 w 50"/>
              <a:gd name="T91" fmla="*/ 38 h 50"/>
              <a:gd name="T92" fmla="*/ 34 w 50"/>
              <a:gd name="T93" fmla="*/ 12 h 50"/>
              <a:gd name="T94" fmla="*/ 33 w 50"/>
              <a:gd name="T95" fmla="*/ 13 h 50"/>
              <a:gd name="T96" fmla="*/ 26 w 50"/>
              <a:gd name="T97" fmla="*/ 24 h 50"/>
              <a:gd name="T98" fmla="*/ 34 w 50"/>
              <a:gd name="T99" fmla="*/ 12 h 50"/>
              <a:gd name="T100" fmla="*/ 24 w 50"/>
              <a:gd name="T101" fmla="*/ 14 h 50"/>
              <a:gd name="T102" fmla="*/ 15 w 50"/>
              <a:gd name="T103" fmla="*/ 12 h 50"/>
              <a:gd name="T104" fmla="*/ 24 w 50"/>
              <a:gd name="T105" fmla="*/ 24 h 50"/>
              <a:gd name="T106" fmla="*/ 24 w 50"/>
              <a:gd name="T107" fmla="*/ 35 h 50"/>
              <a:gd name="T108" fmla="*/ 24 w 50"/>
              <a:gd name="T109" fmla="*/ 26 h 50"/>
              <a:gd name="T110" fmla="*/ 15 w 50"/>
              <a:gd name="T111" fmla="*/ 37 h 50"/>
              <a:gd name="T112" fmla="*/ 24 w 50"/>
              <a:gd name="T113" fmla="*/ 35 h 50"/>
              <a:gd name="T114" fmla="*/ 26 w 50"/>
              <a:gd name="T115" fmla="*/ 35 h 50"/>
              <a:gd name="T116" fmla="*/ 34 w 50"/>
              <a:gd name="T117" fmla="*/ 37 h 50"/>
              <a:gd name="T118" fmla="*/ 26 w 50"/>
              <a:gd name="T119" fmla="*/ 2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0" h="50">
                <a:moveTo>
                  <a:pt x="25" y="0"/>
                </a:moveTo>
                <a:cubicBezTo>
                  <a:pt x="32" y="0"/>
                  <a:pt x="38" y="3"/>
                  <a:pt x="42" y="7"/>
                </a:cubicBezTo>
                <a:cubicBezTo>
                  <a:pt x="47" y="12"/>
                  <a:pt x="50" y="18"/>
                  <a:pt x="50" y="25"/>
                </a:cubicBezTo>
                <a:cubicBezTo>
                  <a:pt x="50" y="32"/>
                  <a:pt x="47" y="38"/>
                  <a:pt x="42" y="42"/>
                </a:cubicBezTo>
                <a:cubicBezTo>
                  <a:pt x="38" y="47"/>
                  <a:pt x="32" y="50"/>
                  <a:pt x="25" y="50"/>
                </a:cubicBezTo>
                <a:cubicBezTo>
                  <a:pt x="18" y="50"/>
                  <a:pt x="12" y="47"/>
                  <a:pt x="7" y="42"/>
                </a:cubicBezTo>
                <a:cubicBezTo>
                  <a:pt x="3" y="38"/>
                  <a:pt x="0" y="32"/>
                  <a:pt x="0" y="25"/>
                </a:cubicBezTo>
                <a:cubicBezTo>
                  <a:pt x="0" y="18"/>
                  <a:pt x="3" y="12"/>
                  <a:pt x="7" y="7"/>
                </a:cubicBezTo>
                <a:cubicBezTo>
                  <a:pt x="12" y="3"/>
                  <a:pt x="18" y="0"/>
                  <a:pt x="25" y="0"/>
                </a:cubicBezTo>
                <a:close/>
                <a:moveTo>
                  <a:pt x="24" y="46"/>
                </a:moveTo>
                <a:cubicBezTo>
                  <a:pt x="24" y="46"/>
                  <a:pt x="24" y="46"/>
                  <a:pt x="24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1" y="38"/>
                  <a:pt x="19" y="38"/>
                  <a:pt x="17" y="39"/>
                </a:cubicBezTo>
                <a:cubicBezTo>
                  <a:pt x="17" y="39"/>
                  <a:pt x="17" y="39"/>
                  <a:pt x="16" y="39"/>
                </a:cubicBezTo>
                <a:cubicBezTo>
                  <a:pt x="17" y="40"/>
                  <a:pt x="17" y="40"/>
                  <a:pt x="17" y="40"/>
                </a:cubicBezTo>
                <a:cubicBezTo>
                  <a:pt x="18" y="43"/>
                  <a:pt x="20" y="44"/>
                  <a:pt x="21" y="46"/>
                </a:cubicBezTo>
                <a:cubicBezTo>
                  <a:pt x="22" y="46"/>
                  <a:pt x="23" y="46"/>
                  <a:pt x="24" y="46"/>
                </a:cubicBezTo>
                <a:close/>
                <a:moveTo>
                  <a:pt x="40" y="10"/>
                </a:moveTo>
                <a:cubicBezTo>
                  <a:pt x="40" y="10"/>
                  <a:pt x="40" y="10"/>
                  <a:pt x="40" y="10"/>
                </a:cubicBezTo>
                <a:cubicBezTo>
                  <a:pt x="40" y="10"/>
                  <a:pt x="39" y="10"/>
                  <a:pt x="39" y="9"/>
                </a:cubicBezTo>
                <a:cubicBezTo>
                  <a:pt x="38" y="10"/>
                  <a:pt x="37" y="11"/>
                  <a:pt x="36" y="11"/>
                </a:cubicBezTo>
                <a:cubicBezTo>
                  <a:pt x="38" y="15"/>
                  <a:pt x="38" y="19"/>
                  <a:pt x="39" y="24"/>
                </a:cubicBezTo>
                <a:cubicBezTo>
                  <a:pt x="46" y="24"/>
                  <a:pt x="46" y="24"/>
                  <a:pt x="46" y="24"/>
                </a:cubicBezTo>
                <a:cubicBezTo>
                  <a:pt x="46" y="18"/>
                  <a:pt x="43" y="13"/>
                  <a:pt x="40" y="10"/>
                </a:cubicBezTo>
                <a:close/>
                <a:moveTo>
                  <a:pt x="37" y="8"/>
                </a:moveTo>
                <a:cubicBezTo>
                  <a:pt x="37" y="8"/>
                  <a:pt x="37" y="8"/>
                  <a:pt x="37" y="8"/>
                </a:cubicBezTo>
                <a:cubicBezTo>
                  <a:pt x="36" y="7"/>
                  <a:pt x="35" y="6"/>
                  <a:pt x="33" y="5"/>
                </a:cubicBezTo>
                <a:cubicBezTo>
                  <a:pt x="34" y="6"/>
                  <a:pt x="34" y="7"/>
                  <a:pt x="35" y="8"/>
                </a:cubicBezTo>
                <a:cubicBezTo>
                  <a:pt x="35" y="8"/>
                  <a:pt x="35" y="9"/>
                  <a:pt x="35" y="9"/>
                </a:cubicBezTo>
                <a:cubicBezTo>
                  <a:pt x="36" y="9"/>
                  <a:pt x="37" y="8"/>
                  <a:pt x="37" y="8"/>
                </a:cubicBezTo>
                <a:close/>
                <a:moveTo>
                  <a:pt x="28" y="4"/>
                </a:move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4"/>
                  <a:pt x="26" y="4"/>
                </a:cubicBezTo>
                <a:cubicBezTo>
                  <a:pt x="26" y="12"/>
                  <a:pt x="26" y="12"/>
                  <a:pt x="26" y="12"/>
                </a:cubicBezTo>
                <a:cubicBezTo>
                  <a:pt x="28" y="12"/>
                  <a:pt x="30" y="11"/>
                  <a:pt x="32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9"/>
                  <a:pt x="33" y="9"/>
                </a:cubicBezTo>
                <a:cubicBezTo>
                  <a:pt x="31" y="7"/>
                  <a:pt x="30" y="5"/>
                  <a:pt x="28" y="4"/>
                </a:cubicBezTo>
                <a:close/>
                <a:moveTo>
                  <a:pt x="24" y="4"/>
                </a:moveTo>
                <a:cubicBezTo>
                  <a:pt x="24" y="4"/>
                  <a:pt x="24" y="4"/>
                  <a:pt x="24" y="4"/>
                </a:cubicBezTo>
                <a:cubicBezTo>
                  <a:pt x="23" y="4"/>
                  <a:pt x="22" y="4"/>
                  <a:pt x="21" y="4"/>
                </a:cubicBezTo>
                <a:cubicBezTo>
                  <a:pt x="20" y="5"/>
                  <a:pt x="18" y="7"/>
                  <a:pt x="17" y="9"/>
                </a:cubicBezTo>
                <a:cubicBezTo>
                  <a:pt x="17" y="9"/>
                  <a:pt x="17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1"/>
                  <a:pt x="21" y="12"/>
                  <a:pt x="24" y="12"/>
                </a:cubicBezTo>
                <a:cubicBezTo>
                  <a:pt x="24" y="4"/>
                  <a:pt x="24" y="4"/>
                  <a:pt x="24" y="4"/>
                </a:cubicBezTo>
                <a:close/>
                <a:moveTo>
                  <a:pt x="17" y="5"/>
                </a:moveTo>
                <a:cubicBezTo>
                  <a:pt x="17" y="5"/>
                  <a:pt x="17" y="5"/>
                  <a:pt x="17" y="5"/>
                </a:cubicBezTo>
                <a:cubicBezTo>
                  <a:pt x="15" y="6"/>
                  <a:pt x="14" y="7"/>
                  <a:pt x="12" y="8"/>
                </a:cubicBezTo>
                <a:cubicBezTo>
                  <a:pt x="13" y="8"/>
                  <a:pt x="14" y="9"/>
                  <a:pt x="14" y="9"/>
                </a:cubicBezTo>
                <a:cubicBezTo>
                  <a:pt x="14" y="9"/>
                  <a:pt x="15" y="8"/>
                  <a:pt x="15" y="8"/>
                </a:cubicBezTo>
                <a:cubicBezTo>
                  <a:pt x="15" y="7"/>
                  <a:pt x="16" y="6"/>
                  <a:pt x="17" y="5"/>
                </a:cubicBezTo>
                <a:close/>
                <a:moveTo>
                  <a:pt x="10" y="9"/>
                </a:move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6" y="13"/>
                  <a:pt x="4" y="18"/>
                  <a:pt x="4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1" y="19"/>
                  <a:pt x="12" y="15"/>
                  <a:pt x="13" y="11"/>
                </a:cubicBezTo>
                <a:cubicBezTo>
                  <a:pt x="12" y="11"/>
                  <a:pt x="11" y="10"/>
                  <a:pt x="10" y="9"/>
                </a:cubicBezTo>
                <a:close/>
                <a:moveTo>
                  <a:pt x="4" y="26"/>
                </a:moveTo>
                <a:cubicBezTo>
                  <a:pt x="4" y="26"/>
                  <a:pt x="4" y="26"/>
                  <a:pt x="4" y="26"/>
                </a:cubicBezTo>
                <a:cubicBezTo>
                  <a:pt x="4" y="31"/>
                  <a:pt x="6" y="36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1" y="39"/>
                  <a:pt x="12" y="39"/>
                  <a:pt x="13" y="38"/>
                </a:cubicBezTo>
                <a:cubicBezTo>
                  <a:pt x="12" y="35"/>
                  <a:pt x="11" y="30"/>
                  <a:pt x="11" y="26"/>
                </a:cubicBezTo>
                <a:cubicBezTo>
                  <a:pt x="4" y="26"/>
                  <a:pt x="4" y="26"/>
                  <a:pt x="4" y="26"/>
                </a:cubicBezTo>
                <a:close/>
                <a:moveTo>
                  <a:pt x="12" y="42"/>
                </a:moveTo>
                <a:cubicBezTo>
                  <a:pt x="12" y="42"/>
                  <a:pt x="12" y="42"/>
                  <a:pt x="12" y="42"/>
                </a:cubicBezTo>
                <a:cubicBezTo>
                  <a:pt x="14" y="43"/>
                  <a:pt x="15" y="43"/>
                  <a:pt x="17" y="44"/>
                </a:cubicBezTo>
                <a:cubicBezTo>
                  <a:pt x="16" y="43"/>
                  <a:pt x="15" y="42"/>
                  <a:pt x="15" y="42"/>
                </a:cubicBezTo>
                <a:cubicBezTo>
                  <a:pt x="15" y="41"/>
                  <a:pt x="14" y="41"/>
                  <a:pt x="14" y="40"/>
                </a:cubicBezTo>
                <a:cubicBezTo>
                  <a:pt x="14" y="41"/>
                  <a:pt x="13" y="41"/>
                  <a:pt x="12" y="42"/>
                </a:cubicBezTo>
                <a:close/>
                <a:moveTo>
                  <a:pt x="26" y="46"/>
                </a:moveTo>
                <a:cubicBezTo>
                  <a:pt x="26" y="46"/>
                  <a:pt x="26" y="46"/>
                  <a:pt x="26" y="46"/>
                </a:cubicBezTo>
                <a:cubicBezTo>
                  <a:pt x="27" y="46"/>
                  <a:pt x="28" y="46"/>
                  <a:pt x="28" y="46"/>
                </a:cubicBezTo>
                <a:cubicBezTo>
                  <a:pt x="30" y="44"/>
                  <a:pt x="31" y="43"/>
                  <a:pt x="33" y="40"/>
                </a:cubicBezTo>
                <a:cubicBezTo>
                  <a:pt x="33" y="40"/>
                  <a:pt x="33" y="40"/>
                  <a:pt x="33" y="39"/>
                </a:cubicBezTo>
                <a:cubicBezTo>
                  <a:pt x="33" y="39"/>
                  <a:pt x="33" y="39"/>
                  <a:pt x="32" y="39"/>
                </a:cubicBezTo>
                <a:cubicBezTo>
                  <a:pt x="30" y="38"/>
                  <a:pt x="28" y="38"/>
                  <a:pt x="26" y="38"/>
                </a:cubicBezTo>
                <a:cubicBezTo>
                  <a:pt x="26" y="46"/>
                  <a:pt x="26" y="46"/>
                  <a:pt x="26" y="46"/>
                </a:cubicBezTo>
                <a:close/>
                <a:moveTo>
                  <a:pt x="33" y="44"/>
                </a:moveTo>
                <a:cubicBezTo>
                  <a:pt x="33" y="44"/>
                  <a:pt x="33" y="44"/>
                  <a:pt x="33" y="44"/>
                </a:cubicBezTo>
                <a:cubicBezTo>
                  <a:pt x="35" y="43"/>
                  <a:pt x="36" y="43"/>
                  <a:pt x="37" y="42"/>
                </a:cubicBezTo>
                <a:cubicBezTo>
                  <a:pt x="37" y="41"/>
                  <a:pt x="36" y="41"/>
                  <a:pt x="35" y="40"/>
                </a:cubicBezTo>
                <a:cubicBezTo>
                  <a:pt x="35" y="41"/>
                  <a:pt x="35" y="41"/>
                  <a:pt x="35" y="42"/>
                </a:cubicBezTo>
                <a:cubicBezTo>
                  <a:pt x="34" y="42"/>
                  <a:pt x="34" y="43"/>
                  <a:pt x="33" y="44"/>
                </a:cubicBezTo>
                <a:close/>
                <a:moveTo>
                  <a:pt x="39" y="40"/>
                </a:moveTo>
                <a:cubicBezTo>
                  <a:pt x="39" y="40"/>
                  <a:pt x="39" y="40"/>
                  <a:pt x="39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3" y="36"/>
                  <a:pt x="46" y="31"/>
                  <a:pt x="46" y="26"/>
                </a:cubicBezTo>
                <a:cubicBezTo>
                  <a:pt x="39" y="26"/>
                  <a:pt x="39" y="26"/>
                  <a:pt x="39" y="26"/>
                </a:cubicBezTo>
                <a:cubicBezTo>
                  <a:pt x="38" y="30"/>
                  <a:pt x="38" y="35"/>
                  <a:pt x="36" y="38"/>
                </a:cubicBezTo>
                <a:cubicBezTo>
                  <a:pt x="37" y="39"/>
                  <a:pt x="38" y="39"/>
                  <a:pt x="39" y="40"/>
                </a:cubicBezTo>
                <a:close/>
                <a:moveTo>
                  <a:pt x="34" y="12"/>
                </a:move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2"/>
                  <a:pt x="33" y="13"/>
                </a:cubicBezTo>
                <a:cubicBezTo>
                  <a:pt x="31" y="13"/>
                  <a:pt x="29" y="14"/>
                  <a:pt x="26" y="14"/>
                </a:cubicBezTo>
                <a:cubicBezTo>
                  <a:pt x="26" y="24"/>
                  <a:pt x="26" y="24"/>
                  <a:pt x="2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19"/>
                  <a:pt x="35" y="15"/>
                  <a:pt x="34" y="12"/>
                </a:cubicBezTo>
                <a:close/>
                <a:moveTo>
                  <a:pt x="24" y="14"/>
                </a:moveTo>
                <a:cubicBezTo>
                  <a:pt x="24" y="14"/>
                  <a:pt x="24" y="14"/>
                  <a:pt x="24" y="14"/>
                </a:cubicBezTo>
                <a:cubicBezTo>
                  <a:pt x="21" y="14"/>
                  <a:pt x="19" y="13"/>
                  <a:pt x="16" y="13"/>
                </a:cubicBezTo>
                <a:cubicBezTo>
                  <a:pt x="16" y="12"/>
                  <a:pt x="16" y="12"/>
                  <a:pt x="15" y="12"/>
                </a:cubicBezTo>
                <a:cubicBezTo>
                  <a:pt x="14" y="15"/>
                  <a:pt x="13" y="19"/>
                  <a:pt x="13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14"/>
                  <a:pt x="24" y="14"/>
                  <a:pt x="24" y="14"/>
                </a:cubicBezTo>
                <a:close/>
                <a:moveTo>
                  <a:pt x="24" y="35"/>
                </a:moveTo>
                <a:cubicBezTo>
                  <a:pt x="24" y="35"/>
                  <a:pt x="24" y="35"/>
                  <a:pt x="24" y="35"/>
                </a:cubicBezTo>
                <a:cubicBezTo>
                  <a:pt x="24" y="26"/>
                  <a:pt x="24" y="26"/>
                  <a:pt x="24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30"/>
                  <a:pt x="14" y="34"/>
                  <a:pt x="15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9" y="36"/>
                  <a:pt x="21" y="36"/>
                  <a:pt x="24" y="35"/>
                </a:cubicBezTo>
                <a:close/>
                <a:moveTo>
                  <a:pt x="26" y="35"/>
                </a:moveTo>
                <a:cubicBezTo>
                  <a:pt x="26" y="35"/>
                  <a:pt x="26" y="35"/>
                  <a:pt x="26" y="35"/>
                </a:cubicBezTo>
                <a:cubicBezTo>
                  <a:pt x="29" y="36"/>
                  <a:pt x="31" y="36"/>
                  <a:pt x="33" y="37"/>
                </a:cubicBezTo>
                <a:cubicBezTo>
                  <a:pt x="34" y="37"/>
                  <a:pt x="34" y="37"/>
                  <a:pt x="34" y="37"/>
                </a:cubicBezTo>
                <a:cubicBezTo>
                  <a:pt x="35" y="34"/>
                  <a:pt x="36" y="30"/>
                  <a:pt x="3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35"/>
                  <a:pt x="26" y="35"/>
                  <a:pt x="26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/>
          <a:lstStyle/>
          <a:p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9157249" y="3544494"/>
            <a:ext cx="2647827" cy="8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Quá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trình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phát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triển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nâng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cao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tỉ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trọng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ngành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công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nghiệp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ở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vùng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hay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quốc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gia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9157250" y="2789376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CÔNG NGHIỆP HOÁ</a:t>
            </a:r>
            <a:endParaRPr lang="zh-CN" altLang="zh-CN" sz="20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322717" y="5649967"/>
            <a:ext cx="2647827" cy="8819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Biến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thành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một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dáng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khác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với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ban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đầu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8322718" y="4894849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BIẾN HOÁ</a:t>
            </a:r>
            <a:endParaRPr lang="zh-CN" altLang="zh-CN" sz="28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18429" y="5179604"/>
            <a:ext cx="3157544" cy="1264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Gán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cho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loài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hoặc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vật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vô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tri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hình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dáng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tính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cách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hoặc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ngôn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ngữ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của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con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người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.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574475" y="4487301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2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NHÂN CÁCH HOÁ</a:t>
            </a:r>
            <a:endParaRPr lang="zh-CN" altLang="zh-CN" sz="22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11623" y="2715350"/>
            <a:ext cx="3162666" cy="1264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Biến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thành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cái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khác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mang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đặc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điểm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trái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ngược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với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bản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chất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vốn</a:t>
            </a:r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có</a:t>
            </a:r>
            <a:endParaRPr lang="zh-CN" altLang="zh-CN" sz="1800" dirty="0">
              <a:solidFill>
                <a:schemeClr val="tx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764680" y="2202166"/>
            <a:ext cx="2689254" cy="3378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rgbClr val="FEFFFF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THA HOÁ</a:t>
            </a:r>
            <a:endParaRPr lang="zh-CN" altLang="zh-CN" sz="2800" dirty="0">
              <a:solidFill>
                <a:srgbClr val="FEFFFF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4" name="Rounded Rectangle 24"/>
          <p:cNvSpPr/>
          <p:nvPr/>
        </p:nvSpPr>
        <p:spPr>
          <a:xfrm>
            <a:off x="4872319" y="3725340"/>
            <a:ext cx="288625" cy="288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ounded Rectangle 24"/>
          <p:cNvSpPr/>
          <p:nvPr/>
        </p:nvSpPr>
        <p:spPr>
          <a:xfrm>
            <a:off x="7208589" y="3137824"/>
            <a:ext cx="288625" cy="288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5">
            <a:extLst>
              <a:ext uri="{FF2B5EF4-FFF2-40B4-BE49-F238E27FC236}">
                <a16:creationId xmlns:a16="http://schemas.microsoft.com/office/drawing/2014/main" id="{4B8F445F-D2FE-0242-9AD0-D2EB73E7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25" name="文本框 57">
            <a:extLst>
              <a:ext uri="{FF2B5EF4-FFF2-40B4-BE49-F238E27FC236}">
                <a16:creationId xmlns:a16="http://schemas.microsoft.com/office/drawing/2014/main" id="{493CABF2-F61F-8C49-B741-4D22327B9BA6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4B8F445F-D2FE-0242-9AD0-D2EB73E7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25" name="文本框 57">
            <a:extLst>
              <a:ext uri="{FF2B5EF4-FFF2-40B4-BE49-F238E27FC236}">
                <a16:creationId xmlns:a16="http://schemas.microsoft.com/office/drawing/2014/main" id="{493CABF2-F61F-8C49-B741-4D22327B9BA6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文本框 57">
            <a:extLst>
              <a:ext uri="{FF2B5EF4-FFF2-40B4-BE49-F238E27FC236}">
                <a16:creationId xmlns:a16="http://schemas.microsoft.com/office/drawing/2014/main" id="{C3385FE2-4146-C44F-9ABF-DFC5621D275A}"/>
              </a:ext>
            </a:extLst>
          </p:cNvPr>
          <p:cNvSpPr txBox="1"/>
          <p:nvPr/>
        </p:nvSpPr>
        <p:spPr>
          <a:xfrm>
            <a:off x="4269971" y="800504"/>
            <a:ext cx="7895325" cy="641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圆角矩形 22">
            <a:extLst>
              <a:ext uri="{FF2B5EF4-FFF2-40B4-BE49-F238E27FC236}">
                <a16:creationId xmlns:a16="http://schemas.microsoft.com/office/drawing/2014/main" id="{1D6BEA9E-F0C3-A84C-B664-A35054B38797}"/>
              </a:ext>
            </a:extLst>
          </p:cNvPr>
          <p:cNvSpPr/>
          <p:nvPr/>
        </p:nvSpPr>
        <p:spPr>
          <a:xfrm>
            <a:off x="3928158" y="2378811"/>
            <a:ext cx="4243268" cy="7395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Đơn</a:t>
            </a:r>
            <a:r>
              <a:rPr lang="en-US" altLang="zh-CN" sz="3500" dirty="0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điệu</a:t>
            </a:r>
            <a:endParaRPr lang="zh-CN" altLang="zh-CN" sz="3500" dirty="0">
              <a:solidFill>
                <a:schemeClr val="accent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Oval 15">
            <a:extLst>
              <a:ext uri="{FF2B5EF4-FFF2-40B4-BE49-F238E27FC236}">
                <a16:creationId xmlns:a16="http://schemas.microsoft.com/office/drawing/2014/main" id="{C171E4F3-E083-624F-99D7-979C22369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6954" y="2271715"/>
            <a:ext cx="1125036" cy="10326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KSO_Shape">
            <a:extLst>
              <a:ext uri="{FF2B5EF4-FFF2-40B4-BE49-F238E27FC236}">
                <a16:creationId xmlns:a16="http://schemas.microsoft.com/office/drawing/2014/main" id="{63D22726-4C45-6442-8546-432BE49A4CF5}"/>
              </a:ext>
            </a:extLst>
          </p:cNvPr>
          <p:cNvSpPr/>
          <p:nvPr/>
        </p:nvSpPr>
        <p:spPr bwMode="auto">
          <a:xfrm>
            <a:off x="3474455" y="2519925"/>
            <a:ext cx="530034" cy="598413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圆角矩形 22">
            <a:extLst>
              <a:ext uri="{FF2B5EF4-FFF2-40B4-BE49-F238E27FC236}">
                <a16:creationId xmlns:a16="http://schemas.microsoft.com/office/drawing/2014/main" id="{4080D3FB-3DBF-0040-8000-C70268315B48}"/>
              </a:ext>
            </a:extLst>
          </p:cNvPr>
          <p:cNvSpPr/>
          <p:nvPr/>
        </p:nvSpPr>
        <p:spPr>
          <a:xfrm>
            <a:off x="3974366" y="3858013"/>
            <a:ext cx="4243268" cy="7395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Kiên</a:t>
            </a:r>
            <a:r>
              <a:rPr lang="en-US" altLang="zh-CN" sz="3500" dirty="0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nhẫn</a:t>
            </a:r>
            <a:endParaRPr lang="zh-CN" altLang="zh-CN" sz="3500" dirty="0">
              <a:solidFill>
                <a:schemeClr val="accent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Oval 15">
            <a:extLst>
              <a:ext uri="{FF2B5EF4-FFF2-40B4-BE49-F238E27FC236}">
                <a16:creationId xmlns:a16="http://schemas.microsoft.com/office/drawing/2014/main" id="{0D894C7C-BB1C-1C48-B1F5-18AE33AE6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3162" y="3750917"/>
            <a:ext cx="1125036" cy="10326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圆角矩形 22">
            <a:extLst>
              <a:ext uri="{FF2B5EF4-FFF2-40B4-BE49-F238E27FC236}">
                <a16:creationId xmlns:a16="http://schemas.microsoft.com/office/drawing/2014/main" id="{08D9C306-C623-614D-9E14-F03A074A7F9B}"/>
              </a:ext>
            </a:extLst>
          </p:cNvPr>
          <p:cNvSpPr/>
          <p:nvPr/>
        </p:nvSpPr>
        <p:spPr>
          <a:xfrm>
            <a:off x="4050697" y="5333708"/>
            <a:ext cx="4243268" cy="739527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Cốt</a:t>
            </a:r>
            <a:r>
              <a:rPr lang="en-US" altLang="zh-CN" sz="3500" dirty="0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3500" dirty="0" err="1">
                <a:solidFill>
                  <a:schemeClr val="accent1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lõi</a:t>
            </a:r>
            <a:endParaRPr lang="zh-CN" altLang="zh-CN" sz="3500" dirty="0">
              <a:solidFill>
                <a:schemeClr val="accent1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Oval 15">
            <a:extLst>
              <a:ext uri="{FF2B5EF4-FFF2-40B4-BE49-F238E27FC236}">
                <a16:creationId xmlns:a16="http://schemas.microsoft.com/office/drawing/2014/main" id="{F2975A3F-DDA6-A249-B7EF-62552E692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9493" y="5226612"/>
            <a:ext cx="1125036" cy="10326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accent1">
                <a:lumMod val="20000"/>
                <a:lumOff val="80000"/>
              </a:schemeClr>
            </a:solidFill>
            <a:round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KSO_Shape">
            <a:extLst>
              <a:ext uri="{FF2B5EF4-FFF2-40B4-BE49-F238E27FC236}">
                <a16:creationId xmlns:a16="http://schemas.microsoft.com/office/drawing/2014/main" id="{30731F9E-8035-624A-922F-47679565FCD9}"/>
              </a:ext>
            </a:extLst>
          </p:cNvPr>
          <p:cNvSpPr/>
          <p:nvPr/>
        </p:nvSpPr>
        <p:spPr>
          <a:xfrm>
            <a:off x="3474455" y="3958580"/>
            <a:ext cx="645809" cy="566119"/>
          </a:xfrm>
          <a:custGeom>
            <a:avLst/>
            <a:gdLst/>
            <a:ahLst/>
            <a:cxnLst/>
            <a:rect l="l" t="t" r="r" b="b"/>
            <a:pathLst>
              <a:path w="1690322" h="1152128">
                <a:moveTo>
                  <a:pt x="826556" y="1149986"/>
                </a:moveTo>
                <a:lnTo>
                  <a:pt x="889752" y="1149986"/>
                </a:lnTo>
                <a:cubicBezTo>
                  <a:pt x="889500" y="1150690"/>
                  <a:pt x="889449" y="1151409"/>
                  <a:pt x="889399" y="1152128"/>
                </a:cubicBezTo>
                <a:lnTo>
                  <a:pt x="826226" y="1152128"/>
                </a:lnTo>
                <a:close/>
                <a:moveTo>
                  <a:pt x="1243612" y="747450"/>
                </a:moveTo>
                <a:cubicBezTo>
                  <a:pt x="1477312" y="740021"/>
                  <a:pt x="1674794" y="919019"/>
                  <a:pt x="1690322" y="1152128"/>
                </a:cubicBezTo>
                <a:lnTo>
                  <a:pt x="1626622" y="1152128"/>
                </a:lnTo>
                <a:cubicBezTo>
                  <a:pt x="1611628" y="955005"/>
                  <a:pt x="1443876" y="804288"/>
                  <a:pt x="1245620" y="810590"/>
                </a:cubicBezTo>
                <a:cubicBezTo>
                  <a:pt x="1189595" y="812371"/>
                  <a:pt x="1136798" y="826511"/>
                  <a:pt x="1090488" y="851592"/>
                </a:cubicBezTo>
                <a:cubicBezTo>
                  <a:pt x="1079087" y="833319"/>
                  <a:pt x="1065672" y="816545"/>
                  <a:pt x="1049512" y="802255"/>
                </a:cubicBezTo>
                <a:cubicBezTo>
                  <a:pt x="1106685" y="768739"/>
                  <a:pt x="1172955" y="749696"/>
                  <a:pt x="1243612" y="747450"/>
                </a:cubicBezTo>
                <a:close/>
                <a:moveTo>
                  <a:pt x="562417" y="606836"/>
                </a:moveTo>
                <a:cubicBezTo>
                  <a:pt x="877321" y="596825"/>
                  <a:pt x="1143423" y="838020"/>
                  <a:pt x="1164346" y="1152128"/>
                </a:cubicBezTo>
                <a:lnTo>
                  <a:pt x="1078512" y="1152128"/>
                </a:lnTo>
                <a:cubicBezTo>
                  <a:pt x="1058307" y="886510"/>
                  <a:pt x="832267" y="683424"/>
                  <a:pt x="565122" y="691915"/>
                </a:cubicBezTo>
                <a:cubicBezTo>
                  <a:pt x="308709" y="700066"/>
                  <a:pt x="102467" y="900340"/>
                  <a:pt x="85124" y="1152128"/>
                </a:cubicBezTo>
                <a:lnTo>
                  <a:pt x="0" y="1152128"/>
                </a:lnTo>
                <a:cubicBezTo>
                  <a:pt x="17286" y="854342"/>
                  <a:pt x="260044" y="616447"/>
                  <a:pt x="562417" y="606836"/>
                </a:cubicBezTo>
                <a:close/>
                <a:moveTo>
                  <a:pt x="1257403" y="357877"/>
                </a:moveTo>
                <a:cubicBezTo>
                  <a:pt x="1175548" y="357877"/>
                  <a:pt x="1109192" y="424234"/>
                  <a:pt x="1109192" y="506089"/>
                </a:cubicBezTo>
                <a:cubicBezTo>
                  <a:pt x="1109192" y="587944"/>
                  <a:pt x="1175548" y="654300"/>
                  <a:pt x="1257403" y="654300"/>
                </a:cubicBezTo>
                <a:cubicBezTo>
                  <a:pt x="1339258" y="654300"/>
                  <a:pt x="1405614" y="587944"/>
                  <a:pt x="1405614" y="506089"/>
                </a:cubicBezTo>
                <a:cubicBezTo>
                  <a:pt x="1405614" y="424234"/>
                  <a:pt x="1339258" y="357877"/>
                  <a:pt x="1257403" y="357877"/>
                </a:cubicBezTo>
                <a:close/>
                <a:moveTo>
                  <a:pt x="1257403" y="297099"/>
                </a:moveTo>
                <a:cubicBezTo>
                  <a:pt x="1372825" y="297099"/>
                  <a:pt x="1466393" y="390667"/>
                  <a:pt x="1466393" y="506089"/>
                </a:cubicBezTo>
                <a:cubicBezTo>
                  <a:pt x="1466393" y="621511"/>
                  <a:pt x="1372825" y="715079"/>
                  <a:pt x="1257403" y="715079"/>
                </a:cubicBezTo>
                <a:cubicBezTo>
                  <a:pt x="1141981" y="715079"/>
                  <a:pt x="1048414" y="621511"/>
                  <a:pt x="1048414" y="506089"/>
                </a:cubicBezTo>
                <a:cubicBezTo>
                  <a:pt x="1048414" y="390667"/>
                  <a:pt x="1141981" y="297099"/>
                  <a:pt x="1257403" y="297099"/>
                </a:cubicBezTo>
                <a:close/>
                <a:moveTo>
                  <a:pt x="580999" y="81897"/>
                </a:moveTo>
                <a:cubicBezTo>
                  <a:pt x="470702" y="81897"/>
                  <a:pt x="381289" y="171311"/>
                  <a:pt x="381289" y="281608"/>
                </a:cubicBezTo>
                <a:cubicBezTo>
                  <a:pt x="381289" y="391906"/>
                  <a:pt x="470702" y="481318"/>
                  <a:pt x="580999" y="481318"/>
                </a:cubicBezTo>
                <a:cubicBezTo>
                  <a:pt x="691297" y="481318"/>
                  <a:pt x="780710" y="391906"/>
                  <a:pt x="780710" y="281608"/>
                </a:cubicBezTo>
                <a:cubicBezTo>
                  <a:pt x="780710" y="171311"/>
                  <a:pt x="691297" y="81897"/>
                  <a:pt x="580999" y="81897"/>
                </a:cubicBezTo>
                <a:close/>
                <a:moveTo>
                  <a:pt x="580999" y="0"/>
                </a:moveTo>
                <a:cubicBezTo>
                  <a:pt x="736527" y="0"/>
                  <a:pt x="862607" y="126080"/>
                  <a:pt x="862607" y="281608"/>
                </a:cubicBezTo>
                <a:cubicBezTo>
                  <a:pt x="862607" y="437136"/>
                  <a:pt x="736527" y="563216"/>
                  <a:pt x="580999" y="563216"/>
                </a:cubicBezTo>
                <a:cubicBezTo>
                  <a:pt x="425471" y="563216"/>
                  <a:pt x="299392" y="437136"/>
                  <a:pt x="299392" y="281608"/>
                </a:cubicBezTo>
                <a:cubicBezTo>
                  <a:pt x="299392" y="126080"/>
                  <a:pt x="425471" y="0"/>
                  <a:pt x="58099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KSO_Shape">
            <a:extLst>
              <a:ext uri="{FF2B5EF4-FFF2-40B4-BE49-F238E27FC236}">
                <a16:creationId xmlns:a16="http://schemas.microsoft.com/office/drawing/2014/main" id="{04C1BE83-A409-3941-B2CD-5FD722789815}"/>
              </a:ext>
            </a:extLst>
          </p:cNvPr>
          <p:cNvSpPr/>
          <p:nvPr/>
        </p:nvSpPr>
        <p:spPr bwMode="auto">
          <a:xfrm>
            <a:off x="3460526" y="5412609"/>
            <a:ext cx="830831" cy="644887"/>
          </a:xfrm>
          <a:custGeom>
            <a:avLst/>
            <a:gdLst/>
            <a:ahLst/>
            <a:cxnLst/>
            <a:rect l="0" t="0" r="r" b="b"/>
            <a:pathLst>
              <a:path w="1804988" h="1503362">
                <a:moveTo>
                  <a:pt x="754063" y="989012"/>
                </a:moveTo>
                <a:lnTo>
                  <a:pt x="760413" y="990167"/>
                </a:lnTo>
                <a:lnTo>
                  <a:pt x="757348" y="992187"/>
                </a:lnTo>
                <a:lnTo>
                  <a:pt x="754063" y="989012"/>
                </a:lnTo>
                <a:close/>
                <a:moveTo>
                  <a:pt x="112032" y="983614"/>
                </a:moveTo>
                <a:lnTo>
                  <a:pt x="108857" y="984976"/>
                </a:lnTo>
                <a:lnTo>
                  <a:pt x="105909" y="986111"/>
                </a:lnTo>
                <a:lnTo>
                  <a:pt x="99786" y="989516"/>
                </a:lnTo>
                <a:lnTo>
                  <a:pt x="93436" y="993601"/>
                </a:lnTo>
                <a:lnTo>
                  <a:pt x="87313" y="997914"/>
                </a:lnTo>
                <a:lnTo>
                  <a:pt x="81416" y="1003361"/>
                </a:lnTo>
                <a:lnTo>
                  <a:pt x="75293" y="1009262"/>
                </a:lnTo>
                <a:lnTo>
                  <a:pt x="69623" y="1015617"/>
                </a:lnTo>
                <a:lnTo>
                  <a:pt x="63954" y="1022653"/>
                </a:lnTo>
                <a:lnTo>
                  <a:pt x="58511" y="1029917"/>
                </a:lnTo>
                <a:lnTo>
                  <a:pt x="53522" y="1038088"/>
                </a:lnTo>
                <a:lnTo>
                  <a:pt x="48532" y="1046712"/>
                </a:lnTo>
                <a:lnTo>
                  <a:pt x="44223" y="1055564"/>
                </a:lnTo>
                <a:lnTo>
                  <a:pt x="40141" y="1065324"/>
                </a:lnTo>
                <a:lnTo>
                  <a:pt x="36513" y="1075311"/>
                </a:lnTo>
                <a:lnTo>
                  <a:pt x="33111" y="1085525"/>
                </a:lnTo>
                <a:lnTo>
                  <a:pt x="30616" y="1096419"/>
                </a:lnTo>
                <a:lnTo>
                  <a:pt x="29482" y="1101867"/>
                </a:lnTo>
                <a:lnTo>
                  <a:pt x="28575" y="1107541"/>
                </a:lnTo>
                <a:lnTo>
                  <a:pt x="27668" y="1113442"/>
                </a:lnTo>
                <a:lnTo>
                  <a:pt x="26761" y="1119343"/>
                </a:lnTo>
                <a:lnTo>
                  <a:pt x="26307" y="1125245"/>
                </a:lnTo>
                <a:lnTo>
                  <a:pt x="26080" y="1131146"/>
                </a:lnTo>
                <a:lnTo>
                  <a:pt x="25854" y="1137274"/>
                </a:lnTo>
                <a:lnTo>
                  <a:pt x="25854" y="1143402"/>
                </a:lnTo>
                <a:lnTo>
                  <a:pt x="25854" y="1149758"/>
                </a:lnTo>
                <a:lnTo>
                  <a:pt x="26080" y="1156113"/>
                </a:lnTo>
                <a:lnTo>
                  <a:pt x="26534" y="1162695"/>
                </a:lnTo>
                <a:lnTo>
                  <a:pt x="26988" y="1169050"/>
                </a:lnTo>
                <a:lnTo>
                  <a:pt x="28122" y="1175632"/>
                </a:lnTo>
                <a:lnTo>
                  <a:pt x="29029" y="1182215"/>
                </a:lnTo>
                <a:lnTo>
                  <a:pt x="30163" y="1189024"/>
                </a:lnTo>
                <a:lnTo>
                  <a:pt x="31750" y="1195606"/>
                </a:lnTo>
                <a:lnTo>
                  <a:pt x="33111" y="1202642"/>
                </a:lnTo>
                <a:lnTo>
                  <a:pt x="35379" y="1209224"/>
                </a:lnTo>
                <a:lnTo>
                  <a:pt x="37420" y="1216260"/>
                </a:lnTo>
                <a:lnTo>
                  <a:pt x="39688" y="1223296"/>
                </a:lnTo>
                <a:lnTo>
                  <a:pt x="41955" y="1230333"/>
                </a:lnTo>
                <a:lnTo>
                  <a:pt x="44677" y="1237369"/>
                </a:lnTo>
                <a:lnTo>
                  <a:pt x="47852" y="1244632"/>
                </a:lnTo>
                <a:lnTo>
                  <a:pt x="51027" y="1251895"/>
                </a:lnTo>
                <a:lnTo>
                  <a:pt x="54429" y="1258931"/>
                </a:lnTo>
                <a:lnTo>
                  <a:pt x="58284" y="1266194"/>
                </a:lnTo>
                <a:lnTo>
                  <a:pt x="62139" y="1273684"/>
                </a:lnTo>
                <a:lnTo>
                  <a:pt x="66448" y="1280720"/>
                </a:lnTo>
                <a:lnTo>
                  <a:pt x="70757" y="1288210"/>
                </a:lnTo>
                <a:lnTo>
                  <a:pt x="75747" y="1295700"/>
                </a:lnTo>
                <a:lnTo>
                  <a:pt x="80736" y="1302964"/>
                </a:lnTo>
                <a:lnTo>
                  <a:pt x="86179" y="1310454"/>
                </a:lnTo>
                <a:lnTo>
                  <a:pt x="81870" y="1297743"/>
                </a:lnTo>
                <a:lnTo>
                  <a:pt x="78014" y="1284806"/>
                </a:lnTo>
                <a:lnTo>
                  <a:pt x="74386" y="1272549"/>
                </a:lnTo>
                <a:lnTo>
                  <a:pt x="70984" y="1260066"/>
                </a:lnTo>
                <a:lnTo>
                  <a:pt x="68036" y="1247809"/>
                </a:lnTo>
                <a:lnTo>
                  <a:pt x="65314" y="1235780"/>
                </a:lnTo>
                <a:lnTo>
                  <a:pt x="62820" y="1223977"/>
                </a:lnTo>
                <a:lnTo>
                  <a:pt x="60552" y="1211948"/>
                </a:lnTo>
                <a:lnTo>
                  <a:pt x="58738" y="1200372"/>
                </a:lnTo>
                <a:lnTo>
                  <a:pt x="57377" y="1188797"/>
                </a:lnTo>
                <a:lnTo>
                  <a:pt x="56016" y="1177448"/>
                </a:lnTo>
                <a:lnTo>
                  <a:pt x="55336" y="1166327"/>
                </a:lnTo>
                <a:lnTo>
                  <a:pt x="54655" y="1155205"/>
                </a:lnTo>
                <a:lnTo>
                  <a:pt x="54429" y="1144537"/>
                </a:lnTo>
                <a:lnTo>
                  <a:pt x="54429" y="1134097"/>
                </a:lnTo>
                <a:lnTo>
                  <a:pt x="54882" y="1123429"/>
                </a:lnTo>
                <a:lnTo>
                  <a:pt x="55789" y="1113215"/>
                </a:lnTo>
                <a:lnTo>
                  <a:pt x="56697" y="1103001"/>
                </a:lnTo>
                <a:lnTo>
                  <a:pt x="58284" y="1093242"/>
                </a:lnTo>
                <a:lnTo>
                  <a:pt x="60098" y="1083482"/>
                </a:lnTo>
                <a:lnTo>
                  <a:pt x="62366" y="1073949"/>
                </a:lnTo>
                <a:lnTo>
                  <a:pt x="64861" y="1064643"/>
                </a:lnTo>
                <a:lnTo>
                  <a:pt x="68036" y="1055564"/>
                </a:lnTo>
                <a:lnTo>
                  <a:pt x="71438" y="1046712"/>
                </a:lnTo>
                <a:lnTo>
                  <a:pt x="74839" y="1037861"/>
                </a:lnTo>
                <a:lnTo>
                  <a:pt x="78922" y="1029463"/>
                </a:lnTo>
                <a:lnTo>
                  <a:pt x="83684" y="1021292"/>
                </a:lnTo>
                <a:lnTo>
                  <a:pt x="88447" y="1013348"/>
                </a:lnTo>
                <a:lnTo>
                  <a:pt x="93889" y="1005631"/>
                </a:lnTo>
                <a:lnTo>
                  <a:pt x="99559" y="997914"/>
                </a:lnTo>
                <a:lnTo>
                  <a:pt x="105682" y="990877"/>
                </a:lnTo>
                <a:lnTo>
                  <a:pt x="112032" y="983614"/>
                </a:lnTo>
                <a:close/>
                <a:moveTo>
                  <a:pt x="126093" y="928687"/>
                </a:moveTo>
                <a:lnTo>
                  <a:pt x="131536" y="947072"/>
                </a:lnTo>
                <a:lnTo>
                  <a:pt x="137432" y="965457"/>
                </a:lnTo>
                <a:lnTo>
                  <a:pt x="143555" y="983614"/>
                </a:lnTo>
                <a:lnTo>
                  <a:pt x="150132" y="1001999"/>
                </a:lnTo>
                <a:lnTo>
                  <a:pt x="157389" y="1020611"/>
                </a:lnTo>
                <a:lnTo>
                  <a:pt x="165100" y="1038995"/>
                </a:lnTo>
                <a:lnTo>
                  <a:pt x="172811" y="1057153"/>
                </a:lnTo>
                <a:lnTo>
                  <a:pt x="181656" y="1075538"/>
                </a:lnTo>
                <a:lnTo>
                  <a:pt x="190500" y="1093696"/>
                </a:lnTo>
                <a:lnTo>
                  <a:pt x="200025" y="1111853"/>
                </a:lnTo>
                <a:lnTo>
                  <a:pt x="209777" y="1130238"/>
                </a:lnTo>
                <a:lnTo>
                  <a:pt x="220209" y="1148396"/>
                </a:lnTo>
                <a:lnTo>
                  <a:pt x="231095" y="1166327"/>
                </a:lnTo>
                <a:lnTo>
                  <a:pt x="242434" y="1184030"/>
                </a:lnTo>
                <a:lnTo>
                  <a:pt x="254000" y="1201507"/>
                </a:lnTo>
                <a:lnTo>
                  <a:pt x="266247" y="1219211"/>
                </a:lnTo>
                <a:lnTo>
                  <a:pt x="277359" y="1234418"/>
                </a:lnTo>
                <a:lnTo>
                  <a:pt x="288472" y="1249171"/>
                </a:lnTo>
                <a:lnTo>
                  <a:pt x="299811" y="1263924"/>
                </a:lnTo>
                <a:lnTo>
                  <a:pt x="311604" y="1278224"/>
                </a:lnTo>
                <a:lnTo>
                  <a:pt x="323397" y="1292069"/>
                </a:lnTo>
                <a:lnTo>
                  <a:pt x="335416" y="1305687"/>
                </a:lnTo>
                <a:lnTo>
                  <a:pt x="347436" y="1318852"/>
                </a:lnTo>
                <a:lnTo>
                  <a:pt x="359682" y="1332016"/>
                </a:lnTo>
                <a:lnTo>
                  <a:pt x="372156" y="1344499"/>
                </a:lnTo>
                <a:lnTo>
                  <a:pt x="384856" y="1356756"/>
                </a:lnTo>
                <a:lnTo>
                  <a:pt x="397556" y="1368785"/>
                </a:lnTo>
                <a:lnTo>
                  <a:pt x="410709" y="1380588"/>
                </a:lnTo>
                <a:lnTo>
                  <a:pt x="423636" y="1391936"/>
                </a:lnTo>
                <a:lnTo>
                  <a:pt x="436790" y="1403285"/>
                </a:lnTo>
                <a:lnTo>
                  <a:pt x="449943" y="1413953"/>
                </a:lnTo>
                <a:lnTo>
                  <a:pt x="463550" y="1424166"/>
                </a:lnTo>
                <a:lnTo>
                  <a:pt x="456973" y="1430295"/>
                </a:lnTo>
                <a:lnTo>
                  <a:pt x="449943" y="1435969"/>
                </a:lnTo>
                <a:lnTo>
                  <a:pt x="442913" y="1441416"/>
                </a:lnTo>
                <a:lnTo>
                  <a:pt x="435656" y="1446410"/>
                </a:lnTo>
                <a:lnTo>
                  <a:pt x="429986" y="1450041"/>
                </a:lnTo>
                <a:lnTo>
                  <a:pt x="424770" y="1453446"/>
                </a:lnTo>
                <a:lnTo>
                  <a:pt x="419100" y="1456396"/>
                </a:lnTo>
                <a:lnTo>
                  <a:pt x="413431" y="1459574"/>
                </a:lnTo>
                <a:lnTo>
                  <a:pt x="407534" y="1462298"/>
                </a:lnTo>
                <a:lnTo>
                  <a:pt x="401865" y="1464794"/>
                </a:lnTo>
                <a:lnTo>
                  <a:pt x="395968" y="1467518"/>
                </a:lnTo>
                <a:lnTo>
                  <a:pt x="390072" y="1469561"/>
                </a:lnTo>
                <a:lnTo>
                  <a:pt x="384175" y="1471604"/>
                </a:lnTo>
                <a:lnTo>
                  <a:pt x="378052" y="1473646"/>
                </a:lnTo>
                <a:lnTo>
                  <a:pt x="371929" y="1475235"/>
                </a:lnTo>
                <a:lnTo>
                  <a:pt x="366032" y="1476597"/>
                </a:lnTo>
                <a:lnTo>
                  <a:pt x="359909" y="1478186"/>
                </a:lnTo>
                <a:lnTo>
                  <a:pt x="353559" y="1479321"/>
                </a:lnTo>
                <a:lnTo>
                  <a:pt x="347436" y="1480228"/>
                </a:lnTo>
                <a:lnTo>
                  <a:pt x="341313" y="1481136"/>
                </a:lnTo>
                <a:lnTo>
                  <a:pt x="334963" y="1481817"/>
                </a:lnTo>
                <a:lnTo>
                  <a:pt x="328386" y="1482271"/>
                </a:lnTo>
                <a:lnTo>
                  <a:pt x="322263" y="1482498"/>
                </a:lnTo>
                <a:lnTo>
                  <a:pt x="315913" y="1482725"/>
                </a:lnTo>
                <a:lnTo>
                  <a:pt x="309563" y="1482498"/>
                </a:lnTo>
                <a:lnTo>
                  <a:pt x="303213" y="1482498"/>
                </a:lnTo>
                <a:lnTo>
                  <a:pt x="296863" y="1482044"/>
                </a:lnTo>
                <a:lnTo>
                  <a:pt x="290286" y="1481590"/>
                </a:lnTo>
                <a:lnTo>
                  <a:pt x="283936" y="1481136"/>
                </a:lnTo>
                <a:lnTo>
                  <a:pt x="277359" y="1480001"/>
                </a:lnTo>
                <a:lnTo>
                  <a:pt x="271009" y="1479094"/>
                </a:lnTo>
                <a:lnTo>
                  <a:pt x="264432" y="1477959"/>
                </a:lnTo>
                <a:lnTo>
                  <a:pt x="258082" y="1476370"/>
                </a:lnTo>
                <a:lnTo>
                  <a:pt x="251732" y="1475235"/>
                </a:lnTo>
                <a:lnTo>
                  <a:pt x="245382" y="1473419"/>
                </a:lnTo>
                <a:lnTo>
                  <a:pt x="239032" y="1471604"/>
                </a:lnTo>
                <a:lnTo>
                  <a:pt x="232456" y="1469561"/>
                </a:lnTo>
                <a:lnTo>
                  <a:pt x="226106" y="1467518"/>
                </a:lnTo>
                <a:lnTo>
                  <a:pt x="219756" y="1465248"/>
                </a:lnTo>
                <a:lnTo>
                  <a:pt x="213632" y="1462525"/>
                </a:lnTo>
                <a:lnTo>
                  <a:pt x="207282" y="1460028"/>
                </a:lnTo>
                <a:lnTo>
                  <a:pt x="201159" y="1457304"/>
                </a:lnTo>
                <a:lnTo>
                  <a:pt x="188459" y="1451403"/>
                </a:lnTo>
                <a:lnTo>
                  <a:pt x="176213" y="1444594"/>
                </a:lnTo>
                <a:lnTo>
                  <a:pt x="164193" y="1437558"/>
                </a:lnTo>
                <a:lnTo>
                  <a:pt x="152400" y="1429841"/>
                </a:lnTo>
                <a:lnTo>
                  <a:pt x="140834" y="1421443"/>
                </a:lnTo>
                <a:lnTo>
                  <a:pt x="135164" y="1416903"/>
                </a:lnTo>
                <a:lnTo>
                  <a:pt x="129495" y="1412591"/>
                </a:lnTo>
                <a:lnTo>
                  <a:pt x="123825" y="1407824"/>
                </a:lnTo>
                <a:lnTo>
                  <a:pt x="118382" y="1403285"/>
                </a:lnTo>
                <a:lnTo>
                  <a:pt x="112939" y="1398065"/>
                </a:lnTo>
                <a:lnTo>
                  <a:pt x="107723" y="1392844"/>
                </a:lnTo>
                <a:lnTo>
                  <a:pt x="102280" y="1387851"/>
                </a:lnTo>
                <a:lnTo>
                  <a:pt x="97291" y="1382404"/>
                </a:lnTo>
                <a:lnTo>
                  <a:pt x="92075" y="1376729"/>
                </a:lnTo>
                <a:lnTo>
                  <a:pt x="87313" y="1371055"/>
                </a:lnTo>
                <a:lnTo>
                  <a:pt x="82097" y="1365608"/>
                </a:lnTo>
                <a:lnTo>
                  <a:pt x="77561" y="1359706"/>
                </a:lnTo>
                <a:lnTo>
                  <a:pt x="72572" y="1353578"/>
                </a:lnTo>
                <a:lnTo>
                  <a:pt x="68036" y="1347450"/>
                </a:lnTo>
                <a:lnTo>
                  <a:pt x="63500" y="1340868"/>
                </a:lnTo>
                <a:lnTo>
                  <a:pt x="58964" y="1334513"/>
                </a:lnTo>
                <a:lnTo>
                  <a:pt x="54882" y="1327930"/>
                </a:lnTo>
                <a:lnTo>
                  <a:pt x="50573" y="1321575"/>
                </a:lnTo>
                <a:lnTo>
                  <a:pt x="46718" y="1314766"/>
                </a:lnTo>
                <a:lnTo>
                  <a:pt x="42863" y="1308184"/>
                </a:lnTo>
                <a:lnTo>
                  <a:pt x="39461" y="1301148"/>
                </a:lnTo>
                <a:lnTo>
                  <a:pt x="36059" y="1294566"/>
                </a:lnTo>
                <a:lnTo>
                  <a:pt x="32657" y="1287983"/>
                </a:lnTo>
                <a:lnTo>
                  <a:pt x="29482" y="1280947"/>
                </a:lnTo>
                <a:lnTo>
                  <a:pt x="26534" y="1274138"/>
                </a:lnTo>
                <a:lnTo>
                  <a:pt x="23813" y="1267102"/>
                </a:lnTo>
                <a:lnTo>
                  <a:pt x="20864" y="1260293"/>
                </a:lnTo>
                <a:lnTo>
                  <a:pt x="18597" y="1253257"/>
                </a:lnTo>
                <a:lnTo>
                  <a:pt x="16329" y="1246448"/>
                </a:lnTo>
                <a:lnTo>
                  <a:pt x="14061" y="1239411"/>
                </a:lnTo>
                <a:lnTo>
                  <a:pt x="12020" y="1232602"/>
                </a:lnTo>
                <a:lnTo>
                  <a:pt x="10205" y="1225793"/>
                </a:lnTo>
                <a:lnTo>
                  <a:pt x="6804" y="1211948"/>
                </a:lnTo>
                <a:lnTo>
                  <a:pt x="4309" y="1197876"/>
                </a:lnTo>
                <a:lnTo>
                  <a:pt x="2268" y="1184030"/>
                </a:lnTo>
                <a:lnTo>
                  <a:pt x="680" y="1170185"/>
                </a:lnTo>
                <a:lnTo>
                  <a:pt x="0" y="1156340"/>
                </a:lnTo>
                <a:lnTo>
                  <a:pt x="0" y="1149531"/>
                </a:lnTo>
                <a:lnTo>
                  <a:pt x="0" y="1142721"/>
                </a:lnTo>
                <a:lnTo>
                  <a:pt x="0" y="1136139"/>
                </a:lnTo>
                <a:lnTo>
                  <a:pt x="454" y="1129103"/>
                </a:lnTo>
                <a:lnTo>
                  <a:pt x="680" y="1122521"/>
                </a:lnTo>
                <a:lnTo>
                  <a:pt x="1588" y="1115712"/>
                </a:lnTo>
                <a:lnTo>
                  <a:pt x="2268" y="1109130"/>
                </a:lnTo>
                <a:lnTo>
                  <a:pt x="2948" y="1102774"/>
                </a:lnTo>
                <a:lnTo>
                  <a:pt x="4309" y="1096192"/>
                </a:lnTo>
                <a:lnTo>
                  <a:pt x="5443" y="1089610"/>
                </a:lnTo>
                <a:lnTo>
                  <a:pt x="6804" y="1083255"/>
                </a:lnTo>
                <a:lnTo>
                  <a:pt x="8391" y="1076900"/>
                </a:lnTo>
                <a:lnTo>
                  <a:pt x="9979" y="1070771"/>
                </a:lnTo>
                <a:lnTo>
                  <a:pt x="11793" y="1064643"/>
                </a:lnTo>
                <a:lnTo>
                  <a:pt x="13834" y="1058515"/>
                </a:lnTo>
                <a:lnTo>
                  <a:pt x="15875" y="1052387"/>
                </a:lnTo>
                <a:lnTo>
                  <a:pt x="18143" y="1046032"/>
                </a:lnTo>
                <a:lnTo>
                  <a:pt x="20638" y="1040357"/>
                </a:lnTo>
                <a:lnTo>
                  <a:pt x="23132" y="1034683"/>
                </a:lnTo>
                <a:lnTo>
                  <a:pt x="25854" y="1028782"/>
                </a:lnTo>
                <a:lnTo>
                  <a:pt x="28575" y="1023107"/>
                </a:lnTo>
                <a:lnTo>
                  <a:pt x="31750" y="1017433"/>
                </a:lnTo>
                <a:lnTo>
                  <a:pt x="34925" y="1011986"/>
                </a:lnTo>
                <a:lnTo>
                  <a:pt x="38327" y="1006765"/>
                </a:lnTo>
                <a:lnTo>
                  <a:pt x="41729" y="1001545"/>
                </a:lnTo>
                <a:lnTo>
                  <a:pt x="45357" y="996098"/>
                </a:lnTo>
                <a:lnTo>
                  <a:pt x="48986" y="991331"/>
                </a:lnTo>
                <a:lnTo>
                  <a:pt x="52841" y="986111"/>
                </a:lnTo>
                <a:lnTo>
                  <a:pt x="56923" y="981345"/>
                </a:lnTo>
                <a:lnTo>
                  <a:pt x="61005" y="976805"/>
                </a:lnTo>
                <a:lnTo>
                  <a:pt x="65541" y="972039"/>
                </a:lnTo>
                <a:lnTo>
                  <a:pt x="69850" y="967499"/>
                </a:lnTo>
                <a:lnTo>
                  <a:pt x="74386" y="963187"/>
                </a:lnTo>
                <a:lnTo>
                  <a:pt x="79375" y="959101"/>
                </a:lnTo>
                <a:lnTo>
                  <a:pt x="84138" y="955016"/>
                </a:lnTo>
                <a:lnTo>
                  <a:pt x="89354" y="950930"/>
                </a:lnTo>
                <a:lnTo>
                  <a:pt x="94343" y="947072"/>
                </a:lnTo>
                <a:lnTo>
                  <a:pt x="99786" y="943440"/>
                </a:lnTo>
                <a:lnTo>
                  <a:pt x="106136" y="939355"/>
                </a:lnTo>
                <a:lnTo>
                  <a:pt x="112713" y="935496"/>
                </a:lnTo>
                <a:lnTo>
                  <a:pt x="119516" y="931865"/>
                </a:lnTo>
                <a:lnTo>
                  <a:pt x="126093" y="928687"/>
                </a:lnTo>
                <a:close/>
                <a:moveTo>
                  <a:pt x="418991" y="400883"/>
                </a:moveTo>
                <a:lnTo>
                  <a:pt x="418121" y="401410"/>
                </a:lnTo>
                <a:lnTo>
                  <a:pt x="410633" y="406173"/>
                </a:lnTo>
                <a:lnTo>
                  <a:pt x="403598" y="410935"/>
                </a:lnTo>
                <a:lnTo>
                  <a:pt x="395429" y="417058"/>
                </a:lnTo>
                <a:lnTo>
                  <a:pt x="387487" y="423635"/>
                </a:lnTo>
                <a:lnTo>
                  <a:pt x="379771" y="429985"/>
                </a:lnTo>
                <a:lnTo>
                  <a:pt x="372283" y="436789"/>
                </a:lnTo>
                <a:lnTo>
                  <a:pt x="364794" y="444046"/>
                </a:lnTo>
                <a:lnTo>
                  <a:pt x="357987" y="451530"/>
                </a:lnTo>
                <a:lnTo>
                  <a:pt x="351179" y="458787"/>
                </a:lnTo>
                <a:lnTo>
                  <a:pt x="344825" y="466724"/>
                </a:lnTo>
                <a:lnTo>
                  <a:pt x="338925" y="474662"/>
                </a:lnTo>
                <a:lnTo>
                  <a:pt x="333025" y="483053"/>
                </a:lnTo>
                <a:lnTo>
                  <a:pt x="327579" y="491444"/>
                </a:lnTo>
                <a:lnTo>
                  <a:pt x="322133" y="500062"/>
                </a:lnTo>
                <a:lnTo>
                  <a:pt x="316914" y="508680"/>
                </a:lnTo>
                <a:lnTo>
                  <a:pt x="312149" y="517978"/>
                </a:lnTo>
                <a:lnTo>
                  <a:pt x="307610" y="527276"/>
                </a:lnTo>
                <a:lnTo>
                  <a:pt x="303526" y="536348"/>
                </a:lnTo>
                <a:lnTo>
                  <a:pt x="299214" y="546099"/>
                </a:lnTo>
                <a:lnTo>
                  <a:pt x="295583" y="555851"/>
                </a:lnTo>
                <a:lnTo>
                  <a:pt x="292180" y="565830"/>
                </a:lnTo>
                <a:lnTo>
                  <a:pt x="288776" y="575808"/>
                </a:lnTo>
                <a:lnTo>
                  <a:pt x="285826" y="586014"/>
                </a:lnTo>
                <a:lnTo>
                  <a:pt x="283103" y="596673"/>
                </a:lnTo>
                <a:lnTo>
                  <a:pt x="280607" y="607105"/>
                </a:lnTo>
                <a:lnTo>
                  <a:pt x="278564" y="617764"/>
                </a:lnTo>
                <a:lnTo>
                  <a:pt x="276522" y="628649"/>
                </a:lnTo>
                <a:lnTo>
                  <a:pt x="274934" y="639535"/>
                </a:lnTo>
                <a:lnTo>
                  <a:pt x="273572" y="650648"/>
                </a:lnTo>
                <a:lnTo>
                  <a:pt x="272437" y="661760"/>
                </a:lnTo>
                <a:lnTo>
                  <a:pt x="271303" y="673099"/>
                </a:lnTo>
                <a:lnTo>
                  <a:pt x="270849" y="684665"/>
                </a:lnTo>
                <a:lnTo>
                  <a:pt x="270622" y="696005"/>
                </a:lnTo>
                <a:lnTo>
                  <a:pt x="270395" y="707571"/>
                </a:lnTo>
                <a:lnTo>
                  <a:pt x="270622" y="719364"/>
                </a:lnTo>
                <a:lnTo>
                  <a:pt x="271076" y="731157"/>
                </a:lnTo>
                <a:lnTo>
                  <a:pt x="271757" y="743176"/>
                </a:lnTo>
                <a:lnTo>
                  <a:pt x="272664" y="754969"/>
                </a:lnTo>
                <a:lnTo>
                  <a:pt x="274026" y="766989"/>
                </a:lnTo>
                <a:lnTo>
                  <a:pt x="275614" y="779008"/>
                </a:lnTo>
                <a:lnTo>
                  <a:pt x="277203" y="791255"/>
                </a:lnTo>
                <a:lnTo>
                  <a:pt x="279245" y="803501"/>
                </a:lnTo>
                <a:lnTo>
                  <a:pt x="281287" y="815521"/>
                </a:lnTo>
                <a:lnTo>
                  <a:pt x="284010" y="827994"/>
                </a:lnTo>
                <a:lnTo>
                  <a:pt x="286733" y="840467"/>
                </a:lnTo>
                <a:lnTo>
                  <a:pt x="289910" y="852714"/>
                </a:lnTo>
                <a:lnTo>
                  <a:pt x="293087" y="864960"/>
                </a:lnTo>
                <a:lnTo>
                  <a:pt x="296718" y="877660"/>
                </a:lnTo>
                <a:lnTo>
                  <a:pt x="300576" y="889906"/>
                </a:lnTo>
                <a:lnTo>
                  <a:pt x="304660" y="902380"/>
                </a:lnTo>
                <a:lnTo>
                  <a:pt x="308972" y="914853"/>
                </a:lnTo>
                <a:lnTo>
                  <a:pt x="313964" y="927099"/>
                </a:lnTo>
                <a:lnTo>
                  <a:pt x="318729" y="939800"/>
                </a:lnTo>
                <a:lnTo>
                  <a:pt x="323949" y="952046"/>
                </a:lnTo>
                <a:lnTo>
                  <a:pt x="329168" y="964519"/>
                </a:lnTo>
                <a:lnTo>
                  <a:pt x="334841" y="976766"/>
                </a:lnTo>
                <a:lnTo>
                  <a:pt x="340741" y="989466"/>
                </a:lnTo>
                <a:lnTo>
                  <a:pt x="347095" y="1001712"/>
                </a:lnTo>
                <a:lnTo>
                  <a:pt x="353675" y="1013959"/>
                </a:lnTo>
                <a:lnTo>
                  <a:pt x="360256" y="1026205"/>
                </a:lnTo>
                <a:lnTo>
                  <a:pt x="367518" y="1038225"/>
                </a:lnTo>
                <a:lnTo>
                  <a:pt x="374552" y="1050471"/>
                </a:lnTo>
                <a:lnTo>
                  <a:pt x="382041" y="1062491"/>
                </a:lnTo>
                <a:lnTo>
                  <a:pt x="389983" y="1074510"/>
                </a:lnTo>
                <a:lnTo>
                  <a:pt x="397925" y="1086757"/>
                </a:lnTo>
                <a:lnTo>
                  <a:pt x="406321" y="1098323"/>
                </a:lnTo>
                <a:lnTo>
                  <a:pt x="414717" y="1110116"/>
                </a:lnTo>
                <a:lnTo>
                  <a:pt x="423567" y="1121682"/>
                </a:lnTo>
                <a:lnTo>
                  <a:pt x="432190" y="1133021"/>
                </a:lnTo>
                <a:lnTo>
                  <a:pt x="441040" y="1143907"/>
                </a:lnTo>
                <a:lnTo>
                  <a:pt x="450344" y="1155019"/>
                </a:lnTo>
                <a:lnTo>
                  <a:pt x="459648" y="1165451"/>
                </a:lnTo>
                <a:lnTo>
                  <a:pt x="468951" y="1175884"/>
                </a:lnTo>
                <a:lnTo>
                  <a:pt x="478482" y="1185862"/>
                </a:lnTo>
                <a:lnTo>
                  <a:pt x="488013" y="1195841"/>
                </a:lnTo>
                <a:lnTo>
                  <a:pt x="497770" y="1205593"/>
                </a:lnTo>
                <a:lnTo>
                  <a:pt x="507755" y="1214891"/>
                </a:lnTo>
                <a:lnTo>
                  <a:pt x="517740" y="1223962"/>
                </a:lnTo>
                <a:lnTo>
                  <a:pt x="527724" y="1233034"/>
                </a:lnTo>
                <a:lnTo>
                  <a:pt x="537936" y="1241651"/>
                </a:lnTo>
                <a:lnTo>
                  <a:pt x="548147" y="1250269"/>
                </a:lnTo>
                <a:lnTo>
                  <a:pt x="558358" y="1258434"/>
                </a:lnTo>
                <a:lnTo>
                  <a:pt x="568797" y="1266371"/>
                </a:lnTo>
                <a:lnTo>
                  <a:pt x="579462" y="1274082"/>
                </a:lnTo>
                <a:lnTo>
                  <a:pt x="589901" y="1281339"/>
                </a:lnTo>
                <a:lnTo>
                  <a:pt x="600566" y="1288823"/>
                </a:lnTo>
                <a:lnTo>
                  <a:pt x="611231" y="1295626"/>
                </a:lnTo>
                <a:lnTo>
                  <a:pt x="621896" y="1302430"/>
                </a:lnTo>
                <a:lnTo>
                  <a:pt x="622512" y="1302797"/>
                </a:lnTo>
                <a:lnTo>
                  <a:pt x="612180" y="1296195"/>
                </a:lnTo>
                <a:lnTo>
                  <a:pt x="601518" y="1289382"/>
                </a:lnTo>
                <a:lnTo>
                  <a:pt x="590856" y="1281888"/>
                </a:lnTo>
                <a:lnTo>
                  <a:pt x="580422" y="1274621"/>
                </a:lnTo>
                <a:lnTo>
                  <a:pt x="569760" y="1266900"/>
                </a:lnTo>
                <a:lnTo>
                  <a:pt x="559325" y="1258952"/>
                </a:lnTo>
                <a:lnTo>
                  <a:pt x="549118" y="1250777"/>
                </a:lnTo>
                <a:lnTo>
                  <a:pt x="538910" y="1242148"/>
                </a:lnTo>
                <a:lnTo>
                  <a:pt x="528702" y="1233519"/>
                </a:lnTo>
                <a:lnTo>
                  <a:pt x="518721" y="1224435"/>
                </a:lnTo>
                <a:lnTo>
                  <a:pt x="508740" y="1215352"/>
                </a:lnTo>
                <a:lnTo>
                  <a:pt x="498759" y="1206041"/>
                </a:lnTo>
                <a:lnTo>
                  <a:pt x="489005" y="1196276"/>
                </a:lnTo>
                <a:lnTo>
                  <a:pt x="479477" y="1186284"/>
                </a:lnTo>
                <a:lnTo>
                  <a:pt x="469950" y="1176293"/>
                </a:lnTo>
                <a:lnTo>
                  <a:pt x="460649" y="1165847"/>
                </a:lnTo>
                <a:lnTo>
                  <a:pt x="451349" y="1155401"/>
                </a:lnTo>
                <a:lnTo>
                  <a:pt x="442048" y="1144273"/>
                </a:lnTo>
                <a:lnTo>
                  <a:pt x="433201" y="1133373"/>
                </a:lnTo>
                <a:lnTo>
                  <a:pt x="424581" y="1122019"/>
                </a:lnTo>
                <a:lnTo>
                  <a:pt x="415735" y="1110437"/>
                </a:lnTo>
                <a:lnTo>
                  <a:pt x="407341" y="1098629"/>
                </a:lnTo>
                <a:lnTo>
                  <a:pt x="398948" y="1087047"/>
                </a:lnTo>
                <a:lnTo>
                  <a:pt x="391009" y="1074785"/>
                </a:lnTo>
                <a:lnTo>
                  <a:pt x="383069" y="1062749"/>
                </a:lnTo>
                <a:lnTo>
                  <a:pt x="375584" y="1050714"/>
                </a:lnTo>
                <a:lnTo>
                  <a:pt x="368552" y="1038451"/>
                </a:lnTo>
                <a:lnTo>
                  <a:pt x="361293" y="1026415"/>
                </a:lnTo>
                <a:lnTo>
                  <a:pt x="354714" y="1014153"/>
                </a:lnTo>
                <a:lnTo>
                  <a:pt x="348136" y="1001890"/>
                </a:lnTo>
                <a:lnTo>
                  <a:pt x="341784" y="989627"/>
                </a:lnTo>
                <a:lnTo>
                  <a:pt x="335886" y="976910"/>
                </a:lnTo>
                <a:lnTo>
                  <a:pt x="330215" y="964648"/>
                </a:lnTo>
                <a:lnTo>
                  <a:pt x="324998" y="952158"/>
                </a:lnTo>
                <a:lnTo>
                  <a:pt x="319781" y="939895"/>
                </a:lnTo>
                <a:lnTo>
                  <a:pt x="315017" y="927178"/>
                </a:lnTo>
                <a:lnTo>
                  <a:pt x="310026" y="914915"/>
                </a:lnTo>
                <a:lnTo>
                  <a:pt x="305716" y="902425"/>
                </a:lnTo>
                <a:lnTo>
                  <a:pt x="301633" y="889936"/>
                </a:lnTo>
                <a:lnTo>
                  <a:pt x="297777" y="877673"/>
                </a:lnTo>
                <a:lnTo>
                  <a:pt x="294147" y="864956"/>
                </a:lnTo>
                <a:lnTo>
                  <a:pt x="290972" y="852693"/>
                </a:lnTo>
                <a:lnTo>
                  <a:pt x="287796" y="840431"/>
                </a:lnTo>
                <a:lnTo>
                  <a:pt x="285074" y="827941"/>
                </a:lnTo>
                <a:lnTo>
                  <a:pt x="282352" y="815451"/>
                </a:lnTo>
                <a:lnTo>
                  <a:pt x="280310" y="803415"/>
                </a:lnTo>
                <a:lnTo>
                  <a:pt x="278269" y="791153"/>
                </a:lnTo>
                <a:lnTo>
                  <a:pt x="276681" y="778890"/>
                </a:lnTo>
                <a:lnTo>
                  <a:pt x="275093" y="766854"/>
                </a:lnTo>
                <a:lnTo>
                  <a:pt x="273732" y="754819"/>
                </a:lnTo>
                <a:lnTo>
                  <a:pt x="272824" y="743010"/>
                </a:lnTo>
                <a:lnTo>
                  <a:pt x="272144" y="730975"/>
                </a:lnTo>
                <a:lnTo>
                  <a:pt x="271690" y="719166"/>
                </a:lnTo>
                <a:lnTo>
                  <a:pt x="271463" y="707358"/>
                </a:lnTo>
                <a:lnTo>
                  <a:pt x="271690" y="695776"/>
                </a:lnTo>
                <a:lnTo>
                  <a:pt x="271917" y="684422"/>
                </a:lnTo>
                <a:lnTo>
                  <a:pt x="272371" y="672840"/>
                </a:lnTo>
                <a:lnTo>
                  <a:pt x="273505" y="661486"/>
                </a:lnTo>
                <a:lnTo>
                  <a:pt x="274639" y="650359"/>
                </a:lnTo>
                <a:lnTo>
                  <a:pt x="276000" y="639232"/>
                </a:lnTo>
                <a:lnTo>
                  <a:pt x="277588" y="628331"/>
                </a:lnTo>
                <a:lnTo>
                  <a:pt x="279630" y="617431"/>
                </a:lnTo>
                <a:lnTo>
                  <a:pt x="281671" y="606758"/>
                </a:lnTo>
                <a:lnTo>
                  <a:pt x="284166" y="596312"/>
                </a:lnTo>
                <a:lnTo>
                  <a:pt x="286888" y="585639"/>
                </a:lnTo>
                <a:lnTo>
                  <a:pt x="289837" y="575420"/>
                </a:lnTo>
                <a:lnTo>
                  <a:pt x="293240" y="565428"/>
                </a:lnTo>
                <a:lnTo>
                  <a:pt x="296643" y="555436"/>
                </a:lnTo>
                <a:lnTo>
                  <a:pt x="300272" y="545672"/>
                </a:lnTo>
                <a:lnTo>
                  <a:pt x="304582" y="535907"/>
                </a:lnTo>
                <a:lnTo>
                  <a:pt x="308665" y="526823"/>
                </a:lnTo>
                <a:lnTo>
                  <a:pt x="313202" y="517513"/>
                </a:lnTo>
                <a:lnTo>
                  <a:pt x="317966" y="508202"/>
                </a:lnTo>
                <a:lnTo>
                  <a:pt x="323183" y="499573"/>
                </a:lnTo>
                <a:lnTo>
                  <a:pt x="328627" y="490944"/>
                </a:lnTo>
                <a:lnTo>
                  <a:pt x="334072" y="482542"/>
                </a:lnTo>
                <a:lnTo>
                  <a:pt x="339969" y="474139"/>
                </a:lnTo>
                <a:lnTo>
                  <a:pt x="345867" y="466191"/>
                </a:lnTo>
                <a:lnTo>
                  <a:pt x="352219" y="458243"/>
                </a:lnTo>
                <a:lnTo>
                  <a:pt x="359024" y="450976"/>
                </a:lnTo>
                <a:lnTo>
                  <a:pt x="365829" y="443483"/>
                </a:lnTo>
                <a:lnTo>
                  <a:pt x="373315" y="436216"/>
                </a:lnTo>
                <a:lnTo>
                  <a:pt x="380801" y="429403"/>
                </a:lnTo>
                <a:lnTo>
                  <a:pt x="388514" y="423045"/>
                </a:lnTo>
                <a:lnTo>
                  <a:pt x="396453" y="416459"/>
                </a:lnTo>
                <a:lnTo>
                  <a:pt x="404619" y="410328"/>
                </a:lnTo>
                <a:lnTo>
                  <a:pt x="411651" y="405559"/>
                </a:lnTo>
                <a:lnTo>
                  <a:pt x="418991" y="400883"/>
                </a:lnTo>
                <a:close/>
                <a:moveTo>
                  <a:pt x="1336999" y="252412"/>
                </a:moveTo>
                <a:lnTo>
                  <a:pt x="1344943" y="252638"/>
                </a:lnTo>
                <a:lnTo>
                  <a:pt x="1352660" y="253092"/>
                </a:lnTo>
                <a:lnTo>
                  <a:pt x="1360603" y="254224"/>
                </a:lnTo>
                <a:lnTo>
                  <a:pt x="1368547" y="255357"/>
                </a:lnTo>
                <a:lnTo>
                  <a:pt x="1376264" y="256943"/>
                </a:lnTo>
                <a:lnTo>
                  <a:pt x="1383981" y="258982"/>
                </a:lnTo>
                <a:lnTo>
                  <a:pt x="1391243" y="261475"/>
                </a:lnTo>
                <a:lnTo>
                  <a:pt x="1398733" y="264420"/>
                </a:lnTo>
                <a:lnTo>
                  <a:pt x="1406223" y="267365"/>
                </a:lnTo>
                <a:lnTo>
                  <a:pt x="1413259" y="270990"/>
                </a:lnTo>
                <a:lnTo>
                  <a:pt x="1420295" y="274842"/>
                </a:lnTo>
                <a:lnTo>
                  <a:pt x="1427104" y="279147"/>
                </a:lnTo>
                <a:lnTo>
                  <a:pt x="1433913" y="283905"/>
                </a:lnTo>
                <a:lnTo>
                  <a:pt x="1440268" y="288663"/>
                </a:lnTo>
                <a:lnTo>
                  <a:pt x="1446396" y="293874"/>
                </a:lnTo>
                <a:lnTo>
                  <a:pt x="1452524" y="299764"/>
                </a:lnTo>
                <a:lnTo>
                  <a:pt x="1458425" y="305428"/>
                </a:lnTo>
                <a:lnTo>
                  <a:pt x="1463872" y="311999"/>
                </a:lnTo>
                <a:lnTo>
                  <a:pt x="1469092" y="318569"/>
                </a:lnTo>
                <a:lnTo>
                  <a:pt x="1474086" y="325593"/>
                </a:lnTo>
                <a:lnTo>
                  <a:pt x="1478398" y="332390"/>
                </a:lnTo>
                <a:lnTo>
                  <a:pt x="1482483" y="339867"/>
                </a:lnTo>
                <a:lnTo>
                  <a:pt x="1486342" y="346890"/>
                </a:lnTo>
                <a:lnTo>
                  <a:pt x="1489746" y="354593"/>
                </a:lnTo>
                <a:lnTo>
                  <a:pt x="1492470" y="362070"/>
                </a:lnTo>
                <a:lnTo>
                  <a:pt x="1494966" y="369773"/>
                </a:lnTo>
                <a:lnTo>
                  <a:pt x="1497009" y="377703"/>
                </a:lnTo>
                <a:lnTo>
                  <a:pt x="1498825" y="385407"/>
                </a:lnTo>
                <a:lnTo>
                  <a:pt x="1500186" y="393336"/>
                </a:lnTo>
                <a:lnTo>
                  <a:pt x="1500867" y="401266"/>
                </a:lnTo>
                <a:lnTo>
                  <a:pt x="1501775" y="409196"/>
                </a:lnTo>
                <a:lnTo>
                  <a:pt x="1501775" y="416899"/>
                </a:lnTo>
                <a:lnTo>
                  <a:pt x="1501775" y="424829"/>
                </a:lnTo>
                <a:lnTo>
                  <a:pt x="1500867" y="432532"/>
                </a:lnTo>
                <a:lnTo>
                  <a:pt x="1500186" y="440462"/>
                </a:lnTo>
                <a:lnTo>
                  <a:pt x="1498598" y="448165"/>
                </a:lnTo>
                <a:lnTo>
                  <a:pt x="1497009" y="456095"/>
                </a:lnTo>
                <a:lnTo>
                  <a:pt x="1494966" y="463572"/>
                </a:lnTo>
                <a:lnTo>
                  <a:pt x="1492470" y="471275"/>
                </a:lnTo>
                <a:lnTo>
                  <a:pt x="1489746" y="478525"/>
                </a:lnTo>
                <a:lnTo>
                  <a:pt x="1486569" y="485776"/>
                </a:lnTo>
                <a:lnTo>
                  <a:pt x="1482937" y="493026"/>
                </a:lnTo>
                <a:lnTo>
                  <a:pt x="1479079" y="500049"/>
                </a:lnTo>
                <a:lnTo>
                  <a:pt x="1474993" y="506846"/>
                </a:lnTo>
                <a:lnTo>
                  <a:pt x="1470454" y="513417"/>
                </a:lnTo>
                <a:lnTo>
                  <a:pt x="1465234" y="519987"/>
                </a:lnTo>
                <a:lnTo>
                  <a:pt x="1460241" y="526104"/>
                </a:lnTo>
                <a:lnTo>
                  <a:pt x="1454567" y="532222"/>
                </a:lnTo>
                <a:lnTo>
                  <a:pt x="1448439" y="537886"/>
                </a:lnTo>
                <a:lnTo>
                  <a:pt x="1442311" y="543550"/>
                </a:lnTo>
                <a:lnTo>
                  <a:pt x="1435502" y="548761"/>
                </a:lnTo>
                <a:lnTo>
                  <a:pt x="1430508" y="552160"/>
                </a:lnTo>
                <a:lnTo>
                  <a:pt x="1425515" y="555558"/>
                </a:lnTo>
                <a:lnTo>
                  <a:pt x="1420522" y="558730"/>
                </a:lnTo>
                <a:lnTo>
                  <a:pt x="1415075" y="561675"/>
                </a:lnTo>
                <a:lnTo>
                  <a:pt x="1410082" y="564168"/>
                </a:lnTo>
                <a:lnTo>
                  <a:pt x="1404634" y="566886"/>
                </a:lnTo>
                <a:lnTo>
                  <a:pt x="1399187" y="569152"/>
                </a:lnTo>
                <a:lnTo>
                  <a:pt x="1393967" y="571191"/>
                </a:lnTo>
                <a:lnTo>
                  <a:pt x="1388293" y="573230"/>
                </a:lnTo>
                <a:lnTo>
                  <a:pt x="1382846" y="575043"/>
                </a:lnTo>
                <a:lnTo>
                  <a:pt x="1377172" y="576402"/>
                </a:lnTo>
                <a:lnTo>
                  <a:pt x="1371498" y="577762"/>
                </a:lnTo>
                <a:lnTo>
                  <a:pt x="1366050" y="578894"/>
                </a:lnTo>
                <a:lnTo>
                  <a:pt x="1360376" y="579574"/>
                </a:lnTo>
                <a:lnTo>
                  <a:pt x="1354702" y="580480"/>
                </a:lnTo>
                <a:lnTo>
                  <a:pt x="1349028" y="580934"/>
                </a:lnTo>
                <a:lnTo>
                  <a:pt x="1343354" y="581160"/>
                </a:lnTo>
                <a:lnTo>
                  <a:pt x="1337680" y="581387"/>
                </a:lnTo>
                <a:lnTo>
                  <a:pt x="1332006" y="581387"/>
                </a:lnTo>
                <a:lnTo>
                  <a:pt x="1326332" y="580934"/>
                </a:lnTo>
                <a:lnTo>
                  <a:pt x="1320658" y="580707"/>
                </a:lnTo>
                <a:lnTo>
                  <a:pt x="1314983" y="579801"/>
                </a:lnTo>
                <a:lnTo>
                  <a:pt x="1309309" y="579121"/>
                </a:lnTo>
                <a:lnTo>
                  <a:pt x="1304089" y="577988"/>
                </a:lnTo>
                <a:lnTo>
                  <a:pt x="1298415" y="576855"/>
                </a:lnTo>
                <a:lnTo>
                  <a:pt x="1292968" y="575269"/>
                </a:lnTo>
                <a:lnTo>
                  <a:pt x="1287294" y="573683"/>
                </a:lnTo>
                <a:lnTo>
                  <a:pt x="1282074" y="571871"/>
                </a:lnTo>
                <a:lnTo>
                  <a:pt x="1276626" y="569832"/>
                </a:lnTo>
                <a:lnTo>
                  <a:pt x="1271406" y="567793"/>
                </a:lnTo>
                <a:lnTo>
                  <a:pt x="1266413" y="565527"/>
                </a:lnTo>
                <a:lnTo>
                  <a:pt x="1261193" y="563035"/>
                </a:lnTo>
                <a:lnTo>
                  <a:pt x="753246" y="941401"/>
                </a:lnTo>
                <a:lnTo>
                  <a:pt x="750296" y="943667"/>
                </a:lnTo>
                <a:lnTo>
                  <a:pt x="747118" y="945480"/>
                </a:lnTo>
                <a:lnTo>
                  <a:pt x="743941" y="947292"/>
                </a:lnTo>
                <a:lnTo>
                  <a:pt x="740990" y="949105"/>
                </a:lnTo>
                <a:lnTo>
                  <a:pt x="737586" y="950238"/>
                </a:lnTo>
                <a:lnTo>
                  <a:pt x="734181" y="951597"/>
                </a:lnTo>
                <a:lnTo>
                  <a:pt x="731004" y="952956"/>
                </a:lnTo>
                <a:lnTo>
                  <a:pt x="727599" y="953636"/>
                </a:lnTo>
                <a:lnTo>
                  <a:pt x="723968" y="954316"/>
                </a:lnTo>
                <a:lnTo>
                  <a:pt x="720790" y="954995"/>
                </a:lnTo>
                <a:lnTo>
                  <a:pt x="717159" y="955449"/>
                </a:lnTo>
                <a:lnTo>
                  <a:pt x="713754" y="955675"/>
                </a:lnTo>
                <a:lnTo>
                  <a:pt x="710123" y="955675"/>
                </a:lnTo>
                <a:lnTo>
                  <a:pt x="706945" y="955675"/>
                </a:lnTo>
                <a:lnTo>
                  <a:pt x="703314" y="955449"/>
                </a:lnTo>
                <a:lnTo>
                  <a:pt x="699910" y="954995"/>
                </a:lnTo>
                <a:lnTo>
                  <a:pt x="696505" y="954316"/>
                </a:lnTo>
                <a:lnTo>
                  <a:pt x="693101" y="953636"/>
                </a:lnTo>
                <a:lnTo>
                  <a:pt x="689696" y="952956"/>
                </a:lnTo>
                <a:lnTo>
                  <a:pt x="686519" y="951824"/>
                </a:lnTo>
                <a:lnTo>
                  <a:pt x="683341" y="950691"/>
                </a:lnTo>
                <a:lnTo>
                  <a:pt x="679937" y="949105"/>
                </a:lnTo>
                <a:lnTo>
                  <a:pt x="676986" y="947519"/>
                </a:lnTo>
                <a:lnTo>
                  <a:pt x="673809" y="945933"/>
                </a:lnTo>
                <a:lnTo>
                  <a:pt x="671085" y="944120"/>
                </a:lnTo>
                <a:lnTo>
                  <a:pt x="667908" y="942081"/>
                </a:lnTo>
                <a:lnTo>
                  <a:pt x="665184" y="939815"/>
                </a:lnTo>
                <a:lnTo>
                  <a:pt x="662460" y="937550"/>
                </a:lnTo>
                <a:lnTo>
                  <a:pt x="659737" y="935284"/>
                </a:lnTo>
                <a:lnTo>
                  <a:pt x="657240" y="932792"/>
                </a:lnTo>
                <a:lnTo>
                  <a:pt x="654971" y="929847"/>
                </a:lnTo>
                <a:lnTo>
                  <a:pt x="652474" y="926901"/>
                </a:lnTo>
                <a:lnTo>
                  <a:pt x="650431" y="923956"/>
                </a:lnTo>
                <a:lnTo>
                  <a:pt x="648389" y="921010"/>
                </a:lnTo>
                <a:lnTo>
                  <a:pt x="646573" y="917612"/>
                </a:lnTo>
                <a:lnTo>
                  <a:pt x="645211" y="914440"/>
                </a:lnTo>
                <a:lnTo>
                  <a:pt x="643622" y="911268"/>
                </a:lnTo>
                <a:lnTo>
                  <a:pt x="642261" y="907869"/>
                </a:lnTo>
                <a:lnTo>
                  <a:pt x="641353" y="904471"/>
                </a:lnTo>
                <a:lnTo>
                  <a:pt x="640218" y="901299"/>
                </a:lnTo>
                <a:lnTo>
                  <a:pt x="639537" y="897674"/>
                </a:lnTo>
                <a:lnTo>
                  <a:pt x="639083" y="894275"/>
                </a:lnTo>
                <a:lnTo>
                  <a:pt x="638629" y="890877"/>
                </a:lnTo>
                <a:lnTo>
                  <a:pt x="638402" y="887478"/>
                </a:lnTo>
                <a:lnTo>
                  <a:pt x="638175" y="883853"/>
                </a:lnTo>
                <a:lnTo>
                  <a:pt x="638402" y="880455"/>
                </a:lnTo>
                <a:lnTo>
                  <a:pt x="638629" y="877056"/>
                </a:lnTo>
                <a:lnTo>
                  <a:pt x="639083" y="873658"/>
                </a:lnTo>
                <a:lnTo>
                  <a:pt x="639764" y="870259"/>
                </a:lnTo>
                <a:lnTo>
                  <a:pt x="640218" y="867087"/>
                </a:lnTo>
                <a:lnTo>
                  <a:pt x="641353" y="863689"/>
                </a:lnTo>
                <a:lnTo>
                  <a:pt x="642261" y="860290"/>
                </a:lnTo>
                <a:lnTo>
                  <a:pt x="643622" y="857118"/>
                </a:lnTo>
                <a:lnTo>
                  <a:pt x="644984" y="853946"/>
                </a:lnTo>
                <a:lnTo>
                  <a:pt x="646346" y="850548"/>
                </a:lnTo>
                <a:lnTo>
                  <a:pt x="648162" y="847603"/>
                </a:lnTo>
                <a:lnTo>
                  <a:pt x="649977" y="844657"/>
                </a:lnTo>
                <a:lnTo>
                  <a:pt x="652020" y="841712"/>
                </a:lnTo>
                <a:lnTo>
                  <a:pt x="654063" y="838766"/>
                </a:lnTo>
                <a:lnTo>
                  <a:pt x="656332" y="836274"/>
                </a:lnTo>
                <a:lnTo>
                  <a:pt x="659056" y="833555"/>
                </a:lnTo>
                <a:lnTo>
                  <a:pt x="661553" y="831290"/>
                </a:lnTo>
                <a:lnTo>
                  <a:pt x="664276" y="828571"/>
                </a:lnTo>
                <a:lnTo>
                  <a:pt x="667227" y="826305"/>
                </a:lnTo>
                <a:lnTo>
                  <a:pt x="1174946" y="447939"/>
                </a:lnTo>
                <a:lnTo>
                  <a:pt x="1174265" y="442275"/>
                </a:lnTo>
                <a:lnTo>
                  <a:pt x="1173358" y="436611"/>
                </a:lnTo>
                <a:lnTo>
                  <a:pt x="1172677" y="431173"/>
                </a:lnTo>
                <a:lnTo>
                  <a:pt x="1172450" y="425282"/>
                </a:lnTo>
                <a:lnTo>
                  <a:pt x="1172223" y="419618"/>
                </a:lnTo>
                <a:lnTo>
                  <a:pt x="1172223" y="413954"/>
                </a:lnTo>
                <a:lnTo>
                  <a:pt x="1172450" y="408290"/>
                </a:lnTo>
                <a:lnTo>
                  <a:pt x="1172677" y="402626"/>
                </a:lnTo>
                <a:lnTo>
                  <a:pt x="1173358" y="396961"/>
                </a:lnTo>
                <a:lnTo>
                  <a:pt x="1174265" y="391524"/>
                </a:lnTo>
                <a:lnTo>
                  <a:pt x="1175173" y="385860"/>
                </a:lnTo>
                <a:lnTo>
                  <a:pt x="1176308" y="380195"/>
                </a:lnTo>
                <a:lnTo>
                  <a:pt x="1177443" y="374758"/>
                </a:lnTo>
                <a:lnTo>
                  <a:pt x="1179032" y="369094"/>
                </a:lnTo>
                <a:lnTo>
                  <a:pt x="1180847" y="363883"/>
                </a:lnTo>
                <a:lnTo>
                  <a:pt x="1182890" y="358445"/>
                </a:lnTo>
                <a:lnTo>
                  <a:pt x="1184933" y="353461"/>
                </a:lnTo>
                <a:lnTo>
                  <a:pt x="1187202" y="348023"/>
                </a:lnTo>
                <a:lnTo>
                  <a:pt x="1189699" y="342812"/>
                </a:lnTo>
                <a:lnTo>
                  <a:pt x="1192423" y="337828"/>
                </a:lnTo>
                <a:lnTo>
                  <a:pt x="1195146" y="332843"/>
                </a:lnTo>
                <a:lnTo>
                  <a:pt x="1198324" y="328085"/>
                </a:lnTo>
                <a:lnTo>
                  <a:pt x="1201274" y="323101"/>
                </a:lnTo>
                <a:lnTo>
                  <a:pt x="1204906" y="318569"/>
                </a:lnTo>
                <a:lnTo>
                  <a:pt x="1208537" y="314038"/>
                </a:lnTo>
                <a:lnTo>
                  <a:pt x="1212168" y="309280"/>
                </a:lnTo>
                <a:lnTo>
                  <a:pt x="1216254" y="304975"/>
                </a:lnTo>
                <a:lnTo>
                  <a:pt x="1220339" y="300671"/>
                </a:lnTo>
                <a:lnTo>
                  <a:pt x="1224425" y="296592"/>
                </a:lnTo>
                <a:lnTo>
                  <a:pt x="1228964" y="292514"/>
                </a:lnTo>
                <a:lnTo>
                  <a:pt x="1233503" y="288663"/>
                </a:lnTo>
                <a:lnTo>
                  <a:pt x="1238496" y="285037"/>
                </a:lnTo>
                <a:lnTo>
                  <a:pt x="1245305" y="280280"/>
                </a:lnTo>
                <a:lnTo>
                  <a:pt x="1252341" y="275522"/>
                </a:lnTo>
                <a:lnTo>
                  <a:pt x="1259604" y="271443"/>
                </a:lnTo>
                <a:lnTo>
                  <a:pt x="1266867" y="268045"/>
                </a:lnTo>
                <a:lnTo>
                  <a:pt x="1274584" y="264646"/>
                </a:lnTo>
                <a:lnTo>
                  <a:pt x="1282074" y="261475"/>
                </a:lnTo>
                <a:lnTo>
                  <a:pt x="1289563" y="259209"/>
                </a:lnTo>
                <a:lnTo>
                  <a:pt x="1297507" y="256943"/>
                </a:lnTo>
                <a:lnTo>
                  <a:pt x="1305224" y="255357"/>
                </a:lnTo>
                <a:lnTo>
                  <a:pt x="1313168" y="253998"/>
                </a:lnTo>
                <a:lnTo>
                  <a:pt x="1321111" y="253092"/>
                </a:lnTo>
                <a:lnTo>
                  <a:pt x="1329055" y="252638"/>
                </a:lnTo>
                <a:lnTo>
                  <a:pt x="1336999" y="252412"/>
                </a:lnTo>
                <a:close/>
                <a:moveTo>
                  <a:pt x="545651" y="233362"/>
                </a:moveTo>
                <a:lnTo>
                  <a:pt x="557224" y="233589"/>
                </a:lnTo>
                <a:lnTo>
                  <a:pt x="568797" y="234042"/>
                </a:lnTo>
                <a:lnTo>
                  <a:pt x="580370" y="234723"/>
                </a:lnTo>
                <a:lnTo>
                  <a:pt x="592170" y="235403"/>
                </a:lnTo>
                <a:lnTo>
                  <a:pt x="603970" y="236764"/>
                </a:lnTo>
                <a:lnTo>
                  <a:pt x="615770" y="238351"/>
                </a:lnTo>
                <a:lnTo>
                  <a:pt x="627796" y="240165"/>
                </a:lnTo>
                <a:lnTo>
                  <a:pt x="639596" y="242207"/>
                </a:lnTo>
                <a:lnTo>
                  <a:pt x="651623" y="244701"/>
                </a:lnTo>
                <a:lnTo>
                  <a:pt x="663650" y="247196"/>
                </a:lnTo>
                <a:lnTo>
                  <a:pt x="675450" y="250144"/>
                </a:lnTo>
                <a:lnTo>
                  <a:pt x="687477" y="253319"/>
                </a:lnTo>
                <a:lnTo>
                  <a:pt x="699504" y="256721"/>
                </a:lnTo>
                <a:lnTo>
                  <a:pt x="711530" y="260576"/>
                </a:lnTo>
                <a:lnTo>
                  <a:pt x="723557" y="264658"/>
                </a:lnTo>
                <a:lnTo>
                  <a:pt x="735584" y="268740"/>
                </a:lnTo>
                <a:lnTo>
                  <a:pt x="747611" y="273276"/>
                </a:lnTo>
                <a:lnTo>
                  <a:pt x="759638" y="278265"/>
                </a:lnTo>
                <a:lnTo>
                  <a:pt x="771665" y="283255"/>
                </a:lnTo>
                <a:lnTo>
                  <a:pt x="783691" y="288471"/>
                </a:lnTo>
                <a:lnTo>
                  <a:pt x="795718" y="294140"/>
                </a:lnTo>
                <a:lnTo>
                  <a:pt x="807745" y="300037"/>
                </a:lnTo>
                <a:lnTo>
                  <a:pt x="819545" y="306160"/>
                </a:lnTo>
                <a:lnTo>
                  <a:pt x="831572" y="312510"/>
                </a:lnTo>
                <a:lnTo>
                  <a:pt x="843372" y="319087"/>
                </a:lnTo>
                <a:lnTo>
                  <a:pt x="855172" y="326117"/>
                </a:lnTo>
                <a:lnTo>
                  <a:pt x="866972" y="333148"/>
                </a:lnTo>
                <a:lnTo>
                  <a:pt x="878772" y="340405"/>
                </a:lnTo>
                <a:lnTo>
                  <a:pt x="890571" y="348115"/>
                </a:lnTo>
                <a:lnTo>
                  <a:pt x="901918" y="356053"/>
                </a:lnTo>
                <a:lnTo>
                  <a:pt x="913491" y="364217"/>
                </a:lnTo>
                <a:lnTo>
                  <a:pt x="925064" y="372382"/>
                </a:lnTo>
                <a:lnTo>
                  <a:pt x="936637" y="380999"/>
                </a:lnTo>
                <a:lnTo>
                  <a:pt x="947756" y="390071"/>
                </a:lnTo>
                <a:lnTo>
                  <a:pt x="959102" y="398915"/>
                </a:lnTo>
                <a:lnTo>
                  <a:pt x="970448" y="408440"/>
                </a:lnTo>
                <a:lnTo>
                  <a:pt x="981340" y="417965"/>
                </a:lnTo>
                <a:lnTo>
                  <a:pt x="992459" y="427717"/>
                </a:lnTo>
                <a:lnTo>
                  <a:pt x="1003351" y="437696"/>
                </a:lnTo>
                <a:lnTo>
                  <a:pt x="1014017" y="448128"/>
                </a:lnTo>
                <a:lnTo>
                  <a:pt x="1024909" y="458560"/>
                </a:lnTo>
                <a:lnTo>
                  <a:pt x="1035347" y="469446"/>
                </a:lnTo>
                <a:lnTo>
                  <a:pt x="1045786" y="480105"/>
                </a:lnTo>
                <a:lnTo>
                  <a:pt x="968447" y="537849"/>
                </a:lnTo>
                <a:lnTo>
                  <a:pt x="968548" y="537951"/>
                </a:lnTo>
                <a:lnTo>
                  <a:pt x="706546" y="733927"/>
                </a:lnTo>
                <a:lnTo>
                  <a:pt x="764164" y="550895"/>
                </a:lnTo>
                <a:lnTo>
                  <a:pt x="764617" y="545899"/>
                </a:lnTo>
                <a:lnTo>
                  <a:pt x="764617" y="541130"/>
                </a:lnTo>
                <a:lnTo>
                  <a:pt x="764164" y="536134"/>
                </a:lnTo>
                <a:lnTo>
                  <a:pt x="763256" y="531365"/>
                </a:lnTo>
                <a:lnTo>
                  <a:pt x="762122" y="526823"/>
                </a:lnTo>
                <a:lnTo>
                  <a:pt x="760534" y="522055"/>
                </a:lnTo>
                <a:lnTo>
                  <a:pt x="758493" y="517740"/>
                </a:lnTo>
                <a:lnTo>
                  <a:pt x="756224" y="513425"/>
                </a:lnTo>
                <a:lnTo>
                  <a:pt x="753729" y="509338"/>
                </a:lnTo>
                <a:lnTo>
                  <a:pt x="750553" y="505477"/>
                </a:lnTo>
                <a:lnTo>
                  <a:pt x="747377" y="502071"/>
                </a:lnTo>
                <a:lnTo>
                  <a:pt x="743975" y="498892"/>
                </a:lnTo>
                <a:lnTo>
                  <a:pt x="740345" y="495713"/>
                </a:lnTo>
                <a:lnTo>
                  <a:pt x="736489" y="493215"/>
                </a:lnTo>
                <a:lnTo>
                  <a:pt x="732406" y="491171"/>
                </a:lnTo>
                <a:lnTo>
                  <a:pt x="728096" y="489354"/>
                </a:lnTo>
                <a:lnTo>
                  <a:pt x="724013" y="487992"/>
                </a:lnTo>
                <a:lnTo>
                  <a:pt x="719929" y="487310"/>
                </a:lnTo>
                <a:lnTo>
                  <a:pt x="715846" y="487083"/>
                </a:lnTo>
                <a:lnTo>
                  <a:pt x="711990" y="487083"/>
                </a:lnTo>
                <a:lnTo>
                  <a:pt x="708134" y="487765"/>
                </a:lnTo>
                <a:lnTo>
                  <a:pt x="704504" y="488900"/>
                </a:lnTo>
                <a:lnTo>
                  <a:pt x="701102" y="490262"/>
                </a:lnTo>
                <a:lnTo>
                  <a:pt x="697926" y="492079"/>
                </a:lnTo>
                <a:lnTo>
                  <a:pt x="694977" y="494577"/>
                </a:lnTo>
                <a:lnTo>
                  <a:pt x="692255" y="497302"/>
                </a:lnTo>
                <a:lnTo>
                  <a:pt x="689986" y="500254"/>
                </a:lnTo>
                <a:lnTo>
                  <a:pt x="687945" y="503661"/>
                </a:lnTo>
                <a:lnTo>
                  <a:pt x="685903" y="507521"/>
                </a:lnTo>
                <a:lnTo>
                  <a:pt x="684542" y="511609"/>
                </a:lnTo>
                <a:lnTo>
                  <a:pt x="683181" y="515923"/>
                </a:lnTo>
                <a:lnTo>
                  <a:pt x="682501" y="520692"/>
                </a:lnTo>
                <a:lnTo>
                  <a:pt x="591310" y="808866"/>
                </a:lnTo>
                <a:lnTo>
                  <a:pt x="531651" y="534544"/>
                </a:lnTo>
                <a:lnTo>
                  <a:pt x="529156" y="529776"/>
                </a:lnTo>
                <a:lnTo>
                  <a:pt x="526433" y="525688"/>
                </a:lnTo>
                <a:lnTo>
                  <a:pt x="523258" y="521828"/>
                </a:lnTo>
                <a:lnTo>
                  <a:pt x="519855" y="518648"/>
                </a:lnTo>
                <a:lnTo>
                  <a:pt x="516452" y="515696"/>
                </a:lnTo>
                <a:lnTo>
                  <a:pt x="512823" y="513198"/>
                </a:lnTo>
                <a:lnTo>
                  <a:pt x="508967" y="510927"/>
                </a:lnTo>
                <a:lnTo>
                  <a:pt x="505110" y="509338"/>
                </a:lnTo>
                <a:lnTo>
                  <a:pt x="501481" y="507975"/>
                </a:lnTo>
                <a:lnTo>
                  <a:pt x="497624" y="507067"/>
                </a:lnTo>
                <a:lnTo>
                  <a:pt x="493768" y="506840"/>
                </a:lnTo>
                <a:lnTo>
                  <a:pt x="489912" y="506840"/>
                </a:lnTo>
                <a:lnTo>
                  <a:pt x="486509" y="507294"/>
                </a:lnTo>
                <a:lnTo>
                  <a:pt x="482880" y="507975"/>
                </a:lnTo>
                <a:lnTo>
                  <a:pt x="479477" y="509565"/>
                </a:lnTo>
                <a:lnTo>
                  <a:pt x="476301" y="511609"/>
                </a:lnTo>
                <a:lnTo>
                  <a:pt x="473352" y="513880"/>
                </a:lnTo>
                <a:lnTo>
                  <a:pt x="470857" y="516832"/>
                </a:lnTo>
                <a:lnTo>
                  <a:pt x="468589" y="519784"/>
                </a:lnTo>
                <a:lnTo>
                  <a:pt x="466774" y="523417"/>
                </a:lnTo>
                <a:lnTo>
                  <a:pt x="465186" y="527051"/>
                </a:lnTo>
                <a:lnTo>
                  <a:pt x="463825" y="531138"/>
                </a:lnTo>
                <a:lnTo>
                  <a:pt x="462918" y="535453"/>
                </a:lnTo>
                <a:lnTo>
                  <a:pt x="462464" y="539767"/>
                </a:lnTo>
                <a:lnTo>
                  <a:pt x="462010" y="544536"/>
                </a:lnTo>
                <a:lnTo>
                  <a:pt x="462464" y="549305"/>
                </a:lnTo>
                <a:lnTo>
                  <a:pt x="462691" y="554074"/>
                </a:lnTo>
                <a:lnTo>
                  <a:pt x="463371" y="559070"/>
                </a:lnTo>
                <a:lnTo>
                  <a:pt x="464506" y="564066"/>
                </a:lnTo>
                <a:lnTo>
                  <a:pt x="465867" y="569289"/>
                </a:lnTo>
                <a:lnTo>
                  <a:pt x="467455" y="574058"/>
                </a:lnTo>
                <a:lnTo>
                  <a:pt x="469496" y="579281"/>
                </a:lnTo>
                <a:lnTo>
                  <a:pt x="526207" y="858598"/>
                </a:lnTo>
                <a:lnTo>
                  <a:pt x="392143" y="734835"/>
                </a:lnTo>
                <a:lnTo>
                  <a:pt x="389194" y="732791"/>
                </a:lnTo>
                <a:lnTo>
                  <a:pt x="386018" y="731202"/>
                </a:lnTo>
                <a:lnTo>
                  <a:pt x="383069" y="730066"/>
                </a:lnTo>
                <a:lnTo>
                  <a:pt x="380120" y="729612"/>
                </a:lnTo>
                <a:lnTo>
                  <a:pt x="377398" y="729612"/>
                </a:lnTo>
                <a:lnTo>
                  <a:pt x="374676" y="730293"/>
                </a:lnTo>
                <a:lnTo>
                  <a:pt x="371954" y="731202"/>
                </a:lnTo>
                <a:lnTo>
                  <a:pt x="369459" y="732791"/>
                </a:lnTo>
                <a:lnTo>
                  <a:pt x="367190" y="734835"/>
                </a:lnTo>
                <a:lnTo>
                  <a:pt x="365149" y="737333"/>
                </a:lnTo>
                <a:lnTo>
                  <a:pt x="363107" y="740285"/>
                </a:lnTo>
                <a:lnTo>
                  <a:pt x="361293" y="743919"/>
                </a:lnTo>
                <a:lnTo>
                  <a:pt x="359932" y="747552"/>
                </a:lnTo>
                <a:lnTo>
                  <a:pt x="358797" y="751640"/>
                </a:lnTo>
                <a:lnTo>
                  <a:pt x="357663" y="756408"/>
                </a:lnTo>
                <a:lnTo>
                  <a:pt x="357209" y="761404"/>
                </a:lnTo>
                <a:lnTo>
                  <a:pt x="356756" y="766627"/>
                </a:lnTo>
                <a:lnTo>
                  <a:pt x="356756" y="772077"/>
                </a:lnTo>
                <a:lnTo>
                  <a:pt x="356983" y="777300"/>
                </a:lnTo>
                <a:lnTo>
                  <a:pt x="357436" y="782751"/>
                </a:lnTo>
                <a:lnTo>
                  <a:pt x="358117" y="788201"/>
                </a:lnTo>
                <a:lnTo>
                  <a:pt x="359251" y="793197"/>
                </a:lnTo>
                <a:lnTo>
                  <a:pt x="360612" y="798647"/>
                </a:lnTo>
                <a:lnTo>
                  <a:pt x="361746" y="803870"/>
                </a:lnTo>
                <a:lnTo>
                  <a:pt x="363561" y="808638"/>
                </a:lnTo>
                <a:lnTo>
                  <a:pt x="365376" y="813407"/>
                </a:lnTo>
                <a:lnTo>
                  <a:pt x="367417" y="817949"/>
                </a:lnTo>
                <a:lnTo>
                  <a:pt x="369686" y="822264"/>
                </a:lnTo>
                <a:lnTo>
                  <a:pt x="371954" y="826124"/>
                </a:lnTo>
                <a:lnTo>
                  <a:pt x="374676" y="829758"/>
                </a:lnTo>
                <a:lnTo>
                  <a:pt x="377172" y="832710"/>
                </a:lnTo>
                <a:lnTo>
                  <a:pt x="379667" y="835435"/>
                </a:lnTo>
                <a:lnTo>
                  <a:pt x="518267" y="953747"/>
                </a:lnTo>
                <a:lnTo>
                  <a:pt x="427077" y="1028686"/>
                </a:lnTo>
                <a:lnTo>
                  <a:pt x="425489" y="1030276"/>
                </a:lnTo>
                <a:lnTo>
                  <a:pt x="424581" y="1032319"/>
                </a:lnTo>
                <a:lnTo>
                  <a:pt x="423447" y="1034590"/>
                </a:lnTo>
                <a:lnTo>
                  <a:pt x="422994" y="1037315"/>
                </a:lnTo>
                <a:lnTo>
                  <a:pt x="422767" y="1040040"/>
                </a:lnTo>
                <a:lnTo>
                  <a:pt x="422994" y="1043220"/>
                </a:lnTo>
                <a:lnTo>
                  <a:pt x="423447" y="1046399"/>
                </a:lnTo>
                <a:lnTo>
                  <a:pt x="423901" y="1050032"/>
                </a:lnTo>
                <a:lnTo>
                  <a:pt x="425262" y="1053893"/>
                </a:lnTo>
                <a:lnTo>
                  <a:pt x="426623" y="1057753"/>
                </a:lnTo>
                <a:lnTo>
                  <a:pt x="427984" y="1061614"/>
                </a:lnTo>
                <a:lnTo>
                  <a:pt x="430026" y="1065701"/>
                </a:lnTo>
                <a:lnTo>
                  <a:pt x="432521" y="1069789"/>
                </a:lnTo>
                <a:lnTo>
                  <a:pt x="435016" y="1073876"/>
                </a:lnTo>
                <a:lnTo>
                  <a:pt x="437738" y="1077964"/>
                </a:lnTo>
                <a:lnTo>
                  <a:pt x="440914" y="1082052"/>
                </a:lnTo>
                <a:lnTo>
                  <a:pt x="444544" y="1085912"/>
                </a:lnTo>
                <a:lnTo>
                  <a:pt x="447719" y="1089773"/>
                </a:lnTo>
                <a:lnTo>
                  <a:pt x="451349" y="1093179"/>
                </a:lnTo>
                <a:lnTo>
                  <a:pt x="454978" y="1096131"/>
                </a:lnTo>
                <a:lnTo>
                  <a:pt x="458608" y="1098629"/>
                </a:lnTo>
                <a:lnTo>
                  <a:pt x="462010" y="1101354"/>
                </a:lnTo>
                <a:lnTo>
                  <a:pt x="465640" y="1103398"/>
                </a:lnTo>
                <a:lnTo>
                  <a:pt x="469042" y="1105214"/>
                </a:lnTo>
                <a:lnTo>
                  <a:pt x="472672" y="1106577"/>
                </a:lnTo>
                <a:lnTo>
                  <a:pt x="475621" y="1107712"/>
                </a:lnTo>
                <a:lnTo>
                  <a:pt x="478797" y="1108394"/>
                </a:lnTo>
                <a:lnTo>
                  <a:pt x="481746" y="1108621"/>
                </a:lnTo>
                <a:lnTo>
                  <a:pt x="484695" y="1108621"/>
                </a:lnTo>
                <a:lnTo>
                  <a:pt x="486963" y="1108394"/>
                </a:lnTo>
                <a:lnTo>
                  <a:pt x="489231" y="1107485"/>
                </a:lnTo>
                <a:lnTo>
                  <a:pt x="491273" y="1106350"/>
                </a:lnTo>
                <a:lnTo>
                  <a:pt x="585185" y="1028913"/>
                </a:lnTo>
                <a:lnTo>
                  <a:pt x="670478" y="1199001"/>
                </a:lnTo>
                <a:lnTo>
                  <a:pt x="672066" y="1202862"/>
                </a:lnTo>
                <a:lnTo>
                  <a:pt x="673881" y="1206495"/>
                </a:lnTo>
                <a:lnTo>
                  <a:pt x="676149" y="1210129"/>
                </a:lnTo>
                <a:lnTo>
                  <a:pt x="678644" y="1213989"/>
                </a:lnTo>
                <a:lnTo>
                  <a:pt x="681366" y="1217850"/>
                </a:lnTo>
                <a:lnTo>
                  <a:pt x="684769" y="1221483"/>
                </a:lnTo>
                <a:lnTo>
                  <a:pt x="688172" y="1225116"/>
                </a:lnTo>
                <a:lnTo>
                  <a:pt x="692028" y="1228296"/>
                </a:lnTo>
                <a:lnTo>
                  <a:pt x="695884" y="1231702"/>
                </a:lnTo>
                <a:lnTo>
                  <a:pt x="699967" y="1234881"/>
                </a:lnTo>
                <a:lnTo>
                  <a:pt x="704051" y="1237606"/>
                </a:lnTo>
                <a:lnTo>
                  <a:pt x="708361" y="1240331"/>
                </a:lnTo>
                <a:lnTo>
                  <a:pt x="712897" y="1242829"/>
                </a:lnTo>
                <a:lnTo>
                  <a:pt x="717434" y="1244873"/>
                </a:lnTo>
                <a:lnTo>
                  <a:pt x="722198" y="1246917"/>
                </a:lnTo>
                <a:lnTo>
                  <a:pt x="726735" y="1248052"/>
                </a:lnTo>
                <a:lnTo>
                  <a:pt x="731272" y="1249415"/>
                </a:lnTo>
                <a:lnTo>
                  <a:pt x="735808" y="1249869"/>
                </a:lnTo>
                <a:lnTo>
                  <a:pt x="739892" y="1250096"/>
                </a:lnTo>
                <a:lnTo>
                  <a:pt x="743748" y="1249869"/>
                </a:lnTo>
                <a:lnTo>
                  <a:pt x="747377" y="1249188"/>
                </a:lnTo>
                <a:lnTo>
                  <a:pt x="750780" y="1248052"/>
                </a:lnTo>
                <a:lnTo>
                  <a:pt x="754183" y="1246690"/>
                </a:lnTo>
                <a:lnTo>
                  <a:pt x="756905" y="1244873"/>
                </a:lnTo>
                <a:lnTo>
                  <a:pt x="759400" y="1242829"/>
                </a:lnTo>
                <a:lnTo>
                  <a:pt x="761668" y="1240104"/>
                </a:lnTo>
                <a:lnTo>
                  <a:pt x="763256" y="1237379"/>
                </a:lnTo>
                <a:lnTo>
                  <a:pt x="764844" y="1233973"/>
                </a:lnTo>
                <a:lnTo>
                  <a:pt x="765751" y="1230794"/>
                </a:lnTo>
                <a:lnTo>
                  <a:pt x="766205" y="1227160"/>
                </a:lnTo>
                <a:lnTo>
                  <a:pt x="766432" y="1223073"/>
                </a:lnTo>
                <a:lnTo>
                  <a:pt x="765978" y="1218985"/>
                </a:lnTo>
                <a:lnTo>
                  <a:pt x="688172" y="1040495"/>
                </a:lnTo>
                <a:lnTo>
                  <a:pt x="924314" y="1204224"/>
                </a:lnTo>
                <a:lnTo>
                  <a:pt x="927490" y="1208312"/>
                </a:lnTo>
                <a:lnTo>
                  <a:pt x="930892" y="1212172"/>
                </a:lnTo>
                <a:lnTo>
                  <a:pt x="934522" y="1215806"/>
                </a:lnTo>
                <a:lnTo>
                  <a:pt x="938378" y="1218985"/>
                </a:lnTo>
                <a:lnTo>
                  <a:pt x="942461" y="1221710"/>
                </a:lnTo>
                <a:lnTo>
                  <a:pt x="946318" y="1224208"/>
                </a:lnTo>
                <a:lnTo>
                  <a:pt x="950401" y="1226252"/>
                </a:lnTo>
                <a:lnTo>
                  <a:pt x="954484" y="1227841"/>
                </a:lnTo>
                <a:lnTo>
                  <a:pt x="958567" y="1229204"/>
                </a:lnTo>
                <a:lnTo>
                  <a:pt x="962423" y="1229885"/>
                </a:lnTo>
                <a:lnTo>
                  <a:pt x="966506" y="1230112"/>
                </a:lnTo>
                <a:lnTo>
                  <a:pt x="970363" y="1230112"/>
                </a:lnTo>
                <a:lnTo>
                  <a:pt x="973992" y="1229658"/>
                </a:lnTo>
                <a:lnTo>
                  <a:pt x="977622" y="1228750"/>
                </a:lnTo>
                <a:lnTo>
                  <a:pt x="980797" y="1227387"/>
                </a:lnTo>
                <a:lnTo>
                  <a:pt x="984200" y="1225343"/>
                </a:lnTo>
                <a:lnTo>
                  <a:pt x="986922" y="1223073"/>
                </a:lnTo>
                <a:lnTo>
                  <a:pt x="989644" y="1220120"/>
                </a:lnTo>
                <a:lnTo>
                  <a:pt x="991686" y="1217168"/>
                </a:lnTo>
                <a:lnTo>
                  <a:pt x="993501" y="1213762"/>
                </a:lnTo>
                <a:lnTo>
                  <a:pt x="994635" y="1210129"/>
                </a:lnTo>
                <a:lnTo>
                  <a:pt x="995769" y="1206268"/>
                </a:lnTo>
                <a:lnTo>
                  <a:pt x="996223" y="1202181"/>
                </a:lnTo>
                <a:lnTo>
                  <a:pt x="996223" y="1198093"/>
                </a:lnTo>
                <a:lnTo>
                  <a:pt x="996223" y="1193778"/>
                </a:lnTo>
                <a:lnTo>
                  <a:pt x="995542" y="1189464"/>
                </a:lnTo>
                <a:lnTo>
                  <a:pt x="994408" y="1184922"/>
                </a:lnTo>
                <a:lnTo>
                  <a:pt x="993274" y="1180380"/>
                </a:lnTo>
                <a:lnTo>
                  <a:pt x="991459" y="1175838"/>
                </a:lnTo>
                <a:lnTo>
                  <a:pt x="989417" y="1171297"/>
                </a:lnTo>
                <a:lnTo>
                  <a:pt x="986695" y="1166982"/>
                </a:lnTo>
                <a:lnTo>
                  <a:pt x="983973" y="1162440"/>
                </a:lnTo>
                <a:lnTo>
                  <a:pt x="757812" y="992352"/>
                </a:lnTo>
                <a:lnTo>
                  <a:pt x="760988" y="990763"/>
                </a:lnTo>
                <a:lnTo>
                  <a:pt x="1045901" y="1023690"/>
                </a:lnTo>
                <a:lnTo>
                  <a:pt x="1050211" y="1024826"/>
                </a:lnTo>
                <a:lnTo>
                  <a:pt x="1054294" y="1025734"/>
                </a:lnTo>
                <a:lnTo>
                  <a:pt x="1058377" y="1025961"/>
                </a:lnTo>
                <a:lnTo>
                  <a:pt x="1062234" y="1025961"/>
                </a:lnTo>
                <a:lnTo>
                  <a:pt x="1066090" y="1025280"/>
                </a:lnTo>
                <a:lnTo>
                  <a:pt x="1069493" y="1024144"/>
                </a:lnTo>
                <a:lnTo>
                  <a:pt x="1072668" y="1022782"/>
                </a:lnTo>
                <a:lnTo>
                  <a:pt x="1075617" y="1020965"/>
                </a:lnTo>
                <a:lnTo>
                  <a:pt x="1078339" y="1018694"/>
                </a:lnTo>
                <a:lnTo>
                  <a:pt x="1080608" y="1016196"/>
                </a:lnTo>
                <a:lnTo>
                  <a:pt x="1083103" y="1013244"/>
                </a:lnTo>
                <a:lnTo>
                  <a:pt x="1084464" y="1010065"/>
                </a:lnTo>
                <a:lnTo>
                  <a:pt x="1086052" y="1006432"/>
                </a:lnTo>
                <a:lnTo>
                  <a:pt x="1087186" y="1002344"/>
                </a:lnTo>
                <a:lnTo>
                  <a:pt x="1087640" y="998256"/>
                </a:lnTo>
                <a:lnTo>
                  <a:pt x="1087867" y="993715"/>
                </a:lnTo>
                <a:lnTo>
                  <a:pt x="1087640" y="988946"/>
                </a:lnTo>
                <a:lnTo>
                  <a:pt x="1086733" y="984404"/>
                </a:lnTo>
                <a:lnTo>
                  <a:pt x="1085825" y="979862"/>
                </a:lnTo>
                <a:lnTo>
                  <a:pt x="1084464" y="975548"/>
                </a:lnTo>
                <a:lnTo>
                  <a:pt x="1082423" y="970779"/>
                </a:lnTo>
                <a:lnTo>
                  <a:pt x="1080381" y="966464"/>
                </a:lnTo>
                <a:lnTo>
                  <a:pt x="1077886" y="962150"/>
                </a:lnTo>
                <a:lnTo>
                  <a:pt x="1075164" y="958062"/>
                </a:lnTo>
                <a:lnTo>
                  <a:pt x="1071988" y="954202"/>
                </a:lnTo>
                <a:lnTo>
                  <a:pt x="1068585" y="950568"/>
                </a:lnTo>
                <a:lnTo>
                  <a:pt x="1065183" y="947389"/>
                </a:lnTo>
                <a:lnTo>
                  <a:pt x="1061553" y="944210"/>
                </a:lnTo>
                <a:lnTo>
                  <a:pt x="1057470" y="941485"/>
                </a:lnTo>
                <a:lnTo>
                  <a:pt x="1053387" y="938760"/>
                </a:lnTo>
                <a:lnTo>
                  <a:pt x="1048850" y="936716"/>
                </a:lnTo>
                <a:lnTo>
                  <a:pt x="1044313" y="934899"/>
                </a:lnTo>
                <a:lnTo>
                  <a:pt x="860118" y="918549"/>
                </a:lnTo>
                <a:lnTo>
                  <a:pt x="1109698" y="731671"/>
                </a:lnTo>
                <a:lnTo>
                  <a:pt x="1109551" y="731383"/>
                </a:lnTo>
                <a:lnTo>
                  <a:pt x="1187385" y="673553"/>
                </a:lnTo>
                <a:lnTo>
                  <a:pt x="1194873" y="687387"/>
                </a:lnTo>
                <a:lnTo>
                  <a:pt x="1202362" y="701221"/>
                </a:lnTo>
                <a:lnTo>
                  <a:pt x="1209169" y="715055"/>
                </a:lnTo>
                <a:lnTo>
                  <a:pt x="1216204" y="728889"/>
                </a:lnTo>
                <a:lnTo>
                  <a:pt x="1222558" y="742723"/>
                </a:lnTo>
                <a:lnTo>
                  <a:pt x="1228684" y="756783"/>
                </a:lnTo>
                <a:lnTo>
                  <a:pt x="1234811" y="770617"/>
                </a:lnTo>
                <a:lnTo>
                  <a:pt x="1240484" y="784678"/>
                </a:lnTo>
                <a:lnTo>
                  <a:pt x="1245703" y="798512"/>
                </a:lnTo>
                <a:lnTo>
                  <a:pt x="1250923" y="812573"/>
                </a:lnTo>
                <a:lnTo>
                  <a:pt x="1255688" y="826406"/>
                </a:lnTo>
                <a:lnTo>
                  <a:pt x="1260680" y="840467"/>
                </a:lnTo>
                <a:lnTo>
                  <a:pt x="1264992" y="854301"/>
                </a:lnTo>
                <a:lnTo>
                  <a:pt x="1269076" y="868362"/>
                </a:lnTo>
                <a:lnTo>
                  <a:pt x="1272934" y="882196"/>
                </a:lnTo>
                <a:lnTo>
                  <a:pt x="1276338" y="896030"/>
                </a:lnTo>
                <a:lnTo>
                  <a:pt x="1279515" y="910090"/>
                </a:lnTo>
                <a:lnTo>
                  <a:pt x="1282692" y="923924"/>
                </a:lnTo>
                <a:lnTo>
                  <a:pt x="1285415" y="937759"/>
                </a:lnTo>
                <a:lnTo>
                  <a:pt x="1288138" y="951366"/>
                </a:lnTo>
                <a:lnTo>
                  <a:pt x="1290180" y="964973"/>
                </a:lnTo>
                <a:lnTo>
                  <a:pt x="1292222" y="978580"/>
                </a:lnTo>
                <a:lnTo>
                  <a:pt x="1294038" y="992187"/>
                </a:lnTo>
                <a:lnTo>
                  <a:pt x="1295172" y="1005794"/>
                </a:lnTo>
                <a:lnTo>
                  <a:pt x="1296534" y="1019175"/>
                </a:lnTo>
                <a:lnTo>
                  <a:pt x="1297215" y="1032555"/>
                </a:lnTo>
                <a:lnTo>
                  <a:pt x="1298122" y="1045709"/>
                </a:lnTo>
                <a:lnTo>
                  <a:pt x="1298349" y="1059089"/>
                </a:lnTo>
                <a:lnTo>
                  <a:pt x="1298576" y="1072016"/>
                </a:lnTo>
                <a:lnTo>
                  <a:pt x="1298349" y="1085169"/>
                </a:lnTo>
                <a:lnTo>
                  <a:pt x="1297669" y="1098096"/>
                </a:lnTo>
                <a:lnTo>
                  <a:pt x="1296988" y="1111023"/>
                </a:lnTo>
                <a:lnTo>
                  <a:pt x="1296307" y="1123496"/>
                </a:lnTo>
                <a:lnTo>
                  <a:pt x="1294945" y="1135969"/>
                </a:lnTo>
                <a:lnTo>
                  <a:pt x="1293357" y="1148669"/>
                </a:lnTo>
                <a:lnTo>
                  <a:pt x="1291542" y="1160916"/>
                </a:lnTo>
                <a:lnTo>
                  <a:pt x="1289499" y="1173162"/>
                </a:lnTo>
                <a:lnTo>
                  <a:pt x="1287230" y="1185182"/>
                </a:lnTo>
                <a:lnTo>
                  <a:pt x="1284734" y="1197201"/>
                </a:lnTo>
                <a:lnTo>
                  <a:pt x="1282011" y="1208994"/>
                </a:lnTo>
                <a:lnTo>
                  <a:pt x="1278834" y="1220560"/>
                </a:lnTo>
                <a:lnTo>
                  <a:pt x="1275203" y="1231900"/>
                </a:lnTo>
                <a:lnTo>
                  <a:pt x="1271573" y="1243239"/>
                </a:lnTo>
                <a:lnTo>
                  <a:pt x="1267715" y="1254578"/>
                </a:lnTo>
                <a:lnTo>
                  <a:pt x="1263630" y="1265464"/>
                </a:lnTo>
                <a:lnTo>
                  <a:pt x="1259092" y="1276350"/>
                </a:lnTo>
                <a:lnTo>
                  <a:pt x="1254553" y="1287009"/>
                </a:lnTo>
                <a:lnTo>
                  <a:pt x="1249334" y="1297441"/>
                </a:lnTo>
                <a:lnTo>
                  <a:pt x="1244342" y="1307646"/>
                </a:lnTo>
                <a:lnTo>
                  <a:pt x="1238669" y="1317625"/>
                </a:lnTo>
                <a:lnTo>
                  <a:pt x="1232996" y="1327603"/>
                </a:lnTo>
                <a:lnTo>
                  <a:pt x="1226869" y="1337128"/>
                </a:lnTo>
                <a:lnTo>
                  <a:pt x="1220515" y="1346653"/>
                </a:lnTo>
                <a:lnTo>
                  <a:pt x="1214161" y="1355951"/>
                </a:lnTo>
                <a:lnTo>
                  <a:pt x="1207127" y="1365023"/>
                </a:lnTo>
                <a:lnTo>
                  <a:pt x="1200092" y="1373868"/>
                </a:lnTo>
                <a:lnTo>
                  <a:pt x="1192604" y="1382259"/>
                </a:lnTo>
                <a:lnTo>
                  <a:pt x="1184889" y="1390650"/>
                </a:lnTo>
                <a:lnTo>
                  <a:pt x="1177173" y="1398587"/>
                </a:lnTo>
                <a:lnTo>
                  <a:pt x="1169004" y="1406525"/>
                </a:lnTo>
                <a:lnTo>
                  <a:pt x="1160381" y="1414235"/>
                </a:lnTo>
                <a:lnTo>
                  <a:pt x="1151531" y="1421493"/>
                </a:lnTo>
                <a:lnTo>
                  <a:pt x="1142681" y="1428523"/>
                </a:lnTo>
                <a:lnTo>
                  <a:pt x="1133377" y="1435553"/>
                </a:lnTo>
                <a:lnTo>
                  <a:pt x="1122939" y="1442584"/>
                </a:lnTo>
                <a:lnTo>
                  <a:pt x="1112501" y="1449387"/>
                </a:lnTo>
                <a:lnTo>
                  <a:pt x="1101381" y="1455737"/>
                </a:lnTo>
                <a:lnTo>
                  <a:pt x="1090489" y="1461634"/>
                </a:lnTo>
                <a:lnTo>
                  <a:pt x="1079143" y="1467076"/>
                </a:lnTo>
                <a:lnTo>
                  <a:pt x="1067797" y="1472293"/>
                </a:lnTo>
                <a:lnTo>
                  <a:pt x="1055997" y="1477282"/>
                </a:lnTo>
                <a:lnTo>
                  <a:pt x="1044651" y="1481591"/>
                </a:lnTo>
                <a:lnTo>
                  <a:pt x="1032624" y="1485446"/>
                </a:lnTo>
                <a:lnTo>
                  <a:pt x="1020597" y="1488848"/>
                </a:lnTo>
                <a:lnTo>
                  <a:pt x="1008571" y="1492023"/>
                </a:lnTo>
                <a:lnTo>
                  <a:pt x="996090" y="1494744"/>
                </a:lnTo>
                <a:lnTo>
                  <a:pt x="983609" y="1497239"/>
                </a:lnTo>
                <a:lnTo>
                  <a:pt x="971129" y="1499280"/>
                </a:lnTo>
                <a:lnTo>
                  <a:pt x="958648" y="1500641"/>
                </a:lnTo>
                <a:lnTo>
                  <a:pt x="945713" y="1502001"/>
                </a:lnTo>
                <a:lnTo>
                  <a:pt x="933006" y="1502682"/>
                </a:lnTo>
                <a:lnTo>
                  <a:pt x="919844" y="1503362"/>
                </a:lnTo>
                <a:lnTo>
                  <a:pt x="906910" y="1503362"/>
                </a:lnTo>
                <a:lnTo>
                  <a:pt x="893748" y="1502909"/>
                </a:lnTo>
                <a:lnTo>
                  <a:pt x="880587" y="1502228"/>
                </a:lnTo>
                <a:lnTo>
                  <a:pt x="867199" y="1501321"/>
                </a:lnTo>
                <a:lnTo>
                  <a:pt x="853810" y="1499960"/>
                </a:lnTo>
                <a:lnTo>
                  <a:pt x="840195" y="1498146"/>
                </a:lnTo>
                <a:lnTo>
                  <a:pt x="827033" y="1496105"/>
                </a:lnTo>
                <a:lnTo>
                  <a:pt x="813418" y="1493610"/>
                </a:lnTo>
                <a:lnTo>
                  <a:pt x="799803" y="1490662"/>
                </a:lnTo>
                <a:lnTo>
                  <a:pt x="786188" y="1487487"/>
                </a:lnTo>
                <a:lnTo>
                  <a:pt x="772799" y="1483859"/>
                </a:lnTo>
                <a:lnTo>
                  <a:pt x="759184" y="1480003"/>
                </a:lnTo>
                <a:lnTo>
                  <a:pt x="745342" y="1475694"/>
                </a:lnTo>
                <a:lnTo>
                  <a:pt x="731726" y="1470932"/>
                </a:lnTo>
                <a:lnTo>
                  <a:pt x="718111" y="1466169"/>
                </a:lnTo>
                <a:lnTo>
                  <a:pt x="704269" y="1460726"/>
                </a:lnTo>
                <a:lnTo>
                  <a:pt x="690881" y="1455057"/>
                </a:lnTo>
                <a:lnTo>
                  <a:pt x="677265" y="1449387"/>
                </a:lnTo>
                <a:lnTo>
                  <a:pt x="663650" y="1442810"/>
                </a:lnTo>
                <a:lnTo>
                  <a:pt x="650035" y="1436234"/>
                </a:lnTo>
                <a:lnTo>
                  <a:pt x="636419" y="1429203"/>
                </a:lnTo>
                <a:lnTo>
                  <a:pt x="623031" y="1422173"/>
                </a:lnTo>
                <a:lnTo>
                  <a:pt x="609643" y="1414462"/>
                </a:lnTo>
                <a:lnTo>
                  <a:pt x="596254" y="1406525"/>
                </a:lnTo>
                <a:lnTo>
                  <a:pt x="583093" y="1398134"/>
                </a:lnTo>
                <a:lnTo>
                  <a:pt x="569705" y="1389743"/>
                </a:lnTo>
                <a:lnTo>
                  <a:pt x="556316" y="1380671"/>
                </a:lnTo>
                <a:lnTo>
                  <a:pt x="543382" y="1371373"/>
                </a:lnTo>
                <a:lnTo>
                  <a:pt x="530220" y="1361848"/>
                </a:lnTo>
                <a:lnTo>
                  <a:pt x="517513" y="1352096"/>
                </a:lnTo>
                <a:lnTo>
                  <a:pt x="504578" y="1341891"/>
                </a:lnTo>
                <a:lnTo>
                  <a:pt x="491870" y="1331232"/>
                </a:lnTo>
                <a:lnTo>
                  <a:pt x="479390" y="1320573"/>
                </a:lnTo>
                <a:lnTo>
                  <a:pt x="466682" y="1309460"/>
                </a:lnTo>
                <a:lnTo>
                  <a:pt x="454428" y="1298121"/>
                </a:lnTo>
                <a:lnTo>
                  <a:pt x="442175" y="1286555"/>
                </a:lnTo>
                <a:lnTo>
                  <a:pt x="430148" y="1274535"/>
                </a:lnTo>
                <a:lnTo>
                  <a:pt x="418121" y="1262289"/>
                </a:lnTo>
                <a:lnTo>
                  <a:pt x="406321" y="1249589"/>
                </a:lnTo>
                <a:lnTo>
                  <a:pt x="394748" y="1236889"/>
                </a:lnTo>
                <a:lnTo>
                  <a:pt x="383402" y="1223509"/>
                </a:lnTo>
                <a:lnTo>
                  <a:pt x="372056" y="1210355"/>
                </a:lnTo>
                <a:lnTo>
                  <a:pt x="360937" y="1196521"/>
                </a:lnTo>
                <a:lnTo>
                  <a:pt x="350045" y="1182687"/>
                </a:lnTo>
                <a:lnTo>
                  <a:pt x="339152" y="1168173"/>
                </a:lnTo>
                <a:lnTo>
                  <a:pt x="328714" y="1153659"/>
                </a:lnTo>
                <a:lnTo>
                  <a:pt x="318276" y="1139144"/>
                </a:lnTo>
                <a:lnTo>
                  <a:pt x="308291" y="1124176"/>
                </a:lnTo>
                <a:lnTo>
                  <a:pt x="298760" y="1109209"/>
                </a:lnTo>
                <a:lnTo>
                  <a:pt x="289230" y="1094241"/>
                </a:lnTo>
                <a:lnTo>
                  <a:pt x="280380" y="1079273"/>
                </a:lnTo>
                <a:lnTo>
                  <a:pt x="271757" y="1064078"/>
                </a:lnTo>
                <a:lnTo>
                  <a:pt x="263588" y="1048657"/>
                </a:lnTo>
                <a:lnTo>
                  <a:pt x="255191" y="1033689"/>
                </a:lnTo>
                <a:lnTo>
                  <a:pt x="247703" y="1018268"/>
                </a:lnTo>
                <a:lnTo>
                  <a:pt x="240215" y="1003073"/>
                </a:lnTo>
                <a:lnTo>
                  <a:pt x="233180" y="987651"/>
                </a:lnTo>
                <a:lnTo>
                  <a:pt x="226599" y="972230"/>
                </a:lnTo>
                <a:lnTo>
                  <a:pt x="220246" y="956809"/>
                </a:lnTo>
                <a:lnTo>
                  <a:pt x="214119" y="941614"/>
                </a:lnTo>
                <a:lnTo>
                  <a:pt x="208219" y="925965"/>
                </a:lnTo>
                <a:lnTo>
                  <a:pt x="202773" y="910544"/>
                </a:lnTo>
                <a:lnTo>
                  <a:pt x="197780" y="895123"/>
                </a:lnTo>
                <a:lnTo>
                  <a:pt x="193015" y="879928"/>
                </a:lnTo>
                <a:lnTo>
                  <a:pt x="188477" y="864280"/>
                </a:lnTo>
                <a:lnTo>
                  <a:pt x="184392" y="848858"/>
                </a:lnTo>
                <a:lnTo>
                  <a:pt x="180534" y="833437"/>
                </a:lnTo>
                <a:lnTo>
                  <a:pt x="177130" y="818469"/>
                </a:lnTo>
                <a:lnTo>
                  <a:pt x="174180" y="803048"/>
                </a:lnTo>
                <a:lnTo>
                  <a:pt x="171004" y="788080"/>
                </a:lnTo>
                <a:lnTo>
                  <a:pt x="168734" y="772885"/>
                </a:lnTo>
                <a:lnTo>
                  <a:pt x="166465" y="757690"/>
                </a:lnTo>
                <a:lnTo>
                  <a:pt x="164650" y="742723"/>
                </a:lnTo>
                <a:lnTo>
                  <a:pt x="163061" y="727755"/>
                </a:lnTo>
                <a:lnTo>
                  <a:pt x="161927" y="713014"/>
                </a:lnTo>
                <a:lnTo>
                  <a:pt x="161019" y="698499"/>
                </a:lnTo>
                <a:lnTo>
                  <a:pt x="160565" y="683532"/>
                </a:lnTo>
                <a:lnTo>
                  <a:pt x="160338" y="669244"/>
                </a:lnTo>
                <a:lnTo>
                  <a:pt x="160338" y="654730"/>
                </a:lnTo>
                <a:lnTo>
                  <a:pt x="160792" y="640669"/>
                </a:lnTo>
                <a:lnTo>
                  <a:pt x="161473" y="626155"/>
                </a:lnTo>
                <a:lnTo>
                  <a:pt x="162607" y="612321"/>
                </a:lnTo>
                <a:lnTo>
                  <a:pt x="164196" y="598260"/>
                </a:lnTo>
                <a:lnTo>
                  <a:pt x="166011" y="584880"/>
                </a:lnTo>
                <a:lnTo>
                  <a:pt x="168053" y="571273"/>
                </a:lnTo>
                <a:lnTo>
                  <a:pt x="170323" y="557665"/>
                </a:lnTo>
                <a:lnTo>
                  <a:pt x="173046" y="544285"/>
                </a:lnTo>
                <a:lnTo>
                  <a:pt x="175996" y="531358"/>
                </a:lnTo>
                <a:lnTo>
                  <a:pt x="179400" y="518432"/>
                </a:lnTo>
                <a:lnTo>
                  <a:pt x="183030" y="505732"/>
                </a:lnTo>
                <a:lnTo>
                  <a:pt x="187115" y="493258"/>
                </a:lnTo>
                <a:lnTo>
                  <a:pt x="191426" y="480785"/>
                </a:lnTo>
                <a:lnTo>
                  <a:pt x="196192" y="468765"/>
                </a:lnTo>
                <a:lnTo>
                  <a:pt x="200957" y="456746"/>
                </a:lnTo>
                <a:lnTo>
                  <a:pt x="206403" y="445407"/>
                </a:lnTo>
                <a:lnTo>
                  <a:pt x="212076" y="433840"/>
                </a:lnTo>
                <a:lnTo>
                  <a:pt x="217976" y="422501"/>
                </a:lnTo>
                <a:lnTo>
                  <a:pt x="224330" y="411842"/>
                </a:lnTo>
                <a:lnTo>
                  <a:pt x="230911" y="400957"/>
                </a:lnTo>
                <a:lnTo>
                  <a:pt x="237945" y="390524"/>
                </a:lnTo>
                <a:lnTo>
                  <a:pt x="244980" y="380319"/>
                </a:lnTo>
                <a:lnTo>
                  <a:pt x="252695" y="370340"/>
                </a:lnTo>
                <a:lnTo>
                  <a:pt x="260638" y="360589"/>
                </a:lnTo>
                <a:lnTo>
                  <a:pt x="268807" y="351290"/>
                </a:lnTo>
                <a:lnTo>
                  <a:pt x="277657" y="342219"/>
                </a:lnTo>
                <a:lnTo>
                  <a:pt x="286507" y="333374"/>
                </a:lnTo>
                <a:lnTo>
                  <a:pt x="295810" y="324983"/>
                </a:lnTo>
                <a:lnTo>
                  <a:pt x="305114" y="316819"/>
                </a:lnTo>
                <a:lnTo>
                  <a:pt x="315099" y="308882"/>
                </a:lnTo>
                <a:lnTo>
                  <a:pt x="325537" y="301171"/>
                </a:lnTo>
                <a:lnTo>
                  <a:pt x="334614" y="294821"/>
                </a:lnTo>
                <a:lnTo>
                  <a:pt x="343918" y="288924"/>
                </a:lnTo>
                <a:lnTo>
                  <a:pt x="353675" y="283255"/>
                </a:lnTo>
                <a:lnTo>
                  <a:pt x="362979" y="278039"/>
                </a:lnTo>
                <a:lnTo>
                  <a:pt x="372964" y="272823"/>
                </a:lnTo>
                <a:lnTo>
                  <a:pt x="382948" y="268060"/>
                </a:lnTo>
                <a:lnTo>
                  <a:pt x="392933" y="263524"/>
                </a:lnTo>
                <a:lnTo>
                  <a:pt x="403371" y="259442"/>
                </a:lnTo>
                <a:lnTo>
                  <a:pt x="413583" y="255587"/>
                </a:lnTo>
                <a:lnTo>
                  <a:pt x="424021" y="252185"/>
                </a:lnTo>
                <a:lnTo>
                  <a:pt x="434459" y="248783"/>
                </a:lnTo>
                <a:lnTo>
                  <a:pt x="445352" y="246062"/>
                </a:lnTo>
                <a:lnTo>
                  <a:pt x="456017" y="243340"/>
                </a:lnTo>
                <a:lnTo>
                  <a:pt x="466909" y="241073"/>
                </a:lnTo>
                <a:lnTo>
                  <a:pt x="478028" y="239032"/>
                </a:lnTo>
                <a:lnTo>
                  <a:pt x="488920" y="237444"/>
                </a:lnTo>
                <a:lnTo>
                  <a:pt x="500267" y="236083"/>
                </a:lnTo>
                <a:lnTo>
                  <a:pt x="511613" y="234949"/>
                </a:lnTo>
                <a:lnTo>
                  <a:pt x="522732" y="234269"/>
                </a:lnTo>
                <a:lnTo>
                  <a:pt x="534078" y="233589"/>
                </a:lnTo>
                <a:lnTo>
                  <a:pt x="545651" y="233362"/>
                </a:lnTo>
                <a:close/>
                <a:moveTo>
                  <a:pt x="1471613" y="153987"/>
                </a:moveTo>
                <a:lnTo>
                  <a:pt x="1475922" y="153987"/>
                </a:lnTo>
                <a:lnTo>
                  <a:pt x="1481819" y="154667"/>
                </a:lnTo>
                <a:lnTo>
                  <a:pt x="1488849" y="155799"/>
                </a:lnTo>
                <a:lnTo>
                  <a:pt x="1497240" y="157839"/>
                </a:lnTo>
                <a:lnTo>
                  <a:pt x="1506538" y="160557"/>
                </a:lnTo>
                <a:lnTo>
                  <a:pt x="1511301" y="162143"/>
                </a:lnTo>
                <a:lnTo>
                  <a:pt x="1516517" y="164182"/>
                </a:lnTo>
                <a:lnTo>
                  <a:pt x="1521733" y="166222"/>
                </a:lnTo>
                <a:lnTo>
                  <a:pt x="1527176" y="168714"/>
                </a:lnTo>
                <a:lnTo>
                  <a:pt x="1532846" y="171433"/>
                </a:lnTo>
                <a:lnTo>
                  <a:pt x="1538515" y="174605"/>
                </a:lnTo>
                <a:lnTo>
                  <a:pt x="1544185" y="177550"/>
                </a:lnTo>
                <a:lnTo>
                  <a:pt x="1549628" y="181175"/>
                </a:lnTo>
                <a:lnTo>
                  <a:pt x="1555524" y="185027"/>
                </a:lnTo>
                <a:lnTo>
                  <a:pt x="1561194" y="189105"/>
                </a:lnTo>
                <a:lnTo>
                  <a:pt x="1567090" y="193636"/>
                </a:lnTo>
                <a:lnTo>
                  <a:pt x="1572760" y="198394"/>
                </a:lnTo>
                <a:lnTo>
                  <a:pt x="1578430" y="203379"/>
                </a:lnTo>
                <a:lnTo>
                  <a:pt x="1583646" y="209043"/>
                </a:lnTo>
                <a:lnTo>
                  <a:pt x="1589315" y="214934"/>
                </a:lnTo>
                <a:lnTo>
                  <a:pt x="1594531" y="221051"/>
                </a:lnTo>
                <a:lnTo>
                  <a:pt x="1599521" y="227622"/>
                </a:lnTo>
                <a:lnTo>
                  <a:pt x="1604737" y="234645"/>
                </a:lnTo>
                <a:lnTo>
                  <a:pt x="1609273" y="241669"/>
                </a:lnTo>
                <a:lnTo>
                  <a:pt x="1613582" y="248919"/>
                </a:lnTo>
                <a:lnTo>
                  <a:pt x="1617437" y="256396"/>
                </a:lnTo>
                <a:lnTo>
                  <a:pt x="1621065" y="263420"/>
                </a:lnTo>
                <a:lnTo>
                  <a:pt x="1624240" y="270670"/>
                </a:lnTo>
                <a:lnTo>
                  <a:pt x="1626962" y="277467"/>
                </a:lnTo>
                <a:lnTo>
                  <a:pt x="1629230" y="284717"/>
                </a:lnTo>
                <a:lnTo>
                  <a:pt x="1631271" y="291514"/>
                </a:lnTo>
                <a:lnTo>
                  <a:pt x="1633085" y="298538"/>
                </a:lnTo>
                <a:lnTo>
                  <a:pt x="1634673" y="305108"/>
                </a:lnTo>
                <a:lnTo>
                  <a:pt x="1636033" y="311905"/>
                </a:lnTo>
                <a:lnTo>
                  <a:pt x="1636714" y="318249"/>
                </a:lnTo>
                <a:lnTo>
                  <a:pt x="1637394" y="324593"/>
                </a:lnTo>
                <a:lnTo>
                  <a:pt x="1638074" y="330711"/>
                </a:lnTo>
                <a:lnTo>
                  <a:pt x="1638301" y="336601"/>
                </a:lnTo>
                <a:lnTo>
                  <a:pt x="1638301" y="342492"/>
                </a:lnTo>
                <a:lnTo>
                  <a:pt x="1638301" y="347930"/>
                </a:lnTo>
                <a:lnTo>
                  <a:pt x="1638074" y="352914"/>
                </a:lnTo>
                <a:lnTo>
                  <a:pt x="1637167" y="362657"/>
                </a:lnTo>
                <a:lnTo>
                  <a:pt x="1636033" y="371040"/>
                </a:lnTo>
                <a:lnTo>
                  <a:pt x="1634673" y="378290"/>
                </a:lnTo>
                <a:lnTo>
                  <a:pt x="1632858" y="383954"/>
                </a:lnTo>
                <a:lnTo>
                  <a:pt x="1631271" y="387806"/>
                </a:lnTo>
                <a:lnTo>
                  <a:pt x="1630817" y="388939"/>
                </a:lnTo>
                <a:lnTo>
                  <a:pt x="1630137" y="390072"/>
                </a:lnTo>
                <a:lnTo>
                  <a:pt x="1629457" y="390525"/>
                </a:lnTo>
                <a:lnTo>
                  <a:pt x="1629003" y="390298"/>
                </a:lnTo>
                <a:lnTo>
                  <a:pt x="1628549" y="390072"/>
                </a:lnTo>
                <a:lnTo>
                  <a:pt x="1628323" y="389619"/>
                </a:lnTo>
                <a:lnTo>
                  <a:pt x="1628096" y="386900"/>
                </a:lnTo>
                <a:lnTo>
                  <a:pt x="1627869" y="377157"/>
                </a:lnTo>
                <a:lnTo>
                  <a:pt x="1627869" y="370360"/>
                </a:lnTo>
                <a:lnTo>
                  <a:pt x="1627415" y="362430"/>
                </a:lnTo>
                <a:lnTo>
                  <a:pt x="1626962" y="353141"/>
                </a:lnTo>
                <a:lnTo>
                  <a:pt x="1626055" y="343172"/>
                </a:lnTo>
                <a:lnTo>
                  <a:pt x="1624694" y="332297"/>
                </a:lnTo>
                <a:lnTo>
                  <a:pt x="1622653" y="320742"/>
                </a:lnTo>
                <a:lnTo>
                  <a:pt x="1621292" y="314851"/>
                </a:lnTo>
                <a:lnTo>
                  <a:pt x="1619932" y="308733"/>
                </a:lnTo>
                <a:lnTo>
                  <a:pt x="1618117" y="302616"/>
                </a:lnTo>
                <a:lnTo>
                  <a:pt x="1616076" y="296272"/>
                </a:lnTo>
                <a:lnTo>
                  <a:pt x="1614035" y="289928"/>
                </a:lnTo>
                <a:lnTo>
                  <a:pt x="1611314" y="283358"/>
                </a:lnTo>
                <a:lnTo>
                  <a:pt x="1608592" y="277014"/>
                </a:lnTo>
                <a:lnTo>
                  <a:pt x="1605417" y="270443"/>
                </a:lnTo>
                <a:lnTo>
                  <a:pt x="1602242" y="264099"/>
                </a:lnTo>
                <a:lnTo>
                  <a:pt x="1598614" y="257302"/>
                </a:lnTo>
                <a:lnTo>
                  <a:pt x="1594531" y="250958"/>
                </a:lnTo>
                <a:lnTo>
                  <a:pt x="1590223" y="244614"/>
                </a:lnTo>
                <a:lnTo>
                  <a:pt x="1585687" y="238271"/>
                </a:lnTo>
                <a:lnTo>
                  <a:pt x="1581151" y="232153"/>
                </a:lnTo>
                <a:lnTo>
                  <a:pt x="1576615" y="226262"/>
                </a:lnTo>
                <a:lnTo>
                  <a:pt x="1571626" y="220825"/>
                </a:lnTo>
                <a:lnTo>
                  <a:pt x="1566864" y="215614"/>
                </a:lnTo>
                <a:lnTo>
                  <a:pt x="1561647" y="210856"/>
                </a:lnTo>
                <a:lnTo>
                  <a:pt x="1556658" y="205871"/>
                </a:lnTo>
                <a:lnTo>
                  <a:pt x="1551442" y="201566"/>
                </a:lnTo>
                <a:lnTo>
                  <a:pt x="1546453" y="197488"/>
                </a:lnTo>
                <a:lnTo>
                  <a:pt x="1541237" y="193636"/>
                </a:lnTo>
                <a:lnTo>
                  <a:pt x="1536247" y="190011"/>
                </a:lnTo>
                <a:lnTo>
                  <a:pt x="1531031" y="186839"/>
                </a:lnTo>
                <a:lnTo>
                  <a:pt x="1521053" y="180722"/>
                </a:lnTo>
                <a:lnTo>
                  <a:pt x="1511301" y="175284"/>
                </a:lnTo>
                <a:lnTo>
                  <a:pt x="1502456" y="170980"/>
                </a:lnTo>
                <a:lnTo>
                  <a:pt x="1494292" y="167128"/>
                </a:lnTo>
                <a:lnTo>
                  <a:pt x="1486808" y="163729"/>
                </a:lnTo>
                <a:lnTo>
                  <a:pt x="1480458" y="161237"/>
                </a:lnTo>
                <a:lnTo>
                  <a:pt x="1475015" y="159198"/>
                </a:lnTo>
                <a:lnTo>
                  <a:pt x="1471386" y="157612"/>
                </a:lnTo>
                <a:lnTo>
                  <a:pt x="1469119" y="156253"/>
                </a:lnTo>
                <a:lnTo>
                  <a:pt x="1468665" y="155799"/>
                </a:lnTo>
                <a:lnTo>
                  <a:pt x="1468438" y="155346"/>
                </a:lnTo>
                <a:lnTo>
                  <a:pt x="1468665" y="154893"/>
                </a:lnTo>
                <a:lnTo>
                  <a:pt x="1469119" y="154667"/>
                </a:lnTo>
                <a:lnTo>
                  <a:pt x="1470253" y="154213"/>
                </a:lnTo>
                <a:lnTo>
                  <a:pt x="1471613" y="153987"/>
                </a:lnTo>
                <a:close/>
                <a:moveTo>
                  <a:pt x="1488832" y="74612"/>
                </a:moveTo>
                <a:lnTo>
                  <a:pt x="1491542" y="74612"/>
                </a:lnTo>
                <a:lnTo>
                  <a:pt x="1494705" y="74839"/>
                </a:lnTo>
                <a:lnTo>
                  <a:pt x="1498546" y="75066"/>
                </a:lnTo>
                <a:lnTo>
                  <a:pt x="1502838" y="75519"/>
                </a:lnTo>
                <a:lnTo>
                  <a:pt x="1507356" y="76426"/>
                </a:lnTo>
                <a:lnTo>
                  <a:pt x="1512552" y="77107"/>
                </a:lnTo>
                <a:lnTo>
                  <a:pt x="1518200" y="78467"/>
                </a:lnTo>
                <a:lnTo>
                  <a:pt x="1524074" y="80055"/>
                </a:lnTo>
                <a:lnTo>
                  <a:pt x="1530400" y="81642"/>
                </a:lnTo>
                <a:lnTo>
                  <a:pt x="1536951" y="83910"/>
                </a:lnTo>
                <a:lnTo>
                  <a:pt x="1543954" y="86178"/>
                </a:lnTo>
                <a:lnTo>
                  <a:pt x="1550732" y="88673"/>
                </a:lnTo>
                <a:lnTo>
                  <a:pt x="1558187" y="91848"/>
                </a:lnTo>
                <a:lnTo>
                  <a:pt x="1565642" y="95023"/>
                </a:lnTo>
                <a:lnTo>
                  <a:pt x="1573097" y="98878"/>
                </a:lnTo>
                <a:lnTo>
                  <a:pt x="1581004" y="102960"/>
                </a:lnTo>
                <a:lnTo>
                  <a:pt x="1588911" y="107496"/>
                </a:lnTo>
                <a:lnTo>
                  <a:pt x="1596818" y="112485"/>
                </a:lnTo>
                <a:lnTo>
                  <a:pt x="1604725" y="117928"/>
                </a:lnTo>
                <a:lnTo>
                  <a:pt x="1612632" y="123371"/>
                </a:lnTo>
                <a:lnTo>
                  <a:pt x="1620539" y="129721"/>
                </a:lnTo>
                <a:lnTo>
                  <a:pt x="1628446" y="136298"/>
                </a:lnTo>
                <a:lnTo>
                  <a:pt x="1636127" y="143328"/>
                </a:lnTo>
                <a:lnTo>
                  <a:pt x="1643808" y="151039"/>
                </a:lnTo>
                <a:lnTo>
                  <a:pt x="1651489" y="159203"/>
                </a:lnTo>
                <a:lnTo>
                  <a:pt x="1658493" y="168048"/>
                </a:lnTo>
                <a:lnTo>
                  <a:pt x="1665722" y="177119"/>
                </a:lnTo>
                <a:lnTo>
                  <a:pt x="1672499" y="186871"/>
                </a:lnTo>
                <a:lnTo>
                  <a:pt x="1679051" y="196623"/>
                </a:lnTo>
                <a:lnTo>
                  <a:pt x="1685150" y="206601"/>
                </a:lnTo>
                <a:lnTo>
                  <a:pt x="1690346" y="216580"/>
                </a:lnTo>
                <a:lnTo>
                  <a:pt x="1695316" y="226559"/>
                </a:lnTo>
                <a:lnTo>
                  <a:pt x="1699609" y="236537"/>
                </a:lnTo>
                <a:lnTo>
                  <a:pt x="1703449" y="246516"/>
                </a:lnTo>
                <a:lnTo>
                  <a:pt x="1706838" y="256268"/>
                </a:lnTo>
                <a:lnTo>
                  <a:pt x="1709549" y="266019"/>
                </a:lnTo>
                <a:lnTo>
                  <a:pt x="1712034" y="275544"/>
                </a:lnTo>
                <a:lnTo>
                  <a:pt x="1714067" y="284616"/>
                </a:lnTo>
                <a:lnTo>
                  <a:pt x="1715649" y="293914"/>
                </a:lnTo>
                <a:lnTo>
                  <a:pt x="1717004" y="302759"/>
                </a:lnTo>
                <a:lnTo>
                  <a:pt x="1717908" y="311830"/>
                </a:lnTo>
                <a:lnTo>
                  <a:pt x="1718811" y="320221"/>
                </a:lnTo>
                <a:lnTo>
                  <a:pt x="1719037" y="328385"/>
                </a:lnTo>
                <a:lnTo>
                  <a:pt x="1719263" y="336323"/>
                </a:lnTo>
                <a:lnTo>
                  <a:pt x="1719037" y="344034"/>
                </a:lnTo>
                <a:lnTo>
                  <a:pt x="1718811" y="351291"/>
                </a:lnTo>
                <a:lnTo>
                  <a:pt x="1718134" y="358094"/>
                </a:lnTo>
                <a:lnTo>
                  <a:pt x="1717682" y="364444"/>
                </a:lnTo>
                <a:lnTo>
                  <a:pt x="1717004" y="370794"/>
                </a:lnTo>
                <a:lnTo>
                  <a:pt x="1715875" y="376237"/>
                </a:lnTo>
                <a:lnTo>
                  <a:pt x="1714971" y="381453"/>
                </a:lnTo>
                <a:lnTo>
                  <a:pt x="1713841" y="385989"/>
                </a:lnTo>
                <a:lnTo>
                  <a:pt x="1712938" y="390298"/>
                </a:lnTo>
                <a:lnTo>
                  <a:pt x="1711808" y="393927"/>
                </a:lnTo>
                <a:lnTo>
                  <a:pt x="1710904" y="397102"/>
                </a:lnTo>
                <a:lnTo>
                  <a:pt x="1709775" y="399596"/>
                </a:lnTo>
                <a:lnTo>
                  <a:pt x="1708871" y="401411"/>
                </a:lnTo>
                <a:lnTo>
                  <a:pt x="1707742" y="402771"/>
                </a:lnTo>
                <a:lnTo>
                  <a:pt x="1707064" y="403225"/>
                </a:lnTo>
                <a:lnTo>
                  <a:pt x="1706838" y="403225"/>
                </a:lnTo>
                <a:lnTo>
                  <a:pt x="1706160" y="403225"/>
                </a:lnTo>
                <a:lnTo>
                  <a:pt x="1705708" y="402771"/>
                </a:lnTo>
                <a:lnTo>
                  <a:pt x="1705483" y="401864"/>
                </a:lnTo>
                <a:lnTo>
                  <a:pt x="1705257" y="400277"/>
                </a:lnTo>
                <a:lnTo>
                  <a:pt x="1705031" y="398236"/>
                </a:lnTo>
                <a:lnTo>
                  <a:pt x="1704805" y="392339"/>
                </a:lnTo>
                <a:lnTo>
                  <a:pt x="1704805" y="384855"/>
                </a:lnTo>
                <a:lnTo>
                  <a:pt x="1704353" y="375330"/>
                </a:lnTo>
                <a:lnTo>
                  <a:pt x="1704127" y="363991"/>
                </a:lnTo>
                <a:lnTo>
                  <a:pt x="1703449" y="351518"/>
                </a:lnTo>
                <a:lnTo>
                  <a:pt x="1702094" y="337457"/>
                </a:lnTo>
                <a:lnTo>
                  <a:pt x="1701416" y="329973"/>
                </a:lnTo>
                <a:lnTo>
                  <a:pt x="1700061" y="322262"/>
                </a:lnTo>
                <a:lnTo>
                  <a:pt x="1698931" y="314325"/>
                </a:lnTo>
                <a:lnTo>
                  <a:pt x="1697350" y="306387"/>
                </a:lnTo>
                <a:lnTo>
                  <a:pt x="1695542" y="297996"/>
                </a:lnTo>
                <a:lnTo>
                  <a:pt x="1693509" y="289605"/>
                </a:lnTo>
                <a:lnTo>
                  <a:pt x="1691250" y="280760"/>
                </a:lnTo>
                <a:lnTo>
                  <a:pt x="1688313" y="272143"/>
                </a:lnTo>
                <a:lnTo>
                  <a:pt x="1685376" y="263525"/>
                </a:lnTo>
                <a:lnTo>
                  <a:pt x="1681988" y="254453"/>
                </a:lnTo>
                <a:lnTo>
                  <a:pt x="1678147" y="245609"/>
                </a:lnTo>
                <a:lnTo>
                  <a:pt x="1673855" y="236310"/>
                </a:lnTo>
                <a:lnTo>
                  <a:pt x="1669336" y="227466"/>
                </a:lnTo>
                <a:lnTo>
                  <a:pt x="1664140" y="218394"/>
                </a:lnTo>
                <a:lnTo>
                  <a:pt x="1658944" y="209550"/>
                </a:lnTo>
                <a:lnTo>
                  <a:pt x="1652619" y="200478"/>
                </a:lnTo>
                <a:lnTo>
                  <a:pt x="1646519" y="191633"/>
                </a:lnTo>
                <a:lnTo>
                  <a:pt x="1640194" y="183016"/>
                </a:lnTo>
                <a:lnTo>
                  <a:pt x="1633868" y="175078"/>
                </a:lnTo>
                <a:lnTo>
                  <a:pt x="1627091" y="167594"/>
                </a:lnTo>
                <a:lnTo>
                  <a:pt x="1620313" y="160337"/>
                </a:lnTo>
                <a:lnTo>
                  <a:pt x="1613310" y="153307"/>
                </a:lnTo>
                <a:lnTo>
                  <a:pt x="1606307" y="146957"/>
                </a:lnTo>
                <a:lnTo>
                  <a:pt x="1599303" y="140833"/>
                </a:lnTo>
                <a:lnTo>
                  <a:pt x="1592074" y="135164"/>
                </a:lnTo>
                <a:lnTo>
                  <a:pt x="1584845" y="129948"/>
                </a:lnTo>
                <a:lnTo>
                  <a:pt x="1577841" y="124732"/>
                </a:lnTo>
                <a:lnTo>
                  <a:pt x="1570612" y="120196"/>
                </a:lnTo>
                <a:lnTo>
                  <a:pt x="1563835" y="115887"/>
                </a:lnTo>
                <a:lnTo>
                  <a:pt x="1556831" y="111805"/>
                </a:lnTo>
                <a:lnTo>
                  <a:pt x="1550280" y="107949"/>
                </a:lnTo>
                <a:lnTo>
                  <a:pt x="1543728" y="104321"/>
                </a:lnTo>
                <a:lnTo>
                  <a:pt x="1531077" y="98198"/>
                </a:lnTo>
                <a:lnTo>
                  <a:pt x="1519782" y="92755"/>
                </a:lnTo>
                <a:lnTo>
                  <a:pt x="1509390" y="88446"/>
                </a:lnTo>
                <a:lnTo>
                  <a:pt x="1500579" y="84817"/>
                </a:lnTo>
                <a:lnTo>
                  <a:pt x="1493350" y="81642"/>
                </a:lnTo>
                <a:lnTo>
                  <a:pt x="1488380" y="79374"/>
                </a:lnTo>
                <a:lnTo>
                  <a:pt x="1486346" y="78694"/>
                </a:lnTo>
                <a:lnTo>
                  <a:pt x="1484991" y="78014"/>
                </a:lnTo>
                <a:lnTo>
                  <a:pt x="1484539" y="77107"/>
                </a:lnTo>
                <a:lnTo>
                  <a:pt x="1484313" y="76653"/>
                </a:lnTo>
                <a:lnTo>
                  <a:pt x="1484313" y="76199"/>
                </a:lnTo>
                <a:lnTo>
                  <a:pt x="1484539" y="75973"/>
                </a:lnTo>
                <a:lnTo>
                  <a:pt x="1485217" y="75292"/>
                </a:lnTo>
                <a:lnTo>
                  <a:pt x="1486798" y="74839"/>
                </a:lnTo>
                <a:lnTo>
                  <a:pt x="1488832" y="74612"/>
                </a:lnTo>
                <a:close/>
                <a:moveTo>
                  <a:pt x="1523085" y="0"/>
                </a:moveTo>
                <a:lnTo>
                  <a:pt x="1526481" y="0"/>
                </a:lnTo>
                <a:lnTo>
                  <a:pt x="1530330" y="0"/>
                </a:lnTo>
                <a:lnTo>
                  <a:pt x="1534859" y="226"/>
                </a:lnTo>
                <a:lnTo>
                  <a:pt x="1540293" y="906"/>
                </a:lnTo>
                <a:lnTo>
                  <a:pt x="1545954" y="1811"/>
                </a:lnTo>
                <a:lnTo>
                  <a:pt x="1552294" y="2943"/>
                </a:lnTo>
                <a:lnTo>
                  <a:pt x="1559313" y="4528"/>
                </a:lnTo>
                <a:lnTo>
                  <a:pt x="1566332" y="6339"/>
                </a:lnTo>
                <a:lnTo>
                  <a:pt x="1574031" y="8377"/>
                </a:lnTo>
                <a:lnTo>
                  <a:pt x="1581956" y="10867"/>
                </a:lnTo>
                <a:lnTo>
                  <a:pt x="1590334" y="13810"/>
                </a:lnTo>
                <a:lnTo>
                  <a:pt x="1599165" y="16980"/>
                </a:lnTo>
                <a:lnTo>
                  <a:pt x="1607995" y="20602"/>
                </a:lnTo>
                <a:lnTo>
                  <a:pt x="1617279" y="24678"/>
                </a:lnTo>
                <a:lnTo>
                  <a:pt x="1626336" y="29432"/>
                </a:lnTo>
                <a:lnTo>
                  <a:pt x="1635846" y="34413"/>
                </a:lnTo>
                <a:lnTo>
                  <a:pt x="1645582" y="39846"/>
                </a:lnTo>
                <a:lnTo>
                  <a:pt x="1655319" y="45959"/>
                </a:lnTo>
                <a:lnTo>
                  <a:pt x="1665055" y="52298"/>
                </a:lnTo>
                <a:lnTo>
                  <a:pt x="1674565" y="59317"/>
                </a:lnTo>
                <a:lnTo>
                  <a:pt x="1684302" y="66788"/>
                </a:lnTo>
                <a:lnTo>
                  <a:pt x="1694038" y="75165"/>
                </a:lnTo>
                <a:lnTo>
                  <a:pt x="1703548" y="83768"/>
                </a:lnTo>
                <a:lnTo>
                  <a:pt x="1712832" y="93051"/>
                </a:lnTo>
                <a:lnTo>
                  <a:pt x="1721889" y="103012"/>
                </a:lnTo>
                <a:lnTo>
                  <a:pt x="1730946" y="113427"/>
                </a:lnTo>
                <a:lnTo>
                  <a:pt x="1735248" y="119087"/>
                </a:lnTo>
                <a:lnTo>
                  <a:pt x="1739550" y="124520"/>
                </a:lnTo>
                <a:lnTo>
                  <a:pt x="1743626" y="130407"/>
                </a:lnTo>
                <a:lnTo>
                  <a:pt x="1747928" y="136293"/>
                </a:lnTo>
                <a:lnTo>
                  <a:pt x="1752004" y="142406"/>
                </a:lnTo>
                <a:lnTo>
                  <a:pt x="1755853" y="148745"/>
                </a:lnTo>
                <a:lnTo>
                  <a:pt x="1759703" y="154405"/>
                </a:lnTo>
                <a:lnTo>
                  <a:pt x="1763099" y="160744"/>
                </a:lnTo>
                <a:lnTo>
                  <a:pt x="1769665" y="172970"/>
                </a:lnTo>
                <a:lnTo>
                  <a:pt x="1775553" y="184969"/>
                </a:lnTo>
                <a:lnTo>
                  <a:pt x="1780987" y="197195"/>
                </a:lnTo>
                <a:lnTo>
                  <a:pt x="1785515" y="209194"/>
                </a:lnTo>
                <a:lnTo>
                  <a:pt x="1789591" y="220967"/>
                </a:lnTo>
                <a:lnTo>
                  <a:pt x="1793214" y="232740"/>
                </a:lnTo>
                <a:lnTo>
                  <a:pt x="1795931" y="244513"/>
                </a:lnTo>
                <a:lnTo>
                  <a:pt x="1798648" y="255606"/>
                </a:lnTo>
                <a:lnTo>
                  <a:pt x="1800686" y="266926"/>
                </a:lnTo>
                <a:lnTo>
                  <a:pt x="1802045" y="277793"/>
                </a:lnTo>
                <a:lnTo>
                  <a:pt x="1803403" y="288661"/>
                </a:lnTo>
                <a:lnTo>
                  <a:pt x="1804083" y="298849"/>
                </a:lnTo>
                <a:lnTo>
                  <a:pt x="1804762" y="308810"/>
                </a:lnTo>
                <a:lnTo>
                  <a:pt x="1804988" y="318546"/>
                </a:lnTo>
                <a:lnTo>
                  <a:pt x="1804762" y="327828"/>
                </a:lnTo>
                <a:lnTo>
                  <a:pt x="1804535" y="336658"/>
                </a:lnTo>
                <a:lnTo>
                  <a:pt x="1803856" y="345034"/>
                </a:lnTo>
                <a:lnTo>
                  <a:pt x="1802950" y="352959"/>
                </a:lnTo>
                <a:lnTo>
                  <a:pt x="1802045" y="360430"/>
                </a:lnTo>
                <a:lnTo>
                  <a:pt x="1800913" y="367222"/>
                </a:lnTo>
                <a:lnTo>
                  <a:pt x="1799780" y="373561"/>
                </a:lnTo>
                <a:lnTo>
                  <a:pt x="1798648" y="378995"/>
                </a:lnTo>
                <a:lnTo>
                  <a:pt x="1797290" y="384202"/>
                </a:lnTo>
                <a:lnTo>
                  <a:pt x="1795705" y="388730"/>
                </a:lnTo>
                <a:lnTo>
                  <a:pt x="1794573" y="392352"/>
                </a:lnTo>
                <a:lnTo>
                  <a:pt x="1793214" y="395522"/>
                </a:lnTo>
                <a:lnTo>
                  <a:pt x="1792082" y="397786"/>
                </a:lnTo>
                <a:lnTo>
                  <a:pt x="1790950" y="399371"/>
                </a:lnTo>
                <a:lnTo>
                  <a:pt x="1790044" y="400050"/>
                </a:lnTo>
                <a:lnTo>
                  <a:pt x="1789591" y="400050"/>
                </a:lnTo>
                <a:lnTo>
                  <a:pt x="1789138" y="399823"/>
                </a:lnTo>
                <a:lnTo>
                  <a:pt x="1788912" y="399823"/>
                </a:lnTo>
                <a:lnTo>
                  <a:pt x="1788685" y="399597"/>
                </a:lnTo>
                <a:lnTo>
                  <a:pt x="1788006" y="398239"/>
                </a:lnTo>
                <a:lnTo>
                  <a:pt x="1787780" y="396427"/>
                </a:lnTo>
                <a:lnTo>
                  <a:pt x="1787553" y="393937"/>
                </a:lnTo>
                <a:lnTo>
                  <a:pt x="1787327" y="386919"/>
                </a:lnTo>
                <a:lnTo>
                  <a:pt x="1787100" y="377636"/>
                </a:lnTo>
                <a:lnTo>
                  <a:pt x="1787100" y="365863"/>
                </a:lnTo>
                <a:lnTo>
                  <a:pt x="1786648" y="352279"/>
                </a:lnTo>
                <a:lnTo>
                  <a:pt x="1785742" y="336884"/>
                </a:lnTo>
                <a:lnTo>
                  <a:pt x="1785063" y="328507"/>
                </a:lnTo>
                <a:lnTo>
                  <a:pt x="1784157" y="319904"/>
                </a:lnTo>
                <a:lnTo>
                  <a:pt x="1783025" y="310848"/>
                </a:lnTo>
                <a:lnTo>
                  <a:pt x="1781666" y="301339"/>
                </a:lnTo>
                <a:lnTo>
                  <a:pt x="1780081" y="292057"/>
                </a:lnTo>
                <a:lnTo>
                  <a:pt x="1778496" y="282095"/>
                </a:lnTo>
                <a:lnTo>
                  <a:pt x="1776005" y="272133"/>
                </a:lnTo>
                <a:lnTo>
                  <a:pt x="1773515" y="261493"/>
                </a:lnTo>
                <a:lnTo>
                  <a:pt x="1770798" y="251078"/>
                </a:lnTo>
                <a:lnTo>
                  <a:pt x="1767401" y="240437"/>
                </a:lnTo>
                <a:lnTo>
                  <a:pt x="1763552" y="229570"/>
                </a:lnTo>
                <a:lnTo>
                  <a:pt x="1759476" y="218929"/>
                </a:lnTo>
                <a:lnTo>
                  <a:pt x="1754948" y="207836"/>
                </a:lnTo>
                <a:lnTo>
                  <a:pt x="1749513" y="196968"/>
                </a:lnTo>
                <a:lnTo>
                  <a:pt x="1743852" y="185875"/>
                </a:lnTo>
                <a:lnTo>
                  <a:pt x="1737739" y="175008"/>
                </a:lnTo>
                <a:lnTo>
                  <a:pt x="1731172" y="163914"/>
                </a:lnTo>
                <a:lnTo>
                  <a:pt x="1723700" y="153047"/>
                </a:lnTo>
                <a:lnTo>
                  <a:pt x="1716228" y="142179"/>
                </a:lnTo>
                <a:lnTo>
                  <a:pt x="1708303" y="131765"/>
                </a:lnTo>
                <a:lnTo>
                  <a:pt x="1700378" y="122030"/>
                </a:lnTo>
                <a:lnTo>
                  <a:pt x="1692227" y="112974"/>
                </a:lnTo>
                <a:lnTo>
                  <a:pt x="1683849" y="104144"/>
                </a:lnTo>
                <a:lnTo>
                  <a:pt x="1675471" y="95767"/>
                </a:lnTo>
                <a:lnTo>
                  <a:pt x="1666867" y="87843"/>
                </a:lnTo>
                <a:lnTo>
                  <a:pt x="1658036" y="80372"/>
                </a:lnTo>
                <a:lnTo>
                  <a:pt x="1649432" y="73580"/>
                </a:lnTo>
                <a:lnTo>
                  <a:pt x="1640601" y="67241"/>
                </a:lnTo>
                <a:lnTo>
                  <a:pt x="1631997" y="60902"/>
                </a:lnTo>
                <a:lnTo>
                  <a:pt x="1623392" y="55015"/>
                </a:lnTo>
                <a:lnTo>
                  <a:pt x="1614788" y="49808"/>
                </a:lnTo>
                <a:lnTo>
                  <a:pt x="1606410" y="44827"/>
                </a:lnTo>
                <a:lnTo>
                  <a:pt x="1598259" y="40299"/>
                </a:lnTo>
                <a:lnTo>
                  <a:pt x="1590334" y="35998"/>
                </a:lnTo>
                <a:lnTo>
                  <a:pt x="1582409" y="31922"/>
                </a:lnTo>
                <a:lnTo>
                  <a:pt x="1574937" y="28300"/>
                </a:lnTo>
                <a:lnTo>
                  <a:pt x="1560898" y="21961"/>
                </a:lnTo>
                <a:lnTo>
                  <a:pt x="1548445" y="16527"/>
                </a:lnTo>
                <a:lnTo>
                  <a:pt x="1537802" y="12226"/>
                </a:lnTo>
                <a:lnTo>
                  <a:pt x="1528972" y="8603"/>
                </a:lnTo>
                <a:lnTo>
                  <a:pt x="1522405" y="5886"/>
                </a:lnTo>
                <a:lnTo>
                  <a:pt x="1520367" y="4754"/>
                </a:lnTo>
                <a:lnTo>
                  <a:pt x="1518556" y="3849"/>
                </a:lnTo>
                <a:lnTo>
                  <a:pt x="1517877" y="2717"/>
                </a:lnTo>
                <a:lnTo>
                  <a:pt x="1517650" y="2490"/>
                </a:lnTo>
                <a:lnTo>
                  <a:pt x="1517650" y="2038"/>
                </a:lnTo>
                <a:lnTo>
                  <a:pt x="1517650" y="1811"/>
                </a:lnTo>
                <a:lnTo>
                  <a:pt x="1517877" y="1132"/>
                </a:lnTo>
                <a:lnTo>
                  <a:pt x="1518782" y="679"/>
                </a:lnTo>
                <a:lnTo>
                  <a:pt x="1520594" y="226"/>
                </a:lnTo>
                <a:lnTo>
                  <a:pt x="152308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图片 13">
            <a:extLst>
              <a:ext uri="{FF2B5EF4-FFF2-40B4-BE49-F238E27FC236}">
                <a16:creationId xmlns:a16="http://schemas.microsoft.com/office/drawing/2014/main" id="{C4FB65D4-E2C3-0B42-96A7-41918A0B5D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793" y="4340028"/>
            <a:ext cx="3241197" cy="2692487"/>
          </a:xfrm>
          <a:prstGeom prst="rect">
            <a:avLst/>
          </a:prstGeom>
        </p:spPr>
      </p:pic>
      <p:pic>
        <p:nvPicPr>
          <p:cNvPr id="39" name="Picture 38" descr="A picture containing text&#10;&#10;Description automatically generated">
            <a:extLst>
              <a:ext uri="{FF2B5EF4-FFF2-40B4-BE49-F238E27FC236}">
                <a16:creationId xmlns:a16="http://schemas.microsoft.com/office/drawing/2014/main" id="{D101C00F-D903-8840-8367-4793625A67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624" r="2" b="18022"/>
          <a:stretch/>
        </p:blipFill>
        <p:spPr>
          <a:xfrm flipH="1">
            <a:off x="8708291" y="3148114"/>
            <a:ext cx="3825595" cy="370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142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5">
            <a:extLst>
              <a:ext uri="{FF2B5EF4-FFF2-40B4-BE49-F238E27FC236}">
                <a16:creationId xmlns:a16="http://schemas.microsoft.com/office/drawing/2014/main" id="{4B8F445F-D2FE-0242-9AD0-D2EB73E74A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8242" r="5966" b="25538"/>
          <a:stretch/>
        </p:blipFill>
        <p:spPr>
          <a:xfrm>
            <a:off x="1055242" y="34203"/>
            <a:ext cx="3313155" cy="1683834"/>
          </a:xfrm>
          <a:prstGeom prst="rect">
            <a:avLst/>
          </a:prstGeom>
        </p:spPr>
      </p:pic>
      <p:sp>
        <p:nvSpPr>
          <p:cNvPr id="25" name="文本框 57">
            <a:extLst>
              <a:ext uri="{FF2B5EF4-FFF2-40B4-BE49-F238E27FC236}">
                <a16:creationId xmlns:a16="http://schemas.microsoft.com/office/drawing/2014/main" id="{493CABF2-F61F-8C49-B741-4D22327B9BA6}"/>
              </a:ext>
            </a:extLst>
          </p:cNvPr>
          <p:cNvSpPr txBox="1"/>
          <p:nvPr/>
        </p:nvSpPr>
        <p:spPr>
          <a:xfrm>
            <a:off x="1321931" y="868404"/>
            <a:ext cx="2132003" cy="72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D4E3E30-F436-E845-A406-48197E26C1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00" b="51918"/>
          <a:stretch/>
        </p:blipFill>
        <p:spPr>
          <a:xfrm>
            <a:off x="2608715" y="1637845"/>
            <a:ext cx="5504750" cy="4220308"/>
          </a:xfrm>
          <a:prstGeom prst="rect">
            <a:avLst/>
          </a:prstGeom>
        </p:spPr>
      </p:pic>
      <p:sp>
        <p:nvSpPr>
          <p:cNvPr id="31" name="文本框 57">
            <a:extLst>
              <a:ext uri="{FF2B5EF4-FFF2-40B4-BE49-F238E27FC236}">
                <a16:creationId xmlns:a16="http://schemas.microsoft.com/office/drawing/2014/main" id="{C3385FE2-4146-C44F-9ABF-DFC5621D275A}"/>
              </a:ext>
            </a:extLst>
          </p:cNvPr>
          <p:cNvSpPr txBox="1"/>
          <p:nvPr/>
        </p:nvSpPr>
        <p:spPr>
          <a:xfrm>
            <a:off x="3453934" y="2753880"/>
            <a:ext cx="3814311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7">
            <a:extLst>
              <a:ext uri="{FF2B5EF4-FFF2-40B4-BE49-F238E27FC236}">
                <a16:creationId xmlns:a16="http://schemas.microsoft.com/office/drawing/2014/main" id="{6CECEF85-BD91-B244-AE3F-DD29727040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18" y="3516202"/>
            <a:ext cx="3670133" cy="3670133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3CDE3AAB-A742-1641-99C5-6FF65542A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905" y="2753880"/>
            <a:ext cx="4432455" cy="4432455"/>
          </a:xfrm>
          <a:prstGeom prst="rect">
            <a:avLst/>
          </a:prstGeom>
        </p:spPr>
      </p:pic>
      <p:sp>
        <p:nvSpPr>
          <p:cNvPr id="28" name="五角星 4">
            <a:extLst>
              <a:ext uri="{FF2B5EF4-FFF2-40B4-BE49-F238E27FC236}">
                <a16:creationId xmlns:a16="http://schemas.microsoft.com/office/drawing/2014/main" id="{3A18CCF5-451F-4A49-B26C-EC20950871F4}"/>
              </a:ext>
            </a:extLst>
          </p:cNvPr>
          <p:cNvSpPr/>
          <p:nvPr/>
        </p:nvSpPr>
        <p:spPr>
          <a:xfrm rot="19903756">
            <a:off x="8261686" y="187165"/>
            <a:ext cx="1056364" cy="105636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5">
            <a:extLst>
              <a:ext uri="{FF2B5EF4-FFF2-40B4-BE49-F238E27FC236}">
                <a16:creationId xmlns:a16="http://schemas.microsoft.com/office/drawing/2014/main" id="{AB158657-96A6-EF42-A2A8-3EFF4EA94FAF}"/>
              </a:ext>
            </a:extLst>
          </p:cNvPr>
          <p:cNvSpPr/>
          <p:nvPr/>
        </p:nvSpPr>
        <p:spPr>
          <a:xfrm rot="21380687">
            <a:off x="8667112" y="1967669"/>
            <a:ext cx="611191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6">
            <a:extLst>
              <a:ext uri="{FF2B5EF4-FFF2-40B4-BE49-F238E27FC236}">
                <a16:creationId xmlns:a16="http://schemas.microsoft.com/office/drawing/2014/main" id="{9803854D-D8F3-C945-9685-2CF4A77E150F}"/>
              </a:ext>
            </a:extLst>
          </p:cNvPr>
          <p:cNvSpPr/>
          <p:nvPr/>
        </p:nvSpPr>
        <p:spPr>
          <a:xfrm rot="19938392">
            <a:off x="10559948" y="1884999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五角星 7">
            <a:extLst>
              <a:ext uri="{FF2B5EF4-FFF2-40B4-BE49-F238E27FC236}">
                <a16:creationId xmlns:a16="http://schemas.microsoft.com/office/drawing/2014/main" id="{B4CF1C68-E7E4-D643-9FCC-6D8C08551FC4}"/>
              </a:ext>
            </a:extLst>
          </p:cNvPr>
          <p:cNvSpPr/>
          <p:nvPr/>
        </p:nvSpPr>
        <p:spPr>
          <a:xfrm rot="19938392">
            <a:off x="9674192" y="1417731"/>
            <a:ext cx="486379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5" descr="C:\Users\Administrator\Desktop\小鸟.png">
            <a:extLst>
              <a:ext uri="{FF2B5EF4-FFF2-40B4-BE49-F238E27FC236}">
                <a16:creationId xmlns:a16="http://schemas.microsoft.com/office/drawing/2014/main" id="{BB62B0DD-88A0-C147-B830-BECBD570D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170" y="625580"/>
            <a:ext cx="1113169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2FCAE0A1-723C-9041-B886-0A186BC875B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0" y="487784"/>
            <a:ext cx="3051496" cy="230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8584"/>
      </p:ext>
    </p:extLst>
  </p:cSld>
  <p:clrMapOvr>
    <a:masterClrMapping/>
  </p:clrMapOvr>
  <p:transition spd="slow" advClick="0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36" dur="6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0" dur="3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3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2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6.25E-7 -1.85185E-6 C -0.00677 -1.85185E-6 -0.01237 0.0007 -0.01888 0.00093 C -0.02565 0.00185 -0.03203 0.00185 -0.0388 0.00232 C -0.10013 0.00185 -0.10143 0.00371 -0.1362 0.00023 C -0.13984 -0.00069 -0.14075 -0.00116 -0.14401 -0.00278 C -0.14922 -0.00463 -0.15482 -0.00671 -0.16237 -0.00764 C -0.18112 -0.01227 -0.22487 -0.01041 -0.23867 -0.01041 C -0.24427 -0.01111 -0.25 -0.01134 -0.2556 -0.0118 C -0.25924 -0.01227 -0.2625 -0.01273 -0.26615 -0.01296 C -0.27122 -0.01366 -0.27682 -0.01458 -0.28229 -0.01481 C -0.29062 -0.01643 -0.29922 -0.01805 -0.3082 -0.01898 C -0.31146 -0.01921 -0.31419 -0.01991 -0.31706 -0.02014 C -0.32396 -0.02129 -0.33229 -0.02222 -0.33971 -0.02268 C -0.35703 -0.02222 -0.37344 -0.02222 -0.39075 -0.02222 C -0.39831 -0.02315 -0.40612 -0.02407 -0.41341 -0.02569 C -0.41667 -0.02639 -0.41966 -0.02685 -0.42331 -0.02731 C -0.43021 -0.0287 -0.42213 -0.02731 -0.42878 -0.02824 C -0.4319 -0.02847 -0.43476 -0.0294 -0.43789 -0.02963 C -0.44088 -0.03032 -0.4388 -0.02963 -0.44167 -0.03032 C -0.44674 -0.03125 -0.45195 -0.03217 -0.45755 -0.03287 C -0.4625 -0.03403 -0.4681 -0.03565 -0.47357 -0.03634 C -0.47786 -0.03819 -0.48437 -0.03866 -0.48802 -0.04097 C -0.4888 -0.0412 -0.48971 -0.04143 -0.49023 -0.04213 C -0.49062 -0.04236 -0.49075 -0.04282 -0.49128 -0.04305 C -0.49271 -0.04398 -0.49492 -0.04467 -0.49635 -0.0456 C -0.49961 -0.04745 -0.50221 -0.04838 -0.50612 -0.04977 " pathEditMode="relative" rAng="0" ptsTypes="AAAAAAAAAAAAAAAAAAAAAAAAAA">
                                          <p:cBhvr>
                                            <p:cTn id="36" dur="6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313" y="-23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3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0" dur="3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3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4" dur="2000" fill="hold"/>
                                            <p:tgtEl>
                                              <p:spTgt spid="29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2" grpId="0" animBg="1"/>
          <p:bldP spid="32" grpId="1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学校开学可爱卡通教育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Sub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24112451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A000120141119A01PPBG">
  <a:themeElements>
    <a:clrScheme name="自定义 121">
      <a:dk1>
        <a:srgbClr val="FFFFFF"/>
      </a:dk1>
      <a:lt1>
        <a:srgbClr val="4D4D4D"/>
      </a:lt1>
      <a:dk2>
        <a:srgbClr val="FFFFFF"/>
      </a:dk2>
      <a:lt2>
        <a:srgbClr val="4D4D4D"/>
      </a:lt2>
      <a:accent1>
        <a:srgbClr val="F03703"/>
      </a:accent1>
      <a:accent2>
        <a:srgbClr val="EF5263"/>
      </a:accent2>
      <a:accent3>
        <a:srgbClr val="FFAF0A"/>
      </a:accent3>
      <a:accent4>
        <a:srgbClr val="BD89B9"/>
      </a:accent4>
      <a:accent5>
        <a:srgbClr val="92D050"/>
      </a:accent5>
      <a:accent6>
        <a:srgbClr val="00AEC0"/>
      </a:accent6>
      <a:hlink>
        <a:srgbClr val="6292BA"/>
      </a:hlink>
      <a:folHlink>
        <a:srgbClr val="7F7F7F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小清新文艺花瓣模板</Template>
  <TotalTime>428</TotalTime>
  <Words>367</Words>
  <Application>Microsoft Office PowerPoint</Application>
  <PresentationFormat>Widescreen</PresentationFormat>
  <Paragraphs>48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Tempus Sans ITC</vt:lpstr>
      <vt:lpstr>Times New Roman</vt:lpstr>
      <vt:lpstr>Wingdings 2</vt:lpstr>
      <vt:lpstr>A000120141119A01PPBG</vt:lpstr>
      <vt:lpstr>THỰC HÀNH TIẾNG VIỆT</vt:lpstr>
      <vt:lpstr>PowerPoint Presentation</vt:lpstr>
      <vt:lpstr>PowerPoint Presentation</vt:lpstr>
      <vt:lpstr>PowerPoint Presentation</vt:lpstr>
      <vt:lpstr>Các cách để giải nghĩa từ:</vt:lpstr>
      <vt:lpstr>PowerPoint Presentation</vt:lpstr>
      <vt:lpstr>…………… + hoá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11学校开学可爱卡通教育PPT模板</dc:title>
  <dc:creator>Admin</dc:creator>
  <cp:lastModifiedBy>Giang Hoang Huong</cp:lastModifiedBy>
  <cp:revision>27</cp:revision>
  <dcterms:created xsi:type="dcterms:W3CDTF">2017-05-04T07:23:00Z</dcterms:created>
  <dcterms:modified xsi:type="dcterms:W3CDTF">2023-10-03T07:20:49Z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