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2" r:id="rId2"/>
    <p:sldId id="277" r:id="rId3"/>
    <p:sldId id="303" r:id="rId4"/>
    <p:sldId id="256" r:id="rId5"/>
    <p:sldId id="261" r:id="rId6"/>
    <p:sldId id="258" r:id="rId7"/>
    <p:sldId id="279" r:id="rId8"/>
    <p:sldId id="280" r:id="rId9"/>
    <p:sldId id="281" r:id="rId10"/>
    <p:sldId id="282" r:id="rId11"/>
    <p:sldId id="283" r:id="rId12"/>
    <p:sldId id="285" r:id="rId13"/>
    <p:sldId id="284" r:id="rId14"/>
    <p:sldId id="278" r:id="rId15"/>
    <p:sldId id="265" r:id="rId16"/>
    <p:sldId id="305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8" r:id="rId28"/>
    <p:sldId id="273" r:id="rId29"/>
    <p:sldId id="267" r:id="rId30"/>
    <p:sldId id="300" r:id="rId31"/>
    <p:sldId id="301" r:id="rId32"/>
    <p:sldId id="299" r:id="rId33"/>
    <p:sldId id="257" r:id="rId34"/>
  </p:sldIdLst>
  <p:sldSz cx="9144000" cy="5143500" type="screen16x9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CDC"/>
    <a:srgbClr val="D3E397"/>
    <a:srgbClr val="FFF5C3"/>
    <a:srgbClr val="EB6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3"/>
    <p:restoredTop sz="94614"/>
  </p:normalViewPr>
  <p:slideViewPr>
    <p:cSldViewPr>
      <p:cViewPr varScale="1">
        <p:scale>
          <a:sx n="139" d="100"/>
          <a:sy n="139" d="100"/>
        </p:scale>
        <p:origin x="1016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8D6C4-CBC5-45AB-B5A6-A7A9D582EDC3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B6B8B-9E98-48B0-B411-BB22AD0C10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03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818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935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833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141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426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381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197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540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798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198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087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207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380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584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424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166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711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7514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943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7301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7188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211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467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143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487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97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855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260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02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https://encrypted-tbn0.gstatic.com/images?q=tbn:ANd9GcSEAFC997QKaKco3ZcROM_MFvyYbBo3uz0mgw&amp;usqp=CA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4AA0823B-DE47-0940-B01E-2478B798E030}"/>
              </a:ext>
            </a:extLst>
          </p:cNvPr>
          <p:cNvSpPr/>
          <p:nvPr/>
        </p:nvSpPr>
        <p:spPr>
          <a:xfrm>
            <a:off x="1043608" y="19675"/>
            <a:ext cx="718658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vi-VN" altLang="zh-CN" sz="45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Nhìn tranh đoán tác phẩm</a:t>
            </a:r>
            <a:endParaRPr lang="zh-CN" altLang="en-US" sz="4500" b="1" cap="none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ea typeface="方正粗倩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6B964A-295E-954E-BEA4-A0B874CB66E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72" y="2903797"/>
            <a:ext cx="2003744" cy="200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89B434-A76D-3646-A02B-78821B82B73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55" y="3002195"/>
            <a:ext cx="2135663" cy="2018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9AE8DC-795E-6C4F-AFFF-683893FDDE6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03" y="993269"/>
            <a:ext cx="2135663" cy="20089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D79C5383-3855-F64E-9E59-0F20E2D49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7141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C1F2ACA3-F335-9F44-8620-810BCF84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9" y="988248"/>
            <a:ext cx="2103681" cy="201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C00630-B10C-3348-B735-6763C582F799}"/>
              </a:ext>
            </a:extLst>
          </p:cNvPr>
          <p:cNvSpPr txBox="1"/>
          <p:nvPr/>
        </p:nvSpPr>
        <p:spPr>
          <a:xfrm>
            <a:off x="4636899" y="3002195"/>
            <a:ext cx="2082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dirty="0"/>
              <a:t>Con cáo và bầy ong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67FA55-FDFE-B64C-9A90-6BC8D8D20F26}"/>
              </a:ext>
            </a:extLst>
          </p:cNvPr>
          <p:cNvSpPr txBox="1"/>
          <p:nvPr/>
        </p:nvSpPr>
        <p:spPr>
          <a:xfrm>
            <a:off x="2324159" y="2439195"/>
            <a:ext cx="224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dirty="0"/>
              <a:t>Con cáo và chùm nho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179124-1A92-C445-AF37-54F414667F40}"/>
              </a:ext>
            </a:extLst>
          </p:cNvPr>
          <p:cNvSpPr txBox="1"/>
          <p:nvPr/>
        </p:nvSpPr>
        <p:spPr>
          <a:xfrm>
            <a:off x="13435" y="3097225"/>
            <a:ext cx="224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dirty="0"/>
              <a:t>Cáo và cò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E904E8-F265-4B4F-AF29-6E8F319D2650}"/>
              </a:ext>
            </a:extLst>
          </p:cNvPr>
          <p:cNvSpPr txBox="1"/>
          <p:nvPr/>
        </p:nvSpPr>
        <p:spPr>
          <a:xfrm>
            <a:off x="6640575" y="2448197"/>
            <a:ext cx="224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dirty="0"/>
              <a:t>Cáo và gà trống</a:t>
            </a:r>
          </a:p>
        </p:txBody>
      </p:sp>
    </p:spTree>
    <p:extLst>
      <p:ext uri="{BB962C8B-B14F-4D97-AF65-F5344CB8AC3E}">
        <p14:creationId xmlns:p14="http://schemas.microsoft.com/office/powerpoint/2010/main" val="2996673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43608" y="771550"/>
            <a:ext cx="7056784" cy="2934326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1446cc0e598daeeb689b2ac3180c5d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17018"/>
            <a:ext cx="9144000" cy="1526482"/>
          </a:xfrm>
          <a:prstGeom prst="rect">
            <a:avLst/>
          </a:prstGeom>
        </p:spPr>
      </p:pic>
      <p:pic>
        <p:nvPicPr>
          <p:cNvPr id="8" name="图片 7" descr="c748d1d6b82165f4d3cfdaf412d271a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7534"/>
            <a:ext cx="3504910" cy="4772774"/>
          </a:xfrm>
          <a:prstGeom prst="rect">
            <a:avLst/>
          </a:prstGeom>
        </p:spPr>
      </p:pic>
      <p:sp>
        <p:nvSpPr>
          <p:cNvPr id="9" name="TextBox 27">
            <a:extLst>
              <a:ext uri="{FF2B5EF4-FFF2-40B4-BE49-F238E27FC236}">
                <a16:creationId xmlns:a16="http://schemas.microsoft.com/office/drawing/2014/main" id="{D5809393-F82D-8C44-A8B4-C6C2EF4B3AEC}"/>
              </a:ext>
            </a:extLst>
          </p:cNvPr>
          <p:cNvSpPr txBox="1">
            <a:spLocks/>
          </p:cNvSpPr>
          <p:nvPr/>
        </p:nvSpPr>
        <p:spPr bwMode="auto">
          <a:xfrm>
            <a:off x="1979712" y="1359035"/>
            <a:ext cx="5760640" cy="152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just"/>
            <a:r>
              <a:rPr lang="vi-VN" altLang="zh-CN" sz="55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Chú thích</a:t>
            </a:r>
            <a:endParaRPr lang="zh-CN" altLang="en-US" sz="55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9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43608" y="771550"/>
            <a:ext cx="7056784" cy="2934326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1446cc0e598daeeb689b2ac3180c5d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17018"/>
            <a:ext cx="9144000" cy="1526482"/>
          </a:xfrm>
          <a:prstGeom prst="rect">
            <a:avLst/>
          </a:prstGeom>
        </p:spPr>
      </p:pic>
      <p:pic>
        <p:nvPicPr>
          <p:cNvPr id="8" name="图片 7" descr="c748d1d6b82165f4d3cfdaf412d271a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7534"/>
            <a:ext cx="3504910" cy="4772774"/>
          </a:xfrm>
          <a:prstGeom prst="rect">
            <a:avLst/>
          </a:prstGeom>
        </p:spPr>
      </p:pic>
      <p:sp>
        <p:nvSpPr>
          <p:cNvPr id="9" name="TextBox 27">
            <a:extLst>
              <a:ext uri="{FF2B5EF4-FFF2-40B4-BE49-F238E27FC236}">
                <a16:creationId xmlns:a16="http://schemas.microsoft.com/office/drawing/2014/main" id="{D5809393-F82D-8C44-A8B4-C6C2EF4B3AEC}"/>
              </a:ext>
            </a:extLst>
          </p:cNvPr>
          <p:cNvSpPr txBox="1">
            <a:spLocks/>
          </p:cNvSpPr>
          <p:nvPr/>
        </p:nvSpPr>
        <p:spPr bwMode="auto">
          <a:xfrm>
            <a:off x="1979712" y="1359035"/>
            <a:ext cx="5760640" cy="152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just"/>
            <a:r>
              <a:rPr lang="vi-VN" altLang="zh-CN" sz="55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 Tác giả</a:t>
            </a:r>
            <a:endParaRPr lang="zh-CN" altLang="en-US" sz="55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7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AE04-A8F3-7C49-B64C-09237684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47BFE43-6ED3-634A-B6C1-CE67DBC10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758772"/>
              </p:ext>
            </p:extLst>
          </p:nvPr>
        </p:nvGraphicFramePr>
        <p:xfrm>
          <a:off x="1524000" y="1419622"/>
          <a:ext cx="6096000" cy="30784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2550745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629471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25538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giả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phẩm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81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97089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4883C7C-0BDF-874C-8035-7D714CE9D8EB}"/>
              </a:ext>
            </a:extLst>
          </p:cNvPr>
          <p:cNvSpPr/>
          <p:nvPr/>
        </p:nvSpPr>
        <p:spPr>
          <a:xfrm>
            <a:off x="3563888" y="1419622"/>
            <a:ext cx="2016224" cy="30784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8859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Đọc: Nếu cậu muốn có một người bạn... (trích Hoàng tử bé, Ăng-toan đơ  Xanh-tơ Ê-xu-pe-ri) - Hoc24">
            <a:extLst>
              <a:ext uri="{FF2B5EF4-FFF2-40B4-BE49-F238E27FC236}">
                <a16:creationId xmlns:a16="http://schemas.microsoft.com/office/drawing/2014/main" id="{54043E52-BBA0-F54D-A33D-73C5B3666B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sp>
        <p:nvSpPr>
          <p:cNvPr id="5" name="AutoShape 4" descr="Đọc: Nếu cậu muốn có một người bạn... (trích Hoàng tử bé, Ăng-toan đơ  Xanh-tơ Ê-xu-pe-ri) - Hoc24">
            <a:extLst>
              <a:ext uri="{FF2B5EF4-FFF2-40B4-BE49-F238E27FC236}">
                <a16:creationId xmlns:a16="http://schemas.microsoft.com/office/drawing/2014/main" id="{88280E98-E7D4-9749-8F38-77557522CC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sp>
        <p:nvSpPr>
          <p:cNvPr id="6" name="AutoShape 6" descr="Đọc: Nếu cậu muốn có một người bạn... (trích Hoàng tử bé, Ăng-toan đơ  Xanh-tơ Ê-xu-pe-ri) - Hoc24">
            <a:extLst>
              <a:ext uri="{FF2B5EF4-FFF2-40B4-BE49-F238E27FC236}">
                <a16:creationId xmlns:a16="http://schemas.microsoft.com/office/drawing/2014/main" id="{7B4D1D1B-0A05-7E47-8104-F259EA7667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724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pic>
        <p:nvPicPr>
          <p:cNvPr id="4104" name="Picture 8" descr="Phạm Hồng My: Tác giả ANTOINE DE SAINT EXUPÉRY">
            <a:extLst>
              <a:ext uri="{FF2B5EF4-FFF2-40B4-BE49-F238E27FC236}">
                <a16:creationId xmlns:a16="http://schemas.microsoft.com/office/drawing/2014/main" id="{CAB1B615-61CA-1942-8BE7-778D6E58E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99864" y="762000"/>
            <a:ext cx="5148064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D921B4-75C9-0140-B2CB-1C12AF5298E0}"/>
              </a:ext>
            </a:extLst>
          </p:cNvPr>
          <p:cNvSpPr txBox="1"/>
          <p:nvPr/>
        </p:nvSpPr>
        <p:spPr>
          <a:xfrm>
            <a:off x="4139952" y="486807"/>
            <a:ext cx="4843264" cy="4474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Tên: Ăng-toan đơ Xanh-tơ Ê-xu-pê-ri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1900 – 1944)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2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539553" y="0"/>
            <a:ext cx="1317118" cy="3003798"/>
            <a:chOff x="539552" y="0"/>
            <a:chExt cx="1570841" cy="3582434"/>
          </a:xfrm>
        </p:grpSpPr>
        <p:sp>
          <p:nvSpPr>
            <p:cNvPr id="129" name="矩形 128"/>
            <p:cNvSpPr/>
            <p:nvPr/>
          </p:nvSpPr>
          <p:spPr>
            <a:xfrm>
              <a:off x="755576" y="0"/>
              <a:ext cx="1080120" cy="316581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539552" y="2067694"/>
              <a:ext cx="1570841" cy="151474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TextBox 27"/>
            <p:cNvSpPr txBox="1">
              <a:spLocks/>
            </p:cNvSpPr>
            <p:nvPr/>
          </p:nvSpPr>
          <p:spPr bwMode="auto">
            <a:xfrm>
              <a:off x="755576" y="1059582"/>
              <a:ext cx="1152128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zh-CN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II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Group 404"/>
            <p:cNvGrpSpPr/>
            <p:nvPr/>
          </p:nvGrpSpPr>
          <p:grpSpPr>
            <a:xfrm rot="16200000">
              <a:off x="611561" y="2211710"/>
              <a:ext cx="1224135" cy="1224136"/>
              <a:chOff x="6400516" y="3801233"/>
              <a:chExt cx="1240180" cy="961582"/>
            </a:xfrm>
          </p:grpSpPr>
          <p:sp>
            <p:nvSpPr>
              <p:cNvPr id="34" name="Freeform 727"/>
              <p:cNvSpPr>
                <a:spLocks/>
              </p:cNvSpPr>
              <p:nvPr/>
            </p:nvSpPr>
            <p:spPr bwMode="auto">
              <a:xfrm>
                <a:off x="7017830" y="3801233"/>
                <a:ext cx="188747" cy="159894"/>
              </a:xfrm>
              <a:custGeom>
                <a:avLst/>
                <a:gdLst/>
                <a:ahLst/>
                <a:cxnLst>
                  <a:cxn ang="0">
                    <a:pos x="60" y="63"/>
                  </a:cxn>
                  <a:cxn ang="0">
                    <a:pos x="60" y="63"/>
                  </a:cxn>
                  <a:cxn ang="0">
                    <a:pos x="74" y="49"/>
                  </a:cxn>
                  <a:cxn ang="0">
                    <a:pos x="82" y="42"/>
                  </a:cxn>
                  <a:cxn ang="0">
                    <a:pos x="69" y="38"/>
                  </a:cxn>
                  <a:cxn ang="0">
                    <a:pos x="57" y="39"/>
                  </a:cxn>
                  <a:cxn ang="0">
                    <a:pos x="70" y="13"/>
                  </a:cxn>
                  <a:cxn ang="0">
                    <a:pos x="63" y="9"/>
                  </a:cxn>
                  <a:cxn ang="0">
                    <a:pos x="49" y="21"/>
                  </a:cxn>
                  <a:cxn ang="0">
                    <a:pos x="45" y="17"/>
                  </a:cxn>
                  <a:cxn ang="0">
                    <a:pos x="41" y="3"/>
                  </a:cxn>
                  <a:cxn ang="0">
                    <a:pos x="33" y="3"/>
                  </a:cxn>
                  <a:cxn ang="0">
                    <a:pos x="32" y="15"/>
                  </a:cxn>
                  <a:cxn ang="0">
                    <a:pos x="25" y="12"/>
                  </a:cxn>
                  <a:cxn ang="0">
                    <a:pos x="15" y="9"/>
                  </a:cxn>
                  <a:cxn ang="0">
                    <a:pos x="13" y="15"/>
                  </a:cxn>
                  <a:cxn ang="0">
                    <a:pos x="20" y="25"/>
                  </a:cxn>
                  <a:cxn ang="0">
                    <a:pos x="8" y="25"/>
                  </a:cxn>
                  <a:cxn ang="0">
                    <a:pos x="4" y="30"/>
                  </a:cxn>
                  <a:cxn ang="0">
                    <a:pos x="14" y="40"/>
                  </a:cxn>
                  <a:cxn ang="0">
                    <a:pos x="16" y="54"/>
                  </a:cxn>
                  <a:cxn ang="0">
                    <a:pos x="30" y="68"/>
                  </a:cxn>
                  <a:cxn ang="0">
                    <a:pos x="60" y="63"/>
                  </a:cxn>
                  <a:cxn ang="0">
                    <a:pos x="60" y="63"/>
                  </a:cxn>
                </a:cxnLst>
                <a:rect l="0" t="0" r="r" b="b"/>
                <a:pathLst>
                  <a:path w="85" h="72">
                    <a:moveTo>
                      <a:pt x="60" y="63"/>
                    </a:moveTo>
                    <a:cubicBezTo>
                      <a:pt x="60" y="63"/>
                      <a:pt x="53" y="70"/>
                      <a:pt x="60" y="63"/>
                    </a:cubicBezTo>
                    <a:cubicBezTo>
                      <a:pt x="66" y="57"/>
                      <a:pt x="64" y="52"/>
                      <a:pt x="74" y="49"/>
                    </a:cubicBezTo>
                    <a:cubicBezTo>
                      <a:pt x="84" y="47"/>
                      <a:pt x="85" y="45"/>
                      <a:pt x="82" y="42"/>
                    </a:cubicBezTo>
                    <a:cubicBezTo>
                      <a:pt x="79" y="38"/>
                      <a:pt x="75" y="37"/>
                      <a:pt x="69" y="38"/>
                    </a:cubicBezTo>
                    <a:cubicBezTo>
                      <a:pt x="63" y="40"/>
                      <a:pt x="60" y="41"/>
                      <a:pt x="57" y="39"/>
                    </a:cubicBezTo>
                    <a:cubicBezTo>
                      <a:pt x="54" y="36"/>
                      <a:pt x="69" y="19"/>
                      <a:pt x="70" y="13"/>
                    </a:cubicBezTo>
                    <a:cubicBezTo>
                      <a:pt x="70" y="8"/>
                      <a:pt x="65" y="6"/>
                      <a:pt x="63" y="9"/>
                    </a:cubicBezTo>
                    <a:cubicBezTo>
                      <a:pt x="60" y="11"/>
                      <a:pt x="52" y="17"/>
                      <a:pt x="49" y="21"/>
                    </a:cubicBezTo>
                    <a:cubicBezTo>
                      <a:pt x="46" y="24"/>
                      <a:pt x="45" y="24"/>
                      <a:pt x="45" y="17"/>
                    </a:cubicBezTo>
                    <a:cubicBezTo>
                      <a:pt x="45" y="10"/>
                      <a:pt x="47" y="6"/>
                      <a:pt x="41" y="3"/>
                    </a:cubicBezTo>
                    <a:cubicBezTo>
                      <a:pt x="36" y="0"/>
                      <a:pt x="34" y="0"/>
                      <a:pt x="33" y="3"/>
                    </a:cubicBezTo>
                    <a:cubicBezTo>
                      <a:pt x="31" y="5"/>
                      <a:pt x="31" y="12"/>
                      <a:pt x="32" y="15"/>
                    </a:cubicBezTo>
                    <a:cubicBezTo>
                      <a:pt x="32" y="19"/>
                      <a:pt x="27" y="15"/>
                      <a:pt x="25" y="12"/>
                    </a:cubicBezTo>
                    <a:cubicBezTo>
                      <a:pt x="22" y="9"/>
                      <a:pt x="19" y="6"/>
                      <a:pt x="15" y="9"/>
                    </a:cubicBezTo>
                    <a:cubicBezTo>
                      <a:pt x="11" y="12"/>
                      <a:pt x="11" y="10"/>
                      <a:pt x="13" y="15"/>
                    </a:cubicBezTo>
                    <a:cubicBezTo>
                      <a:pt x="16" y="20"/>
                      <a:pt x="20" y="25"/>
                      <a:pt x="20" y="25"/>
                    </a:cubicBezTo>
                    <a:cubicBezTo>
                      <a:pt x="20" y="25"/>
                      <a:pt x="12" y="25"/>
                      <a:pt x="8" y="25"/>
                    </a:cubicBezTo>
                    <a:cubicBezTo>
                      <a:pt x="4" y="26"/>
                      <a:pt x="0" y="28"/>
                      <a:pt x="4" y="30"/>
                    </a:cubicBezTo>
                    <a:cubicBezTo>
                      <a:pt x="8" y="33"/>
                      <a:pt x="11" y="36"/>
                      <a:pt x="14" y="40"/>
                    </a:cubicBezTo>
                    <a:cubicBezTo>
                      <a:pt x="17" y="44"/>
                      <a:pt x="13" y="47"/>
                      <a:pt x="16" y="54"/>
                    </a:cubicBezTo>
                    <a:cubicBezTo>
                      <a:pt x="19" y="61"/>
                      <a:pt x="23" y="66"/>
                      <a:pt x="30" y="68"/>
                    </a:cubicBezTo>
                    <a:cubicBezTo>
                      <a:pt x="37" y="71"/>
                      <a:pt x="53" y="72"/>
                      <a:pt x="60" y="63"/>
                    </a:cubicBezTo>
                    <a:cubicBezTo>
                      <a:pt x="66" y="55"/>
                      <a:pt x="60" y="63"/>
                      <a:pt x="60" y="63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728"/>
              <p:cNvSpPr>
                <a:spLocks/>
              </p:cNvSpPr>
              <p:nvPr/>
            </p:nvSpPr>
            <p:spPr bwMode="auto">
              <a:xfrm>
                <a:off x="7367568" y="4609584"/>
                <a:ext cx="155439" cy="153231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2" y="29"/>
                  </a:cxn>
                  <a:cxn ang="0">
                    <a:pos x="8" y="48"/>
                  </a:cxn>
                  <a:cxn ang="0">
                    <a:pos x="23" y="65"/>
                  </a:cxn>
                  <a:cxn ang="0">
                    <a:pos x="36" y="63"/>
                  </a:cxn>
                  <a:cxn ang="0">
                    <a:pos x="46" y="63"/>
                  </a:cxn>
                  <a:cxn ang="0">
                    <a:pos x="50" y="53"/>
                  </a:cxn>
                  <a:cxn ang="0">
                    <a:pos x="58" y="49"/>
                  </a:cxn>
                  <a:cxn ang="0">
                    <a:pos x="52" y="35"/>
                  </a:cxn>
                  <a:cxn ang="0">
                    <a:pos x="66" y="34"/>
                  </a:cxn>
                  <a:cxn ang="0">
                    <a:pos x="67" y="26"/>
                  </a:cxn>
                  <a:cxn ang="0">
                    <a:pos x="52" y="19"/>
                  </a:cxn>
                  <a:cxn ang="0">
                    <a:pos x="9" y="11"/>
                  </a:cxn>
                </a:cxnLst>
                <a:rect l="0" t="0" r="r" b="b"/>
                <a:pathLst>
                  <a:path w="70" h="69">
                    <a:moveTo>
                      <a:pt x="9" y="11"/>
                    </a:moveTo>
                    <a:cubicBezTo>
                      <a:pt x="2" y="18"/>
                      <a:pt x="0" y="21"/>
                      <a:pt x="2" y="29"/>
                    </a:cubicBezTo>
                    <a:cubicBezTo>
                      <a:pt x="5" y="36"/>
                      <a:pt x="3" y="42"/>
                      <a:pt x="8" y="48"/>
                    </a:cubicBezTo>
                    <a:cubicBezTo>
                      <a:pt x="13" y="55"/>
                      <a:pt x="16" y="63"/>
                      <a:pt x="23" y="65"/>
                    </a:cubicBezTo>
                    <a:cubicBezTo>
                      <a:pt x="31" y="66"/>
                      <a:pt x="33" y="69"/>
                      <a:pt x="36" y="63"/>
                    </a:cubicBezTo>
                    <a:cubicBezTo>
                      <a:pt x="39" y="56"/>
                      <a:pt x="41" y="66"/>
                      <a:pt x="46" y="63"/>
                    </a:cubicBezTo>
                    <a:cubicBezTo>
                      <a:pt x="50" y="61"/>
                      <a:pt x="52" y="58"/>
                      <a:pt x="50" y="53"/>
                    </a:cubicBezTo>
                    <a:cubicBezTo>
                      <a:pt x="48" y="47"/>
                      <a:pt x="54" y="56"/>
                      <a:pt x="58" y="49"/>
                    </a:cubicBezTo>
                    <a:cubicBezTo>
                      <a:pt x="61" y="41"/>
                      <a:pt x="53" y="36"/>
                      <a:pt x="52" y="35"/>
                    </a:cubicBezTo>
                    <a:cubicBezTo>
                      <a:pt x="51" y="33"/>
                      <a:pt x="62" y="38"/>
                      <a:pt x="66" y="34"/>
                    </a:cubicBezTo>
                    <a:cubicBezTo>
                      <a:pt x="70" y="31"/>
                      <a:pt x="69" y="27"/>
                      <a:pt x="67" y="26"/>
                    </a:cubicBezTo>
                    <a:cubicBezTo>
                      <a:pt x="64" y="25"/>
                      <a:pt x="60" y="23"/>
                      <a:pt x="52" y="19"/>
                    </a:cubicBezTo>
                    <a:cubicBezTo>
                      <a:pt x="44" y="15"/>
                      <a:pt x="22" y="0"/>
                      <a:pt x="9" y="11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729"/>
              <p:cNvSpPr>
                <a:spLocks/>
              </p:cNvSpPr>
              <p:nvPr/>
            </p:nvSpPr>
            <p:spPr bwMode="auto">
              <a:xfrm>
                <a:off x="6793554" y="3914491"/>
                <a:ext cx="613984" cy="772820"/>
              </a:xfrm>
              <a:custGeom>
                <a:avLst/>
                <a:gdLst/>
                <a:ahLst/>
                <a:cxnLst>
                  <a:cxn ang="0">
                    <a:pos x="157" y="220"/>
                  </a:cxn>
                  <a:cxn ang="0">
                    <a:pos x="187" y="262"/>
                  </a:cxn>
                  <a:cxn ang="0">
                    <a:pos x="223" y="291"/>
                  </a:cxn>
                  <a:cxn ang="0">
                    <a:pos x="270" y="319"/>
                  </a:cxn>
                  <a:cxn ang="0">
                    <a:pos x="263" y="334"/>
                  </a:cxn>
                  <a:cxn ang="0">
                    <a:pos x="252" y="342"/>
                  </a:cxn>
                  <a:cxn ang="0">
                    <a:pos x="196" y="312"/>
                  </a:cxn>
                  <a:cxn ang="0">
                    <a:pos x="158" y="283"/>
                  </a:cxn>
                  <a:cxn ang="0">
                    <a:pos x="127" y="262"/>
                  </a:cxn>
                  <a:cxn ang="0">
                    <a:pos x="70" y="262"/>
                  </a:cxn>
                  <a:cxn ang="0">
                    <a:pos x="27" y="270"/>
                  </a:cxn>
                  <a:cxn ang="0">
                    <a:pos x="11" y="151"/>
                  </a:cxn>
                  <a:cxn ang="0">
                    <a:pos x="57" y="143"/>
                  </a:cxn>
                  <a:cxn ang="0">
                    <a:pos x="104" y="143"/>
                  </a:cxn>
                  <a:cxn ang="0">
                    <a:pos x="113" y="37"/>
                  </a:cxn>
                  <a:cxn ang="0">
                    <a:pos x="123" y="5"/>
                  </a:cxn>
                  <a:cxn ang="0">
                    <a:pos x="132" y="2"/>
                  </a:cxn>
                  <a:cxn ang="0">
                    <a:pos x="150" y="8"/>
                  </a:cxn>
                  <a:cxn ang="0">
                    <a:pos x="140" y="53"/>
                  </a:cxn>
                  <a:cxn ang="0">
                    <a:pos x="136" y="134"/>
                  </a:cxn>
                  <a:cxn ang="0">
                    <a:pos x="157" y="220"/>
                  </a:cxn>
                </a:cxnLst>
                <a:rect l="0" t="0" r="r" b="b"/>
                <a:pathLst>
                  <a:path w="276" h="348">
                    <a:moveTo>
                      <a:pt x="157" y="220"/>
                    </a:moveTo>
                    <a:cubicBezTo>
                      <a:pt x="167" y="239"/>
                      <a:pt x="162" y="242"/>
                      <a:pt x="187" y="262"/>
                    </a:cubicBezTo>
                    <a:cubicBezTo>
                      <a:pt x="212" y="281"/>
                      <a:pt x="202" y="280"/>
                      <a:pt x="223" y="291"/>
                    </a:cubicBezTo>
                    <a:cubicBezTo>
                      <a:pt x="244" y="303"/>
                      <a:pt x="264" y="317"/>
                      <a:pt x="270" y="319"/>
                    </a:cubicBezTo>
                    <a:cubicBezTo>
                      <a:pt x="276" y="322"/>
                      <a:pt x="265" y="323"/>
                      <a:pt x="263" y="334"/>
                    </a:cubicBezTo>
                    <a:cubicBezTo>
                      <a:pt x="262" y="345"/>
                      <a:pt x="266" y="348"/>
                      <a:pt x="252" y="342"/>
                    </a:cubicBezTo>
                    <a:cubicBezTo>
                      <a:pt x="238" y="335"/>
                      <a:pt x="219" y="329"/>
                      <a:pt x="196" y="312"/>
                    </a:cubicBezTo>
                    <a:cubicBezTo>
                      <a:pt x="174" y="294"/>
                      <a:pt x="173" y="293"/>
                      <a:pt x="158" y="283"/>
                    </a:cubicBezTo>
                    <a:cubicBezTo>
                      <a:pt x="144" y="272"/>
                      <a:pt x="132" y="263"/>
                      <a:pt x="127" y="262"/>
                    </a:cubicBezTo>
                    <a:cubicBezTo>
                      <a:pt x="103" y="259"/>
                      <a:pt x="101" y="259"/>
                      <a:pt x="70" y="262"/>
                    </a:cubicBezTo>
                    <a:cubicBezTo>
                      <a:pt x="37" y="265"/>
                      <a:pt x="39" y="269"/>
                      <a:pt x="27" y="270"/>
                    </a:cubicBezTo>
                    <a:cubicBezTo>
                      <a:pt x="15" y="270"/>
                      <a:pt x="0" y="155"/>
                      <a:pt x="11" y="151"/>
                    </a:cubicBezTo>
                    <a:cubicBezTo>
                      <a:pt x="25" y="145"/>
                      <a:pt x="41" y="143"/>
                      <a:pt x="57" y="143"/>
                    </a:cubicBezTo>
                    <a:cubicBezTo>
                      <a:pt x="71" y="143"/>
                      <a:pt x="104" y="146"/>
                      <a:pt x="104" y="143"/>
                    </a:cubicBezTo>
                    <a:cubicBezTo>
                      <a:pt x="107" y="128"/>
                      <a:pt x="106" y="62"/>
                      <a:pt x="113" y="37"/>
                    </a:cubicBezTo>
                    <a:cubicBezTo>
                      <a:pt x="120" y="13"/>
                      <a:pt x="121" y="8"/>
                      <a:pt x="123" y="5"/>
                    </a:cubicBezTo>
                    <a:cubicBezTo>
                      <a:pt x="124" y="2"/>
                      <a:pt x="125" y="0"/>
                      <a:pt x="132" y="2"/>
                    </a:cubicBezTo>
                    <a:cubicBezTo>
                      <a:pt x="148" y="7"/>
                      <a:pt x="146" y="5"/>
                      <a:pt x="150" y="8"/>
                    </a:cubicBezTo>
                    <a:cubicBezTo>
                      <a:pt x="154" y="11"/>
                      <a:pt x="144" y="36"/>
                      <a:pt x="140" y="53"/>
                    </a:cubicBezTo>
                    <a:cubicBezTo>
                      <a:pt x="137" y="70"/>
                      <a:pt x="136" y="114"/>
                      <a:pt x="136" y="134"/>
                    </a:cubicBezTo>
                    <a:cubicBezTo>
                      <a:pt x="137" y="155"/>
                      <a:pt x="136" y="181"/>
                      <a:pt x="157" y="220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730"/>
              <p:cNvSpPr>
                <a:spLocks/>
              </p:cNvSpPr>
              <p:nvPr/>
            </p:nvSpPr>
            <p:spPr bwMode="auto">
              <a:xfrm>
                <a:off x="6882376" y="4320887"/>
                <a:ext cx="15544" cy="15545"/>
              </a:xfrm>
              <a:custGeom>
                <a:avLst/>
                <a:gdLst/>
                <a:ahLst/>
                <a:cxnLst>
                  <a:cxn ang="0">
                    <a:pos x="5" y="7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5" y="7"/>
                  </a:cxn>
                </a:cxnLst>
                <a:rect l="0" t="0" r="r" b="b"/>
                <a:pathLst>
                  <a:path w="7" h="7">
                    <a:moveTo>
                      <a:pt x="5" y="7"/>
                    </a:moveTo>
                    <a:cubicBezTo>
                      <a:pt x="3" y="7"/>
                      <a:pt x="1" y="6"/>
                      <a:pt x="1" y="4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4" y="0"/>
                      <a:pt x="6" y="1"/>
                      <a:pt x="6" y="2"/>
                    </a:cubicBezTo>
                    <a:cubicBezTo>
                      <a:pt x="7" y="4"/>
                      <a:pt x="6" y="6"/>
                      <a:pt x="5" y="7"/>
                    </a:cubicBezTo>
                    <a:close/>
                  </a:path>
                </a:pathLst>
              </a:custGeom>
              <a:solidFill>
                <a:srgbClr val="EBB7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731"/>
              <p:cNvSpPr>
                <a:spLocks/>
              </p:cNvSpPr>
              <p:nvPr/>
            </p:nvSpPr>
            <p:spPr bwMode="auto">
              <a:xfrm>
                <a:off x="6400516" y="4480781"/>
                <a:ext cx="128792" cy="204309"/>
              </a:xfrm>
              <a:custGeom>
                <a:avLst/>
                <a:gdLst/>
                <a:ahLst/>
                <a:cxnLst>
                  <a:cxn ang="0">
                    <a:pos x="50" y="6"/>
                  </a:cxn>
                  <a:cxn ang="0">
                    <a:pos x="34" y="1"/>
                  </a:cxn>
                  <a:cxn ang="0">
                    <a:pos x="20" y="2"/>
                  </a:cxn>
                  <a:cxn ang="0">
                    <a:pos x="14" y="14"/>
                  </a:cxn>
                  <a:cxn ang="0">
                    <a:pos x="6" y="31"/>
                  </a:cxn>
                  <a:cxn ang="0">
                    <a:pos x="0" y="44"/>
                  </a:cxn>
                  <a:cxn ang="0">
                    <a:pos x="11" y="71"/>
                  </a:cxn>
                  <a:cxn ang="0">
                    <a:pos x="29" y="92"/>
                  </a:cxn>
                  <a:cxn ang="0">
                    <a:pos x="43" y="75"/>
                  </a:cxn>
                  <a:cxn ang="0">
                    <a:pos x="51" y="52"/>
                  </a:cxn>
                  <a:cxn ang="0">
                    <a:pos x="55" y="25"/>
                  </a:cxn>
                  <a:cxn ang="0">
                    <a:pos x="50" y="6"/>
                  </a:cxn>
                </a:cxnLst>
                <a:rect l="0" t="0" r="r" b="b"/>
                <a:pathLst>
                  <a:path w="58" h="92">
                    <a:moveTo>
                      <a:pt x="50" y="6"/>
                    </a:moveTo>
                    <a:cubicBezTo>
                      <a:pt x="42" y="5"/>
                      <a:pt x="42" y="0"/>
                      <a:pt x="34" y="1"/>
                    </a:cubicBezTo>
                    <a:cubicBezTo>
                      <a:pt x="26" y="2"/>
                      <a:pt x="23" y="0"/>
                      <a:pt x="20" y="2"/>
                    </a:cubicBezTo>
                    <a:cubicBezTo>
                      <a:pt x="16" y="5"/>
                      <a:pt x="15" y="9"/>
                      <a:pt x="14" y="14"/>
                    </a:cubicBezTo>
                    <a:cubicBezTo>
                      <a:pt x="12" y="19"/>
                      <a:pt x="11" y="26"/>
                      <a:pt x="6" y="31"/>
                    </a:cubicBezTo>
                    <a:cubicBezTo>
                      <a:pt x="2" y="35"/>
                      <a:pt x="0" y="38"/>
                      <a:pt x="0" y="44"/>
                    </a:cubicBezTo>
                    <a:cubicBezTo>
                      <a:pt x="1" y="49"/>
                      <a:pt x="6" y="62"/>
                      <a:pt x="11" y="71"/>
                    </a:cubicBezTo>
                    <a:cubicBezTo>
                      <a:pt x="17" y="79"/>
                      <a:pt x="25" y="92"/>
                      <a:pt x="29" y="92"/>
                    </a:cubicBezTo>
                    <a:cubicBezTo>
                      <a:pt x="32" y="91"/>
                      <a:pt x="41" y="85"/>
                      <a:pt x="43" y="75"/>
                    </a:cubicBezTo>
                    <a:cubicBezTo>
                      <a:pt x="45" y="65"/>
                      <a:pt x="48" y="61"/>
                      <a:pt x="51" y="52"/>
                    </a:cubicBezTo>
                    <a:cubicBezTo>
                      <a:pt x="53" y="44"/>
                      <a:pt x="58" y="33"/>
                      <a:pt x="55" y="25"/>
                    </a:cubicBezTo>
                    <a:cubicBezTo>
                      <a:pt x="51" y="17"/>
                      <a:pt x="50" y="6"/>
                      <a:pt x="50" y="6"/>
                    </a:cubicBezTo>
                    <a:close/>
                  </a:path>
                </a:pathLst>
              </a:custGeom>
              <a:solidFill>
                <a:srgbClr val="54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732"/>
              <p:cNvSpPr>
                <a:spLocks/>
              </p:cNvSpPr>
              <p:nvPr/>
            </p:nvSpPr>
            <p:spPr bwMode="auto">
              <a:xfrm>
                <a:off x="6418280" y="4471898"/>
                <a:ext cx="128792" cy="199867"/>
              </a:xfrm>
              <a:custGeom>
                <a:avLst/>
                <a:gdLst/>
                <a:ahLst/>
                <a:cxnLst>
                  <a:cxn ang="0">
                    <a:pos x="50" y="6"/>
                  </a:cxn>
                  <a:cxn ang="0">
                    <a:pos x="34" y="2"/>
                  </a:cxn>
                  <a:cxn ang="0">
                    <a:pos x="19" y="4"/>
                  </a:cxn>
                  <a:cxn ang="0">
                    <a:pos x="14" y="15"/>
                  </a:cxn>
                  <a:cxn ang="0">
                    <a:pos x="6" y="32"/>
                  </a:cxn>
                  <a:cxn ang="0">
                    <a:pos x="0" y="45"/>
                  </a:cxn>
                  <a:cxn ang="0">
                    <a:pos x="12" y="70"/>
                  </a:cxn>
                  <a:cxn ang="0">
                    <a:pos x="29" y="90"/>
                  </a:cxn>
                  <a:cxn ang="0">
                    <a:pos x="43" y="73"/>
                  </a:cxn>
                  <a:cxn ang="0">
                    <a:pos x="51" y="51"/>
                  </a:cxn>
                  <a:cxn ang="0">
                    <a:pos x="54" y="25"/>
                  </a:cxn>
                  <a:cxn ang="0">
                    <a:pos x="50" y="6"/>
                  </a:cxn>
                </a:cxnLst>
                <a:rect l="0" t="0" r="r" b="b"/>
                <a:pathLst>
                  <a:path w="58" h="90">
                    <a:moveTo>
                      <a:pt x="50" y="6"/>
                    </a:moveTo>
                    <a:cubicBezTo>
                      <a:pt x="41" y="5"/>
                      <a:pt x="42" y="0"/>
                      <a:pt x="34" y="2"/>
                    </a:cubicBezTo>
                    <a:cubicBezTo>
                      <a:pt x="25" y="3"/>
                      <a:pt x="23" y="2"/>
                      <a:pt x="19" y="4"/>
                    </a:cubicBezTo>
                    <a:cubicBezTo>
                      <a:pt x="16" y="6"/>
                      <a:pt x="15" y="10"/>
                      <a:pt x="14" y="15"/>
                    </a:cubicBezTo>
                    <a:cubicBezTo>
                      <a:pt x="12" y="21"/>
                      <a:pt x="11" y="28"/>
                      <a:pt x="6" y="32"/>
                    </a:cubicBezTo>
                    <a:cubicBezTo>
                      <a:pt x="2" y="36"/>
                      <a:pt x="0" y="39"/>
                      <a:pt x="0" y="45"/>
                    </a:cubicBezTo>
                    <a:cubicBezTo>
                      <a:pt x="1" y="50"/>
                      <a:pt x="6" y="62"/>
                      <a:pt x="12" y="70"/>
                    </a:cubicBezTo>
                    <a:cubicBezTo>
                      <a:pt x="17" y="78"/>
                      <a:pt x="26" y="90"/>
                      <a:pt x="29" y="90"/>
                    </a:cubicBezTo>
                    <a:cubicBezTo>
                      <a:pt x="32" y="90"/>
                      <a:pt x="41" y="83"/>
                      <a:pt x="43" y="73"/>
                    </a:cubicBezTo>
                    <a:cubicBezTo>
                      <a:pt x="45" y="63"/>
                      <a:pt x="48" y="59"/>
                      <a:pt x="51" y="51"/>
                    </a:cubicBezTo>
                    <a:cubicBezTo>
                      <a:pt x="53" y="43"/>
                      <a:pt x="58" y="33"/>
                      <a:pt x="54" y="25"/>
                    </a:cubicBezTo>
                    <a:cubicBezTo>
                      <a:pt x="51" y="17"/>
                      <a:pt x="50" y="6"/>
                      <a:pt x="50" y="6"/>
                    </a:cubicBezTo>
                    <a:close/>
                  </a:path>
                </a:pathLst>
              </a:custGeom>
              <a:solidFill>
                <a:srgbClr val="383838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733"/>
              <p:cNvSpPr>
                <a:spLocks/>
              </p:cNvSpPr>
              <p:nvPr/>
            </p:nvSpPr>
            <p:spPr bwMode="auto">
              <a:xfrm>
                <a:off x="6476015" y="4063281"/>
                <a:ext cx="430788" cy="548524"/>
              </a:xfrm>
              <a:custGeom>
                <a:avLst/>
                <a:gdLst/>
                <a:ahLst/>
                <a:cxnLst>
                  <a:cxn ang="0">
                    <a:pos x="133" y="78"/>
                  </a:cxn>
                  <a:cxn ang="0">
                    <a:pos x="108" y="51"/>
                  </a:cxn>
                  <a:cxn ang="0">
                    <a:pos x="73" y="17"/>
                  </a:cxn>
                  <a:cxn ang="0">
                    <a:pos x="53" y="4"/>
                  </a:cxn>
                  <a:cxn ang="0">
                    <a:pos x="27" y="31"/>
                  </a:cxn>
                  <a:cxn ang="0">
                    <a:pos x="17" y="44"/>
                  </a:cxn>
                  <a:cxn ang="0">
                    <a:pos x="20" y="62"/>
                  </a:cxn>
                  <a:cxn ang="0">
                    <a:pos x="61" y="97"/>
                  </a:cxn>
                  <a:cxn ang="0">
                    <a:pos x="94" y="129"/>
                  </a:cxn>
                  <a:cxn ang="0">
                    <a:pos x="97" y="144"/>
                  </a:cxn>
                  <a:cxn ang="0">
                    <a:pos x="98" y="164"/>
                  </a:cxn>
                  <a:cxn ang="0">
                    <a:pos x="69" y="178"/>
                  </a:cxn>
                  <a:cxn ang="0">
                    <a:pos x="28" y="180"/>
                  </a:cxn>
                  <a:cxn ang="0">
                    <a:pos x="2" y="188"/>
                  </a:cxn>
                  <a:cxn ang="0">
                    <a:pos x="6" y="214"/>
                  </a:cxn>
                  <a:cxn ang="0">
                    <a:pos x="15" y="243"/>
                  </a:cxn>
                  <a:cxn ang="0">
                    <a:pos x="58" y="242"/>
                  </a:cxn>
                  <a:cxn ang="0">
                    <a:pos x="84" y="242"/>
                  </a:cxn>
                  <a:cxn ang="0">
                    <a:pos x="122" y="226"/>
                  </a:cxn>
                  <a:cxn ang="0">
                    <a:pos x="152" y="210"/>
                  </a:cxn>
                  <a:cxn ang="0">
                    <a:pos x="182" y="211"/>
                  </a:cxn>
                  <a:cxn ang="0">
                    <a:pos x="164" y="79"/>
                  </a:cxn>
                  <a:cxn ang="0">
                    <a:pos x="133" y="78"/>
                  </a:cxn>
                </a:cxnLst>
                <a:rect l="0" t="0" r="r" b="b"/>
                <a:pathLst>
                  <a:path w="194" h="247">
                    <a:moveTo>
                      <a:pt x="133" y="78"/>
                    </a:moveTo>
                    <a:cubicBezTo>
                      <a:pt x="123" y="70"/>
                      <a:pt x="124" y="68"/>
                      <a:pt x="108" y="51"/>
                    </a:cubicBezTo>
                    <a:cubicBezTo>
                      <a:pt x="92" y="35"/>
                      <a:pt x="87" y="31"/>
                      <a:pt x="73" y="17"/>
                    </a:cubicBezTo>
                    <a:cubicBezTo>
                      <a:pt x="59" y="4"/>
                      <a:pt x="58" y="0"/>
                      <a:pt x="53" y="4"/>
                    </a:cubicBezTo>
                    <a:cubicBezTo>
                      <a:pt x="47" y="8"/>
                      <a:pt x="35" y="22"/>
                      <a:pt x="27" y="31"/>
                    </a:cubicBezTo>
                    <a:cubicBezTo>
                      <a:pt x="20" y="40"/>
                      <a:pt x="20" y="38"/>
                      <a:pt x="17" y="44"/>
                    </a:cubicBezTo>
                    <a:cubicBezTo>
                      <a:pt x="14" y="50"/>
                      <a:pt x="10" y="53"/>
                      <a:pt x="20" y="62"/>
                    </a:cubicBezTo>
                    <a:cubicBezTo>
                      <a:pt x="31" y="72"/>
                      <a:pt x="35" y="77"/>
                      <a:pt x="61" y="97"/>
                    </a:cubicBezTo>
                    <a:cubicBezTo>
                      <a:pt x="86" y="116"/>
                      <a:pt x="92" y="125"/>
                      <a:pt x="94" y="129"/>
                    </a:cubicBezTo>
                    <a:cubicBezTo>
                      <a:pt x="97" y="133"/>
                      <a:pt x="96" y="133"/>
                      <a:pt x="97" y="144"/>
                    </a:cubicBezTo>
                    <a:cubicBezTo>
                      <a:pt x="97" y="156"/>
                      <a:pt x="97" y="160"/>
                      <a:pt x="98" y="164"/>
                    </a:cubicBezTo>
                    <a:cubicBezTo>
                      <a:pt x="99" y="168"/>
                      <a:pt x="77" y="176"/>
                      <a:pt x="69" y="178"/>
                    </a:cubicBezTo>
                    <a:cubicBezTo>
                      <a:pt x="62" y="180"/>
                      <a:pt x="43" y="179"/>
                      <a:pt x="28" y="180"/>
                    </a:cubicBezTo>
                    <a:cubicBezTo>
                      <a:pt x="13" y="181"/>
                      <a:pt x="4" y="183"/>
                      <a:pt x="2" y="188"/>
                    </a:cubicBezTo>
                    <a:cubicBezTo>
                      <a:pt x="0" y="192"/>
                      <a:pt x="4" y="204"/>
                      <a:pt x="6" y="214"/>
                    </a:cubicBezTo>
                    <a:cubicBezTo>
                      <a:pt x="9" y="224"/>
                      <a:pt x="9" y="239"/>
                      <a:pt x="15" y="243"/>
                    </a:cubicBezTo>
                    <a:cubicBezTo>
                      <a:pt x="21" y="247"/>
                      <a:pt x="48" y="241"/>
                      <a:pt x="58" y="242"/>
                    </a:cubicBezTo>
                    <a:cubicBezTo>
                      <a:pt x="68" y="244"/>
                      <a:pt x="74" y="246"/>
                      <a:pt x="84" y="242"/>
                    </a:cubicBezTo>
                    <a:cubicBezTo>
                      <a:pt x="94" y="238"/>
                      <a:pt x="108" y="233"/>
                      <a:pt x="122" y="226"/>
                    </a:cubicBezTo>
                    <a:cubicBezTo>
                      <a:pt x="137" y="219"/>
                      <a:pt x="145" y="210"/>
                      <a:pt x="152" y="210"/>
                    </a:cubicBezTo>
                    <a:cubicBezTo>
                      <a:pt x="159" y="209"/>
                      <a:pt x="170" y="214"/>
                      <a:pt x="182" y="211"/>
                    </a:cubicBezTo>
                    <a:cubicBezTo>
                      <a:pt x="194" y="208"/>
                      <a:pt x="167" y="87"/>
                      <a:pt x="164" y="79"/>
                    </a:cubicBezTo>
                    <a:cubicBezTo>
                      <a:pt x="161" y="71"/>
                      <a:pt x="133" y="78"/>
                      <a:pt x="133" y="78"/>
                    </a:cubicBezTo>
                    <a:close/>
                  </a:path>
                </a:pathLst>
              </a:custGeom>
              <a:solidFill>
                <a:srgbClr val="E43C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734"/>
              <p:cNvSpPr>
                <a:spLocks/>
              </p:cNvSpPr>
              <p:nvPr/>
            </p:nvSpPr>
            <p:spPr bwMode="auto">
              <a:xfrm>
                <a:off x="6473794" y="3976672"/>
                <a:ext cx="157659" cy="190984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71" y="29"/>
                  </a:cxn>
                  <a:cxn ang="0">
                    <a:pos x="63" y="50"/>
                  </a:cxn>
                  <a:cxn ang="0">
                    <a:pos x="45" y="70"/>
                  </a:cxn>
                  <a:cxn ang="0">
                    <a:pos x="30" y="83"/>
                  </a:cxn>
                  <a:cxn ang="0">
                    <a:pos x="19" y="83"/>
                  </a:cxn>
                  <a:cxn ang="0">
                    <a:pos x="7" y="77"/>
                  </a:cxn>
                  <a:cxn ang="0">
                    <a:pos x="1" y="67"/>
                  </a:cxn>
                  <a:cxn ang="0">
                    <a:pos x="29" y="12"/>
                  </a:cxn>
                  <a:cxn ang="0">
                    <a:pos x="49" y="1"/>
                  </a:cxn>
                  <a:cxn ang="0">
                    <a:pos x="65" y="7"/>
                  </a:cxn>
                </a:cxnLst>
                <a:rect l="0" t="0" r="r" b="b"/>
                <a:pathLst>
                  <a:path w="71" h="86">
                    <a:moveTo>
                      <a:pt x="65" y="7"/>
                    </a:moveTo>
                    <a:cubicBezTo>
                      <a:pt x="69" y="13"/>
                      <a:pt x="70" y="21"/>
                      <a:pt x="71" y="29"/>
                    </a:cubicBezTo>
                    <a:cubicBezTo>
                      <a:pt x="71" y="37"/>
                      <a:pt x="68" y="42"/>
                      <a:pt x="63" y="50"/>
                    </a:cubicBezTo>
                    <a:cubicBezTo>
                      <a:pt x="58" y="59"/>
                      <a:pt x="51" y="62"/>
                      <a:pt x="45" y="70"/>
                    </a:cubicBezTo>
                    <a:cubicBezTo>
                      <a:pt x="38" y="77"/>
                      <a:pt x="31" y="80"/>
                      <a:pt x="30" y="83"/>
                    </a:cubicBezTo>
                    <a:cubicBezTo>
                      <a:pt x="28" y="85"/>
                      <a:pt x="25" y="86"/>
                      <a:pt x="19" y="83"/>
                    </a:cubicBezTo>
                    <a:cubicBezTo>
                      <a:pt x="14" y="81"/>
                      <a:pt x="12" y="83"/>
                      <a:pt x="7" y="77"/>
                    </a:cubicBezTo>
                    <a:cubicBezTo>
                      <a:pt x="2" y="72"/>
                      <a:pt x="2" y="73"/>
                      <a:pt x="1" y="67"/>
                    </a:cubicBezTo>
                    <a:cubicBezTo>
                      <a:pt x="0" y="61"/>
                      <a:pt x="25" y="20"/>
                      <a:pt x="29" y="12"/>
                    </a:cubicBezTo>
                    <a:cubicBezTo>
                      <a:pt x="34" y="5"/>
                      <a:pt x="44" y="1"/>
                      <a:pt x="49" y="1"/>
                    </a:cubicBezTo>
                    <a:cubicBezTo>
                      <a:pt x="55" y="0"/>
                      <a:pt x="65" y="7"/>
                      <a:pt x="65" y="7"/>
                    </a:cubicBezTo>
                    <a:close/>
                  </a:path>
                </a:pathLst>
              </a:custGeom>
              <a:solidFill>
                <a:srgbClr val="54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735"/>
              <p:cNvSpPr>
                <a:spLocks/>
              </p:cNvSpPr>
              <p:nvPr/>
            </p:nvSpPr>
            <p:spPr bwMode="auto">
              <a:xfrm>
                <a:off x="6469353" y="3972230"/>
                <a:ext cx="150998" cy="168777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63" y="32"/>
                  </a:cxn>
                  <a:cxn ang="0">
                    <a:pos x="48" y="52"/>
                  </a:cxn>
                  <a:cxn ang="0">
                    <a:pos x="29" y="67"/>
                  </a:cxn>
                  <a:cxn ang="0">
                    <a:pos x="17" y="75"/>
                  </a:cxn>
                  <a:cxn ang="0">
                    <a:pos x="10" y="75"/>
                  </a:cxn>
                  <a:cxn ang="0">
                    <a:pos x="3" y="72"/>
                  </a:cxn>
                  <a:cxn ang="0">
                    <a:pos x="0" y="65"/>
                  </a:cxn>
                  <a:cxn ang="0">
                    <a:pos x="28" y="20"/>
                  </a:cxn>
                  <a:cxn ang="0">
                    <a:pos x="50" y="3"/>
                  </a:cxn>
                  <a:cxn ang="0">
                    <a:pos x="66" y="7"/>
                  </a:cxn>
                </a:cxnLst>
                <a:rect l="0" t="0" r="r" b="b"/>
                <a:pathLst>
                  <a:path w="68" h="76">
                    <a:moveTo>
                      <a:pt x="66" y="7"/>
                    </a:moveTo>
                    <a:cubicBezTo>
                      <a:pt x="68" y="14"/>
                      <a:pt x="65" y="23"/>
                      <a:pt x="63" y="32"/>
                    </a:cubicBezTo>
                    <a:cubicBezTo>
                      <a:pt x="60" y="40"/>
                      <a:pt x="55" y="44"/>
                      <a:pt x="48" y="52"/>
                    </a:cubicBezTo>
                    <a:cubicBezTo>
                      <a:pt x="41" y="59"/>
                      <a:pt x="35" y="62"/>
                      <a:pt x="29" y="67"/>
                    </a:cubicBezTo>
                    <a:cubicBezTo>
                      <a:pt x="23" y="71"/>
                      <a:pt x="18" y="73"/>
                      <a:pt x="17" y="75"/>
                    </a:cubicBezTo>
                    <a:cubicBezTo>
                      <a:pt x="16" y="76"/>
                      <a:pt x="13" y="76"/>
                      <a:pt x="10" y="75"/>
                    </a:cubicBezTo>
                    <a:cubicBezTo>
                      <a:pt x="7" y="74"/>
                      <a:pt x="6" y="75"/>
                      <a:pt x="3" y="72"/>
                    </a:cubicBezTo>
                    <a:cubicBezTo>
                      <a:pt x="0" y="69"/>
                      <a:pt x="1" y="69"/>
                      <a:pt x="0" y="65"/>
                    </a:cubicBezTo>
                    <a:cubicBezTo>
                      <a:pt x="0" y="62"/>
                      <a:pt x="22" y="28"/>
                      <a:pt x="28" y="20"/>
                    </a:cubicBezTo>
                    <a:cubicBezTo>
                      <a:pt x="34" y="10"/>
                      <a:pt x="45" y="4"/>
                      <a:pt x="50" y="3"/>
                    </a:cubicBezTo>
                    <a:cubicBezTo>
                      <a:pt x="57" y="0"/>
                      <a:pt x="66" y="7"/>
                      <a:pt x="66" y="7"/>
                    </a:cubicBezTo>
                    <a:close/>
                  </a:path>
                </a:pathLst>
              </a:custGeom>
              <a:solidFill>
                <a:srgbClr val="383838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736"/>
              <p:cNvSpPr>
                <a:spLocks/>
              </p:cNvSpPr>
              <p:nvPr/>
            </p:nvSpPr>
            <p:spPr bwMode="auto">
              <a:xfrm>
                <a:off x="6797995" y="4101033"/>
                <a:ext cx="496294" cy="515213"/>
              </a:xfrm>
              <a:custGeom>
                <a:avLst/>
                <a:gdLst/>
                <a:ahLst/>
                <a:cxnLst>
                  <a:cxn ang="0">
                    <a:pos x="158" y="139"/>
                  </a:cxn>
                  <a:cxn ang="0">
                    <a:pos x="192" y="179"/>
                  </a:cxn>
                  <a:cxn ang="0">
                    <a:pos x="220" y="198"/>
                  </a:cxn>
                  <a:cxn ang="0">
                    <a:pos x="190" y="232"/>
                  </a:cxn>
                  <a:cxn ang="0">
                    <a:pos x="152" y="205"/>
                  </a:cxn>
                  <a:cxn ang="0">
                    <a:pos x="129" y="192"/>
                  </a:cxn>
                  <a:cxn ang="0">
                    <a:pos x="81" y="211"/>
                  </a:cxn>
                  <a:cxn ang="0">
                    <a:pos x="27" y="222"/>
                  </a:cxn>
                  <a:cxn ang="0">
                    <a:pos x="11" y="31"/>
                  </a:cxn>
                  <a:cxn ang="0">
                    <a:pos x="43" y="44"/>
                  </a:cxn>
                  <a:cxn ang="0">
                    <a:pos x="90" y="52"/>
                  </a:cxn>
                  <a:cxn ang="0">
                    <a:pos x="98" y="2"/>
                  </a:cxn>
                  <a:cxn ang="0">
                    <a:pos x="146" y="18"/>
                  </a:cxn>
                  <a:cxn ang="0">
                    <a:pos x="158" y="139"/>
                  </a:cxn>
                </a:cxnLst>
                <a:rect l="0" t="0" r="r" b="b"/>
                <a:pathLst>
                  <a:path w="223" h="232">
                    <a:moveTo>
                      <a:pt x="158" y="139"/>
                    </a:moveTo>
                    <a:cubicBezTo>
                      <a:pt x="168" y="157"/>
                      <a:pt x="166" y="159"/>
                      <a:pt x="192" y="179"/>
                    </a:cubicBezTo>
                    <a:cubicBezTo>
                      <a:pt x="217" y="198"/>
                      <a:pt x="210" y="183"/>
                      <a:pt x="220" y="198"/>
                    </a:cubicBezTo>
                    <a:cubicBezTo>
                      <a:pt x="223" y="203"/>
                      <a:pt x="191" y="232"/>
                      <a:pt x="190" y="232"/>
                    </a:cubicBezTo>
                    <a:cubicBezTo>
                      <a:pt x="179" y="231"/>
                      <a:pt x="166" y="215"/>
                      <a:pt x="152" y="205"/>
                    </a:cubicBezTo>
                    <a:cubicBezTo>
                      <a:pt x="138" y="194"/>
                      <a:pt x="134" y="190"/>
                      <a:pt x="129" y="192"/>
                    </a:cubicBezTo>
                    <a:cubicBezTo>
                      <a:pt x="125" y="195"/>
                      <a:pt x="110" y="200"/>
                      <a:pt x="81" y="211"/>
                    </a:cubicBezTo>
                    <a:cubicBezTo>
                      <a:pt x="52" y="222"/>
                      <a:pt x="39" y="222"/>
                      <a:pt x="27" y="222"/>
                    </a:cubicBezTo>
                    <a:cubicBezTo>
                      <a:pt x="15" y="222"/>
                      <a:pt x="0" y="27"/>
                      <a:pt x="11" y="31"/>
                    </a:cubicBezTo>
                    <a:cubicBezTo>
                      <a:pt x="24" y="36"/>
                      <a:pt x="28" y="41"/>
                      <a:pt x="43" y="44"/>
                    </a:cubicBezTo>
                    <a:cubicBezTo>
                      <a:pt x="57" y="48"/>
                      <a:pt x="90" y="55"/>
                      <a:pt x="90" y="52"/>
                    </a:cubicBezTo>
                    <a:cubicBezTo>
                      <a:pt x="93" y="37"/>
                      <a:pt x="91" y="26"/>
                      <a:pt x="98" y="2"/>
                    </a:cubicBezTo>
                    <a:cubicBezTo>
                      <a:pt x="98" y="2"/>
                      <a:pt x="154" y="0"/>
                      <a:pt x="146" y="18"/>
                    </a:cubicBezTo>
                    <a:cubicBezTo>
                      <a:pt x="138" y="37"/>
                      <a:pt x="137" y="100"/>
                      <a:pt x="158" y="139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50">
                      <a:lumMod val="75000"/>
                    </a:srgbClr>
                  </a:gs>
                  <a:gs pos="100000">
                    <a:srgbClr val="00EA1C">
                      <a:lumMod val="75000"/>
                    </a:srgbClr>
                  </a:gs>
                </a:gsLst>
                <a:lin ang="8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737"/>
              <p:cNvSpPr>
                <a:spLocks/>
              </p:cNvSpPr>
              <p:nvPr/>
            </p:nvSpPr>
            <p:spPr bwMode="auto">
              <a:xfrm>
                <a:off x="7124417" y="4087709"/>
                <a:ext cx="427457" cy="428604"/>
              </a:xfrm>
              <a:custGeom>
                <a:avLst/>
                <a:gdLst/>
                <a:ahLst/>
                <a:cxnLst>
                  <a:cxn ang="0">
                    <a:pos x="150" y="15"/>
                  </a:cxn>
                  <a:cxn ang="0">
                    <a:pos x="90" y="10"/>
                  </a:cxn>
                  <a:cxn ang="0">
                    <a:pos x="57" y="2"/>
                  </a:cxn>
                  <a:cxn ang="0">
                    <a:pos x="17" y="27"/>
                  </a:cxn>
                  <a:cxn ang="0">
                    <a:pos x="1" y="84"/>
                  </a:cxn>
                  <a:cxn ang="0">
                    <a:pos x="19" y="138"/>
                  </a:cxn>
                  <a:cxn ang="0">
                    <a:pos x="54" y="177"/>
                  </a:cxn>
                  <a:cxn ang="0">
                    <a:pos x="96" y="193"/>
                  </a:cxn>
                  <a:cxn ang="0">
                    <a:pos x="135" y="186"/>
                  </a:cxn>
                  <a:cxn ang="0">
                    <a:pos x="176" y="161"/>
                  </a:cxn>
                  <a:cxn ang="0">
                    <a:pos x="191" y="108"/>
                  </a:cxn>
                  <a:cxn ang="0">
                    <a:pos x="182" y="55"/>
                  </a:cxn>
                  <a:cxn ang="0">
                    <a:pos x="150" y="15"/>
                  </a:cxn>
                </a:cxnLst>
                <a:rect l="0" t="0" r="r" b="b"/>
                <a:pathLst>
                  <a:path w="192" h="193">
                    <a:moveTo>
                      <a:pt x="150" y="15"/>
                    </a:moveTo>
                    <a:cubicBezTo>
                      <a:pt x="138" y="7"/>
                      <a:pt x="100" y="13"/>
                      <a:pt x="90" y="10"/>
                    </a:cubicBezTo>
                    <a:cubicBezTo>
                      <a:pt x="85" y="9"/>
                      <a:pt x="74" y="0"/>
                      <a:pt x="57" y="2"/>
                    </a:cubicBezTo>
                    <a:cubicBezTo>
                      <a:pt x="49" y="3"/>
                      <a:pt x="25" y="16"/>
                      <a:pt x="17" y="27"/>
                    </a:cubicBezTo>
                    <a:cubicBezTo>
                      <a:pt x="9" y="39"/>
                      <a:pt x="0" y="65"/>
                      <a:pt x="1" y="84"/>
                    </a:cubicBezTo>
                    <a:cubicBezTo>
                      <a:pt x="3" y="102"/>
                      <a:pt x="11" y="124"/>
                      <a:pt x="19" y="138"/>
                    </a:cubicBezTo>
                    <a:cubicBezTo>
                      <a:pt x="27" y="152"/>
                      <a:pt x="41" y="169"/>
                      <a:pt x="54" y="177"/>
                    </a:cubicBezTo>
                    <a:cubicBezTo>
                      <a:pt x="66" y="184"/>
                      <a:pt x="81" y="193"/>
                      <a:pt x="96" y="193"/>
                    </a:cubicBezTo>
                    <a:cubicBezTo>
                      <a:pt x="111" y="192"/>
                      <a:pt x="122" y="190"/>
                      <a:pt x="135" y="186"/>
                    </a:cubicBezTo>
                    <a:cubicBezTo>
                      <a:pt x="148" y="183"/>
                      <a:pt x="169" y="169"/>
                      <a:pt x="176" y="161"/>
                    </a:cubicBezTo>
                    <a:cubicBezTo>
                      <a:pt x="183" y="152"/>
                      <a:pt x="192" y="124"/>
                      <a:pt x="191" y="108"/>
                    </a:cubicBezTo>
                    <a:cubicBezTo>
                      <a:pt x="189" y="92"/>
                      <a:pt x="188" y="68"/>
                      <a:pt x="182" y="55"/>
                    </a:cubicBezTo>
                    <a:cubicBezTo>
                      <a:pt x="174" y="35"/>
                      <a:pt x="150" y="15"/>
                      <a:pt x="150" y="15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738"/>
              <p:cNvSpPr>
                <a:spLocks/>
              </p:cNvSpPr>
              <p:nvPr/>
            </p:nvSpPr>
            <p:spPr bwMode="auto">
              <a:xfrm>
                <a:off x="7352024" y="4305342"/>
                <a:ext cx="51073" cy="59960"/>
              </a:xfrm>
              <a:custGeom>
                <a:avLst/>
                <a:gdLst/>
                <a:ahLst/>
                <a:cxnLst>
                  <a:cxn ang="0">
                    <a:pos x="15" y="24"/>
                  </a:cxn>
                  <a:cxn ang="0">
                    <a:pos x="3" y="16"/>
                  </a:cxn>
                  <a:cxn ang="0">
                    <a:pos x="7" y="2"/>
                  </a:cxn>
                  <a:cxn ang="0">
                    <a:pos x="20" y="9"/>
                  </a:cxn>
                  <a:cxn ang="0">
                    <a:pos x="15" y="24"/>
                  </a:cxn>
                </a:cxnLst>
                <a:rect l="0" t="0" r="r" b="b"/>
                <a:pathLst>
                  <a:path w="23" h="27">
                    <a:moveTo>
                      <a:pt x="15" y="24"/>
                    </a:moveTo>
                    <a:cubicBezTo>
                      <a:pt x="10" y="26"/>
                      <a:pt x="6" y="27"/>
                      <a:pt x="3" y="16"/>
                    </a:cubicBezTo>
                    <a:cubicBezTo>
                      <a:pt x="0" y="4"/>
                      <a:pt x="2" y="3"/>
                      <a:pt x="7" y="2"/>
                    </a:cubicBezTo>
                    <a:cubicBezTo>
                      <a:pt x="12" y="0"/>
                      <a:pt x="18" y="3"/>
                      <a:pt x="20" y="9"/>
                    </a:cubicBezTo>
                    <a:cubicBezTo>
                      <a:pt x="23" y="16"/>
                      <a:pt x="20" y="23"/>
                      <a:pt x="1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739"/>
              <p:cNvSpPr>
                <a:spLocks/>
              </p:cNvSpPr>
              <p:nvPr/>
            </p:nvSpPr>
            <p:spPr bwMode="auto">
              <a:xfrm>
                <a:off x="7358686" y="4316446"/>
                <a:ext cx="24426" cy="26649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1" y="8"/>
                  </a:cxn>
                  <a:cxn ang="0">
                    <a:pos x="4" y="1"/>
                  </a:cxn>
                  <a:cxn ang="0">
                    <a:pos x="10" y="5"/>
                  </a:cxn>
                  <a:cxn ang="0">
                    <a:pos x="7" y="11"/>
                  </a:cxn>
                </a:cxnLst>
                <a:rect l="0" t="0" r="r" b="b"/>
                <a:pathLst>
                  <a:path w="11" h="12">
                    <a:moveTo>
                      <a:pt x="7" y="11"/>
                    </a:moveTo>
                    <a:cubicBezTo>
                      <a:pt x="5" y="12"/>
                      <a:pt x="2" y="10"/>
                      <a:pt x="1" y="8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2"/>
                      <a:pt x="10" y="5"/>
                    </a:cubicBezTo>
                    <a:cubicBezTo>
                      <a:pt x="11" y="7"/>
                      <a:pt x="10" y="10"/>
                      <a:pt x="7" y="11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740"/>
              <p:cNvSpPr>
                <a:spLocks/>
              </p:cNvSpPr>
              <p:nvPr/>
            </p:nvSpPr>
            <p:spPr bwMode="auto">
              <a:xfrm>
                <a:off x="7443067" y="4336433"/>
                <a:ext cx="28867" cy="4219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8"/>
                  </a:cxn>
                  <a:cxn ang="0">
                    <a:pos x="7" y="15"/>
                  </a:cxn>
                  <a:cxn ang="0">
                    <a:pos x="0" y="19"/>
                  </a:cxn>
                  <a:cxn ang="0">
                    <a:pos x="12" y="15"/>
                  </a:cxn>
                  <a:cxn ang="0">
                    <a:pos x="12" y="5"/>
                  </a:cxn>
                  <a:cxn ang="0">
                    <a:pos x="8" y="0"/>
                  </a:cxn>
                </a:cxnLst>
                <a:rect l="0" t="0" r="r" b="b"/>
                <a:pathLst>
                  <a:path w="13" h="19">
                    <a:moveTo>
                      <a:pt x="8" y="0"/>
                    </a:moveTo>
                    <a:cubicBezTo>
                      <a:pt x="9" y="2"/>
                      <a:pt x="11" y="5"/>
                      <a:pt x="10" y="8"/>
                    </a:cubicBezTo>
                    <a:cubicBezTo>
                      <a:pt x="10" y="11"/>
                      <a:pt x="10" y="14"/>
                      <a:pt x="7" y="15"/>
                    </a:cubicBezTo>
                    <a:cubicBezTo>
                      <a:pt x="5" y="17"/>
                      <a:pt x="0" y="19"/>
                      <a:pt x="0" y="19"/>
                    </a:cubicBezTo>
                    <a:cubicBezTo>
                      <a:pt x="0" y="19"/>
                      <a:pt x="10" y="18"/>
                      <a:pt x="12" y="15"/>
                    </a:cubicBezTo>
                    <a:cubicBezTo>
                      <a:pt x="13" y="11"/>
                      <a:pt x="13" y="6"/>
                      <a:pt x="12" y="5"/>
                    </a:cubicBezTo>
                    <a:cubicBezTo>
                      <a:pt x="11" y="3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741"/>
              <p:cNvSpPr>
                <a:spLocks/>
              </p:cNvSpPr>
              <p:nvPr/>
            </p:nvSpPr>
            <p:spPr bwMode="auto">
              <a:xfrm>
                <a:off x="7369788" y="4320887"/>
                <a:ext cx="6662" cy="888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2" y="3"/>
                  </a:cxn>
                </a:cxnLst>
                <a:rect l="0" t="0" r="r" b="b"/>
                <a:pathLst>
                  <a:path w="3" h="4">
                    <a:moveTo>
                      <a:pt x="2" y="3"/>
                    </a:move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742"/>
              <p:cNvSpPr>
                <a:spLocks/>
              </p:cNvSpPr>
              <p:nvPr/>
            </p:nvSpPr>
            <p:spPr bwMode="auto">
              <a:xfrm>
                <a:off x="7320936" y="4114358"/>
                <a:ext cx="48852" cy="57739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2" y="15"/>
                  </a:cxn>
                  <a:cxn ang="0">
                    <a:pos x="6" y="2"/>
                  </a:cxn>
                  <a:cxn ang="0">
                    <a:pos x="19" y="10"/>
                  </a:cxn>
                  <a:cxn ang="0">
                    <a:pos x="14" y="24"/>
                  </a:cxn>
                </a:cxnLst>
                <a:rect l="0" t="0" r="r" b="b"/>
                <a:pathLst>
                  <a:path w="22" h="26">
                    <a:moveTo>
                      <a:pt x="14" y="24"/>
                    </a:moveTo>
                    <a:cubicBezTo>
                      <a:pt x="9" y="26"/>
                      <a:pt x="2" y="24"/>
                      <a:pt x="2" y="15"/>
                    </a:cubicBezTo>
                    <a:cubicBezTo>
                      <a:pt x="0" y="5"/>
                      <a:pt x="1" y="4"/>
                      <a:pt x="6" y="2"/>
                    </a:cubicBezTo>
                    <a:cubicBezTo>
                      <a:pt x="11" y="0"/>
                      <a:pt x="17" y="4"/>
                      <a:pt x="19" y="10"/>
                    </a:cubicBezTo>
                    <a:cubicBezTo>
                      <a:pt x="22" y="16"/>
                      <a:pt x="19" y="22"/>
                      <a:pt x="14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743"/>
              <p:cNvSpPr>
                <a:spLocks/>
              </p:cNvSpPr>
              <p:nvPr/>
            </p:nvSpPr>
            <p:spPr bwMode="auto">
              <a:xfrm>
                <a:off x="7325377" y="4134345"/>
                <a:ext cx="24426" cy="26649"/>
              </a:xfrm>
              <a:custGeom>
                <a:avLst/>
                <a:gdLst/>
                <a:ahLst/>
                <a:cxnLst>
                  <a:cxn ang="0">
                    <a:pos x="8" y="11"/>
                  </a:cxn>
                  <a:cxn ang="0">
                    <a:pos x="1" y="7"/>
                  </a:cxn>
                  <a:cxn ang="0">
                    <a:pos x="4" y="1"/>
                  </a:cxn>
                  <a:cxn ang="0">
                    <a:pos x="10" y="5"/>
                  </a:cxn>
                  <a:cxn ang="0">
                    <a:pos x="8" y="11"/>
                  </a:cxn>
                </a:cxnLst>
                <a:rect l="0" t="0" r="r" b="b"/>
                <a:pathLst>
                  <a:path w="11" h="12">
                    <a:moveTo>
                      <a:pt x="8" y="11"/>
                    </a:moveTo>
                    <a:cubicBezTo>
                      <a:pt x="5" y="12"/>
                      <a:pt x="2" y="10"/>
                      <a:pt x="1" y="7"/>
                    </a:cubicBezTo>
                    <a:cubicBezTo>
                      <a:pt x="0" y="5"/>
                      <a:pt x="2" y="2"/>
                      <a:pt x="4" y="1"/>
                    </a:cubicBezTo>
                    <a:cubicBezTo>
                      <a:pt x="6" y="0"/>
                      <a:pt x="9" y="2"/>
                      <a:pt x="10" y="5"/>
                    </a:cubicBezTo>
                    <a:cubicBezTo>
                      <a:pt x="11" y="7"/>
                      <a:pt x="10" y="10"/>
                      <a:pt x="8" y="11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744"/>
              <p:cNvSpPr>
                <a:spLocks/>
              </p:cNvSpPr>
              <p:nvPr/>
            </p:nvSpPr>
            <p:spPr bwMode="auto">
              <a:xfrm>
                <a:off x="7418641" y="4127682"/>
                <a:ext cx="15544" cy="310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5"/>
                  </a:cxn>
                  <a:cxn ang="0">
                    <a:pos x="4" y="12"/>
                  </a:cxn>
                  <a:cxn ang="0">
                    <a:pos x="4" y="1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cubicBezTo>
                      <a:pt x="0" y="0"/>
                      <a:pt x="2" y="2"/>
                      <a:pt x="4" y="5"/>
                    </a:cubicBezTo>
                    <a:cubicBezTo>
                      <a:pt x="5" y="7"/>
                      <a:pt x="5" y="11"/>
                      <a:pt x="4" y="12"/>
                    </a:cubicBezTo>
                    <a:cubicBezTo>
                      <a:pt x="3" y="14"/>
                      <a:pt x="4" y="14"/>
                      <a:pt x="4" y="14"/>
                    </a:cubicBezTo>
                    <a:cubicBezTo>
                      <a:pt x="4" y="14"/>
                      <a:pt x="7" y="9"/>
                      <a:pt x="6" y="6"/>
                    </a:cubicBezTo>
                    <a:cubicBezTo>
                      <a:pt x="5" y="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745"/>
              <p:cNvSpPr>
                <a:spLocks/>
              </p:cNvSpPr>
              <p:nvPr/>
            </p:nvSpPr>
            <p:spPr bwMode="auto">
              <a:xfrm>
                <a:off x="7336480" y="4138786"/>
                <a:ext cx="8882" cy="8883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3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3" y="4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2" y="4"/>
                      <a:pt x="1" y="4"/>
                      <a:pt x="1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4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746"/>
              <p:cNvSpPr>
                <a:spLocks/>
              </p:cNvSpPr>
              <p:nvPr/>
            </p:nvSpPr>
            <p:spPr bwMode="auto">
              <a:xfrm>
                <a:off x="7186593" y="4178760"/>
                <a:ext cx="132123" cy="15989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18" y="25"/>
                  </a:cxn>
                  <a:cxn ang="0">
                    <a:pos x="33" y="58"/>
                  </a:cxn>
                  <a:cxn ang="0">
                    <a:pos x="55" y="70"/>
                  </a:cxn>
                  <a:cxn ang="0">
                    <a:pos x="38" y="69"/>
                  </a:cxn>
                  <a:cxn ang="0">
                    <a:pos x="17" y="67"/>
                  </a:cxn>
                  <a:cxn ang="0">
                    <a:pos x="2" y="56"/>
                  </a:cxn>
                  <a:cxn ang="0">
                    <a:pos x="3" y="42"/>
                  </a:cxn>
                  <a:cxn ang="0">
                    <a:pos x="16" y="40"/>
                  </a:cxn>
                  <a:cxn ang="0">
                    <a:pos x="15" y="34"/>
                  </a:cxn>
                  <a:cxn ang="0">
                    <a:pos x="17" y="13"/>
                  </a:cxn>
                  <a:cxn ang="0">
                    <a:pos x="32" y="0"/>
                  </a:cxn>
                </a:cxnLst>
                <a:rect l="0" t="0" r="r" b="b"/>
                <a:pathLst>
                  <a:path w="59" h="72">
                    <a:moveTo>
                      <a:pt x="32" y="0"/>
                    </a:moveTo>
                    <a:cubicBezTo>
                      <a:pt x="32" y="0"/>
                      <a:pt x="18" y="12"/>
                      <a:pt x="18" y="25"/>
                    </a:cubicBezTo>
                    <a:cubicBezTo>
                      <a:pt x="18" y="38"/>
                      <a:pt x="23" y="49"/>
                      <a:pt x="33" y="58"/>
                    </a:cubicBezTo>
                    <a:cubicBezTo>
                      <a:pt x="39" y="63"/>
                      <a:pt x="51" y="69"/>
                      <a:pt x="55" y="70"/>
                    </a:cubicBezTo>
                    <a:cubicBezTo>
                      <a:pt x="59" y="72"/>
                      <a:pt x="43" y="70"/>
                      <a:pt x="38" y="69"/>
                    </a:cubicBezTo>
                    <a:cubicBezTo>
                      <a:pt x="33" y="69"/>
                      <a:pt x="25" y="68"/>
                      <a:pt x="17" y="67"/>
                    </a:cubicBezTo>
                    <a:cubicBezTo>
                      <a:pt x="9" y="67"/>
                      <a:pt x="3" y="60"/>
                      <a:pt x="2" y="56"/>
                    </a:cubicBezTo>
                    <a:cubicBezTo>
                      <a:pt x="1" y="52"/>
                      <a:pt x="0" y="43"/>
                      <a:pt x="3" y="42"/>
                    </a:cubicBezTo>
                    <a:cubicBezTo>
                      <a:pt x="6" y="40"/>
                      <a:pt x="16" y="40"/>
                      <a:pt x="16" y="40"/>
                    </a:cubicBezTo>
                    <a:cubicBezTo>
                      <a:pt x="16" y="40"/>
                      <a:pt x="18" y="42"/>
                      <a:pt x="15" y="34"/>
                    </a:cubicBezTo>
                    <a:cubicBezTo>
                      <a:pt x="13" y="27"/>
                      <a:pt x="14" y="18"/>
                      <a:pt x="17" y="13"/>
                    </a:cubicBezTo>
                    <a:cubicBezTo>
                      <a:pt x="23" y="2"/>
                      <a:pt x="32" y="0"/>
                      <a:pt x="32" y="0"/>
                    </a:cubicBezTo>
                    <a:close/>
                  </a:path>
                </a:pathLst>
              </a:custGeom>
              <a:solidFill>
                <a:srgbClr val="D499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747"/>
              <p:cNvSpPr>
                <a:spLocks/>
              </p:cNvSpPr>
              <p:nvPr/>
            </p:nvSpPr>
            <p:spPr bwMode="auto">
              <a:xfrm>
                <a:off x="7300951" y="4345316"/>
                <a:ext cx="64396" cy="82168"/>
              </a:xfrm>
              <a:custGeom>
                <a:avLst/>
                <a:gdLst/>
                <a:ahLst/>
                <a:cxnLst>
                  <a:cxn ang="0">
                    <a:pos x="20" y="35"/>
                  </a:cxn>
                  <a:cxn ang="0">
                    <a:pos x="3" y="22"/>
                  </a:cxn>
                  <a:cxn ang="0">
                    <a:pos x="8" y="2"/>
                  </a:cxn>
                  <a:cxn ang="0">
                    <a:pos x="25" y="15"/>
                  </a:cxn>
                  <a:cxn ang="0">
                    <a:pos x="20" y="35"/>
                  </a:cxn>
                </a:cxnLst>
                <a:rect l="0" t="0" r="r" b="b"/>
                <a:pathLst>
                  <a:path w="29" h="37">
                    <a:moveTo>
                      <a:pt x="20" y="35"/>
                    </a:moveTo>
                    <a:cubicBezTo>
                      <a:pt x="14" y="37"/>
                      <a:pt x="7" y="32"/>
                      <a:pt x="3" y="22"/>
                    </a:cubicBezTo>
                    <a:cubicBezTo>
                      <a:pt x="0" y="13"/>
                      <a:pt x="2" y="4"/>
                      <a:pt x="8" y="2"/>
                    </a:cubicBezTo>
                    <a:cubicBezTo>
                      <a:pt x="14" y="0"/>
                      <a:pt x="22" y="6"/>
                      <a:pt x="25" y="15"/>
                    </a:cubicBezTo>
                    <a:cubicBezTo>
                      <a:pt x="29" y="24"/>
                      <a:pt x="27" y="33"/>
                      <a:pt x="20" y="35"/>
                    </a:cubicBezTo>
                    <a:close/>
                  </a:path>
                </a:pathLst>
              </a:custGeom>
              <a:solidFill>
                <a:srgbClr val="D499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748"/>
              <p:cNvSpPr>
                <a:spLocks/>
              </p:cNvSpPr>
              <p:nvPr/>
            </p:nvSpPr>
            <p:spPr bwMode="auto">
              <a:xfrm>
                <a:off x="7256540" y="4092150"/>
                <a:ext cx="59955" cy="64402"/>
              </a:xfrm>
              <a:custGeom>
                <a:avLst/>
                <a:gdLst/>
                <a:ahLst/>
                <a:cxnLst>
                  <a:cxn ang="0">
                    <a:pos x="18" y="27"/>
                  </a:cxn>
                  <a:cxn ang="0">
                    <a:pos x="3" y="18"/>
                  </a:cxn>
                  <a:cxn ang="0">
                    <a:pos x="9" y="2"/>
                  </a:cxn>
                  <a:cxn ang="0">
                    <a:pos x="25" y="11"/>
                  </a:cxn>
                  <a:cxn ang="0">
                    <a:pos x="18" y="27"/>
                  </a:cxn>
                </a:cxnLst>
                <a:rect l="0" t="0" r="r" b="b"/>
                <a:pathLst>
                  <a:path w="27" h="29">
                    <a:moveTo>
                      <a:pt x="18" y="27"/>
                    </a:moveTo>
                    <a:cubicBezTo>
                      <a:pt x="12" y="29"/>
                      <a:pt x="5" y="25"/>
                      <a:pt x="3" y="18"/>
                    </a:cubicBezTo>
                    <a:cubicBezTo>
                      <a:pt x="0" y="12"/>
                      <a:pt x="3" y="4"/>
                      <a:pt x="9" y="2"/>
                    </a:cubicBezTo>
                    <a:cubicBezTo>
                      <a:pt x="15" y="0"/>
                      <a:pt x="22" y="4"/>
                      <a:pt x="25" y="11"/>
                    </a:cubicBezTo>
                    <a:cubicBezTo>
                      <a:pt x="27" y="18"/>
                      <a:pt x="24" y="25"/>
                      <a:pt x="18" y="27"/>
                    </a:cubicBezTo>
                    <a:close/>
                  </a:path>
                </a:pathLst>
              </a:custGeom>
              <a:solidFill>
                <a:srgbClr val="D499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eform 749"/>
              <p:cNvSpPr>
                <a:spLocks/>
              </p:cNvSpPr>
              <p:nvPr/>
            </p:nvSpPr>
            <p:spPr bwMode="auto">
              <a:xfrm>
                <a:off x="7276525" y="4189863"/>
                <a:ext cx="48852" cy="57739"/>
              </a:xfrm>
              <a:custGeom>
                <a:avLst/>
                <a:gdLst/>
                <a:ahLst/>
                <a:cxnLst>
                  <a:cxn ang="0">
                    <a:pos x="17" y="25"/>
                  </a:cxn>
                  <a:cxn ang="0">
                    <a:pos x="22" y="15"/>
                  </a:cxn>
                  <a:cxn ang="0">
                    <a:pos x="19" y="5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12" y="5"/>
                  </a:cxn>
                  <a:cxn ang="0">
                    <a:pos x="18" y="11"/>
                  </a:cxn>
                  <a:cxn ang="0">
                    <a:pos x="17" y="23"/>
                  </a:cxn>
                  <a:cxn ang="0">
                    <a:pos x="17" y="25"/>
                  </a:cxn>
                </a:cxnLst>
                <a:rect l="0" t="0" r="r" b="b"/>
                <a:pathLst>
                  <a:path w="22" h="26">
                    <a:moveTo>
                      <a:pt x="17" y="25"/>
                    </a:moveTo>
                    <a:cubicBezTo>
                      <a:pt x="19" y="25"/>
                      <a:pt x="22" y="20"/>
                      <a:pt x="22" y="15"/>
                    </a:cubicBezTo>
                    <a:cubicBezTo>
                      <a:pt x="22" y="11"/>
                      <a:pt x="22" y="8"/>
                      <a:pt x="19" y="5"/>
                    </a:cubicBezTo>
                    <a:cubicBezTo>
                      <a:pt x="16" y="2"/>
                      <a:pt x="12" y="0"/>
                      <a:pt x="9" y="1"/>
                    </a:cubicBezTo>
                    <a:cubicBezTo>
                      <a:pt x="6" y="2"/>
                      <a:pt x="0" y="5"/>
                      <a:pt x="0" y="6"/>
                    </a:cubicBezTo>
                    <a:cubicBezTo>
                      <a:pt x="0" y="8"/>
                      <a:pt x="2" y="10"/>
                      <a:pt x="2" y="9"/>
                    </a:cubicBezTo>
                    <a:cubicBezTo>
                      <a:pt x="3" y="9"/>
                      <a:pt x="9" y="4"/>
                      <a:pt x="12" y="5"/>
                    </a:cubicBezTo>
                    <a:cubicBezTo>
                      <a:pt x="15" y="6"/>
                      <a:pt x="18" y="8"/>
                      <a:pt x="18" y="11"/>
                    </a:cubicBezTo>
                    <a:cubicBezTo>
                      <a:pt x="19" y="14"/>
                      <a:pt x="18" y="21"/>
                      <a:pt x="17" y="23"/>
                    </a:cubicBezTo>
                    <a:cubicBezTo>
                      <a:pt x="15" y="26"/>
                      <a:pt x="16" y="25"/>
                      <a:pt x="17" y="25"/>
                    </a:cubicBezTo>
                    <a:close/>
                  </a:path>
                </a:pathLst>
              </a:custGeom>
              <a:solidFill>
                <a:srgbClr val="EBB7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750"/>
              <p:cNvSpPr>
                <a:spLocks noEditPoints="1"/>
              </p:cNvSpPr>
              <p:nvPr/>
            </p:nvSpPr>
            <p:spPr bwMode="auto">
              <a:xfrm>
                <a:off x="7356465" y="4025528"/>
                <a:ext cx="284231" cy="552966"/>
              </a:xfrm>
              <a:custGeom>
                <a:avLst/>
                <a:gdLst/>
                <a:ahLst/>
                <a:cxnLst>
                  <a:cxn ang="0">
                    <a:pos x="111" y="101"/>
                  </a:cxn>
                  <a:cxn ang="0">
                    <a:pos x="97" y="73"/>
                  </a:cxn>
                  <a:cxn ang="0">
                    <a:pos x="80" y="43"/>
                  </a:cxn>
                  <a:cxn ang="0">
                    <a:pos x="53" y="27"/>
                  </a:cxn>
                  <a:cxn ang="0">
                    <a:pos x="59" y="20"/>
                  </a:cxn>
                  <a:cxn ang="0">
                    <a:pos x="62" y="11"/>
                  </a:cxn>
                  <a:cxn ang="0">
                    <a:pos x="25" y="26"/>
                  </a:cxn>
                  <a:cxn ang="0">
                    <a:pos x="50" y="62"/>
                  </a:cxn>
                  <a:cxn ang="0">
                    <a:pos x="69" y="94"/>
                  </a:cxn>
                  <a:cxn ang="0">
                    <a:pos x="74" y="149"/>
                  </a:cxn>
                  <a:cxn ang="0">
                    <a:pos x="54" y="187"/>
                  </a:cxn>
                  <a:cxn ang="0">
                    <a:pos x="9" y="217"/>
                  </a:cxn>
                  <a:cxn ang="0">
                    <a:pos x="6" y="242"/>
                  </a:cxn>
                  <a:cxn ang="0">
                    <a:pos x="30" y="242"/>
                  </a:cxn>
                  <a:cxn ang="0">
                    <a:pos x="45" y="246"/>
                  </a:cxn>
                  <a:cxn ang="0">
                    <a:pos x="72" y="227"/>
                  </a:cxn>
                  <a:cxn ang="0">
                    <a:pos x="90" y="193"/>
                  </a:cxn>
                  <a:cxn ang="0">
                    <a:pos x="108" y="166"/>
                  </a:cxn>
                  <a:cxn ang="0">
                    <a:pos x="115" y="126"/>
                  </a:cxn>
                  <a:cxn ang="0">
                    <a:pos x="121" y="123"/>
                  </a:cxn>
                  <a:cxn ang="0">
                    <a:pos x="124" y="113"/>
                  </a:cxn>
                  <a:cxn ang="0">
                    <a:pos x="95" y="88"/>
                  </a:cxn>
                  <a:cxn ang="0">
                    <a:pos x="79" y="39"/>
                  </a:cxn>
                  <a:cxn ang="0">
                    <a:pos x="76" y="33"/>
                  </a:cxn>
                  <a:cxn ang="0">
                    <a:pos x="109" y="116"/>
                  </a:cxn>
                  <a:cxn ang="0">
                    <a:pos x="71" y="39"/>
                  </a:cxn>
                  <a:cxn ang="0">
                    <a:pos x="76" y="61"/>
                  </a:cxn>
                  <a:cxn ang="0">
                    <a:pos x="107" y="164"/>
                  </a:cxn>
                  <a:cxn ang="0">
                    <a:pos x="96" y="148"/>
                  </a:cxn>
                  <a:cxn ang="0">
                    <a:pos x="37" y="11"/>
                  </a:cxn>
                  <a:cxn ang="0">
                    <a:pos x="96" y="155"/>
                  </a:cxn>
                  <a:cxn ang="0">
                    <a:pos x="94" y="155"/>
                  </a:cxn>
                  <a:cxn ang="0">
                    <a:pos x="98" y="172"/>
                  </a:cxn>
                  <a:cxn ang="0">
                    <a:pos x="36" y="27"/>
                  </a:cxn>
                  <a:cxn ang="0">
                    <a:pos x="72" y="177"/>
                  </a:cxn>
                  <a:cxn ang="0">
                    <a:pos x="82" y="201"/>
                  </a:cxn>
                  <a:cxn ang="0">
                    <a:pos x="82" y="201"/>
                  </a:cxn>
                  <a:cxn ang="0">
                    <a:pos x="74" y="202"/>
                  </a:cxn>
                  <a:cxn ang="0">
                    <a:pos x="52" y="239"/>
                  </a:cxn>
                  <a:cxn ang="0">
                    <a:pos x="41" y="199"/>
                  </a:cxn>
                  <a:cxn ang="0">
                    <a:pos x="46" y="233"/>
                  </a:cxn>
                  <a:cxn ang="0">
                    <a:pos x="20" y="209"/>
                  </a:cxn>
                  <a:cxn ang="0">
                    <a:pos x="29" y="229"/>
                  </a:cxn>
                  <a:cxn ang="0">
                    <a:pos x="15" y="240"/>
                  </a:cxn>
                  <a:cxn ang="0">
                    <a:pos x="10" y="240"/>
                  </a:cxn>
                </a:cxnLst>
                <a:rect l="0" t="0" r="r" b="b"/>
                <a:pathLst>
                  <a:path w="128" h="249">
                    <a:moveTo>
                      <a:pt x="124" y="113"/>
                    </a:moveTo>
                    <a:cubicBezTo>
                      <a:pt x="127" y="111"/>
                      <a:pt x="124" y="107"/>
                      <a:pt x="125" y="104"/>
                    </a:cubicBezTo>
                    <a:cubicBezTo>
                      <a:pt x="121" y="102"/>
                      <a:pt x="116" y="102"/>
                      <a:pt x="111" y="101"/>
                    </a:cubicBezTo>
                    <a:cubicBezTo>
                      <a:pt x="115" y="90"/>
                      <a:pt x="102" y="78"/>
                      <a:pt x="94" y="75"/>
                    </a:cubicBezTo>
                    <a:cubicBezTo>
                      <a:pt x="93" y="69"/>
                      <a:pt x="88" y="61"/>
                      <a:pt x="93" y="58"/>
                    </a:cubicBezTo>
                    <a:cubicBezTo>
                      <a:pt x="98" y="62"/>
                      <a:pt x="95" y="71"/>
                      <a:pt x="97" y="73"/>
                    </a:cubicBezTo>
                    <a:cubicBezTo>
                      <a:pt x="99" y="69"/>
                      <a:pt x="99" y="64"/>
                      <a:pt x="96" y="57"/>
                    </a:cubicBezTo>
                    <a:cubicBezTo>
                      <a:pt x="93" y="56"/>
                      <a:pt x="90" y="54"/>
                      <a:pt x="91" y="50"/>
                    </a:cubicBezTo>
                    <a:cubicBezTo>
                      <a:pt x="87" y="48"/>
                      <a:pt x="84" y="45"/>
                      <a:pt x="80" y="43"/>
                    </a:cubicBezTo>
                    <a:cubicBezTo>
                      <a:pt x="83" y="39"/>
                      <a:pt x="80" y="34"/>
                      <a:pt x="77" y="30"/>
                    </a:cubicBezTo>
                    <a:cubicBezTo>
                      <a:pt x="71" y="29"/>
                      <a:pt x="65" y="28"/>
                      <a:pt x="57" y="30"/>
                    </a:cubicBezTo>
                    <a:cubicBezTo>
                      <a:pt x="56" y="28"/>
                      <a:pt x="54" y="28"/>
                      <a:pt x="53" y="27"/>
                    </a:cubicBezTo>
                    <a:cubicBezTo>
                      <a:pt x="55" y="23"/>
                      <a:pt x="48" y="19"/>
                      <a:pt x="53" y="15"/>
                    </a:cubicBezTo>
                    <a:cubicBezTo>
                      <a:pt x="51" y="15"/>
                      <a:pt x="46" y="13"/>
                      <a:pt x="47" y="11"/>
                    </a:cubicBezTo>
                    <a:cubicBezTo>
                      <a:pt x="53" y="10"/>
                      <a:pt x="56" y="13"/>
                      <a:pt x="59" y="20"/>
                    </a:cubicBezTo>
                    <a:cubicBezTo>
                      <a:pt x="57" y="19"/>
                      <a:pt x="55" y="19"/>
                      <a:pt x="54" y="21"/>
                    </a:cubicBezTo>
                    <a:cubicBezTo>
                      <a:pt x="55" y="25"/>
                      <a:pt x="57" y="24"/>
                      <a:pt x="60" y="24"/>
                    </a:cubicBezTo>
                    <a:cubicBezTo>
                      <a:pt x="64" y="21"/>
                      <a:pt x="60" y="14"/>
                      <a:pt x="62" y="11"/>
                    </a:cubicBezTo>
                    <a:cubicBezTo>
                      <a:pt x="59" y="9"/>
                      <a:pt x="56" y="4"/>
                      <a:pt x="53" y="3"/>
                    </a:cubicBezTo>
                    <a:cubicBezTo>
                      <a:pt x="38" y="0"/>
                      <a:pt x="26" y="10"/>
                      <a:pt x="30" y="24"/>
                    </a:cubicBezTo>
                    <a:cubicBezTo>
                      <a:pt x="28" y="23"/>
                      <a:pt x="26" y="24"/>
                      <a:pt x="25" y="26"/>
                    </a:cubicBezTo>
                    <a:cubicBezTo>
                      <a:pt x="24" y="32"/>
                      <a:pt x="30" y="43"/>
                      <a:pt x="36" y="43"/>
                    </a:cubicBezTo>
                    <a:cubicBezTo>
                      <a:pt x="36" y="50"/>
                      <a:pt x="44" y="51"/>
                      <a:pt x="49" y="53"/>
                    </a:cubicBezTo>
                    <a:cubicBezTo>
                      <a:pt x="47" y="55"/>
                      <a:pt x="49" y="58"/>
                      <a:pt x="50" y="62"/>
                    </a:cubicBezTo>
                    <a:cubicBezTo>
                      <a:pt x="53" y="64"/>
                      <a:pt x="57" y="64"/>
                      <a:pt x="59" y="67"/>
                    </a:cubicBezTo>
                    <a:cubicBezTo>
                      <a:pt x="59" y="72"/>
                      <a:pt x="63" y="74"/>
                      <a:pt x="64" y="77"/>
                    </a:cubicBezTo>
                    <a:cubicBezTo>
                      <a:pt x="63" y="81"/>
                      <a:pt x="65" y="89"/>
                      <a:pt x="69" y="94"/>
                    </a:cubicBezTo>
                    <a:cubicBezTo>
                      <a:pt x="69" y="96"/>
                      <a:pt x="63" y="103"/>
                      <a:pt x="63" y="105"/>
                    </a:cubicBezTo>
                    <a:cubicBezTo>
                      <a:pt x="63" y="113"/>
                      <a:pt x="70" y="118"/>
                      <a:pt x="75" y="123"/>
                    </a:cubicBezTo>
                    <a:cubicBezTo>
                      <a:pt x="71" y="130"/>
                      <a:pt x="74" y="140"/>
                      <a:pt x="74" y="149"/>
                    </a:cubicBezTo>
                    <a:cubicBezTo>
                      <a:pt x="75" y="150"/>
                      <a:pt x="77" y="151"/>
                      <a:pt x="78" y="152"/>
                    </a:cubicBezTo>
                    <a:cubicBezTo>
                      <a:pt x="77" y="154"/>
                      <a:pt x="75" y="156"/>
                      <a:pt x="75" y="159"/>
                    </a:cubicBezTo>
                    <a:cubicBezTo>
                      <a:pt x="59" y="164"/>
                      <a:pt x="59" y="176"/>
                      <a:pt x="54" y="187"/>
                    </a:cubicBezTo>
                    <a:cubicBezTo>
                      <a:pt x="51" y="185"/>
                      <a:pt x="47" y="186"/>
                      <a:pt x="44" y="186"/>
                    </a:cubicBezTo>
                    <a:cubicBezTo>
                      <a:pt x="39" y="192"/>
                      <a:pt x="31" y="197"/>
                      <a:pt x="30" y="205"/>
                    </a:cubicBezTo>
                    <a:cubicBezTo>
                      <a:pt x="17" y="194"/>
                      <a:pt x="15" y="211"/>
                      <a:pt x="9" y="217"/>
                    </a:cubicBezTo>
                    <a:cubicBezTo>
                      <a:pt x="9" y="219"/>
                      <a:pt x="13" y="221"/>
                      <a:pt x="11" y="222"/>
                    </a:cubicBezTo>
                    <a:cubicBezTo>
                      <a:pt x="4" y="221"/>
                      <a:pt x="3" y="228"/>
                      <a:pt x="1" y="231"/>
                    </a:cubicBezTo>
                    <a:cubicBezTo>
                      <a:pt x="2" y="236"/>
                      <a:pt x="4" y="239"/>
                      <a:pt x="6" y="242"/>
                    </a:cubicBezTo>
                    <a:cubicBezTo>
                      <a:pt x="13" y="242"/>
                      <a:pt x="17" y="249"/>
                      <a:pt x="24" y="249"/>
                    </a:cubicBezTo>
                    <a:cubicBezTo>
                      <a:pt x="26" y="244"/>
                      <a:pt x="16" y="245"/>
                      <a:pt x="18" y="240"/>
                    </a:cubicBezTo>
                    <a:cubicBezTo>
                      <a:pt x="23" y="239"/>
                      <a:pt x="27" y="246"/>
                      <a:pt x="30" y="242"/>
                    </a:cubicBezTo>
                    <a:cubicBezTo>
                      <a:pt x="26" y="242"/>
                      <a:pt x="20" y="237"/>
                      <a:pt x="22" y="232"/>
                    </a:cubicBezTo>
                    <a:cubicBezTo>
                      <a:pt x="23" y="231"/>
                      <a:pt x="24" y="231"/>
                      <a:pt x="25" y="231"/>
                    </a:cubicBezTo>
                    <a:cubicBezTo>
                      <a:pt x="31" y="236"/>
                      <a:pt x="39" y="240"/>
                      <a:pt x="45" y="246"/>
                    </a:cubicBezTo>
                    <a:cubicBezTo>
                      <a:pt x="50" y="246"/>
                      <a:pt x="55" y="246"/>
                      <a:pt x="61" y="243"/>
                    </a:cubicBezTo>
                    <a:cubicBezTo>
                      <a:pt x="63" y="239"/>
                      <a:pt x="68" y="235"/>
                      <a:pt x="68" y="230"/>
                    </a:cubicBezTo>
                    <a:cubicBezTo>
                      <a:pt x="70" y="229"/>
                      <a:pt x="71" y="228"/>
                      <a:pt x="72" y="227"/>
                    </a:cubicBezTo>
                    <a:cubicBezTo>
                      <a:pt x="71" y="223"/>
                      <a:pt x="68" y="224"/>
                      <a:pt x="67" y="222"/>
                    </a:cubicBezTo>
                    <a:cubicBezTo>
                      <a:pt x="70" y="217"/>
                      <a:pt x="77" y="217"/>
                      <a:pt x="82" y="214"/>
                    </a:cubicBezTo>
                    <a:cubicBezTo>
                      <a:pt x="90" y="211"/>
                      <a:pt x="96" y="199"/>
                      <a:pt x="90" y="193"/>
                    </a:cubicBezTo>
                    <a:cubicBezTo>
                      <a:pt x="92" y="192"/>
                      <a:pt x="93" y="190"/>
                      <a:pt x="95" y="189"/>
                    </a:cubicBezTo>
                    <a:cubicBezTo>
                      <a:pt x="94" y="181"/>
                      <a:pt x="101" y="180"/>
                      <a:pt x="106" y="178"/>
                    </a:cubicBezTo>
                    <a:cubicBezTo>
                      <a:pt x="108" y="175"/>
                      <a:pt x="107" y="170"/>
                      <a:pt x="108" y="166"/>
                    </a:cubicBezTo>
                    <a:cubicBezTo>
                      <a:pt x="112" y="165"/>
                      <a:pt x="113" y="163"/>
                      <a:pt x="116" y="162"/>
                    </a:cubicBezTo>
                    <a:cubicBezTo>
                      <a:pt x="118" y="156"/>
                      <a:pt x="113" y="151"/>
                      <a:pt x="109" y="148"/>
                    </a:cubicBezTo>
                    <a:cubicBezTo>
                      <a:pt x="108" y="139"/>
                      <a:pt x="114" y="134"/>
                      <a:pt x="115" y="126"/>
                    </a:cubicBezTo>
                    <a:cubicBezTo>
                      <a:pt x="117" y="132"/>
                      <a:pt x="112" y="134"/>
                      <a:pt x="114" y="139"/>
                    </a:cubicBezTo>
                    <a:cubicBezTo>
                      <a:pt x="123" y="132"/>
                      <a:pt x="113" y="121"/>
                      <a:pt x="112" y="112"/>
                    </a:cubicBezTo>
                    <a:cubicBezTo>
                      <a:pt x="117" y="112"/>
                      <a:pt x="122" y="118"/>
                      <a:pt x="121" y="123"/>
                    </a:cubicBezTo>
                    <a:cubicBezTo>
                      <a:pt x="128" y="113"/>
                      <a:pt x="112" y="111"/>
                      <a:pt x="107" y="105"/>
                    </a:cubicBezTo>
                    <a:cubicBezTo>
                      <a:pt x="114" y="102"/>
                      <a:pt x="119" y="102"/>
                      <a:pt x="123" y="105"/>
                    </a:cubicBezTo>
                    <a:cubicBezTo>
                      <a:pt x="125" y="108"/>
                      <a:pt x="124" y="115"/>
                      <a:pt x="124" y="113"/>
                    </a:cubicBezTo>
                    <a:close/>
                    <a:moveTo>
                      <a:pt x="107" y="95"/>
                    </a:moveTo>
                    <a:cubicBezTo>
                      <a:pt x="105" y="98"/>
                      <a:pt x="103" y="102"/>
                      <a:pt x="98" y="103"/>
                    </a:cubicBezTo>
                    <a:cubicBezTo>
                      <a:pt x="98" y="99"/>
                      <a:pt x="95" y="93"/>
                      <a:pt x="95" y="88"/>
                    </a:cubicBezTo>
                    <a:cubicBezTo>
                      <a:pt x="100" y="87"/>
                      <a:pt x="105" y="88"/>
                      <a:pt x="107" y="95"/>
                    </a:cubicBezTo>
                    <a:close/>
                    <a:moveTo>
                      <a:pt x="76" y="33"/>
                    </a:moveTo>
                    <a:cubicBezTo>
                      <a:pt x="77" y="35"/>
                      <a:pt x="78" y="37"/>
                      <a:pt x="79" y="39"/>
                    </a:cubicBezTo>
                    <a:cubicBezTo>
                      <a:pt x="77" y="40"/>
                      <a:pt x="76" y="38"/>
                      <a:pt x="74" y="40"/>
                    </a:cubicBezTo>
                    <a:cubicBezTo>
                      <a:pt x="72" y="35"/>
                      <a:pt x="69" y="33"/>
                      <a:pt x="65" y="33"/>
                    </a:cubicBezTo>
                    <a:cubicBezTo>
                      <a:pt x="67" y="30"/>
                      <a:pt x="74" y="32"/>
                      <a:pt x="76" y="33"/>
                    </a:cubicBezTo>
                    <a:close/>
                    <a:moveTo>
                      <a:pt x="109" y="116"/>
                    </a:moveTo>
                    <a:cubicBezTo>
                      <a:pt x="105" y="116"/>
                      <a:pt x="101" y="112"/>
                      <a:pt x="105" y="109"/>
                    </a:cubicBezTo>
                    <a:cubicBezTo>
                      <a:pt x="107" y="110"/>
                      <a:pt x="107" y="113"/>
                      <a:pt x="109" y="116"/>
                    </a:cubicBezTo>
                    <a:close/>
                    <a:moveTo>
                      <a:pt x="71" y="39"/>
                    </a:moveTo>
                    <a:cubicBezTo>
                      <a:pt x="67" y="38"/>
                      <a:pt x="63" y="39"/>
                      <a:pt x="60" y="35"/>
                    </a:cubicBezTo>
                    <a:cubicBezTo>
                      <a:pt x="64" y="35"/>
                      <a:pt x="68" y="35"/>
                      <a:pt x="71" y="39"/>
                    </a:cubicBezTo>
                    <a:close/>
                    <a:moveTo>
                      <a:pt x="79" y="60"/>
                    </a:moveTo>
                    <a:cubicBezTo>
                      <a:pt x="79" y="61"/>
                      <a:pt x="80" y="62"/>
                      <a:pt x="80" y="64"/>
                    </a:cubicBezTo>
                    <a:cubicBezTo>
                      <a:pt x="79" y="63"/>
                      <a:pt x="77" y="63"/>
                      <a:pt x="76" y="61"/>
                    </a:cubicBezTo>
                    <a:cubicBezTo>
                      <a:pt x="77" y="61"/>
                      <a:pt x="78" y="60"/>
                      <a:pt x="79" y="60"/>
                    </a:cubicBezTo>
                    <a:close/>
                    <a:moveTo>
                      <a:pt x="110" y="156"/>
                    </a:moveTo>
                    <a:cubicBezTo>
                      <a:pt x="111" y="160"/>
                      <a:pt x="108" y="161"/>
                      <a:pt x="107" y="164"/>
                    </a:cubicBezTo>
                    <a:cubicBezTo>
                      <a:pt x="103" y="164"/>
                      <a:pt x="107" y="155"/>
                      <a:pt x="110" y="156"/>
                    </a:cubicBezTo>
                    <a:close/>
                    <a:moveTo>
                      <a:pt x="102" y="143"/>
                    </a:moveTo>
                    <a:cubicBezTo>
                      <a:pt x="103" y="147"/>
                      <a:pt x="99" y="147"/>
                      <a:pt x="96" y="148"/>
                    </a:cubicBezTo>
                    <a:cubicBezTo>
                      <a:pt x="96" y="146"/>
                      <a:pt x="98" y="144"/>
                      <a:pt x="102" y="143"/>
                    </a:cubicBezTo>
                    <a:close/>
                    <a:moveTo>
                      <a:pt x="43" y="5"/>
                    </a:moveTo>
                    <a:cubicBezTo>
                      <a:pt x="42" y="8"/>
                      <a:pt x="41" y="10"/>
                      <a:pt x="37" y="11"/>
                    </a:cubicBezTo>
                    <a:cubicBezTo>
                      <a:pt x="38" y="16"/>
                      <a:pt x="36" y="18"/>
                      <a:pt x="33" y="21"/>
                    </a:cubicBezTo>
                    <a:cubicBezTo>
                      <a:pt x="30" y="15"/>
                      <a:pt x="35" y="5"/>
                      <a:pt x="43" y="5"/>
                    </a:cubicBezTo>
                    <a:close/>
                    <a:moveTo>
                      <a:pt x="96" y="155"/>
                    </a:moveTo>
                    <a:cubicBezTo>
                      <a:pt x="96" y="156"/>
                      <a:pt x="95" y="157"/>
                      <a:pt x="96" y="158"/>
                    </a:cubicBezTo>
                    <a:cubicBezTo>
                      <a:pt x="95" y="158"/>
                      <a:pt x="95" y="158"/>
                      <a:pt x="94" y="157"/>
                    </a:cubicBezTo>
                    <a:cubicBezTo>
                      <a:pt x="94" y="157"/>
                      <a:pt x="94" y="156"/>
                      <a:pt x="94" y="155"/>
                    </a:cubicBezTo>
                    <a:cubicBezTo>
                      <a:pt x="94" y="155"/>
                      <a:pt x="95" y="155"/>
                      <a:pt x="96" y="155"/>
                    </a:cubicBezTo>
                    <a:close/>
                    <a:moveTo>
                      <a:pt x="101" y="169"/>
                    </a:moveTo>
                    <a:cubicBezTo>
                      <a:pt x="100" y="170"/>
                      <a:pt x="100" y="173"/>
                      <a:pt x="98" y="172"/>
                    </a:cubicBezTo>
                    <a:cubicBezTo>
                      <a:pt x="97" y="170"/>
                      <a:pt x="99" y="169"/>
                      <a:pt x="101" y="169"/>
                    </a:cubicBezTo>
                    <a:close/>
                    <a:moveTo>
                      <a:pt x="34" y="23"/>
                    </a:moveTo>
                    <a:cubicBezTo>
                      <a:pt x="36" y="22"/>
                      <a:pt x="36" y="26"/>
                      <a:pt x="36" y="27"/>
                    </a:cubicBezTo>
                    <a:cubicBezTo>
                      <a:pt x="33" y="27"/>
                      <a:pt x="35" y="24"/>
                      <a:pt x="34" y="23"/>
                    </a:cubicBezTo>
                    <a:close/>
                    <a:moveTo>
                      <a:pt x="74" y="171"/>
                    </a:moveTo>
                    <a:cubicBezTo>
                      <a:pt x="75" y="174"/>
                      <a:pt x="72" y="175"/>
                      <a:pt x="72" y="177"/>
                    </a:cubicBezTo>
                    <a:cubicBezTo>
                      <a:pt x="70" y="177"/>
                      <a:pt x="68" y="176"/>
                      <a:pt x="65" y="178"/>
                    </a:cubicBezTo>
                    <a:cubicBezTo>
                      <a:pt x="64" y="173"/>
                      <a:pt x="70" y="169"/>
                      <a:pt x="74" y="171"/>
                    </a:cubicBezTo>
                    <a:close/>
                    <a:moveTo>
                      <a:pt x="82" y="201"/>
                    </a:moveTo>
                    <a:cubicBezTo>
                      <a:pt x="82" y="202"/>
                      <a:pt x="82" y="202"/>
                      <a:pt x="83" y="203"/>
                    </a:cubicBezTo>
                    <a:cubicBezTo>
                      <a:pt x="81" y="204"/>
                      <a:pt x="80" y="202"/>
                      <a:pt x="80" y="201"/>
                    </a:cubicBezTo>
                    <a:cubicBezTo>
                      <a:pt x="81" y="201"/>
                      <a:pt x="81" y="201"/>
                      <a:pt x="82" y="201"/>
                    </a:cubicBezTo>
                    <a:close/>
                    <a:moveTo>
                      <a:pt x="74" y="202"/>
                    </a:moveTo>
                    <a:cubicBezTo>
                      <a:pt x="74" y="203"/>
                      <a:pt x="73" y="204"/>
                      <a:pt x="70" y="205"/>
                    </a:cubicBezTo>
                    <a:cubicBezTo>
                      <a:pt x="69" y="201"/>
                      <a:pt x="72" y="202"/>
                      <a:pt x="74" y="202"/>
                    </a:cubicBezTo>
                    <a:close/>
                    <a:moveTo>
                      <a:pt x="65" y="231"/>
                    </a:moveTo>
                    <a:cubicBezTo>
                      <a:pt x="66" y="241"/>
                      <a:pt x="45" y="247"/>
                      <a:pt x="42" y="237"/>
                    </a:cubicBezTo>
                    <a:cubicBezTo>
                      <a:pt x="43" y="233"/>
                      <a:pt x="48" y="240"/>
                      <a:pt x="52" y="239"/>
                    </a:cubicBezTo>
                    <a:cubicBezTo>
                      <a:pt x="58" y="238"/>
                      <a:pt x="59" y="232"/>
                      <a:pt x="65" y="231"/>
                    </a:cubicBezTo>
                    <a:close/>
                    <a:moveTo>
                      <a:pt x="48" y="191"/>
                    </a:moveTo>
                    <a:cubicBezTo>
                      <a:pt x="46" y="194"/>
                      <a:pt x="45" y="199"/>
                      <a:pt x="41" y="199"/>
                    </a:cubicBezTo>
                    <a:cubicBezTo>
                      <a:pt x="42" y="195"/>
                      <a:pt x="44" y="193"/>
                      <a:pt x="48" y="191"/>
                    </a:cubicBezTo>
                    <a:close/>
                    <a:moveTo>
                      <a:pt x="58" y="231"/>
                    </a:moveTo>
                    <a:cubicBezTo>
                      <a:pt x="57" y="236"/>
                      <a:pt x="49" y="237"/>
                      <a:pt x="46" y="233"/>
                    </a:cubicBezTo>
                    <a:cubicBezTo>
                      <a:pt x="48" y="230"/>
                      <a:pt x="54" y="233"/>
                      <a:pt x="58" y="231"/>
                    </a:cubicBezTo>
                    <a:close/>
                    <a:moveTo>
                      <a:pt x="26" y="210"/>
                    </a:moveTo>
                    <a:cubicBezTo>
                      <a:pt x="24" y="210"/>
                      <a:pt x="22" y="209"/>
                      <a:pt x="20" y="209"/>
                    </a:cubicBezTo>
                    <a:cubicBezTo>
                      <a:pt x="21" y="206"/>
                      <a:pt x="25" y="207"/>
                      <a:pt x="26" y="210"/>
                    </a:cubicBezTo>
                    <a:close/>
                    <a:moveTo>
                      <a:pt x="33" y="232"/>
                    </a:moveTo>
                    <a:cubicBezTo>
                      <a:pt x="31" y="234"/>
                      <a:pt x="31" y="230"/>
                      <a:pt x="29" y="229"/>
                    </a:cubicBezTo>
                    <a:cubicBezTo>
                      <a:pt x="29" y="227"/>
                      <a:pt x="33" y="230"/>
                      <a:pt x="33" y="232"/>
                    </a:cubicBezTo>
                    <a:close/>
                    <a:moveTo>
                      <a:pt x="18" y="235"/>
                    </a:moveTo>
                    <a:cubicBezTo>
                      <a:pt x="18" y="237"/>
                      <a:pt x="18" y="239"/>
                      <a:pt x="15" y="240"/>
                    </a:cubicBezTo>
                    <a:cubicBezTo>
                      <a:pt x="15" y="239"/>
                      <a:pt x="14" y="239"/>
                      <a:pt x="13" y="237"/>
                    </a:cubicBezTo>
                    <a:cubicBezTo>
                      <a:pt x="16" y="237"/>
                      <a:pt x="16" y="237"/>
                      <a:pt x="18" y="235"/>
                    </a:cubicBezTo>
                    <a:close/>
                    <a:moveTo>
                      <a:pt x="10" y="240"/>
                    </a:moveTo>
                    <a:cubicBezTo>
                      <a:pt x="3" y="242"/>
                      <a:pt x="0" y="219"/>
                      <a:pt x="12" y="225"/>
                    </a:cubicBezTo>
                    <a:cubicBezTo>
                      <a:pt x="7" y="227"/>
                      <a:pt x="6" y="235"/>
                      <a:pt x="10" y="240"/>
                    </a:cubicBez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Freeform 751"/>
              <p:cNvSpPr>
                <a:spLocks/>
              </p:cNvSpPr>
              <p:nvPr/>
            </p:nvSpPr>
            <p:spPr bwMode="auto">
              <a:xfrm>
                <a:off x="7106653" y="4318667"/>
                <a:ext cx="75499" cy="77726"/>
              </a:xfrm>
              <a:custGeom>
                <a:avLst/>
                <a:gdLst/>
                <a:ahLst/>
                <a:cxnLst>
                  <a:cxn ang="0">
                    <a:pos x="27" y="30"/>
                  </a:cxn>
                  <a:cxn ang="0">
                    <a:pos x="11" y="34"/>
                  </a:cxn>
                  <a:cxn ang="0">
                    <a:pos x="2" y="22"/>
                  </a:cxn>
                  <a:cxn ang="0">
                    <a:pos x="1" y="7"/>
                  </a:cxn>
                  <a:cxn ang="0">
                    <a:pos x="17" y="2"/>
                  </a:cxn>
                  <a:cxn ang="0">
                    <a:pos x="28" y="13"/>
                  </a:cxn>
                  <a:cxn ang="0">
                    <a:pos x="27" y="30"/>
                  </a:cxn>
                </a:cxnLst>
                <a:rect l="0" t="0" r="r" b="b"/>
                <a:pathLst>
                  <a:path w="34" h="35">
                    <a:moveTo>
                      <a:pt x="27" y="30"/>
                    </a:moveTo>
                    <a:cubicBezTo>
                      <a:pt x="24" y="31"/>
                      <a:pt x="14" y="35"/>
                      <a:pt x="11" y="34"/>
                    </a:cubicBezTo>
                    <a:cubicBezTo>
                      <a:pt x="7" y="32"/>
                      <a:pt x="4" y="27"/>
                      <a:pt x="2" y="22"/>
                    </a:cubicBezTo>
                    <a:cubicBezTo>
                      <a:pt x="1" y="18"/>
                      <a:pt x="0" y="11"/>
                      <a:pt x="1" y="7"/>
                    </a:cubicBezTo>
                    <a:cubicBezTo>
                      <a:pt x="2" y="4"/>
                      <a:pt x="13" y="3"/>
                      <a:pt x="17" y="2"/>
                    </a:cubicBezTo>
                    <a:cubicBezTo>
                      <a:pt x="24" y="0"/>
                      <a:pt x="25" y="5"/>
                      <a:pt x="28" y="13"/>
                    </a:cubicBezTo>
                    <a:cubicBezTo>
                      <a:pt x="31" y="22"/>
                      <a:pt x="34" y="27"/>
                      <a:pt x="27" y="30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87" name="图片 86" descr="31f7217a017c2d9a8a7bcbd9844c16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132324"/>
            <a:ext cx="4919482" cy="4011176"/>
          </a:xfrm>
          <a:prstGeom prst="rect">
            <a:avLst/>
          </a:prstGeom>
        </p:spPr>
      </p:pic>
      <p:pic>
        <p:nvPicPr>
          <p:cNvPr id="59" name="图片 58" descr="4f126e676b03beb6a607349bbd6c6a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92210"/>
            <a:ext cx="9144000" cy="3666744"/>
          </a:xfrm>
          <a:prstGeom prst="rect">
            <a:avLst/>
          </a:prstGeom>
        </p:spPr>
      </p:pic>
      <p:sp>
        <p:nvSpPr>
          <p:cNvPr id="84" name="TextBox 27"/>
          <p:cNvSpPr txBox="1">
            <a:spLocks/>
          </p:cNvSpPr>
          <p:nvPr/>
        </p:nvSpPr>
        <p:spPr bwMode="auto">
          <a:xfrm>
            <a:off x="3510965" y="1487586"/>
            <a:ext cx="2787760" cy="15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4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Khám phá </a:t>
            </a:r>
          </a:p>
          <a:p>
            <a:pPr marL="0" lvl="1" algn="ctr"/>
            <a:r>
              <a:rPr lang="vi-VN" altLang="zh-CN" sz="4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văn bản</a:t>
            </a:r>
            <a:endParaRPr lang="zh-CN" altLang="en-US" sz="45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70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5760639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Hoàn cảnh gặp gỡ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 descr="Hoàng tử bé&amp;quot;-trích dẫn hay | Hình ảnh, Tiểu thuyết, Truyền cảm hứng">
            <a:extLst>
              <a:ext uri="{FF2B5EF4-FFF2-40B4-BE49-F238E27FC236}">
                <a16:creationId xmlns:a16="http://schemas.microsoft.com/office/drawing/2014/main" id="{78C4AFF6-71E9-4142-B502-445985FDF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3605">
            <a:off x="907746" y="1608658"/>
            <a:ext cx="2058168" cy="328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椭圆形标注 47">
            <a:extLst>
              <a:ext uri="{FF2B5EF4-FFF2-40B4-BE49-F238E27FC236}">
                <a16:creationId xmlns:a16="http://schemas.microsoft.com/office/drawing/2014/main" id="{0A6B8CF0-D852-3146-AAE1-E4EF013253E3}"/>
              </a:ext>
            </a:extLst>
          </p:cNvPr>
          <p:cNvSpPr/>
          <p:nvPr/>
        </p:nvSpPr>
        <p:spPr>
          <a:xfrm flipH="1">
            <a:off x="3803847" y="1355562"/>
            <a:ext cx="5016624" cy="3160404"/>
          </a:xfrm>
          <a:prstGeom prst="wedgeEllipseCallout">
            <a:avLst>
              <a:gd name="adj1" fmla="val 60669"/>
              <a:gd name="adj2" fmla="val 5264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i="1" dirty="0">
                <a:solidFill>
                  <a:schemeClr val="tx1"/>
                </a:solidFill>
                <a:latin typeface="+mj-lt"/>
              </a:rPr>
              <a:t>	  </a:t>
            </a:r>
            <a:r>
              <a:rPr lang="vi-VN" sz="2400" b="1" i="1" u="sng" dirty="0">
                <a:solidFill>
                  <a:schemeClr val="tx1"/>
                </a:solidFill>
                <a:latin typeface="+mj-lt"/>
              </a:rPr>
              <a:t>Nhóm 2:</a:t>
            </a:r>
          </a:p>
          <a:p>
            <a:pPr algn="just"/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Hoàng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tử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bé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cáo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gặp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gỡ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nhau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tình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huống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rất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đặc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biệt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bày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hoàn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cảnh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gặp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gỡ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giữa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cáo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hoàng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tử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bé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?</a:t>
            </a:r>
            <a:endParaRPr lang="vi-VN" sz="24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5760639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Hoàn cảnh gặp gỡ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 descr="Hoàng tử bé&amp;quot;-trích dẫn hay | Hình ảnh, Tiểu thuyết, Truyền cảm hứng">
            <a:extLst>
              <a:ext uri="{FF2B5EF4-FFF2-40B4-BE49-F238E27FC236}">
                <a16:creationId xmlns:a16="http://schemas.microsoft.com/office/drawing/2014/main" id="{78C4AFF6-71E9-4142-B502-445985FDF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3605">
            <a:off x="907746" y="1608658"/>
            <a:ext cx="2058168" cy="328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C1D99B-7E58-A74E-8E23-103902CC3F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869063"/>
              </p:ext>
            </p:extLst>
          </p:nvPr>
        </p:nvGraphicFramePr>
        <p:xfrm>
          <a:off x="3707904" y="1364300"/>
          <a:ext cx="5040560" cy="279162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3335066686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59337545"/>
                    </a:ext>
                  </a:extLst>
                </a:gridCol>
              </a:tblGrid>
              <a:tr h="3725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 kern="100" dirty="0">
                          <a:effectLst/>
                        </a:rPr>
                        <a:t>Hoàng tử bé</a:t>
                      </a:r>
                      <a:endParaRPr lang="vi-VN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 kern="100" dirty="0">
                          <a:effectLst/>
                        </a:rPr>
                        <a:t>Con cáo</a:t>
                      </a:r>
                      <a:endParaRPr lang="vi-VN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5397347"/>
                  </a:ext>
                </a:extLst>
              </a:tr>
              <a:tr h="7961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 b="0" kern="100" dirty="0">
                          <a:effectLst/>
                        </a:rPr>
                        <a:t>- Hoàn cảnh: đến từ 1 hành tinh khác kì lạ</a:t>
                      </a:r>
                      <a:endParaRPr lang="vi-VN" sz="1200" b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 b="0" kern="100" dirty="0">
                          <a:effectLst/>
                        </a:rPr>
                        <a:t>- Đang bị săn đuổi, chạy trốn con người</a:t>
                      </a:r>
                      <a:endParaRPr lang="vi-VN" sz="1200" b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6010047"/>
                  </a:ext>
                </a:extLst>
              </a:tr>
              <a:tr h="12237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 b="0" kern="100" dirty="0">
                          <a:effectLst/>
                        </a:rPr>
                        <a:t>- Tâm trạng: thất vọng, đau khổ</a:t>
                      </a:r>
                      <a:endParaRPr lang="vi-VN" sz="1200" b="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 b="0" kern="100" dirty="0">
                          <a:effectLst/>
                        </a:rPr>
                        <a:t>- Bị săn đuổi, sợ hãi, chạy trốn con người</a:t>
                      </a:r>
                      <a:endParaRPr lang="vi-VN" sz="1200" b="0" kern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 kern="100" dirty="0">
                          <a:effectLst/>
                        </a:rPr>
                        <a:t> </a:t>
                      </a:r>
                      <a:endParaRPr lang="vi-VN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4138232"/>
                  </a:ext>
                </a:extLst>
              </a:tr>
              <a:tr h="399236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sym typeface="Wingdings" pitchFamily="2" charset="2"/>
                        </a:rPr>
                        <a:t></a:t>
                      </a:r>
                      <a:r>
                        <a:rPr lang="vi-VN" sz="1400" kern="100" dirty="0">
                          <a:effectLst/>
                        </a:rPr>
                        <a:t> Hai nhân vật đều đang cô đơn, buồn bã.</a:t>
                      </a:r>
                      <a:endParaRPr lang="vi-VN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510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3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5760639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 hoá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0" name="Picture 2" descr="Hoàng tử bé: Truyện thiếu nhi không dành cho thiếu nhi">
            <a:extLst>
              <a:ext uri="{FF2B5EF4-FFF2-40B4-BE49-F238E27FC236}">
                <a16:creationId xmlns:a16="http://schemas.microsoft.com/office/drawing/2014/main" id="{6AC8794C-2806-7142-867D-D9654914A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92" y="969392"/>
            <a:ext cx="5436096" cy="325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oàng Tử Bé - Ấn Bản Minh Họa Màu Việt Nam - Tác giả Antoine De  Saint-Exupéry | SachTrangAn.com">
            <a:extLst>
              <a:ext uri="{FF2B5EF4-FFF2-40B4-BE49-F238E27FC236}">
                <a16:creationId xmlns:a16="http://schemas.microsoft.com/office/drawing/2014/main" id="{2C8F5777-C4C6-314B-BAFC-4BC425EBA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6409"/>
            <a:ext cx="4283968" cy="30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57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5760639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Trò chuyện và làm quen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256FFE-44E7-EE45-9C84-9A404392E586}"/>
              </a:ext>
            </a:extLst>
          </p:cNvPr>
          <p:cNvSpPr txBox="1"/>
          <p:nvPr/>
        </p:nvSpPr>
        <p:spPr>
          <a:xfrm>
            <a:off x="3707904" y="935143"/>
            <a:ext cx="5275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oàng tử bé cư xử với cáo rất lịch sự, thân 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khác với nhiều người trên Trái Đất vẫn coi cáo là tinh ranh, xảo quyệt, xấu tính nên cáo thiết tha mong được kết bạn với hoàng tử bé.</a:t>
            </a:r>
          </a:p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Hoàng tử bé: ngây thơ, trong sáng, luôn hướng tới cái thiện</a:t>
            </a:r>
          </a:p>
        </p:txBody>
      </p:sp>
      <p:pic>
        <p:nvPicPr>
          <p:cNvPr id="9218" name="Picture 2" descr="11 Hoàng tử bé và hoa hồng ý tưởng | truyền cảm hứng, prince, hoa hồng">
            <a:extLst>
              <a:ext uri="{FF2B5EF4-FFF2-40B4-BE49-F238E27FC236}">
                <a16:creationId xmlns:a16="http://schemas.microsoft.com/office/drawing/2014/main" id="{D5B12EC3-9CF0-324E-A102-97EA150F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3285">
            <a:off x="857610" y="1358445"/>
            <a:ext cx="2269313" cy="361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71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5760639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 HOÁ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965DC27-93C1-374E-82AE-92DBD8544A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1" t="2280" r="3639" b="61383"/>
          <a:stretch/>
        </p:blipFill>
        <p:spPr>
          <a:xfrm flipH="1">
            <a:off x="-365987" y="1048218"/>
            <a:ext cx="4578647" cy="440666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61619FA-4544-0449-9CC6-7916D6DBFBBC}"/>
              </a:ext>
            </a:extLst>
          </p:cNvPr>
          <p:cNvSpPr txBox="1"/>
          <p:nvPr/>
        </p:nvSpPr>
        <p:spPr>
          <a:xfrm>
            <a:off x="572428" y="1886992"/>
            <a:ext cx="270295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ghi lại những điều mà hai nhân vật nói đến trong cuộc trò chuyện.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F85343C-2E46-8E44-8FA1-945B8DDA6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066691"/>
              </p:ext>
            </p:extLst>
          </p:nvPr>
        </p:nvGraphicFramePr>
        <p:xfrm>
          <a:off x="3923928" y="903043"/>
          <a:ext cx="4857556" cy="40843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428778">
                  <a:extLst>
                    <a:ext uri="{9D8B030D-6E8A-4147-A177-3AD203B41FA5}">
                      <a16:colId xmlns:a16="http://schemas.microsoft.com/office/drawing/2014/main" val="3785890847"/>
                    </a:ext>
                  </a:extLst>
                </a:gridCol>
                <a:gridCol w="2428778">
                  <a:extLst>
                    <a:ext uri="{9D8B030D-6E8A-4147-A177-3AD203B41FA5}">
                      <a16:colId xmlns:a16="http://schemas.microsoft.com/office/drawing/2014/main" val="329188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 tử bé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cáo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797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V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84084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VN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</a:t>
                      </a:r>
                    </a:p>
                    <a:p>
                      <a:pPr algn="ctr"/>
                      <a:endParaRPr lang="en-V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32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8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6" descr="1c2e73957079b1c5c25c72c8eb070c71.png">
            <a:extLst>
              <a:ext uri="{FF2B5EF4-FFF2-40B4-BE49-F238E27FC236}">
                <a16:creationId xmlns:a16="http://schemas.microsoft.com/office/drawing/2014/main" id="{7FF27BAF-7787-2043-B891-DB45E840FB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9251" y="457783"/>
            <a:ext cx="2077197" cy="4227934"/>
          </a:xfrm>
          <a:prstGeom prst="rect">
            <a:avLst/>
          </a:prstGeom>
        </p:spPr>
      </p:pic>
      <p:pic>
        <p:nvPicPr>
          <p:cNvPr id="3" name="Picture 2" descr="A yellow and red fire extinguisher&#10;&#10;Description automatically generated with low confidence">
            <a:extLst>
              <a:ext uri="{FF2B5EF4-FFF2-40B4-BE49-F238E27FC236}">
                <a16:creationId xmlns:a16="http://schemas.microsoft.com/office/drawing/2014/main" id="{1986519C-9B5F-FC45-A256-8EFF3F091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478"/>
            <a:ext cx="920502" cy="1024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9BB9AE-A9B1-AD48-9F7A-EF916B86757B}"/>
              </a:ext>
            </a:extLst>
          </p:cNvPr>
          <p:cNvSpPr txBox="1"/>
          <p:nvPr/>
        </p:nvSpPr>
        <p:spPr>
          <a:xfrm>
            <a:off x="1043608" y="45092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lớp làm 4 nhóm</a:t>
            </a:r>
          </a:p>
        </p:txBody>
      </p:sp>
      <p:pic>
        <p:nvPicPr>
          <p:cNvPr id="8" name="Picture 7" descr="A yellow and red fire extinguisher&#10;&#10;Description automatically generated with low confidence">
            <a:extLst>
              <a:ext uri="{FF2B5EF4-FFF2-40B4-BE49-F238E27FC236}">
                <a16:creationId xmlns:a16="http://schemas.microsoft.com/office/drawing/2014/main" id="{E14C365F-AEB8-4443-BF92-AF9875B72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7869"/>
            <a:ext cx="920502" cy="10242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463479-4ADE-DA4B-9961-1E650B7F9A93}"/>
              </a:ext>
            </a:extLst>
          </p:cNvPr>
          <p:cNvSpPr txBox="1"/>
          <p:nvPr/>
        </p:nvSpPr>
        <p:spPr>
          <a:xfrm>
            <a:off x="1043608" y="1515313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nhóm trả lời câu hỏi: kể tên các tác phẩm viết về con cáo</a:t>
            </a:r>
          </a:p>
        </p:txBody>
      </p:sp>
      <p:pic>
        <p:nvPicPr>
          <p:cNvPr id="10" name="Picture 9" descr="A yellow and red fire extinguisher&#10;&#10;Description automatically generated with low confidence">
            <a:extLst>
              <a:ext uri="{FF2B5EF4-FFF2-40B4-BE49-F238E27FC236}">
                <a16:creationId xmlns:a16="http://schemas.microsoft.com/office/drawing/2014/main" id="{C88FB62A-39CB-4D45-96CA-2E453D7FF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5817"/>
            <a:ext cx="920502" cy="10242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C04DB9-3424-1943-BE9F-D203360957E6}"/>
              </a:ext>
            </a:extLst>
          </p:cNvPr>
          <p:cNvSpPr txBox="1"/>
          <p:nvPr/>
        </p:nvSpPr>
        <p:spPr>
          <a:xfrm>
            <a:off x="1043608" y="2753261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3 tính từ thể hiện cảm nhận của em về con cáo</a:t>
            </a:r>
          </a:p>
        </p:txBody>
      </p:sp>
      <p:pic>
        <p:nvPicPr>
          <p:cNvPr id="12" name="Picture 11" descr="A yellow and red fire extinguisher&#10;&#10;Description automatically generated with low confidence">
            <a:extLst>
              <a:ext uri="{FF2B5EF4-FFF2-40B4-BE49-F238E27FC236}">
                <a16:creationId xmlns:a16="http://schemas.microsoft.com/office/drawing/2014/main" id="{C2D26B53-336F-7148-A743-DCFA3795A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46" y="3578377"/>
            <a:ext cx="920502" cy="10242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1EAC91-204D-FE43-B179-081659D533C2}"/>
              </a:ext>
            </a:extLst>
          </p:cNvPr>
          <p:cNvSpPr txBox="1"/>
          <p:nvPr/>
        </p:nvSpPr>
        <p:spPr>
          <a:xfrm>
            <a:off x="1027634" y="3905821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bày bài ra giấy A0</a:t>
            </a:r>
          </a:p>
        </p:txBody>
      </p:sp>
    </p:spTree>
    <p:extLst>
      <p:ext uri="{BB962C8B-B14F-4D97-AF65-F5344CB8AC3E}">
        <p14:creationId xmlns:p14="http://schemas.microsoft.com/office/powerpoint/2010/main" val="26214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5760639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 HOÁ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256FFE-44E7-EE45-9C84-9A404392E586}"/>
              </a:ext>
            </a:extLst>
          </p:cNvPr>
          <p:cNvSpPr txBox="1"/>
          <p:nvPr/>
        </p:nvSpPr>
        <p:spPr>
          <a:xfrm>
            <a:off x="3654691" y="985038"/>
            <a:ext cx="5275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“Cảm hoá” chính là kết bạn, là tạo dựng mối liên hệ gần gũi, gắn kết tình cảm để biết quan tâm, gắn kết và cần đến nhau.</a:t>
            </a:r>
          </a:p>
          <a:p>
            <a:pPr algn="just"/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Cáo đã nói cho hoàng tử về cách cảm hoá: cần phải kiên nhẫn. </a:t>
            </a:r>
          </a:p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giúp họ có thể xích lại gần nhau hơn.</a:t>
            </a:r>
          </a:p>
        </p:txBody>
      </p:sp>
      <p:pic>
        <p:nvPicPr>
          <p:cNvPr id="12290" name="Picture 2" descr="Hoàng tử bé&amp;quot;-trích dẫn hay | Cuộc sống, Truyền cảm hứng, Cam">
            <a:extLst>
              <a:ext uri="{FF2B5EF4-FFF2-40B4-BE49-F238E27FC236}">
                <a16:creationId xmlns:a16="http://schemas.microsoft.com/office/drawing/2014/main" id="{53AF2D43-C7A1-D74E-8380-AD470E257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410">
            <a:off x="610785" y="1439836"/>
            <a:ext cx="2275085" cy="363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89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5760639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 HOÁ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F95F2FE-571C-CC4F-864E-C3E281596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400813"/>
              </p:ext>
            </p:extLst>
          </p:nvPr>
        </p:nvGraphicFramePr>
        <p:xfrm>
          <a:off x="1764848" y="1090535"/>
          <a:ext cx="7258005" cy="38036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19335">
                  <a:extLst>
                    <a:ext uri="{9D8B030D-6E8A-4147-A177-3AD203B41FA5}">
                      <a16:colId xmlns:a16="http://schemas.microsoft.com/office/drawing/2014/main" val="210289684"/>
                    </a:ext>
                  </a:extLst>
                </a:gridCol>
                <a:gridCol w="2419335">
                  <a:extLst>
                    <a:ext uri="{9D8B030D-6E8A-4147-A177-3AD203B41FA5}">
                      <a16:colId xmlns:a16="http://schemas.microsoft.com/office/drawing/2014/main" val="2801349148"/>
                    </a:ext>
                  </a:extLst>
                </a:gridCol>
                <a:gridCol w="2419335">
                  <a:extLst>
                    <a:ext uri="{9D8B030D-6E8A-4147-A177-3AD203B41FA5}">
                      <a16:colId xmlns:a16="http://schemas.microsoft.com/office/drawing/2014/main" val="1840786434"/>
                    </a:ext>
                  </a:extLst>
                </a:gridCol>
              </a:tblGrid>
              <a:tr h="699448">
                <a:tc>
                  <a:txBody>
                    <a:bodyPr/>
                    <a:lstStyle/>
                    <a:p>
                      <a:endParaRPr lang="en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nhận của cáo trước khi được cảm hoá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 được hoàng tử bé cảm hoá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341702"/>
                  </a:ext>
                </a:extLst>
              </a:tr>
              <a:tr h="699448">
                <a:tc>
                  <a:txBody>
                    <a:bodyPr/>
                    <a:lstStyle/>
                    <a:p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bước chân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746725"/>
                  </a:ext>
                </a:extLst>
              </a:tr>
              <a:tr h="699448">
                <a:tc>
                  <a:txBody>
                    <a:bodyPr/>
                    <a:lstStyle/>
                    <a:p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 đồng lúa mì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807989"/>
                  </a:ext>
                </a:extLst>
              </a:tr>
              <a:tr h="699448">
                <a:tc>
                  <a:txBody>
                    <a:bodyPr/>
                    <a:lstStyle/>
                    <a:p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 sống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922218"/>
                  </a:ext>
                </a:extLst>
              </a:tr>
              <a:tr h="699448">
                <a:tc>
                  <a:txBody>
                    <a:bodyPr/>
                    <a:lstStyle/>
                    <a:p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nhận của em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480207"/>
                  </a:ext>
                </a:extLst>
              </a:tr>
            </a:tbl>
          </a:graphicData>
        </a:graphic>
      </p:graphicFrame>
      <p:pic>
        <p:nvPicPr>
          <p:cNvPr id="36" name="Picture 35" descr="A picture containing text&#10;&#10;Description automatically generated">
            <a:extLst>
              <a:ext uri="{FF2B5EF4-FFF2-40B4-BE49-F238E27FC236}">
                <a16:creationId xmlns:a16="http://schemas.microsoft.com/office/drawing/2014/main" id="{2270E4EF-4570-2946-93D9-B66A1B822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756592" y="1424801"/>
            <a:ext cx="3180335" cy="33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9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5760639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 HOÁ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E33778-9F86-AA4B-B429-F9D68815A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070741"/>
              </p:ext>
            </p:extLst>
          </p:nvPr>
        </p:nvGraphicFramePr>
        <p:xfrm>
          <a:off x="190656" y="954366"/>
          <a:ext cx="8762688" cy="399768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73032">
                  <a:extLst>
                    <a:ext uri="{9D8B030D-6E8A-4147-A177-3AD203B41FA5}">
                      <a16:colId xmlns:a16="http://schemas.microsoft.com/office/drawing/2014/main" val="1274249369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941765282"/>
                    </a:ext>
                  </a:extLst>
                </a:gridCol>
                <a:gridCol w="3805280">
                  <a:extLst>
                    <a:ext uri="{9D8B030D-6E8A-4147-A177-3AD203B41FA5}">
                      <a16:colId xmlns:a16="http://schemas.microsoft.com/office/drawing/2014/main" val="4221402880"/>
                    </a:ext>
                  </a:extLst>
                </a:gridCol>
              </a:tblGrid>
              <a:tr h="3517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VN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14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VN" sz="14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VN" sz="14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19891"/>
                  </a:ext>
                </a:extLst>
              </a:tr>
              <a:tr h="5959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endParaRPr lang="en-VN" sz="14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trốn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chân của bạn sẽ gọi mình ra khỏi hang, như là tiếng nhạc. </a:t>
                      </a:r>
                      <a:endParaRPr lang="en-VN" sz="1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/>
                </a:tc>
                <a:extLst>
                  <a:ext uri="{0D108BD9-81ED-4DB2-BD59-A6C34878D82A}">
                    <a16:rowId xmlns:a16="http://schemas.microsoft.com/office/drawing/2014/main" val="2100178413"/>
                  </a:ext>
                </a:extLst>
              </a:tr>
              <a:tr h="8401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 cánh đồng lúa mì</a:t>
                      </a:r>
                      <a:endParaRPr lang="en-VN" sz="1400" b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...lúa mì vàng óng sẽ làm mình nhớ đến bạn và mình sẽ thích gió trên đồng lúa mì</a:t>
                      </a:r>
                      <a:endParaRPr lang="en-VN" sz="1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/>
                </a:tc>
                <a:extLst>
                  <a:ext uri="{0D108BD9-81ED-4DB2-BD59-A6C34878D82A}">
                    <a16:rowId xmlns:a16="http://schemas.microsoft.com/office/drawing/2014/main" val="378779300"/>
                  </a:ext>
                </a:extLst>
              </a:tr>
              <a:tr h="9622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 cuộc sống</a:t>
                      </a:r>
                      <a:endParaRPr lang="en-VN" sz="1400" b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săn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săn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VN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"Đời mình được chiếu sáng</a:t>
                      </a:r>
                      <a:endParaRPr lang="en-VN" sz="1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/>
                </a:tc>
                <a:extLst>
                  <a:ext uri="{0D108BD9-81ED-4DB2-BD59-A6C34878D82A}">
                    <a16:rowId xmlns:a16="http://schemas.microsoft.com/office/drawing/2014/main" val="2589784570"/>
                  </a:ext>
                </a:extLst>
              </a:tr>
              <a:tr h="1187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VN" sz="14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lo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trốn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Ảm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đạm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tẻ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nhạt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Quẩn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bế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Hân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reo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đẹo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đẽ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Rực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rỡ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/>
                </a:tc>
                <a:extLst>
                  <a:ext uri="{0D108BD9-81ED-4DB2-BD59-A6C34878D82A}">
                    <a16:rowId xmlns:a16="http://schemas.microsoft.com/office/drawing/2014/main" val="1474627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38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5760639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 HOÁ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61B4CA-702E-D642-A8C2-A3EA06C06FF3}"/>
              </a:ext>
            </a:extLst>
          </p:cNvPr>
          <p:cNvSpPr txBox="1"/>
          <p:nvPr/>
        </p:nvSpPr>
        <p:spPr>
          <a:xfrm>
            <a:off x="251520" y="1611752"/>
            <a:ext cx="49340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Hoàng tử bé đã cảm hoá được con cáo họ đã trở nên thân thiết với nhau.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Tình bạn sẽ khiến cho cuộc đời của cáo thay đổi, trở nên tươi sáng, đẹp đẽ, tràn đầy hạnh phúc như thể được chiếu sáng. </a:t>
            </a:r>
          </a:p>
        </p:txBody>
      </p:sp>
      <p:pic>
        <p:nvPicPr>
          <p:cNvPr id="16386" name="Picture 2" descr="Hoàng tử bé&amp;quot;-trích dẫn hay | Châm ngôn, Prince, Lời hay ý đẹp">
            <a:extLst>
              <a:ext uri="{FF2B5EF4-FFF2-40B4-BE49-F238E27FC236}">
                <a16:creationId xmlns:a16="http://schemas.microsoft.com/office/drawing/2014/main" id="{5ECF8B52-CB3C-1546-9DC5-68CCA46A7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500">
            <a:off x="5927423" y="1065854"/>
            <a:ext cx="2423898" cy="386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30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6542660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HOÀNG TỬ BÉ CHIA TAY CON CÁO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FA9F6A-0B33-F748-AA51-8A023A127A39}"/>
              </a:ext>
            </a:extLst>
          </p:cNvPr>
          <p:cNvSpPr txBox="1"/>
          <p:nvPr/>
        </p:nvSpPr>
        <p:spPr>
          <a:xfrm>
            <a:off x="4096759" y="1093205"/>
            <a:ext cx="504724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Tâm trạng của cáo: buồn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":</a:t>
            </a:r>
            <a:r>
              <a:rPr lang="en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VN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VN" sz="25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sếng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endParaRPr lang="en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Hoàng tử bé&amp;quot;-trích dẫn hay | Prince">
            <a:extLst>
              <a:ext uri="{FF2B5EF4-FFF2-40B4-BE49-F238E27FC236}">
                <a16:creationId xmlns:a16="http://schemas.microsoft.com/office/drawing/2014/main" id="{409DA25F-E316-464B-97BA-6B0EC0E9C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9658">
            <a:off x="955377" y="1362734"/>
            <a:ext cx="2259384" cy="360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38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6542660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HOÀNG TỬ BÉ CHIA TAY CON CÁO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Picture 34" descr="A picture containing shape&#10;&#10;Description automatically generated">
            <a:extLst>
              <a:ext uri="{FF2B5EF4-FFF2-40B4-BE49-F238E27FC236}">
                <a16:creationId xmlns:a16="http://schemas.microsoft.com/office/drawing/2014/main" id="{80FA2451-2DF3-2D43-A6D1-EE1224F53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4509" y="744896"/>
            <a:ext cx="4308278" cy="430827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807AA24-CCB5-1D4E-8284-600F9E47AA2E}"/>
              </a:ext>
            </a:extLst>
          </p:cNvPr>
          <p:cNvSpPr txBox="1"/>
          <p:nvPr/>
        </p:nvSpPr>
        <p:spPr>
          <a:xfrm>
            <a:off x="1117717" y="2375752"/>
            <a:ext cx="148335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en-VN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椭圆形标注 47">
            <a:extLst>
              <a:ext uri="{FF2B5EF4-FFF2-40B4-BE49-F238E27FC236}">
                <a16:creationId xmlns:a16="http://schemas.microsoft.com/office/drawing/2014/main" id="{7EFCBF2E-4E12-8645-BEAE-193EFE971BC7}"/>
              </a:ext>
            </a:extLst>
          </p:cNvPr>
          <p:cNvSpPr/>
          <p:nvPr/>
        </p:nvSpPr>
        <p:spPr>
          <a:xfrm flipH="1">
            <a:off x="4283926" y="1300430"/>
            <a:ext cx="4599915" cy="2783488"/>
          </a:xfrm>
          <a:prstGeom prst="wedgeEllipseCallout">
            <a:avLst>
              <a:gd name="adj1" fmla="val 60669"/>
              <a:gd name="adj2" fmla="val 5264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nhóm liệt kê một lời nói được hoàng tử bé nhắc lại “để cho nhớ” và nêu cảm nhận về ý nghĩa của lời nói đó. </a:t>
            </a:r>
          </a:p>
        </p:txBody>
      </p:sp>
    </p:spTree>
    <p:extLst>
      <p:ext uri="{BB962C8B-B14F-4D97-AF65-F5344CB8AC3E}">
        <p14:creationId xmlns:p14="http://schemas.microsoft.com/office/powerpoint/2010/main" val="5897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6542660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HOÀNG TỬ BÉ CHIA TAY CON CÁO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FA9F6A-0B33-F748-AA51-8A023A127A39}"/>
              </a:ext>
            </a:extLst>
          </p:cNvPr>
          <p:cNvSpPr txBox="1"/>
          <p:nvPr/>
        </p:nvSpPr>
        <p:spPr>
          <a:xfrm>
            <a:off x="3779912" y="804849"/>
            <a:ext cx="53640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Hoàng tử bé đã lặp lại lời của cáo 3 lần “để cho nhớ”</a:t>
            </a: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en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VN" sz="23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người cần biết nhìn nhận, đánh giá mọi thứ bằng tình yêu và sự tin tưởng, thấu hiểu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Chỉ khi nhìn bằng trái tim, con người mới nhận ra và biết trân trọng, gìn giữ những điều đẹp đẽ, quý giá.</a:t>
            </a:r>
          </a:p>
        </p:txBody>
      </p:sp>
      <p:sp>
        <p:nvSpPr>
          <p:cNvPr id="35" name="椭圆形标注 47">
            <a:extLst>
              <a:ext uri="{FF2B5EF4-FFF2-40B4-BE49-F238E27FC236}">
                <a16:creationId xmlns:a16="http://schemas.microsoft.com/office/drawing/2014/main" id="{521344CE-1E5E-154E-8CED-D803A932A928}"/>
              </a:ext>
            </a:extLst>
          </p:cNvPr>
          <p:cNvSpPr/>
          <p:nvPr/>
        </p:nvSpPr>
        <p:spPr>
          <a:xfrm flipH="1">
            <a:off x="323527" y="1566772"/>
            <a:ext cx="3312368" cy="2996378"/>
          </a:xfrm>
          <a:prstGeom prst="wedgeEllipseCallout">
            <a:avLst>
              <a:gd name="adj1" fmla="val 60669"/>
              <a:gd name="adj2" fmla="val 5264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“Bí mật” mà cáo muốn gửi gắm là gì?</a:t>
            </a:r>
          </a:p>
        </p:txBody>
      </p:sp>
    </p:spTree>
    <p:extLst>
      <p:ext uri="{BB962C8B-B14F-4D97-AF65-F5344CB8AC3E}">
        <p14:creationId xmlns:p14="http://schemas.microsoft.com/office/powerpoint/2010/main" val="21316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6542660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HOÀNG TỬ BÉ CHIA TAY CON CÁO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C14F2F3-1D3E-D549-BC4D-D79DDC4AD3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00" b="51918"/>
          <a:stretch/>
        </p:blipFill>
        <p:spPr>
          <a:xfrm>
            <a:off x="2488188" y="819673"/>
            <a:ext cx="5886941" cy="4513321"/>
          </a:xfrm>
          <a:prstGeom prst="rect">
            <a:avLst/>
          </a:prstGeom>
        </p:spPr>
      </p:pic>
      <p:pic>
        <p:nvPicPr>
          <p:cNvPr id="38" name="Picture 37" descr="22858PICdbgea5Gz679dY_PIC2018.png">
            <a:extLst>
              <a:ext uri="{FF2B5EF4-FFF2-40B4-BE49-F238E27FC236}">
                <a16:creationId xmlns:a16="http://schemas.microsoft.com/office/drawing/2014/main" id="{B6DB73DB-226F-FB4C-9A58-04B753FA33F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79512" y="2132012"/>
            <a:ext cx="3353941" cy="3011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F8F20F-0E61-ED44-AAC7-EBEC16FE1700}"/>
              </a:ext>
            </a:extLst>
          </p:cNvPr>
          <p:cNvSpPr txBox="1"/>
          <p:nvPr/>
        </p:nvSpPr>
        <p:spPr>
          <a:xfrm>
            <a:off x="3814415" y="1932592"/>
            <a:ext cx="33539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Cáo đã chia sẻ với hoàng tử bé nhiều bài học về tình bạn.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9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4" name="图片 83" descr="516fc1e6a4fe5695ec295d2032531c2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067694"/>
            <a:ext cx="3657607" cy="2755398"/>
          </a:xfrm>
          <a:prstGeom prst="rect">
            <a:avLst/>
          </a:prstGeom>
        </p:spPr>
      </p:pic>
      <p:cxnSp>
        <p:nvCxnSpPr>
          <p:cNvPr id="89" name="直接连接符 88"/>
          <p:cNvCxnSpPr>
            <a:cxnSpLocks/>
          </p:cNvCxnSpPr>
          <p:nvPr/>
        </p:nvCxnSpPr>
        <p:spPr>
          <a:xfrm flipV="1">
            <a:off x="3923928" y="1383619"/>
            <a:ext cx="1152128" cy="118813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3635896" y="3445393"/>
            <a:ext cx="1440160" cy="4320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TextBox 27">
            <a:extLst>
              <a:ext uri="{FF2B5EF4-FFF2-40B4-BE49-F238E27FC236}">
                <a16:creationId xmlns:a16="http://schemas.microsoft.com/office/drawing/2014/main" id="{79544561-B22E-154B-8F1A-B8B81313F44B}"/>
              </a:ext>
            </a:extLst>
          </p:cNvPr>
          <p:cNvSpPr txBox="1">
            <a:spLocks/>
          </p:cNvSpPr>
          <p:nvPr/>
        </p:nvSpPr>
        <p:spPr bwMode="auto">
          <a:xfrm>
            <a:off x="2061787" y="241156"/>
            <a:ext cx="6542660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HOÀNG TỬ BÉ CHIA TAY CON CÁO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58C1EBE-3715-5843-BE63-89714F720507}"/>
              </a:ext>
            </a:extLst>
          </p:cNvPr>
          <p:cNvSpPr txBox="1"/>
          <p:nvPr/>
        </p:nvSpPr>
        <p:spPr>
          <a:xfrm>
            <a:off x="5079566" y="1051948"/>
            <a:ext cx="3909125" cy="23544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Bài học về cách kết bạn: cần thân thiện, kiên nhẫn, dành  thời gian để cảm hoá nhau; về ý nghĩa của tình bạn: mang đến cho con người niềm vui, hạnh phúc, khiến cho cuộc sống trở nên phong phú, đẹp đẽ hơn.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9A9ACB7-EE06-B845-901B-1C8AD1F4548F}"/>
              </a:ext>
            </a:extLst>
          </p:cNvPr>
          <p:cNvSpPr txBox="1"/>
          <p:nvPr/>
        </p:nvSpPr>
        <p:spPr>
          <a:xfrm>
            <a:off x="5079566" y="3587584"/>
            <a:ext cx="3909125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Bài học về cách nhìn nhận, đánh giá và trách nhiệm đối với bạn bè: biết lắng nghe, quan tâm, thấu hiểu, chia sẻ, bảo vệ...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67"/>
          <p:cNvSpPr/>
          <p:nvPr/>
        </p:nvSpPr>
        <p:spPr>
          <a:xfrm>
            <a:off x="539552" y="1851670"/>
            <a:ext cx="5832648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51721" y="357504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" name="Group 280"/>
          <p:cNvGrpSpPr/>
          <p:nvPr/>
        </p:nvGrpSpPr>
        <p:grpSpPr>
          <a:xfrm rot="900000">
            <a:off x="1104759" y="825707"/>
            <a:ext cx="494226" cy="575268"/>
            <a:chOff x="3530911" y="2620785"/>
            <a:chExt cx="859355" cy="1303577"/>
          </a:xfrm>
        </p:grpSpPr>
        <p:sp>
          <p:nvSpPr>
            <p:cNvPr id="93" name="Freeform 671"/>
            <p:cNvSpPr>
              <a:spLocks/>
            </p:cNvSpPr>
            <p:nvPr/>
          </p:nvSpPr>
          <p:spPr bwMode="auto">
            <a:xfrm>
              <a:off x="4239268" y="2973883"/>
              <a:ext cx="133233" cy="166556"/>
            </a:xfrm>
            <a:custGeom>
              <a:avLst/>
              <a:gdLst/>
              <a:ahLst/>
              <a:cxnLst>
                <a:cxn ang="0">
                  <a:pos x="49" y="23"/>
                </a:cxn>
                <a:cxn ang="0">
                  <a:pos x="45" y="14"/>
                </a:cxn>
                <a:cxn ang="0">
                  <a:pos x="22" y="22"/>
                </a:cxn>
                <a:cxn ang="0">
                  <a:pos x="24" y="14"/>
                </a:cxn>
                <a:cxn ang="0">
                  <a:pos x="25" y="8"/>
                </a:cxn>
                <a:cxn ang="0">
                  <a:pos x="15" y="6"/>
                </a:cxn>
                <a:cxn ang="0">
                  <a:pos x="10" y="21"/>
                </a:cxn>
                <a:cxn ang="0">
                  <a:pos x="5" y="28"/>
                </a:cxn>
                <a:cxn ang="0">
                  <a:pos x="5" y="33"/>
                </a:cxn>
                <a:cxn ang="0">
                  <a:pos x="4" y="34"/>
                </a:cxn>
                <a:cxn ang="0">
                  <a:pos x="3" y="54"/>
                </a:cxn>
                <a:cxn ang="0">
                  <a:pos x="15" y="58"/>
                </a:cxn>
                <a:cxn ang="0">
                  <a:pos x="18" y="60"/>
                </a:cxn>
                <a:cxn ang="0">
                  <a:pos x="32" y="71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32" y="55"/>
                </a:cxn>
                <a:cxn ang="0">
                  <a:pos x="31" y="52"/>
                </a:cxn>
                <a:cxn ang="0">
                  <a:pos x="31" y="52"/>
                </a:cxn>
                <a:cxn ang="0">
                  <a:pos x="50" y="58"/>
                </a:cxn>
                <a:cxn ang="0">
                  <a:pos x="53" y="46"/>
                </a:cxn>
                <a:cxn ang="0">
                  <a:pos x="38" y="42"/>
                </a:cxn>
                <a:cxn ang="0">
                  <a:pos x="39" y="42"/>
                </a:cxn>
                <a:cxn ang="0">
                  <a:pos x="43" y="41"/>
                </a:cxn>
                <a:cxn ang="0">
                  <a:pos x="48" y="39"/>
                </a:cxn>
                <a:cxn ang="0">
                  <a:pos x="54" y="38"/>
                </a:cxn>
                <a:cxn ang="0">
                  <a:pos x="55" y="27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0" y="29"/>
                </a:cxn>
                <a:cxn ang="0">
                  <a:pos x="49" y="23"/>
                </a:cxn>
              </a:cxnLst>
              <a:rect l="0" t="0" r="r" b="b"/>
              <a:pathLst>
                <a:path w="60" h="75">
                  <a:moveTo>
                    <a:pt x="49" y="23"/>
                  </a:moveTo>
                  <a:cubicBezTo>
                    <a:pt x="53" y="19"/>
                    <a:pt x="49" y="14"/>
                    <a:pt x="45" y="14"/>
                  </a:cubicBezTo>
                  <a:cubicBezTo>
                    <a:pt x="37" y="14"/>
                    <a:pt x="30" y="18"/>
                    <a:pt x="22" y="22"/>
                  </a:cubicBezTo>
                  <a:cubicBezTo>
                    <a:pt x="23" y="19"/>
                    <a:pt x="24" y="17"/>
                    <a:pt x="24" y="14"/>
                  </a:cubicBezTo>
                  <a:cubicBezTo>
                    <a:pt x="25" y="12"/>
                    <a:pt x="25" y="10"/>
                    <a:pt x="25" y="8"/>
                  </a:cubicBezTo>
                  <a:cubicBezTo>
                    <a:pt x="26" y="2"/>
                    <a:pt x="16" y="0"/>
                    <a:pt x="15" y="6"/>
                  </a:cubicBezTo>
                  <a:cubicBezTo>
                    <a:pt x="14" y="12"/>
                    <a:pt x="12" y="16"/>
                    <a:pt x="10" y="21"/>
                  </a:cubicBezTo>
                  <a:cubicBezTo>
                    <a:pt x="9" y="24"/>
                    <a:pt x="7" y="26"/>
                    <a:pt x="5" y="28"/>
                  </a:cubicBezTo>
                  <a:cubicBezTo>
                    <a:pt x="3" y="30"/>
                    <a:pt x="4" y="32"/>
                    <a:pt x="5" y="33"/>
                  </a:cubicBezTo>
                  <a:cubicBezTo>
                    <a:pt x="5" y="34"/>
                    <a:pt x="5" y="34"/>
                    <a:pt x="4" y="34"/>
                  </a:cubicBezTo>
                  <a:cubicBezTo>
                    <a:pt x="3" y="39"/>
                    <a:pt x="0" y="50"/>
                    <a:pt x="3" y="54"/>
                  </a:cubicBezTo>
                  <a:cubicBezTo>
                    <a:pt x="5" y="58"/>
                    <a:pt x="10" y="58"/>
                    <a:pt x="15" y="58"/>
                  </a:cubicBezTo>
                  <a:cubicBezTo>
                    <a:pt x="16" y="59"/>
                    <a:pt x="16" y="60"/>
                    <a:pt x="18" y="60"/>
                  </a:cubicBezTo>
                  <a:cubicBezTo>
                    <a:pt x="24" y="62"/>
                    <a:pt x="27" y="67"/>
                    <a:pt x="32" y="71"/>
                  </a:cubicBezTo>
                  <a:cubicBezTo>
                    <a:pt x="36" y="75"/>
                    <a:pt x="42" y="69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7" y="60"/>
                    <a:pt x="35" y="57"/>
                    <a:pt x="32" y="55"/>
                  </a:cubicBezTo>
                  <a:cubicBezTo>
                    <a:pt x="32" y="54"/>
                    <a:pt x="31" y="53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7" y="53"/>
                    <a:pt x="44" y="56"/>
                    <a:pt x="50" y="58"/>
                  </a:cubicBezTo>
                  <a:cubicBezTo>
                    <a:pt x="58" y="60"/>
                    <a:pt x="60" y="48"/>
                    <a:pt x="53" y="46"/>
                  </a:cubicBezTo>
                  <a:cubicBezTo>
                    <a:pt x="48" y="45"/>
                    <a:pt x="43" y="43"/>
                    <a:pt x="38" y="42"/>
                  </a:cubicBezTo>
                  <a:cubicBezTo>
                    <a:pt x="38" y="42"/>
                    <a:pt x="39" y="42"/>
                    <a:pt x="39" y="42"/>
                  </a:cubicBezTo>
                  <a:cubicBezTo>
                    <a:pt x="40" y="42"/>
                    <a:pt x="42" y="42"/>
                    <a:pt x="43" y="41"/>
                  </a:cubicBezTo>
                  <a:cubicBezTo>
                    <a:pt x="44" y="41"/>
                    <a:pt x="46" y="40"/>
                    <a:pt x="48" y="39"/>
                  </a:cubicBezTo>
                  <a:cubicBezTo>
                    <a:pt x="51" y="39"/>
                    <a:pt x="53" y="38"/>
                    <a:pt x="54" y="38"/>
                  </a:cubicBezTo>
                  <a:cubicBezTo>
                    <a:pt x="60" y="37"/>
                    <a:pt x="60" y="29"/>
                    <a:pt x="55" y="27"/>
                  </a:cubicBezTo>
                  <a:cubicBezTo>
                    <a:pt x="51" y="25"/>
                    <a:pt x="49" y="26"/>
                    <a:pt x="46" y="27"/>
                  </a:cubicBezTo>
                  <a:cubicBezTo>
                    <a:pt x="45" y="27"/>
                    <a:pt x="44" y="28"/>
                    <a:pt x="43" y="28"/>
                  </a:cubicBezTo>
                  <a:cubicBezTo>
                    <a:pt x="42" y="28"/>
                    <a:pt x="41" y="29"/>
                    <a:pt x="40" y="29"/>
                  </a:cubicBezTo>
                  <a:cubicBezTo>
                    <a:pt x="44" y="27"/>
                    <a:pt x="47" y="25"/>
                    <a:pt x="49" y="23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672"/>
            <p:cNvSpPr>
              <a:spLocks/>
            </p:cNvSpPr>
            <p:nvPr/>
          </p:nvSpPr>
          <p:spPr bwMode="auto">
            <a:xfrm>
              <a:off x="3570881" y="3391384"/>
              <a:ext cx="135454" cy="151011"/>
            </a:xfrm>
            <a:custGeom>
              <a:avLst/>
              <a:gdLst/>
              <a:ahLst/>
              <a:cxnLst>
                <a:cxn ang="0">
                  <a:pos x="7" y="41"/>
                </a:cxn>
                <a:cxn ang="0">
                  <a:pos x="2" y="32"/>
                </a:cxn>
                <a:cxn ang="0">
                  <a:pos x="22" y="17"/>
                </a:cxn>
                <a:cxn ang="0">
                  <a:pos x="14" y="15"/>
                </a:cxn>
                <a:cxn ang="0">
                  <a:pos x="9" y="12"/>
                </a:cxn>
                <a:cxn ang="0">
                  <a:pos x="13" y="2"/>
                </a:cxn>
                <a:cxn ang="0">
                  <a:pos x="28" y="7"/>
                </a:cxn>
                <a:cxn ang="0">
                  <a:pos x="36" y="6"/>
                </a:cxn>
                <a:cxn ang="0">
                  <a:pos x="41" y="9"/>
                </a:cxn>
                <a:cxn ang="0">
                  <a:pos x="42" y="9"/>
                </a:cxn>
                <a:cxn ang="0">
                  <a:pos x="59" y="19"/>
                </a:cxn>
                <a:cxn ang="0">
                  <a:pos x="55" y="31"/>
                </a:cxn>
                <a:cxn ang="0">
                  <a:pos x="56" y="35"/>
                </a:cxn>
                <a:cxn ang="0">
                  <a:pos x="57" y="53"/>
                </a:cxn>
                <a:cxn ang="0">
                  <a:pos x="47" y="56"/>
                </a:cxn>
                <a:cxn ang="0">
                  <a:pos x="47" y="56"/>
                </a:cxn>
                <a:cxn ang="0">
                  <a:pos x="44" y="44"/>
                </a:cxn>
                <a:cxn ang="0">
                  <a:pos x="42" y="41"/>
                </a:cxn>
                <a:cxn ang="0">
                  <a:pos x="42" y="41"/>
                </a:cxn>
                <a:cxn ang="0">
                  <a:pos x="36" y="61"/>
                </a:cxn>
                <a:cxn ang="0">
                  <a:pos x="25" y="56"/>
                </a:cxn>
                <a:cxn ang="0">
                  <a:pos x="30" y="42"/>
                </a:cxn>
                <a:cxn ang="0">
                  <a:pos x="29" y="42"/>
                </a:cxn>
                <a:cxn ang="0">
                  <a:pos x="26" y="46"/>
                </a:cxn>
                <a:cxn ang="0">
                  <a:pos x="22" y="48"/>
                </a:cxn>
                <a:cxn ang="0">
                  <a:pos x="17" y="53"/>
                </a:cxn>
                <a:cxn ang="0">
                  <a:pos x="8" y="48"/>
                </a:cxn>
                <a:cxn ang="0">
                  <a:pos x="13" y="40"/>
                </a:cxn>
                <a:cxn ang="0">
                  <a:pos x="16" y="38"/>
                </a:cxn>
                <a:cxn ang="0">
                  <a:pos x="17" y="36"/>
                </a:cxn>
                <a:cxn ang="0">
                  <a:pos x="7" y="41"/>
                </a:cxn>
              </a:cxnLst>
              <a:rect l="0" t="0" r="r" b="b"/>
              <a:pathLst>
                <a:path w="61" h="68">
                  <a:moveTo>
                    <a:pt x="7" y="41"/>
                  </a:moveTo>
                  <a:cubicBezTo>
                    <a:pt x="2" y="42"/>
                    <a:pt x="0" y="36"/>
                    <a:pt x="2" y="32"/>
                  </a:cubicBezTo>
                  <a:cubicBezTo>
                    <a:pt x="7" y="25"/>
                    <a:pt x="14" y="22"/>
                    <a:pt x="22" y="17"/>
                  </a:cubicBezTo>
                  <a:cubicBezTo>
                    <a:pt x="19" y="17"/>
                    <a:pt x="17" y="16"/>
                    <a:pt x="14" y="15"/>
                  </a:cubicBezTo>
                  <a:cubicBezTo>
                    <a:pt x="12" y="14"/>
                    <a:pt x="11" y="13"/>
                    <a:pt x="9" y="12"/>
                  </a:cubicBezTo>
                  <a:cubicBezTo>
                    <a:pt x="3" y="9"/>
                    <a:pt x="7" y="0"/>
                    <a:pt x="13" y="2"/>
                  </a:cubicBezTo>
                  <a:cubicBezTo>
                    <a:pt x="18" y="5"/>
                    <a:pt x="23" y="6"/>
                    <a:pt x="28" y="7"/>
                  </a:cubicBezTo>
                  <a:cubicBezTo>
                    <a:pt x="31" y="7"/>
                    <a:pt x="34" y="7"/>
                    <a:pt x="36" y="6"/>
                  </a:cubicBezTo>
                  <a:cubicBezTo>
                    <a:pt x="39" y="6"/>
                    <a:pt x="40" y="7"/>
                    <a:pt x="41" y="9"/>
                  </a:cubicBezTo>
                  <a:cubicBezTo>
                    <a:pt x="41" y="9"/>
                    <a:pt x="42" y="9"/>
                    <a:pt x="42" y="9"/>
                  </a:cubicBezTo>
                  <a:cubicBezTo>
                    <a:pt x="46" y="11"/>
                    <a:pt x="57" y="15"/>
                    <a:pt x="59" y="19"/>
                  </a:cubicBezTo>
                  <a:cubicBezTo>
                    <a:pt x="61" y="23"/>
                    <a:pt x="58" y="28"/>
                    <a:pt x="55" y="31"/>
                  </a:cubicBezTo>
                  <a:cubicBezTo>
                    <a:pt x="56" y="32"/>
                    <a:pt x="56" y="34"/>
                    <a:pt x="56" y="35"/>
                  </a:cubicBezTo>
                  <a:cubicBezTo>
                    <a:pt x="54" y="41"/>
                    <a:pt x="56" y="46"/>
                    <a:pt x="57" y="53"/>
                  </a:cubicBezTo>
                  <a:cubicBezTo>
                    <a:pt x="58" y="59"/>
                    <a:pt x="50" y="61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1"/>
                    <a:pt x="44" y="48"/>
                    <a:pt x="44" y="44"/>
                  </a:cubicBezTo>
                  <a:cubicBezTo>
                    <a:pt x="43" y="43"/>
                    <a:pt x="43" y="42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9" y="47"/>
                    <a:pt x="38" y="55"/>
                    <a:pt x="36" y="61"/>
                  </a:cubicBezTo>
                  <a:cubicBezTo>
                    <a:pt x="34" y="68"/>
                    <a:pt x="22" y="64"/>
                    <a:pt x="25" y="56"/>
                  </a:cubicBezTo>
                  <a:cubicBezTo>
                    <a:pt x="27" y="52"/>
                    <a:pt x="28" y="47"/>
                    <a:pt x="30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4"/>
                    <a:pt x="27" y="45"/>
                    <a:pt x="26" y="46"/>
                  </a:cubicBezTo>
                  <a:cubicBezTo>
                    <a:pt x="26" y="46"/>
                    <a:pt x="23" y="48"/>
                    <a:pt x="22" y="48"/>
                  </a:cubicBezTo>
                  <a:cubicBezTo>
                    <a:pt x="20" y="51"/>
                    <a:pt x="18" y="52"/>
                    <a:pt x="17" y="53"/>
                  </a:cubicBezTo>
                  <a:cubicBezTo>
                    <a:pt x="14" y="57"/>
                    <a:pt x="7" y="53"/>
                    <a:pt x="8" y="48"/>
                  </a:cubicBezTo>
                  <a:cubicBezTo>
                    <a:pt x="9" y="43"/>
                    <a:pt x="11" y="42"/>
                    <a:pt x="13" y="40"/>
                  </a:cubicBezTo>
                  <a:cubicBezTo>
                    <a:pt x="14" y="39"/>
                    <a:pt x="15" y="39"/>
                    <a:pt x="16" y="38"/>
                  </a:cubicBezTo>
                  <a:cubicBezTo>
                    <a:pt x="16" y="37"/>
                    <a:pt x="17" y="37"/>
                    <a:pt x="17" y="36"/>
                  </a:cubicBezTo>
                  <a:cubicBezTo>
                    <a:pt x="14" y="38"/>
                    <a:pt x="11" y="40"/>
                    <a:pt x="7" y="41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673"/>
            <p:cNvSpPr>
              <a:spLocks/>
            </p:cNvSpPr>
            <p:nvPr/>
          </p:nvSpPr>
          <p:spPr bwMode="auto">
            <a:xfrm>
              <a:off x="4163769" y="3542394"/>
              <a:ext cx="213173" cy="275372"/>
            </a:xfrm>
            <a:custGeom>
              <a:avLst/>
              <a:gdLst/>
              <a:ahLst/>
              <a:cxnLst>
                <a:cxn ang="0">
                  <a:pos x="73" y="93"/>
                </a:cxn>
                <a:cxn ang="0">
                  <a:pos x="72" y="91"/>
                </a:cxn>
                <a:cxn ang="0">
                  <a:pos x="28" y="10"/>
                </a:cxn>
                <a:cxn ang="0">
                  <a:pos x="22" y="9"/>
                </a:cxn>
                <a:cxn ang="0">
                  <a:pos x="18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2" y="10"/>
                </a:cxn>
                <a:cxn ang="0">
                  <a:pos x="29" y="60"/>
                </a:cxn>
                <a:cxn ang="0">
                  <a:pos x="46" y="97"/>
                </a:cxn>
                <a:cxn ang="0">
                  <a:pos x="46" y="97"/>
                </a:cxn>
                <a:cxn ang="0">
                  <a:pos x="48" y="103"/>
                </a:cxn>
                <a:cxn ang="0">
                  <a:pos x="50" y="106"/>
                </a:cxn>
                <a:cxn ang="0">
                  <a:pos x="52" y="110"/>
                </a:cxn>
                <a:cxn ang="0">
                  <a:pos x="59" y="120"/>
                </a:cxn>
                <a:cxn ang="0">
                  <a:pos x="82" y="112"/>
                </a:cxn>
                <a:cxn ang="0">
                  <a:pos x="83" y="112"/>
                </a:cxn>
                <a:cxn ang="0">
                  <a:pos x="84" y="112"/>
                </a:cxn>
                <a:cxn ang="0">
                  <a:pos x="93" y="104"/>
                </a:cxn>
                <a:cxn ang="0">
                  <a:pos x="73" y="93"/>
                </a:cxn>
              </a:cxnLst>
              <a:rect l="0" t="0" r="r" b="b"/>
              <a:pathLst>
                <a:path w="96" h="124">
                  <a:moveTo>
                    <a:pt x="73" y="93"/>
                  </a:moveTo>
                  <a:cubicBezTo>
                    <a:pt x="73" y="92"/>
                    <a:pt x="73" y="91"/>
                    <a:pt x="72" y="91"/>
                  </a:cubicBezTo>
                  <a:cubicBezTo>
                    <a:pt x="61" y="62"/>
                    <a:pt x="50" y="32"/>
                    <a:pt x="28" y="10"/>
                  </a:cubicBezTo>
                  <a:cubicBezTo>
                    <a:pt x="26" y="9"/>
                    <a:pt x="24" y="8"/>
                    <a:pt x="22" y="9"/>
                  </a:cubicBezTo>
                  <a:cubicBezTo>
                    <a:pt x="20" y="8"/>
                    <a:pt x="19" y="7"/>
                    <a:pt x="18" y="6"/>
                  </a:cubicBezTo>
                  <a:cubicBezTo>
                    <a:pt x="16" y="4"/>
                    <a:pt x="13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7" y="0"/>
                    <a:pt x="0" y="5"/>
                    <a:pt x="2" y="10"/>
                  </a:cubicBezTo>
                  <a:cubicBezTo>
                    <a:pt x="11" y="27"/>
                    <a:pt x="21" y="43"/>
                    <a:pt x="29" y="60"/>
                  </a:cubicBezTo>
                  <a:cubicBezTo>
                    <a:pt x="34" y="72"/>
                    <a:pt x="39" y="85"/>
                    <a:pt x="46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7" y="99"/>
                    <a:pt x="48" y="101"/>
                    <a:pt x="48" y="103"/>
                  </a:cubicBezTo>
                  <a:cubicBezTo>
                    <a:pt x="49" y="105"/>
                    <a:pt x="50" y="105"/>
                    <a:pt x="50" y="106"/>
                  </a:cubicBezTo>
                  <a:cubicBezTo>
                    <a:pt x="51" y="107"/>
                    <a:pt x="51" y="109"/>
                    <a:pt x="52" y="110"/>
                  </a:cubicBezTo>
                  <a:cubicBezTo>
                    <a:pt x="53" y="115"/>
                    <a:pt x="56" y="118"/>
                    <a:pt x="59" y="120"/>
                  </a:cubicBezTo>
                  <a:cubicBezTo>
                    <a:pt x="68" y="124"/>
                    <a:pt x="75" y="113"/>
                    <a:pt x="82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2"/>
                    <a:pt x="84" y="112"/>
                    <a:pt x="84" y="112"/>
                  </a:cubicBezTo>
                  <a:cubicBezTo>
                    <a:pt x="88" y="111"/>
                    <a:pt x="92" y="108"/>
                    <a:pt x="93" y="104"/>
                  </a:cubicBezTo>
                  <a:cubicBezTo>
                    <a:pt x="96" y="91"/>
                    <a:pt x="80" y="94"/>
                    <a:pt x="73" y="93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674"/>
            <p:cNvSpPr>
              <a:spLocks/>
            </p:cNvSpPr>
            <p:nvPr/>
          </p:nvSpPr>
          <p:spPr bwMode="auto">
            <a:xfrm>
              <a:off x="4265915" y="3728937"/>
              <a:ext cx="124351" cy="119920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39" y="4"/>
                </a:cxn>
                <a:cxn ang="0">
                  <a:pos x="25" y="12"/>
                </a:cxn>
                <a:cxn ang="0">
                  <a:pos x="24" y="15"/>
                </a:cxn>
                <a:cxn ang="0">
                  <a:pos x="17" y="20"/>
                </a:cxn>
                <a:cxn ang="0">
                  <a:pos x="7" y="23"/>
                </a:cxn>
                <a:cxn ang="0">
                  <a:pos x="6" y="23"/>
                </a:cxn>
                <a:cxn ang="0">
                  <a:pos x="5" y="24"/>
                </a:cxn>
                <a:cxn ang="0">
                  <a:pos x="3" y="27"/>
                </a:cxn>
                <a:cxn ang="0">
                  <a:pos x="3" y="28"/>
                </a:cxn>
                <a:cxn ang="0">
                  <a:pos x="53" y="22"/>
                </a:cxn>
                <a:cxn ang="0">
                  <a:pos x="55" y="15"/>
                </a:cxn>
                <a:cxn ang="0">
                  <a:pos x="56" y="12"/>
                </a:cxn>
                <a:cxn ang="0">
                  <a:pos x="50" y="3"/>
                </a:cxn>
              </a:cxnLst>
              <a:rect l="0" t="0" r="r" b="b"/>
              <a:pathLst>
                <a:path w="56" h="54">
                  <a:moveTo>
                    <a:pt x="50" y="3"/>
                  </a:moveTo>
                  <a:cubicBezTo>
                    <a:pt x="46" y="0"/>
                    <a:pt x="42" y="2"/>
                    <a:pt x="39" y="4"/>
                  </a:cubicBezTo>
                  <a:cubicBezTo>
                    <a:pt x="34" y="6"/>
                    <a:pt x="29" y="8"/>
                    <a:pt x="25" y="12"/>
                  </a:cubicBezTo>
                  <a:cubicBezTo>
                    <a:pt x="25" y="13"/>
                    <a:pt x="24" y="14"/>
                    <a:pt x="24" y="15"/>
                  </a:cubicBezTo>
                  <a:cubicBezTo>
                    <a:pt x="22" y="17"/>
                    <a:pt x="19" y="18"/>
                    <a:pt x="17" y="20"/>
                  </a:cubicBezTo>
                  <a:cubicBezTo>
                    <a:pt x="13" y="20"/>
                    <a:pt x="10" y="21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4"/>
                    <a:pt x="5" y="24"/>
                  </a:cubicBezTo>
                  <a:cubicBezTo>
                    <a:pt x="4" y="25"/>
                    <a:pt x="3" y="26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0" y="54"/>
                    <a:pt x="45" y="31"/>
                    <a:pt x="53" y="22"/>
                  </a:cubicBezTo>
                  <a:cubicBezTo>
                    <a:pt x="55" y="20"/>
                    <a:pt x="55" y="17"/>
                    <a:pt x="55" y="15"/>
                  </a:cubicBezTo>
                  <a:cubicBezTo>
                    <a:pt x="56" y="14"/>
                    <a:pt x="56" y="13"/>
                    <a:pt x="56" y="12"/>
                  </a:cubicBezTo>
                  <a:cubicBezTo>
                    <a:pt x="55" y="8"/>
                    <a:pt x="53" y="5"/>
                    <a:pt x="50" y="3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675"/>
            <p:cNvSpPr>
              <a:spLocks/>
            </p:cNvSpPr>
            <p:nvPr/>
          </p:nvSpPr>
          <p:spPr bwMode="auto">
            <a:xfrm>
              <a:off x="3926170" y="3597913"/>
              <a:ext cx="88822" cy="322008"/>
            </a:xfrm>
            <a:custGeom>
              <a:avLst/>
              <a:gdLst/>
              <a:ahLst/>
              <a:cxnLst>
                <a:cxn ang="0">
                  <a:pos x="39" y="112"/>
                </a:cxn>
                <a:cxn ang="0">
                  <a:pos x="38" y="108"/>
                </a:cxn>
                <a:cxn ang="0">
                  <a:pos x="37" y="98"/>
                </a:cxn>
                <a:cxn ang="0">
                  <a:pos x="34" y="45"/>
                </a:cxn>
                <a:cxn ang="0">
                  <a:pos x="34" y="6"/>
                </a:cxn>
                <a:cxn ang="0">
                  <a:pos x="26" y="2"/>
                </a:cxn>
                <a:cxn ang="0">
                  <a:pos x="17" y="1"/>
                </a:cxn>
                <a:cxn ang="0">
                  <a:pos x="11" y="2"/>
                </a:cxn>
                <a:cxn ang="0">
                  <a:pos x="4" y="38"/>
                </a:cxn>
                <a:cxn ang="0">
                  <a:pos x="5" y="73"/>
                </a:cxn>
                <a:cxn ang="0">
                  <a:pos x="5" y="82"/>
                </a:cxn>
                <a:cxn ang="0">
                  <a:pos x="14" y="119"/>
                </a:cxn>
                <a:cxn ang="0">
                  <a:pos x="8" y="123"/>
                </a:cxn>
                <a:cxn ang="0">
                  <a:pos x="8" y="123"/>
                </a:cxn>
                <a:cxn ang="0">
                  <a:pos x="6" y="124"/>
                </a:cxn>
                <a:cxn ang="0">
                  <a:pos x="0" y="135"/>
                </a:cxn>
                <a:cxn ang="0">
                  <a:pos x="10" y="144"/>
                </a:cxn>
                <a:cxn ang="0">
                  <a:pos x="24" y="141"/>
                </a:cxn>
                <a:cxn ang="0">
                  <a:pos x="32" y="134"/>
                </a:cxn>
                <a:cxn ang="0">
                  <a:pos x="40" y="124"/>
                </a:cxn>
                <a:cxn ang="0">
                  <a:pos x="39" y="112"/>
                </a:cxn>
              </a:cxnLst>
              <a:rect l="0" t="0" r="r" b="b"/>
              <a:pathLst>
                <a:path w="40" h="145">
                  <a:moveTo>
                    <a:pt x="39" y="112"/>
                  </a:moveTo>
                  <a:cubicBezTo>
                    <a:pt x="38" y="110"/>
                    <a:pt x="38" y="109"/>
                    <a:pt x="38" y="108"/>
                  </a:cubicBezTo>
                  <a:cubicBezTo>
                    <a:pt x="38" y="104"/>
                    <a:pt x="37" y="101"/>
                    <a:pt x="37" y="98"/>
                  </a:cubicBezTo>
                  <a:cubicBezTo>
                    <a:pt x="37" y="97"/>
                    <a:pt x="34" y="62"/>
                    <a:pt x="34" y="45"/>
                  </a:cubicBezTo>
                  <a:cubicBezTo>
                    <a:pt x="35" y="32"/>
                    <a:pt x="38" y="19"/>
                    <a:pt x="34" y="6"/>
                  </a:cubicBezTo>
                  <a:cubicBezTo>
                    <a:pt x="33" y="2"/>
                    <a:pt x="29" y="1"/>
                    <a:pt x="26" y="2"/>
                  </a:cubicBezTo>
                  <a:cubicBezTo>
                    <a:pt x="24" y="0"/>
                    <a:pt x="20" y="0"/>
                    <a:pt x="17" y="1"/>
                  </a:cubicBezTo>
                  <a:cubicBezTo>
                    <a:pt x="15" y="0"/>
                    <a:pt x="13" y="1"/>
                    <a:pt x="11" y="2"/>
                  </a:cubicBezTo>
                  <a:cubicBezTo>
                    <a:pt x="1" y="9"/>
                    <a:pt x="4" y="28"/>
                    <a:pt x="4" y="38"/>
                  </a:cubicBezTo>
                  <a:cubicBezTo>
                    <a:pt x="5" y="50"/>
                    <a:pt x="4" y="61"/>
                    <a:pt x="5" y="73"/>
                  </a:cubicBezTo>
                  <a:cubicBezTo>
                    <a:pt x="5" y="76"/>
                    <a:pt x="5" y="80"/>
                    <a:pt x="5" y="82"/>
                  </a:cubicBezTo>
                  <a:cubicBezTo>
                    <a:pt x="4" y="91"/>
                    <a:pt x="14" y="119"/>
                    <a:pt x="14" y="119"/>
                  </a:cubicBezTo>
                  <a:cubicBezTo>
                    <a:pt x="14" y="119"/>
                    <a:pt x="10" y="122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3"/>
                    <a:pt x="7" y="123"/>
                    <a:pt x="6" y="124"/>
                  </a:cubicBezTo>
                  <a:cubicBezTo>
                    <a:pt x="2" y="126"/>
                    <a:pt x="0" y="130"/>
                    <a:pt x="0" y="135"/>
                  </a:cubicBezTo>
                  <a:cubicBezTo>
                    <a:pt x="1" y="141"/>
                    <a:pt x="6" y="143"/>
                    <a:pt x="10" y="144"/>
                  </a:cubicBezTo>
                  <a:cubicBezTo>
                    <a:pt x="15" y="145"/>
                    <a:pt x="20" y="144"/>
                    <a:pt x="24" y="141"/>
                  </a:cubicBezTo>
                  <a:cubicBezTo>
                    <a:pt x="26" y="140"/>
                    <a:pt x="32" y="134"/>
                    <a:pt x="32" y="134"/>
                  </a:cubicBezTo>
                  <a:cubicBezTo>
                    <a:pt x="35" y="133"/>
                    <a:pt x="39" y="125"/>
                    <a:pt x="40" y="124"/>
                  </a:cubicBezTo>
                  <a:cubicBezTo>
                    <a:pt x="40" y="121"/>
                    <a:pt x="39" y="113"/>
                    <a:pt x="39" y="112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676"/>
            <p:cNvSpPr>
              <a:spLocks/>
            </p:cNvSpPr>
            <p:nvPr/>
          </p:nvSpPr>
          <p:spPr bwMode="auto">
            <a:xfrm>
              <a:off x="3906185" y="3848857"/>
              <a:ext cx="153218" cy="75505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5" y="31"/>
                </a:cxn>
                <a:cxn ang="0">
                  <a:pos x="12" y="33"/>
                </a:cxn>
                <a:cxn ang="0">
                  <a:pos x="50" y="4"/>
                </a:cxn>
                <a:cxn ang="0">
                  <a:pos x="49" y="0"/>
                </a:cxn>
                <a:cxn ang="0">
                  <a:pos x="42" y="6"/>
                </a:cxn>
                <a:cxn ang="0">
                  <a:pos x="25" y="9"/>
                </a:cxn>
                <a:cxn ang="0">
                  <a:pos x="22" y="7"/>
                </a:cxn>
                <a:cxn ang="0">
                  <a:pos x="10" y="9"/>
                </a:cxn>
                <a:cxn ang="0">
                  <a:pos x="1" y="17"/>
                </a:cxn>
                <a:cxn ang="0">
                  <a:pos x="3" y="28"/>
                </a:cxn>
              </a:cxnLst>
              <a:rect l="0" t="0" r="r" b="b"/>
              <a:pathLst>
                <a:path w="69" h="34">
                  <a:moveTo>
                    <a:pt x="3" y="28"/>
                  </a:moveTo>
                  <a:cubicBezTo>
                    <a:pt x="3" y="29"/>
                    <a:pt x="4" y="30"/>
                    <a:pt x="5" y="31"/>
                  </a:cubicBezTo>
                  <a:cubicBezTo>
                    <a:pt x="7" y="32"/>
                    <a:pt x="9" y="33"/>
                    <a:pt x="12" y="33"/>
                  </a:cubicBezTo>
                  <a:cubicBezTo>
                    <a:pt x="22" y="34"/>
                    <a:pt x="69" y="21"/>
                    <a:pt x="50" y="4"/>
                  </a:cubicBezTo>
                  <a:cubicBezTo>
                    <a:pt x="49" y="4"/>
                    <a:pt x="50" y="2"/>
                    <a:pt x="49" y="0"/>
                  </a:cubicBezTo>
                  <a:cubicBezTo>
                    <a:pt x="48" y="0"/>
                    <a:pt x="43" y="6"/>
                    <a:pt x="42" y="6"/>
                  </a:cubicBezTo>
                  <a:cubicBezTo>
                    <a:pt x="42" y="6"/>
                    <a:pt x="29" y="11"/>
                    <a:pt x="25" y="9"/>
                  </a:cubicBezTo>
                  <a:cubicBezTo>
                    <a:pt x="25" y="8"/>
                    <a:pt x="23" y="7"/>
                    <a:pt x="22" y="7"/>
                  </a:cubicBezTo>
                  <a:cubicBezTo>
                    <a:pt x="17" y="7"/>
                    <a:pt x="14" y="8"/>
                    <a:pt x="10" y="9"/>
                  </a:cubicBezTo>
                  <a:cubicBezTo>
                    <a:pt x="6" y="10"/>
                    <a:pt x="1" y="12"/>
                    <a:pt x="1" y="17"/>
                  </a:cubicBezTo>
                  <a:cubicBezTo>
                    <a:pt x="0" y="20"/>
                    <a:pt x="1" y="25"/>
                    <a:pt x="3" y="28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677"/>
            <p:cNvSpPr>
              <a:spLocks/>
            </p:cNvSpPr>
            <p:nvPr/>
          </p:nvSpPr>
          <p:spPr bwMode="auto">
            <a:xfrm>
              <a:off x="3673026" y="3027181"/>
              <a:ext cx="621756" cy="430825"/>
            </a:xfrm>
            <a:custGeom>
              <a:avLst/>
              <a:gdLst/>
              <a:ahLst/>
              <a:cxnLst>
                <a:cxn ang="0">
                  <a:pos x="246" y="4"/>
                </a:cxn>
                <a:cxn ang="0">
                  <a:pos x="264" y="43"/>
                </a:cxn>
                <a:cxn ang="0">
                  <a:pos x="166" y="88"/>
                </a:cxn>
                <a:cxn ang="0">
                  <a:pos x="210" y="144"/>
                </a:cxn>
                <a:cxn ang="0">
                  <a:pos x="110" y="182"/>
                </a:cxn>
                <a:cxn ang="0">
                  <a:pos x="96" y="130"/>
                </a:cxn>
                <a:cxn ang="0">
                  <a:pos x="26" y="194"/>
                </a:cxn>
                <a:cxn ang="0">
                  <a:pos x="0" y="166"/>
                </a:cxn>
                <a:cxn ang="0">
                  <a:pos x="113" y="66"/>
                </a:cxn>
                <a:cxn ang="0">
                  <a:pos x="246" y="4"/>
                </a:cxn>
              </a:cxnLst>
              <a:rect l="0" t="0" r="r" b="b"/>
              <a:pathLst>
                <a:path w="280" h="194">
                  <a:moveTo>
                    <a:pt x="246" y="4"/>
                  </a:moveTo>
                  <a:cubicBezTo>
                    <a:pt x="253" y="0"/>
                    <a:pt x="280" y="38"/>
                    <a:pt x="264" y="43"/>
                  </a:cubicBezTo>
                  <a:cubicBezTo>
                    <a:pt x="262" y="44"/>
                    <a:pt x="166" y="88"/>
                    <a:pt x="166" y="88"/>
                  </a:cubicBezTo>
                  <a:cubicBezTo>
                    <a:pt x="175" y="101"/>
                    <a:pt x="213" y="138"/>
                    <a:pt x="210" y="144"/>
                  </a:cubicBezTo>
                  <a:cubicBezTo>
                    <a:pt x="201" y="162"/>
                    <a:pt x="118" y="194"/>
                    <a:pt x="110" y="182"/>
                  </a:cubicBezTo>
                  <a:cubicBezTo>
                    <a:pt x="96" y="163"/>
                    <a:pt x="102" y="123"/>
                    <a:pt x="96" y="130"/>
                  </a:cubicBezTo>
                  <a:cubicBezTo>
                    <a:pt x="56" y="178"/>
                    <a:pt x="26" y="194"/>
                    <a:pt x="26" y="194"/>
                  </a:cubicBezTo>
                  <a:cubicBezTo>
                    <a:pt x="2" y="189"/>
                    <a:pt x="0" y="166"/>
                    <a:pt x="0" y="166"/>
                  </a:cubicBezTo>
                  <a:cubicBezTo>
                    <a:pt x="55" y="141"/>
                    <a:pt x="82" y="79"/>
                    <a:pt x="113" y="66"/>
                  </a:cubicBezTo>
                  <a:cubicBezTo>
                    <a:pt x="156" y="47"/>
                    <a:pt x="174" y="47"/>
                    <a:pt x="246" y="4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678"/>
            <p:cNvSpPr>
              <a:spLocks/>
            </p:cNvSpPr>
            <p:nvPr/>
          </p:nvSpPr>
          <p:spPr bwMode="auto">
            <a:xfrm>
              <a:off x="3886200" y="3200400"/>
              <a:ext cx="417465" cy="46635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198"/>
                </a:cxn>
                <a:cxn ang="0">
                  <a:pos x="82" y="203"/>
                </a:cxn>
                <a:cxn ang="0">
                  <a:pos x="173" y="152"/>
                </a:cxn>
                <a:cxn ang="0">
                  <a:pos x="185" y="110"/>
                </a:cxn>
                <a:cxn ang="0">
                  <a:pos x="76" y="18"/>
                </a:cxn>
                <a:cxn ang="0">
                  <a:pos x="0" y="52"/>
                </a:cxn>
              </a:cxnLst>
              <a:rect l="0" t="0" r="r" b="b"/>
              <a:pathLst>
                <a:path w="188" h="210">
                  <a:moveTo>
                    <a:pt x="0" y="52"/>
                  </a:moveTo>
                  <a:cubicBezTo>
                    <a:pt x="0" y="52"/>
                    <a:pt x="18" y="163"/>
                    <a:pt x="8" y="198"/>
                  </a:cubicBezTo>
                  <a:cubicBezTo>
                    <a:pt x="5" y="209"/>
                    <a:pt x="63" y="210"/>
                    <a:pt x="82" y="203"/>
                  </a:cubicBezTo>
                  <a:cubicBezTo>
                    <a:pt x="101" y="196"/>
                    <a:pt x="155" y="179"/>
                    <a:pt x="173" y="152"/>
                  </a:cubicBezTo>
                  <a:cubicBezTo>
                    <a:pt x="188" y="129"/>
                    <a:pt x="185" y="110"/>
                    <a:pt x="185" y="110"/>
                  </a:cubicBezTo>
                  <a:cubicBezTo>
                    <a:pt x="161" y="115"/>
                    <a:pt x="76" y="18"/>
                    <a:pt x="76" y="18"/>
                  </a:cubicBezTo>
                  <a:cubicBezTo>
                    <a:pt x="76" y="18"/>
                    <a:pt x="26" y="0"/>
                    <a:pt x="0" y="5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100000">
                  <a:srgbClr val="00B0F0">
                    <a:lumMod val="60000"/>
                    <a:lumOff val="40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679"/>
            <p:cNvSpPr>
              <a:spLocks noEditPoints="1"/>
            </p:cNvSpPr>
            <p:nvPr/>
          </p:nvSpPr>
          <p:spPr bwMode="auto">
            <a:xfrm>
              <a:off x="3846230" y="3124894"/>
              <a:ext cx="475199" cy="550745"/>
            </a:xfrm>
            <a:custGeom>
              <a:avLst/>
              <a:gdLst/>
              <a:ahLst/>
              <a:cxnLst>
                <a:cxn ang="0">
                  <a:pos x="90" y="79"/>
                </a:cxn>
                <a:cxn ang="0">
                  <a:pos x="101" y="75"/>
                </a:cxn>
                <a:cxn ang="0">
                  <a:pos x="83" y="29"/>
                </a:cxn>
                <a:cxn ang="0">
                  <a:pos x="68" y="9"/>
                </a:cxn>
                <a:cxn ang="0">
                  <a:pos x="73" y="37"/>
                </a:cxn>
                <a:cxn ang="0">
                  <a:pos x="90" y="79"/>
                </a:cxn>
                <a:cxn ang="0">
                  <a:pos x="33" y="104"/>
                </a:cxn>
                <a:cxn ang="0">
                  <a:pos x="45" y="99"/>
                </a:cxn>
                <a:cxn ang="0">
                  <a:pos x="33" y="72"/>
                </a:cxn>
                <a:cxn ang="0">
                  <a:pos x="13" y="38"/>
                </a:cxn>
                <a:cxn ang="0">
                  <a:pos x="3" y="46"/>
                </a:cxn>
                <a:cxn ang="0">
                  <a:pos x="20" y="76"/>
                </a:cxn>
                <a:cxn ang="0">
                  <a:pos x="33" y="104"/>
                </a:cxn>
                <a:cxn ang="0">
                  <a:pos x="200" y="148"/>
                </a:cxn>
                <a:cxn ang="0">
                  <a:pos x="120" y="223"/>
                </a:cxn>
                <a:cxn ang="0">
                  <a:pos x="61" y="237"/>
                </a:cxn>
                <a:cxn ang="0">
                  <a:pos x="28" y="229"/>
                </a:cxn>
                <a:cxn ang="0">
                  <a:pos x="23" y="230"/>
                </a:cxn>
                <a:cxn ang="0">
                  <a:pos x="27" y="238"/>
                </a:cxn>
                <a:cxn ang="0">
                  <a:pos x="37" y="244"/>
                </a:cxn>
                <a:cxn ang="0">
                  <a:pos x="72" y="247"/>
                </a:cxn>
                <a:cxn ang="0">
                  <a:pos x="138" y="227"/>
                </a:cxn>
                <a:cxn ang="0">
                  <a:pos x="211" y="147"/>
                </a:cxn>
                <a:cxn ang="0">
                  <a:pos x="200" y="148"/>
                </a:cxn>
              </a:cxnLst>
              <a:rect l="0" t="0" r="r" b="b"/>
              <a:pathLst>
                <a:path w="214" h="248">
                  <a:moveTo>
                    <a:pt x="90" y="79"/>
                  </a:moveTo>
                  <a:cubicBezTo>
                    <a:pt x="93" y="85"/>
                    <a:pt x="104" y="82"/>
                    <a:pt x="101" y="75"/>
                  </a:cubicBezTo>
                  <a:cubicBezTo>
                    <a:pt x="95" y="60"/>
                    <a:pt x="89" y="44"/>
                    <a:pt x="83" y="29"/>
                  </a:cubicBezTo>
                  <a:cubicBezTo>
                    <a:pt x="82" y="27"/>
                    <a:pt x="75" y="0"/>
                    <a:pt x="68" y="9"/>
                  </a:cubicBezTo>
                  <a:cubicBezTo>
                    <a:pt x="63" y="16"/>
                    <a:pt x="71" y="31"/>
                    <a:pt x="73" y="37"/>
                  </a:cubicBezTo>
                  <a:cubicBezTo>
                    <a:pt x="79" y="51"/>
                    <a:pt x="84" y="65"/>
                    <a:pt x="90" y="79"/>
                  </a:cubicBezTo>
                  <a:close/>
                  <a:moveTo>
                    <a:pt x="33" y="104"/>
                  </a:moveTo>
                  <a:cubicBezTo>
                    <a:pt x="36" y="113"/>
                    <a:pt x="50" y="107"/>
                    <a:pt x="45" y="99"/>
                  </a:cubicBezTo>
                  <a:cubicBezTo>
                    <a:pt x="40" y="91"/>
                    <a:pt x="38" y="80"/>
                    <a:pt x="33" y="72"/>
                  </a:cubicBezTo>
                  <a:cubicBezTo>
                    <a:pt x="28" y="61"/>
                    <a:pt x="22" y="46"/>
                    <a:pt x="13" y="38"/>
                  </a:cubicBezTo>
                  <a:cubicBezTo>
                    <a:pt x="7" y="33"/>
                    <a:pt x="0" y="40"/>
                    <a:pt x="3" y="46"/>
                  </a:cubicBezTo>
                  <a:cubicBezTo>
                    <a:pt x="9" y="56"/>
                    <a:pt x="14" y="66"/>
                    <a:pt x="20" y="76"/>
                  </a:cubicBezTo>
                  <a:cubicBezTo>
                    <a:pt x="24" y="84"/>
                    <a:pt x="31" y="95"/>
                    <a:pt x="33" y="104"/>
                  </a:cubicBezTo>
                  <a:close/>
                  <a:moveTo>
                    <a:pt x="200" y="148"/>
                  </a:moveTo>
                  <a:cubicBezTo>
                    <a:pt x="201" y="188"/>
                    <a:pt x="151" y="209"/>
                    <a:pt x="120" y="223"/>
                  </a:cubicBezTo>
                  <a:cubicBezTo>
                    <a:pt x="101" y="231"/>
                    <a:pt x="82" y="235"/>
                    <a:pt x="61" y="237"/>
                  </a:cubicBezTo>
                  <a:cubicBezTo>
                    <a:pt x="51" y="237"/>
                    <a:pt x="37" y="233"/>
                    <a:pt x="28" y="229"/>
                  </a:cubicBezTo>
                  <a:cubicBezTo>
                    <a:pt x="27" y="229"/>
                    <a:pt x="25" y="229"/>
                    <a:pt x="23" y="230"/>
                  </a:cubicBezTo>
                  <a:cubicBezTo>
                    <a:pt x="19" y="233"/>
                    <a:pt x="23" y="239"/>
                    <a:pt x="27" y="238"/>
                  </a:cubicBezTo>
                  <a:cubicBezTo>
                    <a:pt x="19" y="240"/>
                    <a:pt x="35" y="243"/>
                    <a:pt x="37" y="244"/>
                  </a:cubicBezTo>
                  <a:cubicBezTo>
                    <a:pt x="49" y="247"/>
                    <a:pt x="60" y="248"/>
                    <a:pt x="72" y="247"/>
                  </a:cubicBezTo>
                  <a:cubicBezTo>
                    <a:pt x="96" y="244"/>
                    <a:pt x="116" y="237"/>
                    <a:pt x="138" y="227"/>
                  </a:cubicBezTo>
                  <a:cubicBezTo>
                    <a:pt x="171" y="212"/>
                    <a:pt x="214" y="189"/>
                    <a:pt x="211" y="147"/>
                  </a:cubicBezTo>
                  <a:cubicBezTo>
                    <a:pt x="210" y="140"/>
                    <a:pt x="200" y="141"/>
                    <a:pt x="200" y="148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680"/>
            <p:cNvSpPr>
              <a:spLocks/>
            </p:cNvSpPr>
            <p:nvPr/>
          </p:nvSpPr>
          <p:spPr bwMode="auto">
            <a:xfrm>
              <a:off x="3573101" y="2700732"/>
              <a:ext cx="537375" cy="519655"/>
            </a:xfrm>
            <a:custGeom>
              <a:avLst/>
              <a:gdLst/>
              <a:ahLst/>
              <a:cxnLst>
                <a:cxn ang="0">
                  <a:pos x="23" y="151"/>
                </a:cxn>
                <a:cxn ang="0">
                  <a:pos x="152" y="213"/>
                </a:cxn>
                <a:cxn ang="0">
                  <a:pos x="174" y="229"/>
                </a:cxn>
                <a:cxn ang="0">
                  <a:pos x="178" y="202"/>
                </a:cxn>
                <a:cxn ang="0">
                  <a:pos x="240" y="132"/>
                </a:cxn>
                <a:cxn ang="0">
                  <a:pos x="210" y="72"/>
                </a:cxn>
                <a:cxn ang="0">
                  <a:pos x="170" y="19"/>
                </a:cxn>
                <a:cxn ang="0">
                  <a:pos x="73" y="13"/>
                </a:cxn>
                <a:cxn ang="0">
                  <a:pos x="23" y="151"/>
                </a:cxn>
              </a:cxnLst>
              <a:rect l="0" t="0" r="r" b="b"/>
              <a:pathLst>
                <a:path w="242" h="234">
                  <a:moveTo>
                    <a:pt x="23" y="151"/>
                  </a:moveTo>
                  <a:cubicBezTo>
                    <a:pt x="45" y="204"/>
                    <a:pt x="103" y="231"/>
                    <a:pt x="152" y="213"/>
                  </a:cubicBezTo>
                  <a:cubicBezTo>
                    <a:pt x="154" y="212"/>
                    <a:pt x="154" y="234"/>
                    <a:pt x="174" y="229"/>
                  </a:cubicBezTo>
                  <a:cubicBezTo>
                    <a:pt x="193" y="224"/>
                    <a:pt x="178" y="202"/>
                    <a:pt x="178" y="202"/>
                  </a:cubicBezTo>
                  <a:cubicBezTo>
                    <a:pt x="207" y="187"/>
                    <a:pt x="235" y="163"/>
                    <a:pt x="240" y="132"/>
                  </a:cubicBezTo>
                  <a:cubicBezTo>
                    <a:pt x="242" y="113"/>
                    <a:pt x="235" y="86"/>
                    <a:pt x="210" y="72"/>
                  </a:cubicBezTo>
                  <a:cubicBezTo>
                    <a:pt x="210" y="72"/>
                    <a:pt x="187" y="33"/>
                    <a:pt x="170" y="19"/>
                  </a:cubicBezTo>
                  <a:cubicBezTo>
                    <a:pt x="146" y="0"/>
                    <a:pt x="103" y="1"/>
                    <a:pt x="73" y="13"/>
                  </a:cubicBezTo>
                  <a:cubicBezTo>
                    <a:pt x="22" y="36"/>
                    <a:pt x="0" y="97"/>
                    <a:pt x="23" y="151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681"/>
            <p:cNvSpPr>
              <a:spLocks/>
            </p:cNvSpPr>
            <p:nvPr/>
          </p:nvSpPr>
          <p:spPr bwMode="auto">
            <a:xfrm>
              <a:off x="3710776" y="2902820"/>
              <a:ext cx="33308" cy="42194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2" y="19"/>
                </a:cxn>
                <a:cxn ang="0">
                  <a:pos x="15" y="3"/>
                </a:cxn>
              </a:cxnLst>
              <a:rect l="0" t="0" r="r" b="b"/>
              <a:pathLst>
                <a:path w="15" h="19">
                  <a:moveTo>
                    <a:pt x="15" y="3"/>
                  </a:moveTo>
                  <a:cubicBezTo>
                    <a:pt x="7" y="0"/>
                    <a:pt x="0" y="9"/>
                    <a:pt x="2" y="19"/>
                  </a:cubicBezTo>
                  <a:cubicBezTo>
                    <a:pt x="2" y="11"/>
                    <a:pt x="8" y="3"/>
                    <a:pt x="15" y="3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682"/>
            <p:cNvSpPr>
              <a:spLocks/>
            </p:cNvSpPr>
            <p:nvPr/>
          </p:nvSpPr>
          <p:spPr bwMode="auto">
            <a:xfrm>
              <a:off x="3948375" y="2794003"/>
              <a:ext cx="44411" cy="24428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0" y="10"/>
                </a:cxn>
                <a:cxn ang="0">
                  <a:pos x="20" y="11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cubicBezTo>
                    <a:pt x="10" y="0"/>
                    <a:pt x="1" y="2"/>
                    <a:pt x="0" y="10"/>
                  </a:cubicBezTo>
                  <a:cubicBezTo>
                    <a:pt x="3" y="3"/>
                    <a:pt x="14" y="6"/>
                    <a:pt x="20" y="11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683"/>
            <p:cNvSpPr>
              <a:spLocks/>
            </p:cNvSpPr>
            <p:nvPr/>
          </p:nvSpPr>
          <p:spPr bwMode="auto">
            <a:xfrm>
              <a:off x="3890641" y="2942793"/>
              <a:ext cx="57734" cy="37753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21" y="13"/>
                </a:cxn>
                <a:cxn ang="0">
                  <a:pos x="3" y="17"/>
                </a:cxn>
              </a:cxnLst>
              <a:rect l="0" t="0" r="r" b="b"/>
              <a:pathLst>
                <a:path w="26" h="17">
                  <a:moveTo>
                    <a:pt x="3" y="17"/>
                  </a:moveTo>
                  <a:cubicBezTo>
                    <a:pt x="6" y="10"/>
                    <a:pt x="17" y="3"/>
                    <a:pt x="21" y="13"/>
                  </a:cubicBezTo>
                  <a:cubicBezTo>
                    <a:pt x="26" y="0"/>
                    <a:pt x="0" y="5"/>
                    <a:pt x="3" y="17"/>
                  </a:cubicBezTo>
                  <a:close/>
                </a:path>
              </a:pathLst>
            </a:custGeom>
            <a:solidFill>
              <a:srgbClr val="FDC5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684"/>
            <p:cNvSpPr>
              <a:spLocks/>
            </p:cNvSpPr>
            <p:nvPr/>
          </p:nvSpPr>
          <p:spPr bwMode="auto">
            <a:xfrm>
              <a:off x="3855112" y="3031623"/>
              <a:ext cx="117689" cy="84388"/>
            </a:xfrm>
            <a:custGeom>
              <a:avLst/>
              <a:gdLst/>
              <a:ahLst/>
              <a:cxnLst>
                <a:cxn ang="0">
                  <a:pos x="19" y="35"/>
                </a:cxn>
                <a:cxn ang="0">
                  <a:pos x="31" y="25"/>
                </a:cxn>
                <a:cxn ang="0">
                  <a:pos x="47" y="0"/>
                </a:cxn>
                <a:cxn ang="0">
                  <a:pos x="0" y="2"/>
                </a:cxn>
                <a:cxn ang="0">
                  <a:pos x="19" y="35"/>
                </a:cxn>
              </a:cxnLst>
              <a:rect l="0" t="0" r="r" b="b"/>
              <a:pathLst>
                <a:path w="53" h="38">
                  <a:moveTo>
                    <a:pt x="19" y="35"/>
                  </a:moveTo>
                  <a:cubicBezTo>
                    <a:pt x="29" y="38"/>
                    <a:pt x="27" y="26"/>
                    <a:pt x="31" y="25"/>
                  </a:cubicBezTo>
                  <a:cubicBezTo>
                    <a:pt x="42" y="22"/>
                    <a:pt x="51" y="13"/>
                    <a:pt x="47" y="0"/>
                  </a:cubicBezTo>
                  <a:cubicBezTo>
                    <a:pt x="53" y="21"/>
                    <a:pt x="10" y="29"/>
                    <a:pt x="0" y="2"/>
                  </a:cubicBezTo>
                  <a:cubicBezTo>
                    <a:pt x="1" y="11"/>
                    <a:pt x="13" y="33"/>
                    <a:pt x="19" y="35"/>
                  </a:cubicBezTo>
                  <a:close/>
                </a:path>
              </a:pathLst>
            </a:custGeom>
            <a:solidFill>
              <a:srgbClr val="FA88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685"/>
            <p:cNvSpPr>
              <a:spLocks/>
            </p:cNvSpPr>
            <p:nvPr/>
          </p:nvSpPr>
          <p:spPr bwMode="auto">
            <a:xfrm>
              <a:off x="3726320" y="3016078"/>
              <a:ext cx="64396" cy="64402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29" y="9"/>
                </a:cxn>
                <a:cxn ang="0">
                  <a:pos x="7" y="6"/>
                </a:cxn>
                <a:cxn ang="0">
                  <a:pos x="11" y="29"/>
                </a:cxn>
              </a:cxnLst>
              <a:rect l="0" t="0" r="r" b="b"/>
              <a:pathLst>
                <a:path w="29" h="29">
                  <a:moveTo>
                    <a:pt x="11" y="29"/>
                  </a:moveTo>
                  <a:cubicBezTo>
                    <a:pt x="21" y="24"/>
                    <a:pt x="29" y="18"/>
                    <a:pt x="29" y="9"/>
                  </a:cubicBezTo>
                  <a:cubicBezTo>
                    <a:pt x="24" y="1"/>
                    <a:pt x="17" y="0"/>
                    <a:pt x="7" y="6"/>
                  </a:cubicBezTo>
                  <a:cubicBezTo>
                    <a:pt x="0" y="13"/>
                    <a:pt x="2" y="23"/>
                    <a:pt x="11" y="29"/>
                  </a:cubicBezTo>
                  <a:close/>
                </a:path>
              </a:pathLst>
            </a:custGeom>
            <a:solidFill>
              <a:srgbClr val="FCA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686"/>
            <p:cNvSpPr>
              <a:spLocks/>
            </p:cNvSpPr>
            <p:nvPr/>
          </p:nvSpPr>
          <p:spPr bwMode="auto">
            <a:xfrm>
              <a:off x="4023874" y="2913923"/>
              <a:ext cx="68837" cy="62181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5" y="2"/>
                </a:cxn>
                <a:cxn ang="0">
                  <a:pos x="1" y="7"/>
                </a:cxn>
              </a:cxnLst>
              <a:rect l="0" t="0" r="r" b="b"/>
              <a:pathLst>
                <a:path w="31" h="28">
                  <a:moveTo>
                    <a:pt x="1" y="7"/>
                  </a:moveTo>
                  <a:cubicBezTo>
                    <a:pt x="0" y="28"/>
                    <a:pt x="31" y="11"/>
                    <a:pt x="15" y="2"/>
                  </a:cubicBezTo>
                  <a:cubicBezTo>
                    <a:pt x="11" y="0"/>
                    <a:pt x="5" y="4"/>
                    <a:pt x="1" y="7"/>
                  </a:cubicBezTo>
                  <a:close/>
                </a:path>
              </a:pathLst>
            </a:custGeom>
            <a:solidFill>
              <a:srgbClr val="FC9E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687"/>
            <p:cNvSpPr>
              <a:spLocks/>
            </p:cNvSpPr>
            <p:nvPr/>
          </p:nvSpPr>
          <p:spPr bwMode="auto">
            <a:xfrm>
              <a:off x="3970581" y="2860625"/>
              <a:ext cx="46632" cy="55519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20" y="11"/>
                </a:cxn>
                <a:cxn ang="0">
                  <a:pos x="7" y="2"/>
                </a:cxn>
                <a:cxn ang="0">
                  <a:pos x="3" y="20"/>
                </a:cxn>
              </a:cxnLst>
              <a:rect l="0" t="0" r="r" b="b"/>
              <a:pathLst>
                <a:path w="21" h="25">
                  <a:moveTo>
                    <a:pt x="3" y="20"/>
                  </a:moveTo>
                  <a:cubicBezTo>
                    <a:pt x="5" y="25"/>
                    <a:pt x="19" y="16"/>
                    <a:pt x="20" y="11"/>
                  </a:cubicBezTo>
                  <a:cubicBezTo>
                    <a:pt x="21" y="4"/>
                    <a:pt x="12" y="0"/>
                    <a:pt x="7" y="2"/>
                  </a:cubicBezTo>
                  <a:cubicBezTo>
                    <a:pt x="0" y="5"/>
                    <a:pt x="0" y="15"/>
                    <a:pt x="3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688"/>
            <p:cNvSpPr>
              <a:spLocks/>
            </p:cNvSpPr>
            <p:nvPr/>
          </p:nvSpPr>
          <p:spPr bwMode="auto">
            <a:xfrm>
              <a:off x="3975022" y="2873950"/>
              <a:ext cx="33308" cy="42194"/>
            </a:xfrm>
            <a:custGeom>
              <a:avLst/>
              <a:gdLst/>
              <a:ahLst/>
              <a:cxnLst>
                <a:cxn ang="0">
                  <a:pos x="15" y="9"/>
                </a:cxn>
                <a:cxn ang="0">
                  <a:pos x="2" y="5"/>
                </a:cxn>
                <a:cxn ang="0">
                  <a:pos x="1" y="11"/>
                </a:cxn>
                <a:cxn ang="0">
                  <a:pos x="15" y="9"/>
                </a:cxn>
              </a:cxnLst>
              <a:rect l="0" t="0" r="r" b="b"/>
              <a:pathLst>
                <a:path w="15" h="19">
                  <a:moveTo>
                    <a:pt x="15" y="9"/>
                  </a:moveTo>
                  <a:cubicBezTo>
                    <a:pt x="13" y="2"/>
                    <a:pt x="6" y="0"/>
                    <a:pt x="2" y="5"/>
                  </a:cubicBezTo>
                  <a:cubicBezTo>
                    <a:pt x="0" y="7"/>
                    <a:pt x="1" y="11"/>
                    <a:pt x="1" y="11"/>
                  </a:cubicBezTo>
                  <a:cubicBezTo>
                    <a:pt x="1" y="19"/>
                    <a:pt x="12" y="14"/>
                    <a:pt x="15" y="9"/>
                  </a:cubicBezTo>
                  <a:close/>
                </a:path>
              </a:pathLst>
            </a:custGeom>
            <a:solidFill>
              <a:srgbClr val="94BE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689"/>
            <p:cNvSpPr>
              <a:spLocks/>
            </p:cNvSpPr>
            <p:nvPr/>
          </p:nvSpPr>
          <p:spPr bwMode="auto">
            <a:xfrm>
              <a:off x="3977243" y="2882833"/>
              <a:ext cx="19985" cy="24428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9" y="6"/>
                </a:cxn>
              </a:cxnLst>
              <a:rect l="0" t="0" r="r" b="b"/>
              <a:pathLst>
                <a:path w="9" h="11">
                  <a:moveTo>
                    <a:pt x="9" y="6"/>
                  </a:moveTo>
                  <a:cubicBezTo>
                    <a:pt x="8" y="1"/>
                    <a:pt x="4" y="0"/>
                    <a:pt x="1" y="3"/>
                  </a:cubicBezTo>
                  <a:cubicBezTo>
                    <a:pt x="0" y="4"/>
                    <a:pt x="0" y="7"/>
                    <a:pt x="0" y="7"/>
                  </a:cubicBezTo>
                  <a:cubicBezTo>
                    <a:pt x="1" y="11"/>
                    <a:pt x="7" y="8"/>
                    <a:pt x="9" y="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690"/>
            <p:cNvSpPr>
              <a:spLocks/>
            </p:cNvSpPr>
            <p:nvPr/>
          </p:nvSpPr>
          <p:spPr bwMode="auto">
            <a:xfrm>
              <a:off x="3975022" y="2885054"/>
              <a:ext cx="13323" cy="1332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4" y="6"/>
                </a:cxn>
                <a:cxn ang="0">
                  <a:pos x="5" y="2"/>
                </a:cxn>
                <a:cxn ang="0">
                  <a:pos x="2" y="1"/>
                </a:cxn>
                <a:cxn ang="0">
                  <a:pos x="1" y="4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1" y="5"/>
                    <a:pt x="3" y="6"/>
                    <a:pt x="4" y="6"/>
                  </a:cubicBezTo>
                  <a:cubicBezTo>
                    <a:pt x="5" y="5"/>
                    <a:pt x="6" y="4"/>
                    <a:pt x="5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691"/>
            <p:cNvSpPr>
              <a:spLocks/>
            </p:cNvSpPr>
            <p:nvPr/>
          </p:nvSpPr>
          <p:spPr bwMode="auto">
            <a:xfrm>
              <a:off x="3737423" y="2958338"/>
              <a:ext cx="62176" cy="51077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27" y="10"/>
                </a:cxn>
                <a:cxn ang="0">
                  <a:pos x="14" y="2"/>
                </a:cxn>
                <a:cxn ang="0">
                  <a:pos x="10" y="19"/>
                </a:cxn>
              </a:cxnLst>
              <a:rect l="0" t="0" r="r" b="b"/>
              <a:pathLst>
                <a:path w="28" h="23">
                  <a:moveTo>
                    <a:pt x="10" y="19"/>
                  </a:moveTo>
                  <a:cubicBezTo>
                    <a:pt x="14" y="23"/>
                    <a:pt x="26" y="15"/>
                    <a:pt x="27" y="10"/>
                  </a:cubicBezTo>
                  <a:cubicBezTo>
                    <a:pt x="28" y="4"/>
                    <a:pt x="20" y="0"/>
                    <a:pt x="14" y="2"/>
                  </a:cubicBezTo>
                  <a:cubicBezTo>
                    <a:pt x="0" y="6"/>
                    <a:pt x="7" y="16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692"/>
            <p:cNvSpPr>
              <a:spLocks/>
            </p:cNvSpPr>
            <p:nvPr/>
          </p:nvSpPr>
          <p:spPr bwMode="auto">
            <a:xfrm>
              <a:off x="3752966" y="2971663"/>
              <a:ext cx="44411" cy="39973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3" y="4"/>
                </a:cxn>
                <a:cxn ang="0">
                  <a:pos x="3" y="11"/>
                </a:cxn>
                <a:cxn ang="0">
                  <a:pos x="15" y="5"/>
                </a:cxn>
              </a:cxnLst>
              <a:rect l="0" t="0" r="r" b="b"/>
              <a:pathLst>
                <a:path w="20" h="18">
                  <a:moveTo>
                    <a:pt x="15" y="5"/>
                  </a:moveTo>
                  <a:cubicBezTo>
                    <a:pt x="13" y="1"/>
                    <a:pt x="7" y="0"/>
                    <a:pt x="3" y="4"/>
                  </a:cubicBezTo>
                  <a:cubicBezTo>
                    <a:pt x="3" y="5"/>
                    <a:pt x="0" y="7"/>
                    <a:pt x="3" y="11"/>
                  </a:cubicBezTo>
                  <a:cubicBezTo>
                    <a:pt x="4" y="18"/>
                    <a:pt x="20" y="12"/>
                    <a:pt x="15" y="5"/>
                  </a:cubicBezTo>
                  <a:close/>
                </a:path>
              </a:pathLst>
            </a:custGeom>
            <a:solidFill>
              <a:srgbClr val="94BE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693"/>
            <p:cNvSpPr>
              <a:spLocks/>
            </p:cNvSpPr>
            <p:nvPr/>
          </p:nvSpPr>
          <p:spPr bwMode="auto">
            <a:xfrm>
              <a:off x="3757408" y="2982766"/>
              <a:ext cx="22206" cy="19987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1" y="2"/>
                </a:cxn>
                <a:cxn ang="0">
                  <a:pos x="1" y="6"/>
                </a:cxn>
                <a:cxn ang="0">
                  <a:pos x="7" y="3"/>
                </a:cxn>
              </a:cxnLst>
              <a:rect l="0" t="0" r="r" b="b"/>
              <a:pathLst>
                <a:path w="10" h="9">
                  <a:moveTo>
                    <a:pt x="7" y="3"/>
                  </a:moveTo>
                  <a:cubicBezTo>
                    <a:pt x="6" y="1"/>
                    <a:pt x="3" y="0"/>
                    <a:pt x="1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2" y="9"/>
                    <a:pt x="10" y="6"/>
                    <a:pt x="7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694"/>
            <p:cNvSpPr>
              <a:spLocks/>
            </p:cNvSpPr>
            <p:nvPr/>
          </p:nvSpPr>
          <p:spPr bwMode="auto">
            <a:xfrm>
              <a:off x="3755187" y="2984987"/>
              <a:ext cx="13323" cy="1110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4" y="4"/>
                </a:cxn>
                <a:cxn ang="0">
                  <a:pos x="6" y="1"/>
                </a:cxn>
                <a:cxn ang="0">
                  <a:pos x="2" y="1"/>
                </a:cxn>
                <a:cxn ang="0">
                  <a:pos x="1" y="3"/>
                </a:cxn>
              </a:cxnLst>
              <a:rect l="0" t="0" r="r" b="b"/>
              <a:pathLst>
                <a:path w="6" h="5">
                  <a:moveTo>
                    <a:pt x="1" y="3"/>
                  </a:moveTo>
                  <a:cubicBezTo>
                    <a:pt x="1" y="4"/>
                    <a:pt x="3" y="5"/>
                    <a:pt x="4" y="4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695"/>
            <p:cNvSpPr>
              <a:spLocks/>
            </p:cNvSpPr>
            <p:nvPr/>
          </p:nvSpPr>
          <p:spPr bwMode="auto">
            <a:xfrm>
              <a:off x="3530911" y="2620785"/>
              <a:ext cx="632858" cy="572952"/>
            </a:xfrm>
            <a:custGeom>
              <a:avLst/>
              <a:gdLst/>
              <a:ahLst/>
              <a:cxnLst>
                <a:cxn ang="0">
                  <a:pos x="33" y="249"/>
                </a:cxn>
                <a:cxn ang="0">
                  <a:pos x="27" y="255"/>
                </a:cxn>
                <a:cxn ang="0">
                  <a:pos x="15" y="241"/>
                </a:cxn>
                <a:cxn ang="0">
                  <a:pos x="5" y="199"/>
                </a:cxn>
                <a:cxn ang="0">
                  <a:pos x="2" y="159"/>
                </a:cxn>
                <a:cxn ang="0">
                  <a:pos x="10" y="103"/>
                </a:cxn>
                <a:cxn ang="0">
                  <a:pos x="48" y="49"/>
                </a:cxn>
                <a:cxn ang="0">
                  <a:pos x="163" y="9"/>
                </a:cxn>
                <a:cxn ang="0">
                  <a:pos x="173" y="32"/>
                </a:cxn>
                <a:cxn ang="0">
                  <a:pos x="228" y="79"/>
                </a:cxn>
                <a:cxn ang="0">
                  <a:pos x="256" y="103"/>
                </a:cxn>
                <a:cxn ang="0">
                  <a:pos x="271" y="105"/>
                </a:cxn>
                <a:cxn ang="0">
                  <a:pos x="279" y="108"/>
                </a:cxn>
                <a:cxn ang="0">
                  <a:pos x="284" y="119"/>
                </a:cxn>
                <a:cxn ang="0">
                  <a:pos x="268" y="131"/>
                </a:cxn>
                <a:cxn ang="0">
                  <a:pos x="264" y="135"/>
                </a:cxn>
                <a:cxn ang="0">
                  <a:pos x="240" y="116"/>
                </a:cxn>
                <a:cxn ang="0">
                  <a:pos x="225" y="101"/>
                </a:cxn>
                <a:cxn ang="0">
                  <a:pos x="197" y="82"/>
                </a:cxn>
                <a:cxn ang="0">
                  <a:pos x="191" y="84"/>
                </a:cxn>
                <a:cxn ang="0">
                  <a:pos x="106" y="60"/>
                </a:cxn>
                <a:cxn ang="0">
                  <a:pos x="163" y="108"/>
                </a:cxn>
                <a:cxn ang="0">
                  <a:pos x="117" y="76"/>
                </a:cxn>
                <a:cxn ang="0">
                  <a:pos x="101" y="90"/>
                </a:cxn>
                <a:cxn ang="0">
                  <a:pos x="128" y="127"/>
                </a:cxn>
                <a:cxn ang="0">
                  <a:pos x="95" y="95"/>
                </a:cxn>
                <a:cxn ang="0">
                  <a:pos x="70" y="84"/>
                </a:cxn>
                <a:cxn ang="0">
                  <a:pos x="67" y="162"/>
                </a:cxn>
                <a:cxn ang="0">
                  <a:pos x="91" y="240"/>
                </a:cxn>
                <a:cxn ang="0">
                  <a:pos x="71" y="204"/>
                </a:cxn>
                <a:cxn ang="0">
                  <a:pos x="53" y="172"/>
                </a:cxn>
                <a:cxn ang="0">
                  <a:pos x="68" y="248"/>
                </a:cxn>
                <a:cxn ang="0">
                  <a:pos x="56" y="248"/>
                </a:cxn>
                <a:cxn ang="0">
                  <a:pos x="39" y="249"/>
                </a:cxn>
              </a:cxnLst>
              <a:rect l="0" t="0" r="r" b="b"/>
              <a:pathLst>
                <a:path w="285" h="258">
                  <a:moveTo>
                    <a:pt x="39" y="249"/>
                  </a:moveTo>
                  <a:cubicBezTo>
                    <a:pt x="37" y="250"/>
                    <a:pt x="35" y="249"/>
                    <a:pt x="33" y="249"/>
                  </a:cubicBezTo>
                  <a:cubicBezTo>
                    <a:pt x="32" y="250"/>
                    <a:pt x="32" y="251"/>
                    <a:pt x="31" y="252"/>
                  </a:cubicBezTo>
                  <a:cubicBezTo>
                    <a:pt x="30" y="253"/>
                    <a:pt x="29" y="255"/>
                    <a:pt x="27" y="255"/>
                  </a:cubicBezTo>
                  <a:cubicBezTo>
                    <a:pt x="13" y="258"/>
                    <a:pt x="2" y="240"/>
                    <a:pt x="3" y="226"/>
                  </a:cubicBezTo>
                  <a:cubicBezTo>
                    <a:pt x="5" y="232"/>
                    <a:pt x="12" y="239"/>
                    <a:pt x="15" y="241"/>
                  </a:cubicBezTo>
                  <a:cubicBezTo>
                    <a:pt x="19" y="242"/>
                    <a:pt x="22" y="239"/>
                    <a:pt x="22" y="236"/>
                  </a:cubicBezTo>
                  <a:cubicBezTo>
                    <a:pt x="20" y="222"/>
                    <a:pt x="12" y="211"/>
                    <a:pt x="5" y="199"/>
                  </a:cubicBezTo>
                  <a:cubicBezTo>
                    <a:pt x="5" y="197"/>
                    <a:pt x="5" y="196"/>
                    <a:pt x="4" y="194"/>
                  </a:cubicBezTo>
                  <a:cubicBezTo>
                    <a:pt x="2" y="182"/>
                    <a:pt x="1" y="170"/>
                    <a:pt x="2" y="159"/>
                  </a:cubicBezTo>
                  <a:cubicBezTo>
                    <a:pt x="3" y="146"/>
                    <a:pt x="0" y="130"/>
                    <a:pt x="4" y="119"/>
                  </a:cubicBezTo>
                  <a:cubicBezTo>
                    <a:pt x="5" y="113"/>
                    <a:pt x="9" y="108"/>
                    <a:pt x="10" y="103"/>
                  </a:cubicBezTo>
                  <a:cubicBezTo>
                    <a:pt x="12" y="98"/>
                    <a:pt x="13" y="91"/>
                    <a:pt x="15" y="87"/>
                  </a:cubicBezTo>
                  <a:cubicBezTo>
                    <a:pt x="22" y="72"/>
                    <a:pt x="35" y="59"/>
                    <a:pt x="48" y="49"/>
                  </a:cubicBezTo>
                  <a:cubicBezTo>
                    <a:pt x="56" y="44"/>
                    <a:pt x="63" y="39"/>
                    <a:pt x="70" y="38"/>
                  </a:cubicBezTo>
                  <a:cubicBezTo>
                    <a:pt x="90" y="14"/>
                    <a:pt x="138" y="0"/>
                    <a:pt x="163" y="9"/>
                  </a:cubicBezTo>
                  <a:cubicBezTo>
                    <a:pt x="144" y="12"/>
                    <a:pt x="114" y="10"/>
                    <a:pt x="95" y="27"/>
                  </a:cubicBezTo>
                  <a:cubicBezTo>
                    <a:pt x="125" y="18"/>
                    <a:pt x="152" y="22"/>
                    <a:pt x="173" y="32"/>
                  </a:cubicBezTo>
                  <a:cubicBezTo>
                    <a:pt x="185" y="38"/>
                    <a:pt x="210" y="52"/>
                    <a:pt x="217" y="66"/>
                  </a:cubicBezTo>
                  <a:cubicBezTo>
                    <a:pt x="220" y="72"/>
                    <a:pt x="223" y="74"/>
                    <a:pt x="228" y="79"/>
                  </a:cubicBezTo>
                  <a:cubicBezTo>
                    <a:pt x="233" y="84"/>
                    <a:pt x="238" y="92"/>
                    <a:pt x="245" y="96"/>
                  </a:cubicBezTo>
                  <a:cubicBezTo>
                    <a:pt x="249" y="99"/>
                    <a:pt x="252" y="101"/>
                    <a:pt x="256" y="103"/>
                  </a:cubicBezTo>
                  <a:cubicBezTo>
                    <a:pt x="256" y="103"/>
                    <a:pt x="259" y="104"/>
                    <a:pt x="261" y="106"/>
                  </a:cubicBezTo>
                  <a:cubicBezTo>
                    <a:pt x="266" y="108"/>
                    <a:pt x="268" y="108"/>
                    <a:pt x="271" y="105"/>
                  </a:cubicBezTo>
                  <a:cubicBezTo>
                    <a:pt x="273" y="100"/>
                    <a:pt x="268" y="97"/>
                    <a:pt x="266" y="95"/>
                  </a:cubicBezTo>
                  <a:cubicBezTo>
                    <a:pt x="275" y="99"/>
                    <a:pt x="279" y="101"/>
                    <a:pt x="279" y="108"/>
                  </a:cubicBezTo>
                  <a:cubicBezTo>
                    <a:pt x="279" y="110"/>
                    <a:pt x="280" y="111"/>
                    <a:pt x="281" y="112"/>
                  </a:cubicBezTo>
                  <a:cubicBezTo>
                    <a:pt x="280" y="116"/>
                    <a:pt x="285" y="116"/>
                    <a:pt x="284" y="119"/>
                  </a:cubicBezTo>
                  <a:cubicBezTo>
                    <a:pt x="282" y="122"/>
                    <a:pt x="278" y="120"/>
                    <a:pt x="274" y="122"/>
                  </a:cubicBezTo>
                  <a:cubicBezTo>
                    <a:pt x="272" y="125"/>
                    <a:pt x="274" y="129"/>
                    <a:pt x="268" y="131"/>
                  </a:cubicBezTo>
                  <a:cubicBezTo>
                    <a:pt x="269" y="134"/>
                    <a:pt x="271" y="133"/>
                    <a:pt x="270" y="135"/>
                  </a:cubicBezTo>
                  <a:cubicBezTo>
                    <a:pt x="267" y="137"/>
                    <a:pt x="267" y="133"/>
                    <a:pt x="264" y="135"/>
                  </a:cubicBezTo>
                  <a:cubicBezTo>
                    <a:pt x="264" y="137"/>
                    <a:pt x="265" y="139"/>
                    <a:pt x="262" y="140"/>
                  </a:cubicBezTo>
                  <a:cubicBezTo>
                    <a:pt x="252" y="136"/>
                    <a:pt x="249" y="124"/>
                    <a:pt x="240" y="116"/>
                  </a:cubicBezTo>
                  <a:cubicBezTo>
                    <a:pt x="237" y="113"/>
                    <a:pt x="232" y="111"/>
                    <a:pt x="229" y="108"/>
                  </a:cubicBezTo>
                  <a:cubicBezTo>
                    <a:pt x="227" y="106"/>
                    <a:pt x="226" y="103"/>
                    <a:pt x="225" y="101"/>
                  </a:cubicBezTo>
                  <a:cubicBezTo>
                    <a:pt x="218" y="91"/>
                    <a:pt x="212" y="81"/>
                    <a:pt x="203" y="75"/>
                  </a:cubicBezTo>
                  <a:cubicBezTo>
                    <a:pt x="199" y="77"/>
                    <a:pt x="199" y="79"/>
                    <a:pt x="197" y="82"/>
                  </a:cubicBezTo>
                  <a:cubicBezTo>
                    <a:pt x="193" y="82"/>
                    <a:pt x="186" y="72"/>
                    <a:pt x="181" y="70"/>
                  </a:cubicBezTo>
                  <a:cubicBezTo>
                    <a:pt x="182" y="72"/>
                    <a:pt x="192" y="82"/>
                    <a:pt x="191" y="84"/>
                  </a:cubicBezTo>
                  <a:cubicBezTo>
                    <a:pt x="187" y="88"/>
                    <a:pt x="183" y="93"/>
                    <a:pt x="176" y="94"/>
                  </a:cubicBezTo>
                  <a:cubicBezTo>
                    <a:pt x="155" y="78"/>
                    <a:pt x="133" y="62"/>
                    <a:pt x="106" y="60"/>
                  </a:cubicBezTo>
                  <a:cubicBezTo>
                    <a:pt x="121" y="69"/>
                    <a:pt x="138" y="80"/>
                    <a:pt x="152" y="93"/>
                  </a:cubicBezTo>
                  <a:cubicBezTo>
                    <a:pt x="157" y="96"/>
                    <a:pt x="166" y="101"/>
                    <a:pt x="163" y="108"/>
                  </a:cubicBezTo>
                  <a:cubicBezTo>
                    <a:pt x="157" y="111"/>
                    <a:pt x="156" y="105"/>
                    <a:pt x="153" y="103"/>
                  </a:cubicBezTo>
                  <a:cubicBezTo>
                    <a:pt x="143" y="93"/>
                    <a:pt x="130" y="83"/>
                    <a:pt x="117" y="76"/>
                  </a:cubicBezTo>
                  <a:cubicBezTo>
                    <a:pt x="105" y="69"/>
                    <a:pt x="92" y="60"/>
                    <a:pt x="77" y="60"/>
                  </a:cubicBezTo>
                  <a:cubicBezTo>
                    <a:pt x="85" y="70"/>
                    <a:pt x="93" y="80"/>
                    <a:pt x="101" y="90"/>
                  </a:cubicBezTo>
                  <a:cubicBezTo>
                    <a:pt x="110" y="99"/>
                    <a:pt x="121" y="108"/>
                    <a:pt x="126" y="119"/>
                  </a:cubicBezTo>
                  <a:cubicBezTo>
                    <a:pt x="127" y="121"/>
                    <a:pt x="129" y="125"/>
                    <a:pt x="128" y="127"/>
                  </a:cubicBezTo>
                  <a:cubicBezTo>
                    <a:pt x="122" y="131"/>
                    <a:pt x="121" y="124"/>
                    <a:pt x="118" y="121"/>
                  </a:cubicBezTo>
                  <a:cubicBezTo>
                    <a:pt x="112" y="113"/>
                    <a:pt x="103" y="104"/>
                    <a:pt x="95" y="95"/>
                  </a:cubicBezTo>
                  <a:cubicBezTo>
                    <a:pt x="87" y="86"/>
                    <a:pt x="81" y="75"/>
                    <a:pt x="73" y="67"/>
                  </a:cubicBezTo>
                  <a:cubicBezTo>
                    <a:pt x="70" y="72"/>
                    <a:pt x="70" y="78"/>
                    <a:pt x="70" y="84"/>
                  </a:cubicBezTo>
                  <a:cubicBezTo>
                    <a:pt x="79" y="96"/>
                    <a:pt x="93" y="150"/>
                    <a:pt x="87" y="155"/>
                  </a:cubicBezTo>
                  <a:cubicBezTo>
                    <a:pt x="84" y="158"/>
                    <a:pt x="74" y="158"/>
                    <a:pt x="67" y="162"/>
                  </a:cubicBezTo>
                  <a:cubicBezTo>
                    <a:pt x="68" y="178"/>
                    <a:pt x="77" y="199"/>
                    <a:pt x="85" y="216"/>
                  </a:cubicBezTo>
                  <a:cubicBezTo>
                    <a:pt x="89" y="223"/>
                    <a:pt x="96" y="234"/>
                    <a:pt x="91" y="240"/>
                  </a:cubicBezTo>
                  <a:cubicBezTo>
                    <a:pt x="87" y="239"/>
                    <a:pt x="85" y="233"/>
                    <a:pt x="83" y="229"/>
                  </a:cubicBezTo>
                  <a:cubicBezTo>
                    <a:pt x="79" y="220"/>
                    <a:pt x="75" y="212"/>
                    <a:pt x="71" y="204"/>
                  </a:cubicBezTo>
                  <a:cubicBezTo>
                    <a:pt x="64" y="191"/>
                    <a:pt x="61" y="178"/>
                    <a:pt x="58" y="167"/>
                  </a:cubicBezTo>
                  <a:cubicBezTo>
                    <a:pt x="56" y="169"/>
                    <a:pt x="54" y="170"/>
                    <a:pt x="53" y="172"/>
                  </a:cubicBezTo>
                  <a:cubicBezTo>
                    <a:pt x="57" y="193"/>
                    <a:pt x="70" y="218"/>
                    <a:pt x="75" y="239"/>
                  </a:cubicBezTo>
                  <a:cubicBezTo>
                    <a:pt x="72" y="242"/>
                    <a:pt x="72" y="246"/>
                    <a:pt x="68" y="248"/>
                  </a:cubicBezTo>
                  <a:cubicBezTo>
                    <a:pt x="64" y="249"/>
                    <a:pt x="64" y="244"/>
                    <a:pt x="61" y="243"/>
                  </a:cubicBezTo>
                  <a:cubicBezTo>
                    <a:pt x="59" y="244"/>
                    <a:pt x="59" y="247"/>
                    <a:pt x="56" y="248"/>
                  </a:cubicBezTo>
                  <a:cubicBezTo>
                    <a:pt x="52" y="248"/>
                    <a:pt x="51" y="243"/>
                    <a:pt x="48" y="242"/>
                  </a:cubicBezTo>
                  <a:cubicBezTo>
                    <a:pt x="45" y="244"/>
                    <a:pt x="44" y="247"/>
                    <a:pt x="39" y="249"/>
                  </a:cubicBez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696"/>
            <p:cNvSpPr>
              <a:spLocks/>
            </p:cNvSpPr>
            <p:nvPr/>
          </p:nvSpPr>
          <p:spPr bwMode="auto">
            <a:xfrm>
              <a:off x="3570881" y="2984987"/>
              <a:ext cx="71058" cy="3331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6" y="2"/>
                </a:cxn>
                <a:cxn ang="0">
                  <a:pos x="30" y="12"/>
                </a:cxn>
                <a:cxn ang="0">
                  <a:pos x="1" y="11"/>
                </a:cxn>
                <a:cxn ang="0">
                  <a:pos x="0" y="4"/>
                </a:cxn>
              </a:cxnLst>
              <a:rect l="0" t="0" r="r" b="b"/>
              <a:pathLst>
                <a:path w="32" h="15">
                  <a:moveTo>
                    <a:pt x="0" y="4"/>
                  </a:moveTo>
                  <a:cubicBezTo>
                    <a:pt x="0" y="4"/>
                    <a:pt x="18" y="0"/>
                    <a:pt x="26" y="2"/>
                  </a:cubicBezTo>
                  <a:cubicBezTo>
                    <a:pt x="32" y="5"/>
                    <a:pt x="31" y="10"/>
                    <a:pt x="30" y="12"/>
                  </a:cubicBezTo>
                  <a:cubicBezTo>
                    <a:pt x="28" y="15"/>
                    <a:pt x="5" y="11"/>
                    <a:pt x="1" y="11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697"/>
            <p:cNvSpPr>
              <a:spLocks/>
            </p:cNvSpPr>
            <p:nvPr/>
          </p:nvSpPr>
          <p:spPr bwMode="auto">
            <a:xfrm>
              <a:off x="3624174" y="2998312"/>
              <a:ext cx="8882" cy="888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4" y="3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698"/>
            <p:cNvSpPr>
              <a:spLocks/>
            </p:cNvSpPr>
            <p:nvPr/>
          </p:nvSpPr>
          <p:spPr bwMode="auto">
            <a:xfrm>
              <a:off x="3613071" y="2996091"/>
              <a:ext cx="6662" cy="1110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5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699"/>
            <p:cNvSpPr>
              <a:spLocks/>
            </p:cNvSpPr>
            <p:nvPr/>
          </p:nvSpPr>
          <p:spPr bwMode="auto">
            <a:xfrm>
              <a:off x="3599748" y="2996091"/>
              <a:ext cx="8882" cy="888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700"/>
            <p:cNvSpPr>
              <a:spLocks/>
            </p:cNvSpPr>
            <p:nvPr/>
          </p:nvSpPr>
          <p:spPr bwMode="auto">
            <a:xfrm>
              <a:off x="3588645" y="2996091"/>
              <a:ext cx="8882" cy="888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701"/>
            <p:cNvSpPr>
              <a:spLocks/>
            </p:cNvSpPr>
            <p:nvPr/>
          </p:nvSpPr>
          <p:spPr bwMode="auto">
            <a:xfrm>
              <a:off x="3577542" y="2996091"/>
              <a:ext cx="8882" cy="888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4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4"/>
                    <a:pt x="2" y="4"/>
                    <a:pt x="2" y="4"/>
                  </a:cubicBezTo>
                  <a:cubicBezTo>
                    <a:pt x="3" y="3"/>
                    <a:pt x="4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62" name="Picture 2" descr="Hoàng tử bé của tôi...">
            <a:extLst>
              <a:ext uri="{FF2B5EF4-FFF2-40B4-BE49-F238E27FC236}">
                <a16:creationId xmlns:a16="http://schemas.microsoft.com/office/drawing/2014/main" id="{E9FDB891-050D-8645-998D-D42A422DA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59" y="905124"/>
            <a:ext cx="4131561" cy="293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AA6EC9C9-80D5-6149-9B1E-359BC90C4317}"/>
              </a:ext>
            </a:extLst>
          </p:cNvPr>
          <p:cNvSpPr txBox="1"/>
          <p:nvPr/>
        </p:nvSpPr>
        <p:spPr>
          <a:xfrm>
            <a:off x="910801" y="2199209"/>
            <a:ext cx="36611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Nhập vai nhân vật hoàng tử bé để ghi lại “nhật kí” về cuộc gặp gỡ với người bạn mới – cáo theo phiếu học tập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6" descr="1c2e73957079b1c5c25c72c8eb070c71.png">
            <a:extLst>
              <a:ext uri="{FF2B5EF4-FFF2-40B4-BE49-F238E27FC236}">
                <a16:creationId xmlns:a16="http://schemas.microsoft.com/office/drawing/2014/main" id="{7FF27BAF-7787-2043-B891-DB45E840FB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709811"/>
            <a:ext cx="2077197" cy="4227934"/>
          </a:xfrm>
          <a:prstGeom prst="rect">
            <a:avLst/>
          </a:prstGeom>
        </p:spPr>
      </p:pic>
      <p:sp>
        <p:nvSpPr>
          <p:cNvPr id="5" name="椭圆形标注 47">
            <a:extLst>
              <a:ext uri="{FF2B5EF4-FFF2-40B4-BE49-F238E27FC236}">
                <a16:creationId xmlns:a16="http://schemas.microsoft.com/office/drawing/2014/main" id="{E0E6E6C9-8A29-F345-9E88-7F528BE8A106}"/>
              </a:ext>
            </a:extLst>
          </p:cNvPr>
          <p:cNvSpPr/>
          <p:nvPr/>
        </p:nvSpPr>
        <p:spPr>
          <a:xfrm>
            <a:off x="2111400" y="231490"/>
            <a:ext cx="3384376" cy="2340260"/>
          </a:xfrm>
          <a:prstGeom prst="wedgeEllipseCallout">
            <a:avLst>
              <a:gd name="adj1" fmla="val 60669"/>
              <a:gd name="adj2" fmla="val 5264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ghi lại một số từ miêu tả cảm xúc của em khi nghĩ về một người bạn thân. Điều gì khiến các em trở thành đôi bạn thân?</a:t>
            </a:r>
          </a:p>
        </p:txBody>
      </p:sp>
      <p:sp>
        <p:nvSpPr>
          <p:cNvPr id="6" name="椭圆形标注 48">
            <a:extLst>
              <a:ext uri="{FF2B5EF4-FFF2-40B4-BE49-F238E27FC236}">
                <a16:creationId xmlns:a16="http://schemas.microsoft.com/office/drawing/2014/main" id="{FE9A9C80-27E7-8940-A297-49F0D564EBEE}"/>
              </a:ext>
            </a:extLst>
          </p:cNvPr>
          <p:cNvSpPr/>
          <p:nvPr/>
        </p:nvSpPr>
        <p:spPr>
          <a:xfrm>
            <a:off x="887264" y="2283718"/>
            <a:ext cx="2448272" cy="2088232"/>
          </a:xfrm>
          <a:prstGeom prst="wedgeEllipseCallout">
            <a:avLst>
              <a:gd name="adj1" fmla="val 144380"/>
              <a:gd name="adj2" fmla="val -1170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và người bạn thân ấy đã làm quen với nhau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171752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51721" y="357504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" name="Group 280"/>
          <p:cNvGrpSpPr/>
          <p:nvPr/>
        </p:nvGrpSpPr>
        <p:grpSpPr>
          <a:xfrm rot="900000">
            <a:off x="1104759" y="825707"/>
            <a:ext cx="494226" cy="575268"/>
            <a:chOff x="3530911" y="2620785"/>
            <a:chExt cx="859355" cy="1303577"/>
          </a:xfrm>
        </p:grpSpPr>
        <p:sp>
          <p:nvSpPr>
            <p:cNvPr id="93" name="Freeform 671"/>
            <p:cNvSpPr>
              <a:spLocks/>
            </p:cNvSpPr>
            <p:nvPr/>
          </p:nvSpPr>
          <p:spPr bwMode="auto">
            <a:xfrm>
              <a:off x="4239268" y="2973883"/>
              <a:ext cx="133233" cy="166556"/>
            </a:xfrm>
            <a:custGeom>
              <a:avLst/>
              <a:gdLst/>
              <a:ahLst/>
              <a:cxnLst>
                <a:cxn ang="0">
                  <a:pos x="49" y="23"/>
                </a:cxn>
                <a:cxn ang="0">
                  <a:pos x="45" y="14"/>
                </a:cxn>
                <a:cxn ang="0">
                  <a:pos x="22" y="22"/>
                </a:cxn>
                <a:cxn ang="0">
                  <a:pos x="24" y="14"/>
                </a:cxn>
                <a:cxn ang="0">
                  <a:pos x="25" y="8"/>
                </a:cxn>
                <a:cxn ang="0">
                  <a:pos x="15" y="6"/>
                </a:cxn>
                <a:cxn ang="0">
                  <a:pos x="10" y="21"/>
                </a:cxn>
                <a:cxn ang="0">
                  <a:pos x="5" y="28"/>
                </a:cxn>
                <a:cxn ang="0">
                  <a:pos x="5" y="33"/>
                </a:cxn>
                <a:cxn ang="0">
                  <a:pos x="4" y="34"/>
                </a:cxn>
                <a:cxn ang="0">
                  <a:pos x="3" y="54"/>
                </a:cxn>
                <a:cxn ang="0">
                  <a:pos x="15" y="58"/>
                </a:cxn>
                <a:cxn ang="0">
                  <a:pos x="18" y="60"/>
                </a:cxn>
                <a:cxn ang="0">
                  <a:pos x="32" y="71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32" y="55"/>
                </a:cxn>
                <a:cxn ang="0">
                  <a:pos x="31" y="52"/>
                </a:cxn>
                <a:cxn ang="0">
                  <a:pos x="31" y="52"/>
                </a:cxn>
                <a:cxn ang="0">
                  <a:pos x="50" y="58"/>
                </a:cxn>
                <a:cxn ang="0">
                  <a:pos x="53" y="46"/>
                </a:cxn>
                <a:cxn ang="0">
                  <a:pos x="38" y="42"/>
                </a:cxn>
                <a:cxn ang="0">
                  <a:pos x="39" y="42"/>
                </a:cxn>
                <a:cxn ang="0">
                  <a:pos x="43" y="41"/>
                </a:cxn>
                <a:cxn ang="0">
                  <a:pos x="48" y="39"/>
                </a:cxn>
                <a:cxn ang="0">
                  <a:pos x="54" y="38"/>
                </a:cxn>
                <a:cxn ang="0">
                  <a:pos x="55" y="27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0" y="29"/>
                </a:cxn>
                <a:cxn ang="0">
                  <a:pos x="49" y="23"/>
                </a:cxn>
              </a:cxnLst>
              <a:rect l="0" t="0" r="r" b="b"/>
              <a:pathLst>
                <a:path w="60" h="75">
                  <a:moveTo>
                    <a:pt x="49" y="23"/>
                  </a:moveTo>
                  <a:cubicBezTo>
                    <a:pt x="53" y="19"/>
                    <a:pt x="49" y="14"/>
                    <a:pt x="45" y="14"/>
                  </a:cubicBezTo>
                  <a:cubicBezTo>
                    <a:pt x="37" y="14"/>
                    <a:pt x="30" y="18"/>
                    <a:pt x="22" y="22"/>
                  </a:cubicBezTo>
                  <a:cubicBezTo>
                    <a:pt x="23" y="19"/>
                    <a:pt x="24" y="17"/>
                    <a:pt x="24" y="14"/>
                  </a:cubicBezTo>
                  <a:cubicBezTo>
                    <a:pt x="25" y="12"/>
                    <a:pt x="25" y="10"/>
                    <a:pt x="25" y="8"/>
                  </a:cubicBezTo>
                  <a:cubicBezTo>
                    <a:pt x="26" y="2"/>
                    <a:pt x="16" y="0"/>
                    <a:pt x="15" y="6"/>
                  </a:cubicBezTo>
                  <a:cubicBezTo>
                    <a:pt x="14" y="12"/>
                    <a:pt x="12" y="16"/>
                    <a:pt x="10" y="21"/>
                  </a:cubicBezTo>
                  <a:cubicBezTo>
                    <a:pt x="9" y="24"/>
                    <a:pt x="7" y="26"/>
                    <a:pt x="5" y="28"/>
                  </a:cubicBezTo>
                  <a:cubicBezTo>
                    <a:pt x="3" y="30"/>
                    <a:pt x="4" y="32"/>
                    <a:pt x="5" y="33"/>
                  </a:cubicBezTo>
                  <a:cubicBezTo>
                    <a:pt x="5" y="34"/>
                    <a:pt x="5" y="34"/>
                    <a:pt x="4" y="34"/>
                  </a:cubicBezTo>
                  <a:cubicBezTo>
                    <a:pt x="3" y="39"/>
                    <a:pt x="0" y="50"/>
                    <a:pt x="3" y="54"/>
                  </a:cubicBezTo>
                  <a:cubicBezTo>
                    <a:pt x="5" y="58"/>
                    <a:pt x="10" y="58"/>
                    <a:pt x="15" y="58"/>
                  </a:cubicBezTo>
                  <a:cubicBezTo>
                    <a:pt x="16" y="59"/>
                    <a:pt x="16" y="60"/>
                    <a:pt x="18" y="60"/>
                  </a:cubicBezTo>
                  <a:cubicBezTo>
                    <a:pt x="24" y="62"/>
                    <a:pt x="27" y="67"/>
                    <a:pt x="32" y="71"/>
                  </a:cubicBezTo>
                  <a:cubicBezTo>
                    <a:pt x="36" y="75"/>
                    <a:pt x="42" y="69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7" y="60"/>
                    <a:pt x="35" y="57"/>
                    <a:pt x="32" y="55"/>
                  </a:cubicBezTo>
                  <a:cubicBezTo>
                    <a:pt x="32" y="54"/>
                    <a:pt x="31" y="53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7" y="53"/>
                    <a:pt x="44" y="56"/>
                    <a:pt x="50" y="58"/>
                  </a:cubicBezTo>
                  <a:cubicBezTo>
                    <a:pt x="58" y="60"/>
                    <a:pt x="60" y="48"/>
                    <a:pt x="53" y="46"/>
                  </a:cubicBezTo>
                  <a:cubicBezTo>
                    <a:pt x="48" y="45"/>
                    <a:pt x="43" y="43"/>
                    <a:pt x="38" y="42"/>
                  </a:cubicBezTo>
                  <a:cubicBezTo>
                    <a:pt x="38" y="42"/>
                    <a:pt x="39" y="42"/>
                    <a:pt x="39" y="42"/>
                  </a:cubicBezTo>
                  <a:cubicBezTo>
                    <a:pt x="40" y="42"/>
                    <a:pt x="42" y="42"/>
                    <a:pt x="43" y="41"/>
                  </a:cubicBezTo>
                  <a:cubicBezTo>
                    <a:pt x="44" y="41"/>
                    <a:pt x="46" y="40"/>
                    <a:pt x="48" y="39"/>
                  </a:cubicBezTo>
                  <a:cubicBezTo>
                    <a:pt x="51" y="39"/>
                    <a:pt x="53" y="38"/>
                    <a:pt x="54" y="38"/>
                  </a:cubicBezTo>
                  <a:cubicBezTo>
                    <a:pt x="60" y="37"/>
                    <a:pt x="60" y="29"/>
                    <a:pt x="55" y="27"/>
                  </a:cubicBezTo>
                  <a:cubicBezTo>
                    <a:pt x="51" y="25"/>
                    <a:pt x="49" y="26"/>
                    <a:pt x="46" y="27"/>
                  </a:cubicBezTo>
                  <a:cubicBezTo>
                    <a:pt x="45" y="27"/>
                    <a:pt x="44" y="28"/>
                    <a:pt x="43" y="28"/>
                  </a:cubicBezTo>
                  <a:cubicBezTo>
                    <a:pt x="42" y="28"/>
                    <a:pt x="41" y="29"/>
                    <a:pt x="40" y="29"/>
                  </a:cubicBezTo>
                  <a:cubicBezTo>
                    <a:pt x="44" y="27"/>
                    <a:pt x="47" y="25"/>
                    <a:pt x="49" y="23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672"/>
            <p:cNvSpPr>
              <a:spLocks/>
            </p:cNvSpPr>
            <p:nvPr/>
          </p:nvSpPr>
          <p:spPr bwMode="auto">
            <a:xfrm>
              <a:off x="3570881" y="3391384"/>
              <a:ext cx="135454" cy="151011"/>
            </a:xfrm>
            <a:custGeom>
              <a:avLst/>
              <a:gdLst/>
              <a:ahLst/>
              <a:cxnLst>
                <a:cxn ang="0">
                  <a:pos x="7" y="41"/>
                </a:cxn>
                <a:cxn ang="0">
                  <a:pos x="2" y="32"/>
                </a:cxn>
                <a:cxn ang="0">
                  <a:pos x="22" y="17"/>
                </a:cxn>
                <a:cxn ang="0">
                  <a:pos x="14" y="15"/>
                </a:cxn>
                <a:cxn ang="0">
                  <a:pos x="9" y="12"/>
                </a:cxn>
                <a:cxn ang="0">
                  <a:pos x="13" y="2"/>
                </a:cxn>
                <a:cxn ang="0">
                  <a:pos x="28" y="7"/>
                </a:cxn>
                <a:cxn ang="0">
                  <a:pos x="36" y="6"/>
                </a:cxn>
                <a:cxn ang="0">
                  <a:pos x="41" y="9"/>
                </a:cxn>
                <a:cxn ang="0">
                  <a:pos x="42" y="9"/>
                </a:cxn>
                <a:cxn ang="0">
                  <a:pos x="59" y="19"/>
                </a:cxn>
                <a:cxn ang="0">
                  <a:pos x="55" y="31"/>
                </a:cxn>
                <a:cxn ang="0">
                  <a:pos x="56" y="35"/>
                </a:cxn>
                <a:cxn ang="0">
                  <a:pos x="57" y="53"/>
                </a:cxn>
                <a:cxn ang="0">
                  <a:pos x="47" y="56"/>
                </a:cxn>
                <a:cxn ang="0">
                  <a:pos x="47" y="56"/>
                </a:cxn>
                <a:cxn ang="0">
                  <a:pos x="44" y="44"/>
                </a:cxn>
                <a:cxn ang="0">
                  <a:pos x="42" y="41"/>
                </a:cxn>
                <a:cxn ang="0">
                  <a:pos x="42" y="41"/>
                </a:cxn>
                <a:cxn ang="0">
                  <a:pos x="36" y="61"/>
                </a:cxn>
                <a:cxn ang="0">
                  <a:pos x="25" y="56"/>
                </a:cxn>
                <a:cxn ang="0">
                  <a:pos x="30" y="42"/>
                </a:cxn>
                <a:cxn ang="0">
                  <a:pos x="29" y="42"/>
                </a:cxn>
                <a:cxn ang="0">
                  <a:pos x="26" y="46"/>
                </a:cxn>
                <a:cxn ang="0">
                  <a:pos x="22" y="48"/>
                </a:cxn>
                <a:cxn ang="0">
                  <a:pos x="17" y="53"/>
                </a:cxn>
                <a:cxn ang="0">
                  <a:pos x="8" y="48"/>
                </a:cxn>
                <a:cxn ang="0">
                  <a:pos x="13" y="40"/>
                </a:cxn>
                <a:cxn ang="0">
                  <a:pos x="16" y="38"/>
                </a:cxn>
                <a:cxn ang="0">
                  <a:pos x="17" y="36"/>
                </a:cxn>
                <a:cxn ang="0">
                  <a:pos x="7" y="41"/>
                </a:cxn>
              </a:cxnLst>
              <a:rect l="0" t="0" r="r" b="b"/>
              <a:pathLst>
                <a:path w="61" h="68">
                  <a:moveTo>
                    <a:pt x="7" y="41"/>
                  </a:moveTo>
                  <a:cubicBezTo>
                    <a:pt x="2" y="42"/>
                    <a:pt x="0" y="36"/>
                    <a:pt x="2" y="32"/>
                  </a:cubicBezTo>
                  <a:cubicBezTo>
                    <a:pt x="7" y="25"/>
                    <a:pt x="14" y="22"/>
                    <a:pt x="22" y="17"/>
                  </a:cubicBezTo>
                  <a:cubicBezTo>
                    <a:pt x="19" y="17"/>
                    <a:pt x="17" y="16"/>
                    <a:pt x="14" y="15"/>
                  </a:cubicBezTo>
                  <a:cubicBezTo>
                    <a:pt x="12" y="14"/>
                    <a:pt x="11" y="13"/>
                    <a:pt x="9" y="12"/>
                  </a:cubicBezTo>
                  <a:cubicBezTo>
                    <a:pt x="3" y="9"/>
                    <a:pt x="7" y="0"/>
                    <a:pt x="13" y="2"/>
                  </a:cubicBezTo>
                  <a:cubicBezTo>
                    <a:pt x="18" y="5"/>
                    <a:pt x="23" y="6"/>
                    <a:pt x="28" y="7"/>
                  </a:cubicBezTo>
                  <a:cubicBezTo>
                    <a:pt x="31" y="7"/>
                    <a:pt x="34" y="7"/>
                    <a:pt x="36" y="6"/>
                  </a:cubicBezTo>
                  <a:cubicBezTo>
                    <a:pt x="39" y="6"/>
                    <a:pt x="40" y="7"/>
                    <a:pt x="41" y="9"/>
                  </a:cubicBezTo>
                  <a:cubicBezTo>
                    <a:pt x="41" y="9"/>
                    <a:pt x="42" y="9"/>
                    <a:pt x="42" y="9"/>
                  </a:cubicBezTo>
                  <a:cubicBezTo>
                    <a:pt x="46" y="11"/>
                    <a:pt x="57" y="15"/>
                    <a:pt x="59" y="19"/>
                  </a:cubicBezTo>
                  <a:cubicBezTo>
                    <a:pt x="61" y="23"/>
                    <a:pt x="58" y="28"/>
                    <a:pt x="55" y="31"/>
                  </a:cubicBezTo>
                  <a:cubicBezTo>
                    <a:pt x="56" y="32"/>
                    <a:pt x="56" y="34"/>
                    <a:pt x="56" y="35"/>
                  </a:cubicBezTo>
                  <a:cubicBezTo>
                    <a:pt x="54" y="41"/>
                    <a:pt x="56" y="46"/>
                    <a:pt x="57" y="53"/>
                  </a:cubicBezTo>
                  <a:cubicBezTo>
                    <a:pt x="58" y="59"/>
                    <a:pt x="50" y="61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1"/>
                    <a:pt x="44" y="48"/>
                    <a:pt x="44" y="44"/>
                  </a:cubicBezTo>
                  <a:cubicBezTo>
                    <a:pt x="43" y="43"/>
                    <a:pt x="43" y="42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9" y="47"/>
                    <a:pt x="38" y="55"/>
                    <a:pt x="36" y="61"/>
                  </a:cubicBezTo>
                  <a:cubicBezTo>
                    <a:pt x="34" y="68"/>
                    <a:pt x="22" y="64"/>
                    <a:pt x="25" y="56"/>
                  </a:cubicBezTo>
                  <a:cubicBezTo>
                    <a:pt x="27" y="52"/>
                    <a:pt x="28" y="47"/>
                    <a:pt x="30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4"/>
                    <a:pt x="27" y="45"/>
                    <a:pt x="26" y="46"/>
                  </a:cubicBezTo>
                  <a:cubicBezTo>
                    <a:pt x="26" y="46"/>
                    <a:pt x="23" y="48"/>
                    <a:pt x="22" y="48"/>
                  </a:cubicBezTo>
                  <a:cubicBezTo>
                    <a:pt x="20" y="51"/>
                    <a:pt x="18" y="52"/>
                    <a:pt x="17" y="53"/>
                  </a:cubicBezTo>
                  <a:cubicBezTo>
                    <a:pt x="14" y="57"/>
                    <a:pt x="7" y="53"/>
                    <a:pt x="8" y="48"/>
                  </a:cubicBezTo>
                  <a:cubicBezTo>
                    <a:pt x="9" y="43"/>
                    <a:pt x="11" y="42"/>
                    <a:pt x="13" y="40"/>
                  </a:cubicBezTo>
                  <a:cubicBezTo>
                    <a:pt x="14" y="39"/>
                    <a:pt x="15" y="39"/>
                    <a:pt x="16" y="38"/>
                  </a:cubicBezTo>
                  <a:cubicBezTo>
                    <a:pt x="16" y="37"/>
                    <a:pt x="17" y="37"/>
                    <a:pt x="17" y="36"/>
                  </a:cubicBezTo>
                  <a:cubicBezTo>
                    <a:pt x="14" y="38"/>
                    <a:pt x="11" y="40"/>
                    <a:pt x="7" y="41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673"/>
            <p:cNvSpPr>
              <a:spLocks/>
            </p:cNvSpPr>
            <p:nvPr/>
          </p:nvSpPr>
          <p:spPr bwMode="auto">
            <a:xfrm>
              <a:off x="4163769" y="3542394"/>
              <a:ext cx="213173" cy="275372"/>
            </a:xfrm>
            <a:custGeom>
              <a:avLst/>
              <a:gdLst/>
              <a:ahLst/>
              <a:cxnLst>
                <a:cxn ang="0">
                  <a:pos x="73" y="93"/>
                </a:cxn>
                <a:cxn ang="0">
                  <a:pos x="72" y="91"/>
                </a:cxn>
                <a:cxn ang="0">
                  <a:pos x="28" y="10"/>
                </a:cxn>
                <a:cxn ang="0">
                  <a:pos x="22" y="9"/>
                </a:cxn>
                <a:cxn ang="0">
                  <a:pos x="18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2" y="10"/>
                </a:cxn>
                <a:cxn ang="0">
                  <a:pos x="29" y="60"/>
                </a:cxn>
                <a:cxn ang="0">
                  <a:pos x="46" y="97"/>
                </a:cxn>
                <a:cxn ang="0">
                  <a:pos x="46" y="97"/>
                </a:cxn>
                <a:cxn ang="0">
                  <a:pos x="48" y="103"/>
                </a:cxn>
                <a:cxn ang="0">
                  <a:pos x="50" y="106"/>
                </a:cxn>
                <a:cxn ang="0">
                  <a:pos x="52" y="110"/>
                </a:cxn>
                <a:cxn ang="0">
                  <a:pos x="59" y="120"/>
                </a:cxn>
                <a:cxn ang="0">
                  <a:pos x="82" y="112"/>
                </a:cxn>
                <a:cxn ang="0">
                  <a:pos x="83" y="112"/>
                </a:cxn>
                <a:cxn ang="0">
                  <a:pos x="84" y="112"/>
                </a:cxn>
                <a:cxn ang="0">
                  <a:pos x="93" y="104"/>
                </a:cxn>
                <a:cxn ang="0">
                  <a:pos x="73" y="93"/>
                </a:cxn>
              </a:cxnLst>
              <a:rect l="0" t="0" r="r" b="b"/>
              <a:pathLst>
                <a:path w="96" h="124">
                  <a:moveTo>
                    <a:pt x="73" y="93"/>
                  </a:moveTo>
                  <a:cubicBezTo>
                    <a:pt x="73" y="92"/>
                    <a:pt x="73" y="91"/>
                    <a:pt x="72" y="91"/>
                  </a:cubicBezTo>
                  <a:cubicBezTo>
                    <a:pt x="61" y="62"/>
                    <a:pt x="50" y="32"/>
                    <a:pt x="28" y="10"/>
                  </a:cubicBezTo>
                  <a:cubicBezTo>
                    <a:pt x="26" y="9"/>
                    <a:pt x="24" y="8"/>
                    <a:pt x="22" y="9"/>
                  </a:cubicBezTo>
                  <a:cubicBezTo>
                    <a:pt x="20" y="8"/>
                    <a:pt x="19" y="7"/>
                    <a:pt x="18" y="6"/>
                  </a:cubicBezTo>
                  <a:cubicBezTo>
                    <a:pt x="16" y="4"/>
                    <a:pt x="13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7" y="0"/>
                    <a:pt x="0" y="5"/>
                    <a:pt x="2" y="10"/>
                  </a:cubicBezTo>
                  <a:cubicBezTo>
                    <a:pt x="11" y="27"/>
                    <a:pt x="21" y="43"/>
                    <a:pt x="29" y="60"/>
                  </a:cubicBezTo>
                  <a:cubicBezTo>
                    <a:pt x="34" y="72"/>
                    <a:pt x="39" y="85"/>
                    <a:pt x="46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7" y="99"/>
                    <a:pt x="48" y="101"/>
                    <a:pt x="48" y="103"/>
                  </a:cubicBezTo>
                  <a:cubicBezTo>
                    <a:pt x="49" y="105"/>
                    <a:pt x="50" y="105"/>
                    <a:pt x="50" y="106"/>
                  </a:cubicBezTo>
                  <a:cubicBezTo>
                    <a:pt x="51" y="107"/>
                    <a:pt x="51" y="109"/>
                    <a:pt x="52" y="110"/>
                  </a:cubicBezTo>
                  <a:cubicBezTo>
                    <a:pt x="53" y="115"/>
                    <a:pt x="56" y="118"/>
                    <a:pt x="59" y="120"/>
                  </a:cubicBezTo>
                  <a:cubicBezTo>
                    <a:pt x="68" y="124"/>
                    <a:pt x="75" y="113"/>
                    <a:pt x="82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2"/>
                    <a:pt x="84" y="112"/>
                    <a:pt x="84" y="112"/>
                  </a:cubicBezTo>
                  <a:cubicBezTo>
                    <a:pt x="88" y="111"/>
                    <a:pt x="92" y="108"/>
                    <a:pt x="93" y="104"/>
                  </a:cubicBezTo>
                  <a:cubicBezTo>
                    <a:pt x="96" y="91"/>
                    <a:pt x="80" y="94"/>
                    <a:pt x="73" y="93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674"/>
            <p:cNvSpPr>
              <a:spLocks/>
            </p:cNvSpPr>
            <p:nvPr/>
          </p:nvSpPr>
          <p:spPr bwMode="auto">
            <a:xfrm>
              <a:off x="4265915" y="3728937"/>
              <a:ext cx="124351" cy="119920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39" y="4"/>
                </a:cxn>
                <a:cxn ang="0">
                  <a:pos x="25" y="12"/>
                </a:cxn>
                <a:cxn ang="0">
                  <a:pos x="24" y="15"/>
                </a:cxn>
                <a:cxn ang="0">
                  <a:pos x="17" y="20"/>
                </a:cxn>
                <a:cxn ang="0">
                  <a:pos x="7" y="23"/>
                </a:cxn>
                <a:cxn ang="0">
                  <a:pos x="6" y="23"/>
                </a:cxn>
                <a:cxn ang="0">
                  <a:pos x="5" y="24"/>
                </a:cxn>
                <a:cxn ang="0">
                  <a:pos x="3" y="27"/>
                </a:cxn>
                <a:cxn ang="0">
                  <a:pos x="3" y="28"/>
                </a:cxn>
                <a:cxn ang="0">
                  <a:pos x="53" y="22"/>
                </a:cxn>
                <a:cxn ang="0">
                  <a:pos x="55" y="15"/>
                </a:cxn>
                <a:cxn ang="0">
                  <a:pos x="56" y="12"/>
                </a:cxn>
                <a:cxn ang="0">
                  <a:pos x="50" y="3"/>
                </a:cxn>
              </a:cxnLst>
              <a:rect l="0" t="0" r="r" b="b"/>
              <a:pathLst>
                <a:path w="56" h="54">
                  <a:moveTo>
                    <a:pt x="50" y="3"/>
                  </a:moveTo>
                  <a:cubicBezTo>
                    <a:pt x="46" y="0"/>
                    <a:pt x="42" y="2"/>
                    <a:pt x="39" y="4"/>
                  </a:cubicBezTo>
                  <a:cubicBezTo>
                    <a:pt x="34" y="6"/>
                    <a:pt x="29" y="8"/>
                    <a:pt x="25" y="12"/>
                  </a:cubicBezTo>
                  <a:cubicBezTo>
                    <a:pt x="25" y="13"/>
                    <a:pt x="24" y="14"/>
                    <a:pt x="24" y="15"/>
                  </a:cubicBezTo>
                  <a:cubicBezTo>
                    <a:pt x="22" y="17"/>
                    <a:pt x="19" y="18"/>
                    <a:pt x="17" y="20"/>
                  </a:cubicBezTo>
                  <a:cubicBezTo>
                    <a:pt x="13" y="20"/>
                    <a:pt x="10" y="21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4"/>
                    <a:pt x="5" y="24"/>
                  </a:cubicBezTo>
                  <a:cubicBezTo>
                    <a:pt x="4" y="25"/>
                    <a:pt x="3" y="26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0" y="54"/>
                    <a:pt x="45" y="31"/>
                    <a:pt x="53" y="22"/>
                  </a:cubicBezTo>
                  <a:cubicBezTo>
                    <a:pt x="55" y="20"/>
                    <a:pt x="55" y="17"/>
                    <a:pt x="55" y="15"/>
                  </a:cubicBezTo>
                  <a:cubicBezTo>
                    <a:pt x="56" y="14"/>
                    <a:pt x="56" y="13"/>
                    <a:pt x="56" y="12"/>
                  </a:cubicBezTo>
                  <a:cubicBezTo>
                    <a:pt x="55" y="8"/>
                    <a:pt x="53" y="5"/>
                    <a:pt x="50" y="3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675"/>
            <p:cNvSpPr>
              <a:spLocks/>
            </p:cNvSpPr>
            <p:nvPr/>
          </p:nvSpPr>
          <p:spPr bwMode="auto">
            <a:xfrm>
              <a:off x="3926170" y="3597913"/>
              <a:ext cx="88822" cy="322008"/>
            </a:xfrm>
            <a:custGeom>
              <a:avLst/>
              <a:gdLst/>
              <a:ahLst/>
              <a:cxnLst>
                <a:cxn ang="0">
                  <a:pos x="39" y="112"/>
                </a:cxn>
                <a:cxn ang="0">
                  <a:pos x="38" y="108"/>
                </a:cxn>
                <a:cxn ang="0">
                  <a:pos x="37" y="98"/>
                </a:cxn>
                <a:cxn ang="0">
                  <a:pos x="34" y="45"/>
                </a:cxn>
                <a:cxn ang="0">
                  <a:pos x="34" y="6"/>
                </a:cxn>
                <a:cxn ang="0">
                  <a:pos x="26" y="2"/>
                </a:cxn>
                <a:cxn ang="0">
                  <a:pos x="17" y="1"/>
                </a:cxn>
                <a:cxn ang="0">
                  <a:pos x="11" y="2"/>
                </a:cxn>
                <a:cxn ang="0">
                  <a:pos x="4" y="38"/>
                </a:cxn>
                <a:cxn ang="0">
                  <a:pos x="5" y="73"/>
                </a:cxn>
                <a:cxn ang="0">
                  <a:pos x="5" y="82"/>
                </a:cxn>
                <a:cxn ang="0">
                  <a:pos x="14" y="119"/>
                </a:cxn>
                <a:cxn ang="0">
                  <a:pos x="8" y="123"/>
                </a:cxn>
                <a:cxn ang="0">
                  <a:pos x="8" y="123"/>
                </a:cxn>
                <a:cxn ang="0">
                  <a:pos x="6" y="124"/>
                </a:cxn>
                <a:cxn ang="0">
                  <a:pos x="0" y="135"/>
                </a:cxn>
                <a:cxn ang="0">
                  <a:pos x="10" y="144"/>
                </a:cxn>
                <a:cxn ang="0">
                  <a:pos x="24" y="141"/>
                </a:cxn>
                <a:cxn ang="0">
                  <a:pos x="32" y="134"/>
                </a:cxn>
                <a:cxn ang="0">
                  <a:pos x="40" y="124"/>
                </a:cxn>
                <a:cxn ang="0">
                  <a:pos x="39" y="112"/>
                </a:cxn>
              </a:cxnLst>
              <a:rect l="0" t="0" r="r" b="b"/>
              <a:pathLst>
                <a:path w="40" h="145">
                  <a:moveTo>
                    <a:pt x="39" y="112"/>
                  </a:moveTo>
                  <a:cubicBezTo>
                    <a:pt x="38" y="110"/>
                    <a:pt x="38" y="109"/>
                    <a:pt x="38" y="108"/>
                  </a:cubicBezTo>
                  <a:cubicBezTo>
                    <a:pt x="38" y="104"/>
                    <a:pt x="37" y="101"/>
                    <a:pt x="37" y="98"/>
                  </a:cubicBezTo>
                  <a:cubicBezTo>
                    <a:pt x="37" y="97"/>
                    <a:pt x="34" y="62"/>
                    <a:pt x="34" y="45"/>
                  </a:cubicBezTo>
                  <a:cubicBezTo>
                    <a:pt x="35" y="32"/>
                    <a:pt x="38" y="19"/>
                    <a:pt x="34" y="6"/>
                  </a:cubicBezTo>
                  <a:cubicBezTo>
                    <a:pt x="33" y="2"/>
                    <a:pt x="29" y="1"/>
                    <a:pt x="26" y="2"/>
                  </a:cubicBezTo>
                  <a:cubicBezTo>
                    <a:pt x="24" y="0"/>
                    <a:pt x="20" y="0"/>
                    <a:pt x="17" y="1"/>
                  </a:cubicBezTo>
                  <a:cubicBezTo>
                    <a:pt x="15" y="0"/>
                    <a:pt x="13" y="1"/>
                    <a:pt x="11" y="2"/>
                  </a:cubicBezTo>
                  <a:cubicBezTo>
                    <a:pt x="1" y="9"/>
                    <a:pt x="4" y="28"/>
                    <a:pt x="4" y="38"/>
                  </a:cubicBezTo>
                  <a:cubicBezTo>
                    <a:pt x="5" y="50"/>
                    <a:pt x="4" y="61"/>
                    <a:pt x="5" y="73"/>
                  </a:cubicBezTo>
                  <a:cubicBezTo>
                    <a:pt x="5" y="76"/>
                    <a:pt x="5" y="80"/>
                    <a:pt x="5" y="82"/>
                  </a:cubicBezTo>
                  <a:cubicBezTo>
                    <a:pt x="4" y="91"/>
                    <a:pt x="14" y="119"/>
                    <a:pt x="14" y="119"/>
                  </a:cubicBezTo>
                  <a:cubicBezTo>
                    <a:pt x="14" y="119"/>
                    <a:pt x="10" y="122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3"/>
                    <a:pt x="7" y="123"/>
                    <a:pt x="6" y="124"/>
                  </a:cubicBezTo>
                  <a:cubicBezTo>
                    <a:pt x="2" y="126"/>
                    <a:pt x="0" y="130"/>
                    <a:pt x="0" y="135"/>
                  </a:cubicBezTo>
                  <a:cubicBezTo>
                    <a:pt x="1" y="141"/>
                    <a:pt x="6" y="143"/>
                    <a:pt x="10" y="144"/>
                  </a:cubicBezTo>
                  <a:cubicBezTo>
                    <a:pt x="15" y="145"/>
                    <a:pt x="20" y="144"/>
                    <a:pt x="24" y="141"/>
                  </a:cubicBezTo>
                  <a:cubicBezTo>
                    <a:pt x="26" y="140"/>
                    <a:pt x="32" y="134"/>
                    <a:pt x="32" y="134"/>
                  </a:cubicBezTo>
                  <a:cubicBezTo>
                    <a:pt x="35" y="133"/>
                    <a:pt x="39" y="125"/>
                    <a:pt x="40" y="124"/>
                  </a:cubicBezTo>
                  <a:cubicBezTo>
                    <a:pt x="40" y="121"/>
                    <a:pt x="39" y="113"/>
                    <a:pt x="39" y="112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676"/>
            <p:cNvSpPr>
              <a:spLocks/>
            </p:cNvSpPr>
            <p:nvPr/>
          </p:nvSpPr>
          <p:spPr bwMode="auto">
            <a:xfrm>
              <a:off x="3906185" y="3848857"/>
              <a:ext cx="153218" cy="75505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5" y="31"/>
                </a:cxn>
                <a:cxn ang="0">
                  <a:pos x="12" y="33"/>
                </a:cxn>
                <a:cxn ang="0">
                  <a:pos x="50" y="4"/>
                </a:cxn>
                <a:cxn ang="0">
                  <a:pos x="49" y="0"/>
                </a:cxn>
                <a:cxn ang="0">
                  <a:pos x="42" y="6"/>
                </a:cxn>
                <a:cxn ang="0">
                  <a:pos x="25" y="9"/>
                </a:cxn>
                <a:cxn ang="0">
                  <a:pos x="22" y="7"/>
                </a:cxn>
                <a:cxn ang="0">
                  <a:pos x="10" y="9"/>
                </a:cxn>
                <a:cxn ang="0">
                  <a:pos x="1" y="17"/>
                </a:cxn>
                <a:cxn ang="0">
                  <a:pos x="3" y="28"/>
                </a:cxn>
              </a:cxnLst>
              <a:rect l="0" t="0" r="r" b="b"/>
              <a:pathLst>
                <a:path w="69" h="34">
                  <a:moveTo>
                    <a:pt x="3" y="28"/>
                  </a:moveTo>
                  <a:cubicBezTo>
                    <a:pt x="3" y="29"/>
                    <a:pt x="4" y="30"/>
                    <a:pt x="5" y="31"/>
                  </a:cubicBezTo>
                  <a:cubicBezTo>
                    <a:pt x="7" y="32"/>
                    <a:pt x="9" y="33"/>
                    <a:pt x="12" y="33"/>
                  </a:cubicBezTo>
                  <a:cubicBezTo>
                    <a:pt x="22" y="34"/>
                    <a:pt x="69" y="21"/>
                    <a:pt x="50" y="4"/>
                  </a:cubicBezTo>
                  <a:cubicBezTo>
                    <a:pt x="49" y="4"/>
                    <a:pt x="50" y="2"/>
                    <a:pt x="49" y="0"/>
                  </a:cubicBezTo>
                  <a:cubicBezTo>
                    <a:pt x="48" y="0"/>
                    <a:pt x="43" y="6"/>
                    <a:pt x="42" y="6"/>
                  </a:cubicBezTo>
                  <a:cubicBezTo>
                    <a:pt x="42" y="6"/>
                    <a:pt x="29" y="11"/>
                    <a:pt x="25" y="9"/>
                  </a:cubicBezTo>
                  <a:cubicBezTo>
                    <a:pt x="25" y="8"/>
                    <a:pt x="23" y="7"/>
                    <a:pt x="22" y="7"/>
                  </a:cubicBezTo>
                  <a:cubicBezTo>
                    <a:pt x="17" y="7"/>
                    <a:pt x="14" y="8"/>
                    <a:pt x="10" y="9"/>
                  </a:cubicBezTo>
                  <a:cubicBezTo>
                    <a:pt x="6" y="10"/>
                    <a:pt x="1" y="12"/>
                    <a:pt x="1" y="17"/>
                  </a:cubicBezTo>
                  <a:cubicBezTo>
                    <a:pt x="0" y="20"/>
                    <a:pt x="1" y="25"/>
                    <a:pt x="3" y="28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677"/>
            <p:cNvSpPr>
              <a:spLocks/>
            </p:cNvSpPr>
            <p:nvPr/>
          </p:nvSpPr>
          <p:spPr bwMode="auto">
            <a:xfrm>
              <a:off x="3673026" y="3027181"/>
              <a:ext cx="621756" cy="430825"/>
            </a:xfrm>
            <a:custGeom>
              <a:avLst/>
              <a:gdLst/>
              <a:ahLst/>
              <a:cxnLst>
                <a:cxn ang="0">
                  <a:pos x="246" y="4"/>
                </a:cxn>
                <a:cxn ang="0">
                  <a:pos x="264" y="43"/>
                </a:cxn>
                <a:cxn ang="0">
                  <a:pos x="166" y="88"/>
                </a:cxn>
                <a:cxn ang="0">
                  <a:pos x="210" y="144"/>
                </a:cxn>
                <a:cxn ang="0">
                  <a:pos x="110" y="182"/>
                </a:cxn>
                <a:cxn ang="0">
                  <a:pos x="96" y="130"/>
                </a:cxn>
                <a:cxn ang="0">
                  <a:pos x="26" y="194"/>
                </a:cxn>
                <a:cxn ang="0">
                  <a:pos x="0" y="166"/>
                </a:cxn>
                <a:cxn ang="0">
                  <a:pos x="113" y="66"/>
                </a:cxn>
                <a:cxn ang="0">
                  <a:pos x="246" y="4"/>
                </a:cxn>
              </a:cxnLst>
              <a:rect l="0" t="0" r="r" b="b"/>
              <a:pathLst>
                <a:path w="280" h="194">
                  <a:moveTo>
                    <a:pt x="246" y="4"/>
                  </a:moveTo>
                  <a:cubicBezTo>
                    <a:pt x="253" y="0"/>
                    <a:pt x="280" y="38"/>
                    <a:pt x="264" y="43"/>
                  </a:cubicBezTo>
                  <a:cubicBezTo>
                    <a:pt x="262" y="44"/>
                    <a:pt x="166" y="88"/>
                    <a:pt x="166" y="88"/>
                  </a:cubicBezTo>
                  <a:cubicBezTo>
                    <a:pt x="175" y="101"/>
                    <a:pt x="213" y="138"/>
                    <a:pt x="210" y="144"/>
                  </a:cubicBezTo>
                  <a:cubicBezTo>
                    <a:pt x="201" y="162"/>
                    <a:pt x="118" y="194"/>
                    <a:pt x="110" y="182"/>
                  </a:cubicBezTo>
                  <a:cubicBezTo>
                    <a:pt x="96" y="163"/>
                    <a:pt x="102" y="123"/>
                    <a:pt x="96" y="130"/>
                  </a:cubicBezTo>
                  <a:cubicBezTo>
                    <a:pt x="56" y="178"/>
                    <a:pt x="26" y="194"/>
                    <a:pt x="26" y="194"/>
                  </a:cubicBezTo>
                  <a:cubicBezTo>
                    <a:pt x="2" y="189"/>
                    <a:pt x="0" y="166"/>
                    <a:pt x="0" y="166"/>
                  </a:cubicBezTo>
                  <a:cubicBezTo>
                    <a:pt x="55" y="141"/>
                    <a:pt x="82" y="79"/>
                    <a:pt x="113" y="66"/>
                  </a:cubicBezTo>
                  <a:cubicBezTo>
                    <a:pt x="156" y="47"/>
                    <a:pt x="174" y="47"/>
                    <a:pt x="246" y="4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678"/>
            <p:cNvSpPr>
              <a:spLocks/>
            </p:cNvSpPr>
            <p:nvPr/>
          </p:nvSpPr>
          <p:spPr bwMode="auto">
            <a:xfrm>
              <a:off x="3886200" y="3200400"/>
              <a:ext cx="417465" cy="46635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198"/>
                </a:cxn>
                <a:cxn ang="0">
                  <a:pos x="82" y="203"/>
                </a:cxn>
                <a:cxn ang="0">
                  <a:pos x="173" y="152"/>
                </a:cxn>
                <a:cxn ang="0">
                  <a:pos x="185" y="110"/>
                </a:cxn>
                <a:cxn ang="0">
                  <a:pos x="76" y="18"/>
                </a:cxn>
                <a:cxn ang="0">
                  <a:pos x="0" y="52"/>
                </a:cxn>
              </a:cxnLst>
              <a:rect l="0" t="0" r="r" b="b"/>
              <a:pathLst>
                <a:path w="188" h="210">
                  <a:moveTo>
                    <a:pt x="0" y="52"/>
                  </a:moveTo>
                  <a:cubicBezTo>
                    <a:pt x="0" y="52"/>
                    <a:pt x="18" y="163"/>
                    <a:pt x="8" y="198"/>
                  </a:cubicBezTo>
                  <a:cubicBezTo>
                    <a:pt x="5" y="209"/>
                    <a:pt x="63" y="210"/>
                    <a:pt x="82" y="203"/>
                  </a:cubicBezTo>
                  <a:cubicBezTo>
                    <a:pt x="101" y="196"/>
                    <a:pt x="155" y="179"/>
                    <a:pt x="173" y="152"/>
                  </a:cubicBezTo>
                  <a:cubicBezTo>
                    <a:pt x="188" y="129"/>
                    <a:pt x="185" y="110"/>
                    <a:pt x="185" y="110"/>
                  </a:cubicBezTo>
                  <a:cubicBezTo>
                    <a:pt x="161" y="115"/>
                    <a:pt x="76" y="18"/>
                    <a:pt x="76" y="18"/>
                  </a:cubicBezTo>
                  <a:cubicBezTo>
                    <a:pt x="76" y="18"/>
                    <a:pt x="26" y="0"/>
                    <a:pt x="0" y="5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100000">
                  <a:srgbClr val="00B0F0">
                    <a:lumMod val="60000"/>
                    <a:lumOff val="40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679"/>
            <p:cNvSpPr>
              <a:spLocks noEditPoints="1"/>
            </p:cNvSpPr>
            <p:nvPr/>
          </p:nvSpPr>
          <p:spPr bwMode="auto">
            <a:xfrm>
              <a:off x="3846230" y="3124894"/>
              <a:ext cx="475199" cy="550745"/>
            </a:xfrm>
            <a:custGeom>
              <a:avLst/>
              <a:gdLst/>
              <a:ahLst/>
              <a:cxnLst>
                <a:cxn ang="0">
                  <a:pos x="90" y="79"/>
                </a:cxn>
                <a:cxn ang="0">
                  <a:pos x="101" y="75"/>
                </a:cxn>
                <a:cxn ang="0">
                  <a:pos x="83" y="29"/>
                </a:cxn>
                <a:cxn ang="0">
                  <a:pos x="68" y="9"/>
                </a:cxn>
                <a:cxn ang="0">
                  <a:pos x="73" y="37"/>
                </a:cxn>
                <a:cxn ang="0">
                  <a:pos x="90" y="79"/>
                </a:cxn>
                <a:cxn ang="0">
                  <a:pos x="33" y="104"/>
                </a:cxn>
                <a:cxn ang="0">
                  <a:pos x="45" y="99"/>
                </a:cxn>
                <a:cxn ang="0">
                  <a:pos x="33" y="72"/>
                </a:cxn>
                <a:cxn ang="0">
                  <a:pos x="13" y="38"/>
                </a:cxn>
                <a:cxn ang="0">
                  <a:pos x="3" y="46"/>
                </a:cxn>
                <a:cxn ang="0">
                  <a:pos x="20" y="76"/>
                </a:cxn>
                <a:cxn ang="0">
                  <a:pos x="33" y="104"/>
                </a:cxn>
                <a:cxn ang="0">
                  <a:pos x="200" y="148"/>
                </a:cxn>
                <a:cxn ang="0">
                  <a:pos x="120" y="223"/>
                </a:cxn>
                <a:cxn ang="0">
                  <a:pos x="61" y="237"/>
                </a:cxn>
                <a:cxn ang="0">
                  <a:pos x="28" y="229"/>
                </a:cxn>
                <a:cxn ang="0">
                  <a:pos x="23" y="230"/>
                </a:cxn>
                <a:cxn ang="0">
                  <a:pos x="27" y="238"/>
                </a:cxn>
                <a:cxn ang="0">
                  <a:pos x="37" y="244"/>
                </a:cxn>
                <a:cxn ang="0">
                  <a:pos x="72" y="247"/>
                </a:cxn>
                <a:cxn ang="0">
                  <a:pos x="138" y="227"/>
                </a:cxn>
                <a:cxn ang="0">
                  <a:pos x="211" y="147"/>
                </a:cxn>
                <a:cxn ang="0">
                  <a:pos x="200" y="148"/>
                </a:cxn>
              </a:cxnLst>
              <a:rect l="0" t="0" r="r" b="b"/>
              <a:pathLst>
                <a:path w="214" h="248">
                  <a:moveTo>
                    <a:pt x="90" y="79"/>
                  </a:moveTo>
                  <a:cubicBezTo>
                    <a:pt x="93" y="85"/>
                    <a:pt x="104" y="82"/>
                    <a:pt x="101" y="75"/>
                  </a:cubicBezTo>
                  <a:cubicBezTo>
                    <a:pt x="95" y="60"/>
                    <a:pt x="89" y="44"/>
                    <a:pt x="83" y="29"/>
                  </a:cubicBezTo>
                  <a:cubicBezTo>
                    <a:pt x="82" y="27"/>
                    <a:pt x="75" y="0"/>
                    <a:pt x="68" y="9"/>
                  </a:cubicBezTo>
                  <a:cubicBezTo>
                    <a:pt x="63" y="16"/>
                    <a:pt x="71" y="31"/>
                    <a:pt x="73" y="37"/>
                  </a:cubicBezTo>
                  <a:cubicBezTo>
                    <a:pt x="79" y="51"/>
                    <a:pt x="84" y="65"/>
                    <a:pt x="90" y="79"/>
                  </a:cubicBezTo>
                  <a:close/>
                  <a:moveTo>
                    <a:pt x="33" y="104"/>
                  </a:moveTo>
                  <a:cubicBezTo>
                    <a:pt x="36" y="113"/>
                    <a:pt x="50" y="107"/>
                    <a:pt x="45" y="99"/>
                  </a:cubicBezTo>
                  <a:cubicBezTo>
                    <a:pt x="40" y="91"/>
                    <a:pt x="38" y="80"/>
                    <a:pt x="33" y="72"/>
                  </a:cubicBezTo>
                  <a:cubicBezTo>
                    <a:pt x="28" y="61"/>
                    <a:pt x="22" y="46"/>
                    <a:pt x="13" y="38"/>
                  </a:cubicBezTo>
                  <a:cubicBezTo>
                    <a:pt x="7" y="33"/>
                    <a:pt x="0" y="40"/>
                    <a:pt x="3" y="46"/>
                  </a:cubicBezTo>
                  <a:cubicBezTo>
                    <a:pt x="9" y="56"/>
                    <a:pt x="14" y="66"/>
                    <a:pt x="20" y="76"/>
                  </a:cubicBezTo>
                  <a:cubicBezTo>
                    <a:pt x="24" y="84"/>
                    <a:pt x="31" y="95"/>
                    <a:pt x="33" y="104"/>
                  </a:cubicBezTo>
                  <a:close/>
                  <a:moveTo>
                    <a:pt x="200" y="148"/>
                  </a:moveTo>
                  <a:cubicBezTo>
                    <a:pt x="201" y="188"/>
                    <a:pt x="151" y="209"/>
                    <a:pt x="120" y="223"/>
                  </a:cubicBezTo>
                  <a:cubicBezTo>
                    <a:pt x="101" y="231"/>
                    <a:pt x="82" y="235"/>
                    <a:pt x="61" y="237"/>
                  </a:cubicBezTo>
                  <a:cubicBezTo>
                    <a:pt x="51" y="237"/>
                    <a:pt x="37" y="233"/>
                    <a:pt x="28" y="229"/>
                  </a:cubicBezTo>
                  <a:cubicBezTo>
                    <a:pt x="27" y="229"/>
                    <a:pt x="25" y="229"/>
                    <a:pt x="23" y="230"/>
                  </a:cubicBezTo>
                  <a:cubicBezTo>
                    <a:pt x="19" y="233"/>
                    <a:pt x="23" y="239"/>
                    <a:pt x="27" y="238"/>
                  </a:cubicBezTo>
                  <a:cubicBezTo>
                    <a:pt x="19" y="240"/>
                    <a:pt x="35" y="243"/>
                    <a:pt x="37" y="244"/>
                  </a:cubicBezTo>
                  <a:cubicBezTo>
                    <a:pt x="49" y="247"/>
                    <a:pt x="60" y="248"/>
                    <a:pt x="72" y="247"/>
                  </a:cubicBezTo>
                  <a:cubicBezTo>
                    <a:pt x="96" y="244"/>
                    <a:pt x="116" y="237"/>
                    <a:pt x="138" y="227"/>
                  </a:cubicBezTo>
                  <a:cubicBezTo>
                    <a:pt x="171" y="212"/>
                    <a:pt x="214" y="189"/>
                    <a:pt x="211" y="147"/>
                  </a:cubicBezTo>
                  <a:cubicBezTo>
                    <a:pt x="210" y="140"/>
                    <a:pt x="200" y="141"/>
                    <a:pt x="200" y="148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680"/>
            <p:cNvSpPr>
              <a:spLocks/>
            </p:cNvSpPr>
            <p:nvPr/>
          </p:nvSpPr>
          <p:spPr bwMode="auto">
            <a:xfrm>
              <a:off x="3573101" y="2700732"/>
              <a:ext cx="537375" cy="519655"/>
            </a:xfrm>
            <a:custGeom>
              <a:avLst/>
              <a:gdLst/>
              <a:ahLst/>
              <a:cxnLst>
                <a:cxn ang="0">
                  <a:pos x="23" y="151"/>
                </a:cxn>
                <a:cxn ang="0">
                  <a:pos x="152" y="213"/>
                </a:cxn>
                <a:cxn ang="0">
                  <a:pos x="174" y="229"/>
                </a:cxn>
                <a:cxn ang="0">
                  <a:pos x="178" y="202"/>
                </a:cxn>
                <a:cxn ang="0">
                  <a:pos x="240" y="132"/>
                </a:cxn>
                <a:cxn ang="0">
                  <a:pos x="210" y="72"/>
                </a:cxn>
                <a:cxn ang="0">
                  <a:pos x="170" y="19"/>
                </a:cxn>
                <a:cxn ang="0">
                  <a:pos x="73" y="13"/>
                </a:cxn>
                <a:cxn ang="0">
                  <a:pos x="23" y="151"/>
                </a:cxn>
              </a:cxnLst>
              <a:rect l="0" t="0" r="r" b="b"/>
              <a:pathLst>
                <a:path w="242" h="234">
                  <a:moveTo>
                    <a:pt x="23" y="151"/>
                  </a:moveTo>
                  <a:cubicBezTo>
                    <a:pt x="45" y="204"/>
                    <a:pt x="103" y="231"/>
                    <a:pt x="152" y="213"/>
                  </a:cubicBezTo>
                  <a:cubicBezTo>
                    <a:pt x="154" y="212"/>
                    <a:pt x="154" y="234"/>
                    <a:pt x="174" y="229"/>
                  </a:cubicBezTo>
                  <a:cubicBezTo>
                    <a:pt x="193" y="224"/>
                    <a:pt x="178" y="202"/>
                    <a:pt x="178" y="202"/>
                  </a:cubicBezTo>
                  <a:cubicBezTo>
                    <a:pt x="207" y="187"/>
                    <a:pt x="235" y="163"/>
                    <a:pt x="240" y="132"/>
                  </a:cubicBezTo>
                  <a:cubicBezTo>
                    <a:pt x="242" y="113"/>
                    <a:pt x="235" y="86"/>
                    <a:pt x="210" y="72"/>
                  </a:cubicBezTo>
                  <a:cubicBezTo>
                    <a:pt x="210" y="72"/>
                    <a:pt x="187" y="33"/>
                    <a:pt x="170" y="19"/>
                  </a:cubicBezTo>
                  <a:cubicBezTo>
                    <a:pt x="146" y="0"/>
                    <a:pt x="103" y="1"/>
                    <a:pt x="73" y="13"/>
                  </a:cubicBezTo>
                  <a:cubicBezTo>
                    <a:pt x="22" y="36"/>
                    <a:pt x="0" y="97"/>
                    <a:pt x="23" y="151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681"/>
            <p:cNvSpPr>
              <a:spLocks/>
            </p:cNvSpPr>
            <p:nvPr/>
          </p:nvSpPr>
          <p:spPr bwMode="auto">
            <a:xfrm>
              <a:off x="3710776" y="2902820"/>
              <a:ext cx="33308" cy="42194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2" y="19"/>
                </a:cxn>
                <a:cxn ang="0">
                  <a:pos x="15" y="3"/>
                </a:cxn>
              </a:cxnLst>
              <a:rect l="0" t="0" r="r" b="b"/>
              <a:pathLst>
                <a:path w="15" h="19">
                  <a:moveTo>
                    <a:pt x="15" y="3"/>
                  </a:moveTo>
                  <a:cubicBezTo>
                    <a:pt x="7" y="0"/>
                    <a:pt x="0" y="9"/>
                    <a:pt x="2" y="19"/>
                  </a:cubicBezTo>
                  <a:cubicBezTo>
                    <a:pt x="2" y="11"/>
                    <a:pt x="8" y="3"/>
                    <a:pt x="15" y="3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682"/>
            <p:cNvSpPr>
              <a:spLocks/>
            </p:cNvSpPr>
            <p:nvPr/>
          </p:nvSpPr>
          <p:spPr bwMode="auto">
            <a:xfrm>
              <a:off x="3948375" y="2794003"/>
              <a:ext cx="44411" cy="24428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0" y="10"/>
                </a:cxn>
                <a:cxn ang="0">
                  <a:pos x="20" y="11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cubicBezTo>
                    <a:pt x="10" y="0"/>
                    <a:pt x="1" y="2"/>
                    <a:pt x="0" y="10"/>
                  </a:cubicBezTo>
                  <a:cubicBezTo>
                    <a:pt x="3" y="3"/>
                    <a:pt x="14" y="6"/>
                    <a:pt x="20" y="11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683"/>
            <p:cNvSpPr>
              <a:spLocks/>
            </p:cNvSpPr>
            <p:nvPr/>
          </p:nvSpPr>
          <p:spPr bwMode="auto">
            <a:xfrm>
              <a:off x="3890641" y="2942793"/>
              <a:ext cx="57734" cy="37753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21" y="13"/>
                </a:cxn>
                <a:cxn ang="0">
                  <a:pos x="3" y="17"/>
                </a:cxn>
              </a:cxnLst>
              <a:rect l="0" t="0" r="r" b="b"/>
              <a:pathLst>
                <a:path w="26" h="17">
                  <a:moveTo>
                    <a:pt x="3" y="17"/>
                  </a:moveTo>
                  <a:cubicBezTo>
                    <a:pt x="6" y="10"/>
                    <a:pt x="17" y="3"/>
                    <a:pt x="21" y="13"/>
                  </a:cubicBezTo>
                  <a:cubicBezTo>
                    <a:pt x="26" y="0"/>
                    <a:pt x="0" y="5"/>
                    <a:pt x="3" y="17"/>
                  </a:cubicBezTo>
                  <a:close/>
                </a:path>
              </a:pathLst>
            </a:custGeom>
            <a:solidFill>
              <a:srgbClr val="FDC5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684"/>
            <p:cNvSpPr>
              <a:spLocks/>
            </p:cNvSpPr>
            <p:nvPr/>
          </p:nvSpPr>
          <p:spPr bwMode="auto">
            <a:xfrm>
              <a:off x="3855112" y="3031623"/>
              <a:ext cx="117689" cy="84388"/>
            </a:xfrm>
            <a:custGeom>
              <a:avLst/>
              <a:gdLst/>
              <a:ahLst/>
              <a:cxnLst>
                <a:cxn ang="0">
                  <a:pos x="19" y="35"/>
                </a:cxn>
                <a:cxn ang="0">
                  <a:pos x="31" y="25"/>
                </a:cxn>
                <a:cxn ang="0">
                  <a:pos x="47" y="0"/>
                </a:cxn>
                <a:cxn ang="0">
                  <a:pos x="0" y="2"/>
                </a:cxn>
                <a:cxn ang="0">
                  <a:pos x="19" y="35"/>
                </a:cxn>
              </a:cxnLst>
              <a:rect l="0" t="0" r="r" b="b"/>
              <a:pathLst>
                <a:path w="53" h="38">
                  <a:moveTo>
                    <a:pt x="19" y="35"/>
                  </a:moveTo>
                  <a:cubicBezTo>
                    <a:pt x="29" y="38"/>
                    <a:pt x="27" y="26"/>
                    <a:pt x="31" y="25"/>
                  </a:cubicBezTo>
                  <a:cubicBezTo>
                    <a:pt x="42" y="22"/>
                    <a:pt x="51" y="13"/>
                    <a:pt x="47" y="0"/>
                  </a:cubicBezTo>
                  <a:cubicBezTo>
                    <a:pt x="53" y="21"/>
                    <a:pt x="10" y="29"/>
                    <a:pt x="0" y="2"/>
                  </a:cubicBezTo>
                  <a:cubicBezTo>
                    <a:pt x="1" y="11"/>
                    <a:pt x="13" y="33"/>
                    <a:pt x="19" y="35"/>
                  </a:cubicBezTo>
                  <a:close/>
                </a:path>
              </a:pathLst>
            </a:custGeom>
            <a:solidFill>
              <a:srgbClr val="FA88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685"/>
            <p:cNvSpPr>
              <a:spLocks/>
            </p:cNvSpPr>
            <p:nvPr/>
          </p:nvSpPr>
          <p:spPr bwMode="auto">
            <a:xfrm>
              <a:off x="3726320" y="3016078"/>
              <a:ext cx="64396" cy="64402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29" y="9"/>
                </a:cxn>
                <a:cxn ang="0">
                  <a:pos x="7" y="6"/>
                </a:cxn>
                <a:cxn ang="0">
                  <a:pos x="11" y="29"/>
                </a:cxn>
              </a:cxnLst>
              <a:rect l="0" t="0" r="r" b="b"/>
              <a:pathLst>
                <a:path w="29" h="29">
                  <a:moveTo>
                    <a:pt x="11" y="29"/>
                  </a:moveTo>
                  <a:cubicBezTo>
                    <a:pt x="21" y="24"/>
                    <a:pt x="29" y="18"/>
                    <a:pt x="29" y="9"/>
                  </a:cubicBezTo>
                  <a:cubicBezTo>
                    <a:pt x="24" y="1"/>
                    <a:pt x="17" y="0"/>
                    <a:pt x="7" y="6"/>
                  </a:cubicBezTo>
                  <a:cubicBezTo>
                    <a:pt x="0" y="13"/>
                    <a:pt x="2" y="23"/>
                    <a:pt x="11" y="29"/>
                  </a:cubicBezTo>
                  <a:close/>
                </a:path>
              </a:pathLst>
            </a:custGeom>
            <a:solidFill>
              <a:srgbClr val="FCA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686"/>
            <p:cNvSpPr>
              <a:spLocks/>
            </p:cNvSpPr>
            <p:nvPr/>
          </p:nvSpPr>
          <p:spPr bwMode="auto">
            <a:xfrm>
              <a:off x="4023874" y="2913923"/>
              <a:ext cx="68837" cy="62181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5" y="2"/>
                </a:cxn>
                <a:cxn ang="0">
                  <a:pos x="1" y="7"/>
                </a:cxn>
              </a:cxnLst>
              <a:rect l="0" t="0" r="r" b="b"/>
              <a:pathLst>
                <a:path w="31" h="28">
                  <a:moveTo>
                    <a:pt x="1" y="7"/>
                  </a:moveTo>
                  <a:cubicBezTo>
                    <a:pt x="0" y="28"/>
                    <a:pt x="31" y="11"/>
                    <a:pt x="15" y="2"/>
                  </a:cubicBezTo>
                  <a:cubicBezTo>
                    <a:pt x="11" y="0"/>
                    <a:pt x="5" y="4"/>
                    <a:pt x="1" y="7"/>
                  </a:cubicBezTo>
                  <a:close/>
                </a:path>
              </a:pathLst>
            </a:custGeom>
            <a:solidFill>
              <a:srgbClr val="FC9E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687"/>
            <p:cNvSpPr>
              <a:spLocks/>
            </p:cNvSpPr>
            <p:nvPr/>
          </p:nvSpPr>
          <p:spPr bwMode="auto">
            <a:xfrm>
              <a:off x="3970581" y="2860625"/>
              <a:ext cx="46632" cy="55519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20" y="11"/>
                </a:cxn>
                <a:cxn ang="0">
                  <a:pos x="7" y="2"/>
                </a:cxn>
                <a:cxn ang="0">
                  <a:pos x="3" y="20"/>
                </a:cxn>
              </a:cxnLst>
              <a:rect l="0" t="0" r="r" b="b"/>
              <a:pathLst>
                <a:path w="21" h="25">
                  <a:moveTo>
                    <a:pt x="3" y="20"/>
                  </a:moveTo>
                  <a:cubicBezTo>
                    <a:pt x="5" y="25"/>
                    <a:pt x="19" y="16"/>
                    <a:pt x="20" y="11"/>
                  </a:cubicBezTo>
                  <a:cubicBezTo>
                    <a:pt x="21" y="4"/>
                    <a:pt x="12" y="0"/>
                    <a:pt x="7" y="2"/>
                  </a:cubicBezTo>
                  <a:cubicBezTo>
                    <a:pt x="0" y="5"/>
                    <a:pt x="0" y="15"/>
                    <a:pt x="3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688"/>
            <p:cNvSpPr>
              <a:spLocks/>
            </p:cNvSpPr>
            <p:nvPr/>
          </p:nvSpPr>
          <p:spPr bwMode="auto">
            <a:xfrm>
              <a:off x="3975022" y="2873950"/>
              <a:ext cx="33308" cy="42194"/>
            </a:xfrm>
            <a:custGeom>
              <a:avLst/>
              <a:gdLst/>
              <a:ahLst/>
              <a:cxnLst>
                <a:cxn ang="0">
                  <a:pos x="15" y="9"/>
                </a:cxn>
                <a:cxn ang="0">
                  <a:pos x="2" y="5"/>
                </a:cxn>
                <a:cxn ang="0">
                  <a:pos x="1" y="11"/>
                </a:cxn>
                <a:cxn ang="0">
                  <a:pos x="15" y="9"/>
                </a:cxn>
              </a:cxnLst>
              <a:rect l="0" t="0" r="r" b="b"/>
              <a:pathLst>
                <a:path w="15" h="19">
                  <a:moveTo>
                    <a:pt x="15" y="9"/>
                  </a:moveTo>
                  <a:cubicBezTo>
                    <a:pt x="13" y="2"/>
                    <a:pt x="6" y="0"/>
                    <a:pt x="2" y="5"/>
                  </a:cubicBezTo>
                  <a:cubicBezTo>
                    <a:pt x="0" y="7"/>
                    <a:pt x="1" y="11"/>
                    <a:pt x="1" y="11"/>
                  </a:cubicBezTo>
                  <a:cubicBezTo>
                    <a:pt x="1" y="19"/>
                    <a:pt x="12" y="14"/>
                    <a:pt x="15" y="9"/>
                  </a:cubicBezTo>
                  <a:close/>
                </a:path>
              </a:pathLst>
            </a:custGeom>
            <a:solidFill>
              <a:srgbClr val="94BE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689"/>
            <p:cNvSpPr>
              <a:spLocks/>
            </p:cNvSpPr>
            <p:nvPr/>
          </p:nvSpPr>
          <p:spPr bwMode="auto">
            <a:xfrm>
              <a:off x="3977243" y="2882833"/>
              <a:ext cx="19985" cy="24428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9" y="6"/>
                </a:cxn>
              </a:cxnLst>
              <a:rect l="0" t="0" r="r" b="b"/>
              <a:pathLst>
                <a:path w="9" h="11">
                  <a:moveTo>
                    <a:pt x="9" y="6"/>
                  </a:moveTo>
                  <a:cubicBezTo>
                    <a:pt x="8" y="1"/>
                    <a:pt x="4" y="0"/>
                    <a:pt x="1" y="3"/>
                  </a:cubicBezTo>
                  <a:cubicBezTo>
                    <a:pt x="0" y="4"/>
                    <a:pt x="0" y="7"/>
                    <a:pt x="0" y="7"/>
                  </a:cubicBezTo>
                  <a:cubicBezTo>
                    <a:pt x="1" y="11"/>
                    <a:pt x="7" y="8"/>
                    <a:pt x="9" y="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690"/>
            <p:cNvSpPr>
              <a:spLocks/>
            </p:cNvSpPr>
            <p:nvPr/>
          </p:nvSpPr>
          <p:spPr bwMode="auto">
            <a:xfrm>
              <a:off x="3975022" y="2885054"/>
              <a:ext cx="13323" cy="1332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4" y="6"/>
                </a:cxn>
                <a:cxn ang="0">
                  <a:pos x="5" y="2"/>
                </a:cxn>
                <a:cxn ang="0">
                  <a:pos x="2" y="1"/>
                </a:cxn>
                <a:cxn ang="0">
                  <a:pos x="1" y="4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1" y="5"/>
                    <a:pt x="3" y="6"/>
                    <a:pt x="4" y="6"/>
                  </a:cubicBezTo>
                  <a:cubicBezTo>
                    <a:pt x="5" y="5"/>
                    <a:pt x="6" y="4"/>
                    <a:pt x="5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691"/>
            <p:cNvSpPr>
              <a:spLocks/>
            </p:cNvSpPr>
            <p:nvPr/>
          </p:nvSpPr>
          <p:spPr bwMode="auto">
            <a:xfrm>
              <a:off x="3737423" y="2958338"/>
              <a:ext cx="62176" cy="51077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27" y="10"/>
                </a:cxn>
                <a:cxn ang="0">
                  <a:pos x="14" y="2"/>
                </a:cxn>
                <a:cxn ang="0">
                  <a:pos x="10" y="19"/>
                </a:cxn>
              </a:cxnLst>
              <a:rect l="0" t="0" r="r" b="b"/>
              <a:pathLst>
                <a:path w="28" h="23">
                  <a:moveTo>
                    <a:pt x="10" y="19"/>
                  </a:moveTo>
                  <a:cubicBezTo>
                    <a:pt x="14" y="23"/>
                    <a:pt x="26" y="15"/>
                    <a:pt x="27" y="10"/>
                  </a:cubicBezTo>
                  <a:cubicBezTo>
                    <a:pt x="28" y="4"/>
                    <a:pt x="20" y="0"/>
                    <a:pt x="14" y="2"/>
                  </a:cubicBezTo>
                  <a:cubicBezTo>
                    <a:pt x="0" y="6"/>
                    <a:pt x="7" y="16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692"/>
            <p:cNvSpPr>
              <a:spLocks/>
            </p:cNvSpPr>
            <p:nvPr/>
          </p:nvSpPr>
          <p:spPr bwMode="auto">
            <a:xfrm>
              <a:off x="3752966" y="2971663"/>
              <a:ext cx="44411" cy="39973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3" y="4"/>
                </a:cxn>
                <a:cxn ang="0">
                  <a:pos x="3" y="11"/>
                </a:cxn>
                <a:cxn ang="0">
                  <a:pos x="15" y="5"/>
                </a:cxn>
              </a:cxnLst>
              <a:rect l="0" t="0" r="r" b="b"/>
              <a:pathLst>
                <a:path w="20" h="18">
                  <a:moveTo>
                    <a:pt x="15" y="5"/>
                  </a:moveTo>
                  <a:cubicBezTo>
                    <a:pt x="13" y="1"/>
                    <a:pt x="7" y="0"/>
                    <a:pt x="3" y="4"/>
                  </a:cubicBezTo>
                  <a:cubicBezTo>
                    <a:pt x="3" y="5"/>
                    <a:pt x="0" y="7"/>
                    <a:pt x="3" y="11"/>
                  </a:cubicBezTo>
                  <a:cubicBezTo>
                    <a:pt x="4" y="18"/>
                    <a:pt x="20" y="12"/>
                    <a:pt x="15" y="5"/>
                  </a:cubicBezTo>
                  <a:close/>
                </a:path>
              </a:pathLst>
            </a:custGeom>
            <a:solidFill>
              <a:srgbClr val="94BE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693"/>
            <p:cNvSpPr>
              <a:spLocks/>
            </p:cNvSpPr>
            <p:nvPr/>
          </p:nvSpPr>
          <p:spPr bwMode="auto">
            <a:xfrm>
              <a:off x="3757408" y="2982766"/>
              <a:ext cx="22206" cy="19987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1" y="2"/>
                </a:cxn>
                <a:cxn ang="0">
                  <a:pos x="1" y="6"/>
                </a:cxn>
                <a:cxn ang="0">
                  <a:pos x="7" y="3"/>
                </a:cxn>
              </a:cxnLst>
              <a:rect l="0" t="0" r="r" b="b"/>
              <a:pathLst>
                <a:path w="10" h="9">
                  <a:moveTo>
                    <a:pt x="7" y="3"/>
                  </a:moveTo>
                  <a:cubicBezTo>
                    <a:pt x="6" y="1"/>
                    <a:pt x="3" y="0"/>
                    <a:pt x="1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2" y="9"/>
                    <a:pt x="10" y="6"/>
                    <a:pt x="7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694"/>
            <p:cNvSpPr>
              <a:spLocks/>
            </p:cNvSpPr>
            <p:nvPr/>
          </p:nvSpPr>
          <p:spPr bwMode="auto">
            <a:xfrm>
              <a:off x="3755187" y="2984987"/>
              <a:ext cx="13323" cy="1110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4" y="4"/>
                </a:cxn>
                <a:cxn ang="0">
                  <a:pos x="6" y="1"/>
                </a:cxn>
                <a:cxn ang="0">
                  <a:pos x="2" y="1"/>
                </a:cxn>
                <a:cxn ang="0">
                  <a:pos x="1" y="3"/>
                </a:cxn>
              </a:cxnLst>
              <a:rect l="0" t="0" r="r" b="b"/>
              <a:pathLst>
                <a:path w="6" h="5">
                  <a:moveTo>
                    <a:pt x="1" y="3"/>
                  </a:moveTo>
                  <a:cubicBezTo>
                    <a:pt x="1" y="4"/>
                    <a:pt x="3" y="5"/>
                    <a:pt x="4" y="4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695"/>
            <p:cNvSpPr>
              <a:spLocks/>
            </p:cNvSpPr>
            <p:nvPr/>
          </p:nvSpPr>
          <p:spPr bwMode="auto">
            <a:xfrm>
              <a:off x="3530911" y="2620785"/>
              <a:ext cx="632858" cy="572952"/>
            </a:xfrm>
            <a:custGeom>
              <a:avLst/>
              <a:gdLst/>
              <a:ahLst/>
              <a:cxnLst>
                <a:cxn ang="0">
                  <a:pos x="33" y="249"/>
                </a:cxn>
                <a:cxn ang="0">
                  <a:pos x="27" y="255"/>
                </a:cxn>
                <a:cxn ang="0">
                  <a:pos x="15" y="241"/>
                </a:cxn>
                <a:cxn ang="0">
                  <a:pos x="5" y="199"/>
                </a:cxn>
                <a:cxn ang="0">
                  <a:pos x="2" y="159"/>
                </a:cxn>
                <a:cxn ang="0">
                  <a:pos x="10" y="103"/>
                </a:cxn>
                <a:cxn ang="0">
                  <a:pos x="48" y="49"/>
                </a:cxn>
                <a:cxn ang="0">
                  <a:pos x="163" y="9"/>
                </a:cxn>
                <a:cxn ang="0">
                  <a:pos x="173" y="32"/>
                </a:cxn>
                <a:cxn ang="0">
                  <a:pos x="228" y="79"/>
                </a:cxn>
                <a:cxn ang="0">
                  <a:pos x="256" y="103"/>
                </a:cxn>
                <a:cxn ang="0">
                  <a:pos x="271" y="105"/>
                </a:cxn>
                <a:cxn ang="0">
                  <a:pos x="279" y="108"/>
                </a:cxn>
                <a:cxn ang="0">
                  <a:pos x="284" y="119"/>
                </a:cxn>
                <a:cxn ang="0">
                  <a:pos x="268" y="131"/>
                </a:cxn>
                <a:cxn ang="0">
                  <a:pos x="264" y="135"/>
                </a:cxn>
                <a:cxn ang="0">
                  <a:pos x="240" y="116"/>
                </a:cxn>
                <a:cxn ang="0">
                  <a:pos x="225" y="101"/>
                </a:cxn>
                <a:cxn ang="0">
                  <a:pos x="197" y="82"/>
                </a:cxn>
                <a:cxn ang="0">
                  <a:pos x="191" y="84"/>
                </a:cxn>
                <a:cxn ang="0">
                  <a:pos x="106" y="60"/>
                </a:cxn>
                <a:cxn ang="0">
                  <a:pos x="163" y="108"/>
                </a:cxn>
                <a:cxn ang="0">
                  <a:pos x="117" y="76"/>
                </a:cxn>
                <a:cxn ang="0">
                  <a:pos x="101" y="90"/>
                </a:cxn>
                <a:cxn ang="0">
                  <a:pos x="128" y="127"/>
                </a:cxn>
                <a:cxn ang="0">
                  <a:pos x="95" y="95"/>
                </a:cxn>
                <a:cxn ang="0">
                  <a:pos x="70" y="84"/>
                </a:cxn>
                <a:cxn ang="0">
                  <a:pos x="67" y="162"/>
                </a:cxn>
                <a:cxn ang="0">
                  <a:pos x="91" y="240"/>
                </a:cxn>
                <a:cxn ang="0">
                  <a:pos x="71" y="204"/>
                </a:cxn>
                <a:cxn ang="0">
                  <a:pos x="53" y="172"/>
                </a:cxn>
                <a:cxn ang="0">
                  <a:pos x="68" y="248"/>
                </a:cxn>
                <a:cxn ang="0">
                  <a:pos x="56" y="248"/>
                </a:cxn>
                <a:cxn ang="0">
                  <a:pos x="39" y="249"/>
                </a:cxn>
              </a:cxnLst>
              <a:rect l="0" t="0" r="r" b="b"/>
              <a:pathLst>
                <a:path w="285" h="258">
                  <a:moveTo>
                    <a:pt x="39" y="249"/>
                  </a:moveTo>
                  <a:cubicBezTo>
                    <a:pt x="37" y="250"/>
                    <a:pt x="35" y="249"/>
                    <a:pt x="33" y="249"/>
                  </a:cubicBezTo>
                  <a:cubicBezTo>
                    <a:pt x="32" y="250"/>
                    <a:pt x="32" y="251"/>
                    <a:pt x="31" y="252"/>
                  </a:cubicBezTo>
                  <a:cubicBezTo>
                    <a:pt x="30" y="253"/>
                    <a:pt x="29" y="255"/>
                    <a:pt x="27" y="255"/>
                  </a:cubicBezTo>
                  <a:cubicBezTo>
                    <a:pt x="13" y="258"/>
                    <a:pt x="2" y="240"/>
                    <a:pt x="3" y="226"/>
                  </a:cubicBezTo>
                  <a:cubicBezTo>
                    <a:pt x="5" y="232"/>
                    <a:pt x="12" y="239"/>
                    <a:pt x="15" y="241"/>
                  </a:cubicBezTo>
                  <a:cubicBezTo>
                    <a:pt x="19" y="242"/>
                    <a:pt x="22" y="239"/>
                    <a:pt x="22" y="236"/>
                  </a:cubicBezTo>
                  <a:cubicBezTo>
                    <a:pt x="20" y="222"/>
                    <a:pt x="12" y="211"/>
                    <a:pt x="5" y="199"/>
                  </a:cubicBezTo>
                  <a:cubicBezTo>
                    <a:pt x="5" y="197"/>
                    <a:pt x="5" y="196"/>
                    <a:pt x="4" y="194"/>
                  </a:cubicBezTo>
                  <a:cubicBezTo>
                    <a:pt x="2" y="182"/>
                    <a:pt x="1" y="170"/>
                    <a:pt x="2" y="159"/>
                  </a:cubicBezTo>
                  <a:cubicBezTo>
                    <a:pt x="3" y="146"/>
                    <a:pt x="0" y="130"/>
                    <a:pt x="4" y="119"/>
                  </a:cubicBezTo>
                  <a:cubicBezTo>
                    <a:pt x="5" y="113"/>
                    <a:pt x="9" y="108"/>
                    <a:pt x="10" y="103"/>
                  </a:cubicBezTo>
                  <a:cubicBezTo>
                    <a:pt x="12" y="98"/>
                    <a:pt x="13" y="91"/>
                    <a:pt x="15" y="87"/>
                  </a:cubicBezTo>
                  <a:cubicBezTo>
                    <a:pt x="22" y="72"/>
                    <a:pt x="35" y="59"/>
                    <a:pt x="48" y="49"/>
                  </a:cubicBezTo>
                  <a:cubicBezTo>
                    <a:pt x="56" y="44"/>
                    <a:pt x="63" y="39"/>
                    <a:pt x="70" y="38"/>
                  </a:cubicBezTo>
                  <a:cubicBezTo>
                    <a:pt x="90" y="14"/>
                    <a:pt x="138" y="0"/>
                    <a:pt x="163" y="9"/>
                  </a:cubicBezTo>
                  <a:cubicBezTo>
                    <a:pt x="144" y="12"/>
                    <a:pt x="114" y="10"/>
                    <a:pt x="95" y="27"/>
                  </a:cubicBezTo>
                  <a:cubicBezTo>
                    <a:pt x="125" y="18"/>
                    <a:pt x="152" y="22"/>
                    <a:pt x="173" y="32"/>
                  </a:cubicBezTo>
                  <a:cubicBezTo>
                    <a:pt x="185" y="38"/>
                    <a:pt x="210" y="52"/>
                    <a:pt x="217" y="66"/>
                  </a:cubicBezTo>
                  <a:cubicBezTo>
                    <a:pt x="220" y="72"/>
                    <a:pt x="223" y="74"/>
                    <a:pt x="228" y="79"/>
                  </a:cubicBezTo>
                  <a:cubicBezTo>
                    <a:pt x="233" y="84"/>
                    <a:pt x="238" y="92"/>
                    <a:pt x="245" y="96"/>
                  </a:cubicBezTo>
                  <a:cubicBezTo>
                    <a:pt x="249" y="99"/>
                    <a:pt x="252" y="101"/>
                    <a:pt x="256" y="103"/>
                  </a:cubicBezTo>
                  <a:cubicBezTo>
                    <a:pt x="256" y="103"/>
                    <a:pt x="259" y="104"/>
                    <a:pt x="261" y="106"/>
                  </a:cubicBezTo>
                  <a:cubicBezTo>
                    <a:pt x="266" y="108"/>
                    <a:pt x="268" y="108"/>
                    <a:pt x="271" y="105"/>
                  </a:cubicBezTo>
                  <a:cubicBezTo>
                    <a:pt x="273" y="100"/>
                    <a:pt x="268" y="97"/>
                    <a:pt x="266" y="95"/>
                  </a:cubicBezTo>
                  <a:cubicBezTo>
                    <a:pt x="275" y="99"/>
                    <a:pt x="279" y="101"/>
                    <a:pt x="279" y="108"/>
                  </a:cubicBezTo>
                  <a:cubicBezTo>
                    <a:pt x="279" y="110"/>
                    <a:pt x="280" y="111"/>
                    <a:pt x="281" y="112"/>
                  </a:cubicBezTo>
                  <a:cubicBezTo>
                    <a:pt x="280" y="116"/>
                    <a:pt x="285" y="116"/>
                    <a:pt x="284" y="119"/>
                  </a:cubicBezTo>
                  <a:cubicBezTo>
                    <a:pt x="282" y="122"/>
                    <a:pt x="278" y="120"/>
                    <a:pt x="274" y="122"/>
                  </a:cubicBezTo>
                  <a:cubicBezTo>
                    <a:pt x="272" y="125"/>
                    <a:pt x="274" y="129"/>
                    <a:pt x="268" y="131"/>
                  </a:cubicBezTo>
                  <a:cubicBezTo>
                    <a:pt x="269" y="134"/>
                    <a:pt x="271" y="133"/>
                    <a:pt x="270" y="135"/>
                  </a:cubicBezTo>
                  <a:cubicBezTo>
                    <a:pt x="267" y="137"/>
                    <a:pt x="267" y="133"/>
                    <a:pt x="264" y="135"/>
                  </a:cubicBezTo>
                  <a:cubicBezTo>
                    <a:pt x="264" y="137"/>
                    <a:pt x="265" y="139"/>
                    <a:pt x="262" y="140"/>
                  </a:cubicBezTo>
                  <a:cubicBezTo>
                    <a:pt x="252" y="136"/>
                    <a:pt x="249" y="124"/>
                    <a:pt x="240" y="116"/>
                  </a:cubicBezTo>
                  <a:cubicBezTo>
                    <a:pt x="237" y="113"/>
                    <a:pt x="232" y="111"/>
                    <a:pt x="229" y="108"/>
                  </a:cubicBezTo>
                  <a:cubicBezTo>
                    <a:pt x="227" y="106"/>
                    <a:pt x="226" y="103"/>
                    <a:pt x="225" y="101"/>
                  </a:cubicBezTo>
                  <a:cubicBezTo>
                    <a:pt x="218" y="91"/>
                    <a:pt x="212" y="81"/>
                    <a:pt x="203" y="75"/>
                  </a:cubicBezTo>
                  <a:cubicBezTo>
                    <a:pt x="199" y="77"/>
                    <a:pt x="199" y="79"/>
                    <a:pt x="197" y="82"/>
                  </a:cubicBezTo>
                  <a:cubicBezTo>
                    <a:pt x="193" y="82"/>
                    <a:pt x="186" y="72"/>
                    <a:pt x="181" y="70"/>
                  </a:cubicBezTo>
                  <a:cubicBezTo>
                    <a:pt x="182" y="72"/>
                    <a:pt x="192" y="82"/>
                    <a:pt x="191" y="84"/>
                  </a:cubicBezTo>
                  <a:cubicBezTo>
                    <a:pt x="187" y="88"/>
                    <a:pt x="183" y="93"/>
                    <a:pt x="176" y="94"/>
                  </a:cubicBezTo>
                  <a:cubicBezTo>
                    <a:pt x="155" y="78"/>
                    <a:pt x="133" y="62"/>
                    <a:pt x="106" y="60"/>
                  </a:cubicBezTo>
                  <a:cubicBezTo>
                    <a:pt x="121" y="69"/>
                    <a:pt x="138" y="80"/>
                    <a:pt x="152" y="93"/>
                  </a:cubicBezTo>
                  <a:cubicBezTo>
                    <a:pt x="157" y="96"/>
                    <a:pt x="166" y="101"/>
                    <a:pt x="163" y="108"/>
                  </a:cubicBezTo>
                  <a:cubicBezTo>
                    <a:pt x="157" y="111"/>
                    <a:pt x="156" y="105"/>
                    <a:pt x="153" y="103"/>
                  </a:cubicBezTo>
                  <a:cubicBezTo>
                    <a:pt x="143" y="93"/>
                    <a:pt x="130" y="83"/>
                    <a:pt x="117" y="76"/>
                  </a:cubicBezTo>
                  <a:cubicBezTo>
                    <a:pt x="105" y="69"/>
                    <a:pt x="92" y="60"/>
                    <a:pt x="77" y="60"/>
                  </a:cubicBezTo>
                  <a:cubicBezTo>
                    <a:pt x="85" y="70"/>
                    <a:pt x="93" y="80"/>
                    <a:pt x="101" y="90"/>
                  </a:cubicBezTo>
                  <a:cubicBezTo>
                    <a:pt x="110" y="99"/>
                    <a:pt x="121" y="108"/>
                    <a:pt x="126" y="119"/>
                  </a:cubicBezTo>
                  <a:cubicBezTo>
                    <a:pt x="127" y="121"/>
                    <a:pt x="129" y="125"/>
                    <a:pt x="128" y="127"/>
                  </a:cubicBezTo>
                  <a:cubicBezTo>
                    <a:pt x="122" y="131"/>
                    <a:pt x="121" y="124"/>
                    <a:pt x="118" y="121"/>
                  </a:cubicBezTo>
                  <a:cubicBezTo>
                    <a:pt x="112" y="113"/>
                    <a:pt x="103" y="104"/>
                    <a:pt x="95" y="95"/>
                  </a:cubicBezTo>
                  <a:cubicBezTo>
                    <a:pt x="87" y="86"/>
                    <a:pt x="81" y="75"/>
                    <a:pt x="73" y="67"/>
                  </a:cubicBezTo>
                  <a:cubicBezTo>
                    <a:pt x="70" y="72"/>
                    <a:pt x="70" y="78"/>
                    <a:pt x="70" y="84"/>
                  </a:cubicBezTo>
                  <a:cubicBezTo>
                    <a:pt x="79" y="96"/>
                    <a:pt x="93" y="150"/>
                    <a:pt x="87" y="155"/>
                  </a:cubicBezTo>
                  <a:cubicBezTo>
                    <a:pt x="84" y="158"/>
                    <a:pt x="74" y="158"/>
                    <a:pt x="67" y="162"/>
                  </a:cubicBezTo>
                  <a:cubicBezTo>
                    <a:pt x="68" y="178"/>
                    <a:pt x="77" y="199"/>
                    <a:pt x="85" y="216"/>
                  </a:cubicBezTo>
                  <a:cubicBezTo>
                    <a:pt x="89" y="223"/>
                    <a:pt x="96" y="234"/>
                    <a:pt x="91" y="240"/>
                  </a:cubicBezTo>
                  <a:cubicBezTo>
                    <a:pt x="87" y="239"/>
                    <a:pt x="85" y="233"/>
                    <a:pt x="83" y="229"/>
                  </a:cubicBezTo>
                  <a:cubicBezTo>
                    <a:pt x="79" y="220"/>
                    <a:pt x="75" y="212"/>
                    <a:pt x="71" y="204"/>
                  </a:cubicBezTo>
                  <a:cubicBezTo>
                    <a:pt x="64" y="191"/>
                    <a:pt x="61" y="178"/>
                    <a:pt x="58" y="167"/>
                  </a:cubicBezTo>
                  <a:cubicBezTo>
                    <a:pt x="56" y="169"/>
                    <a:pt x="54" y="170"/>
                    <a:pt x="53" y="172"/>
                  </a:cubicBezTo>
                  <a:cubicBezTo>
                    <a:pt x="57" y="193"/>
                    <a:pt x="70" y="218"/>
                    <a:pt x="75" y="239"/>
                  </a:cubicBezTo>
                  <a:cubicBezTo>
                    <a:pt x="72" y="242"/>
                    <a:pt x="72" y="246"/>
                    <a:pt x="68" y="248"/>
                  </a:cubicBezTo>
                  <a:cubicBezTo>
                    <a:pt x="64" y="249"/>
                    <a:pt x="64" y="244"/>
                    <a:pt x="61" y="243"/>
                  </a:cubicBezTo>
                  <a:cubicBezTo>
                    <a:pt x="59" y="244"/>
                    <a:pt x="59" y="247"/>
                    <a:pt x="56" y="248"/>
                  </a:cubicBezTo>
                  <a:cubicBezTo>
                    <a:pt x="52" y="248"/>
                    <a:pt x="51" y="243"/>
                    <a:pt x="48" y="242"/>
                  </a:cubicBezTo>
                  <a:cubicBezTo>
                    <a:pt x="45" y="244"/>
                    <a:pt x="44" y="247"/>
                    <a:pt x="39" y="249"/>
                  </a:cubicBez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696"/>
            <p:cNvSpPr>
              <a:spLocks/>
            </p:cNvSpPr>
            <p:nvPr/>
          </p:nvSpPr>
          <p:spPr bwMode="auto">
            <a:xfrm>
              <a:off x="3570881" y="2984987"/>
              <a:ext cx="71058" cy="3331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6" y="2"/>
                </a:cxn>
                <a:cxn ang="0">
                  <a:pos x="30" y="12"/>
                </a:cxn>
                <a:cxn ang="0">
                  <a:pos x="1" y="11"/>
                </a:cxn>
                <a:cxn ang="0">
                  <a:pos x="0" y="4"/>
                </a:cxn>
              </a:cxnLst>
              <a:rect l="0" t="0" r="r" b="b"/>
              <a:pathLst>
                <a:path w="32" h="15">
                  <a:moveTo>
                    <a:pt x="0" y="4"/>
                  </a:moveTo>
                  <a:cubicBezTo>
                    <a:pt x="0" y="4"/>
                    <a:pt x="18" y="0"/>
                    <a:pt x="26" y="2"/>
                  </a:cubicBezTo>
                  <a:cubicBezTo>
                    <a:pt x="32" y="5"/>
                    <a:pt x="31" y="10"/>
                    <a:pt x="30" y="12"/>
                  </a:cubicBezTo>
                  <a:cubicBezTo>
                    <a:pt x="28" y="15"/>
                    <a:pt x="5" y="11"/>
                    <a:pt x="1" y="11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697"/>
            <p:cNvSpPr>
              <a:spLocks/>
            </p:cNvSpPr>
            <p:nvPr/>
          </p:nvSpPr>
          <p:spPr bwMode="auto">
            <a:xfrm>
              <a:off x="3624174" y="2998312"/>
              <a:ext cx="8882" cy="888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4" y="3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698"/>
            <p:cNvSpPr>
              <a:spLocks/>
            </p:cNvSpPr>
            <p:nvPr/>
          </p:nvSpPr>
          <p:spPr bwMode="auto">
            <a:xfrm>
              <a:off x="3613071" y="2996091"/>
              <a:ext cx="6662" cy="1110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5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699"/>
            <p:cNvSpPr>
              <a:spLocks/>
            </p:cNvSpPr>
            <p:nvPr/>
          </p:nvSpPr>
          <p:spPr bwMode="auto">
            <a:xfrm>
              <a:off x="3599748" y="2996091"/>
              <a:ext cx="8882" cy="888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700"/>
            <p:cNvSpPr>
              <a:spLocks/>
            </p:cNvSpPr>
            <p:nvPr/>
          </p:nvSpPr>
          <p:spPr bwMode="auto">
            <a:xfrm>
              <a:off x="3588645" y="2996091"/>
              <a:ext cx="8882" cy="888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701"/>
            <p:cNvSpPr>
              <a:spLocks/>
            </p:cNvSpPr>
            <p:nvPr/>
          </p:nvSpPr>
          <p:spPr bwMode="auto">
            <a:xfrm>
              <a:off x="3577542" y="2996091"/>
              <a:ext cx="8882" cy="888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4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4"/>
                    <a:pt x="2" y="4"/>
                    <a:pt x="2" y="4"/>
                  </a:cubicBezTo>
                  <a:cubicBezTo>
                    <a:pt x="3" y="3"/>
                    <a:pt x="4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1B5762D2-E9B1-6D48-9EB8-6CC1E5E08D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314" y="961312"/>
            <a:ext cx="4381718" cy="4118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2" descr="F:\5336aa14a37d1.png">
            <a:extLst>
              <a:ext uri="{FF2B5EF4-FFF2-40B4-BE49-F238E27FC236}">
                <a16:creationId xmlns:a16="http://schemas.microsoft.com/office/drawing/2014/main" id="{84D7AB89-C4D5-9543-B569-6067EAE85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691" y="1945732"/>
            <a:ext cx="3002974" cy="232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51721" y="357504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" name="Group 280"/>
          <p:cNvGrpSpPr/>
          <p:nvPr/>
        </p:nvGrpSpPr>
        <p:grpSpPr>
          <a:xfrm rot="900000">
            <a:off x="1104759" y="825707"/>
            <a:ext cx="494226" cy="575268"/>
            <a:chOff x="3530911" y="2620785"/>
            <a:chExt cx="859355" cy="1303577"/>
          </a:xfrm>
        </p:grpSpPr>
        <p:sp>
          <p:nvSpPr>
            <p:cNvPr id="93" name="Freeform 671"/>
            <p:cNvSpPr>
              <a:spLocks/>
            </p:cNvSpPr>
            <p:nvPr/>
          </p:nvSpPr>
          <p:spPr bwMode="auto">
            <a:xfrm>
              <a:off x="4239268" y="2973883"/>
              <a:ext cx="133233" cy="166556"/>
            </a:xfrm>
            <a:custGeom>
              <a:avLst/>
              <a:gdLst/>
              <a:ahLst/>
              <a:cxnLst>
                <a:cxn ang="0">
                  <a:pos x="49" y="23"/>
                </a:cxn>
                <a:cxn ang="0">
                  <a:pos x="45" y="14"/>
                </a:cxn>
                <a:cxn ang="0">
                  <a:pos x="22" y="22"/>
                </a:cxn>
                <a:cxn ang="0">
                  <a:pos x="24" y="14"/>
                </a:cxn>
                <a:cxn ang="0">
                  <a:pos x="25" y="8"/>
                </a:cxn>
                <a:cxn ang="0">
                  <a:pos x="15" y="6"/>
                </a:cxn>
                <a:cxn ang="0">
                  <a:pos x="10" y="21"/>
                </a:cxn>
                <a:cxn ang="0">
                  <a:pos x="5" y="28"/>
                </a:cxn>
                <a:cxn ang="0">
                  <a:pos x="5" y="33"/>
                </a:cxn>
                <a:cxn ang="0">
                  <a:pos x="4" y="34"/>
                </a:cxn>
                <a:cxn ang="0">
                  <a:pos x="3" y="54"/>
                </a:cxn>
                <a:cxn ang="0">
                  <a:pos x="15" y="58"/>
                </a:cxn>
                <a:cxn ang="0">
                  <a:pos x="18" y="60"/>
                </a:cxn>
                <a:cxn ang="0">
                  <a:pos x="32" y="71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32" y="55"/>
                </a:cxn>
                <a:cxn ang="0">
                  <a:pos x="31" y="52"/>
                </a:cxn>
                <a:cxn ang="0">
                  <a:pos x="31" y="52"/>
                </a:cxn>
                <a:cxn ang="0">
                  <a:pos x="50" y="58"/>
                </a:cxn>
                <a:cxn ang="0">
                  <a:pos x="53" y="46"/>
                </a:cxn>
                <a:cxn ang="0">
                  <a:pos x="38" y="42"/>
                </a:cxn>
                <a:cxn ang="0">
                  <a:pos x="39" y="42"/>
                </a:cxn>
                <a:cxn ang="0">
                  <a:pos x="43" y="41"/>
                </a:cxn>
                <a:cxn ang="0">
                  <a:pos x="48" y="39"/>
                </a:cxn>
                <a:cxn ang="0">
                  <a:pos x="54" y="38"/>
                </a:cxn>
                <a:cxn ang="0">
                  <a:pos x="55" y="27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0" y="29"/>
                </a:cxn>
                <a:cxn ang="0">
                  <a:pos x="49" y="23"/>
                </a:cxn>
              </a:cxnLst>
              <a:rect l="0" t="0" r="r" b="b"/>
              <a:pathLst>
                <a:path w="60" h="75">
                  <a:moveTo>
                    <a:pt x="49" y="23"/>
                  </a:moveTo>
                  <a:cubicBezTo>
                    <a:pt x="53" y="19"/>
                    <a:pt x="49" y="14"/>
                    <a:pt x="45" y="14"/>
                  </a:cubicBezTo>
                  <a:cubicBezTo>
                    <a:pt x="37" y="14"/>
                    <a:pt x="30" y="18"/>
                    <a:pt x="22" y="22"/>
                  </a:cubicBezTo>
                  <a:cubicBezTo>
                    <a:pt x="23" y="19"/>
                    <a:pt x="24" y="17"/>
                    <a:pt x="24" y="14"/>
                  </a:cubicBezTo>
                  <a:cubicBezTo>
                    <a:pt x="25" y="12"/>
                    <a:pt x="25" y="10"/>
                    <a:pt x="25" y="8"/>
                  </a:cubicBezTo>
                  <a:cubicBezTo>
                    <a:pt x="26" y="2"/>
                    <a:pt x="16" y="0"/>
                    <a:pt x="15" y="6"/>
                  </a:cubicBezTo>
                  <a:cubicBezTo>
                    <a:pt x="14" y="12"/>
                    <a:pt x="12" y="16"/>
                    <a:pt x="10" y="21"/>
                  </a:cubicBezTo>
                  <a:cubicBezTo>
                    <a:pt x="9" y="24"/>
                    <a:pt x="7" y="26"/>
                    <a:pt x="5" y="28"/>
                  </a:cubicBezTo>
                  <a:cubicBezTo>
                    <a:pt x="3" y="30"/>
                    <a:pt x="4" y="32"/>
                    <a:pt x="5" y="33"/>
                  </a:cubicBezTo>
                  <a:cubicBezTo>
                    <a:pt x="5" y="34"/>
                    <a:pt x="5" y="34"/>
                    <a:pt x="4" y="34"/>
                  </a:cubicBezTo>
                  <a:cubicBezTo>
                    <a:pt x="3" y="39"/>
                    <a:pt x="0" y="50"/>
                    <a:pt x="3" y="54"/>
                  </a:cubicBezTo>
                  <a:cubicBezTo>
                    <a:pt x="5" y="58"/>
                    <a:pt x="10" y="58"/>
                    <a:pt x="15" y="58"/>
                  </a:cubicBezTo>
                  <a:cubicBezTo>
                    <a:pt x="16" y="59"/>
                    <a:pt x="16" y="60"/>
                    <a:pt x="18" y="60"/>
                  </a:cubicBezTo>
                  <a:cubicBezTo>
                    <a:pt x="24" y="62"/>
                    <a:pt x="27" y="67"/>
                    <a:pt x="32" y="71"/>
                  </a:cubicBezTo>
                  <a:cubicBezTo>
                    <a:pt x="36" y="75"/>
                    <a:pt x="42" y="69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7" y="60"/>
                    <a:pt x="35" y="57"/>
                    <a:pt x="32" y="55"/>
                  </a:cubicBezTo>
                  <a:cubicBezTo>
                    <a:pt x="32" y="54"/>
                    <a:pt x="31" y="53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7" y="53"/>
                    <a:pt x="44" y="56"/>
                    <a:pt x="50" y="58"/>
                  </a:cubicBezTo>
                  <a:cubicBezTo>
                    <a:pt x="58" y="60"/>
                    <a:pt x="60" y="48"/>
                    <a:pt x="53" y="46"/>
                  </a:cubicBezTo>
                  <a:cubicBezTo>
                    <a:pt x="48" y="45"/>
                    <a:pt x="43" y="43"/>
                    <a:pt x="38" y="42"/>
                  </a:cubicBezTo>
                  <a:cubicBezTo>
                    <a:pt x="38" y="42"/>
                    <a:pt x="39" y="42"/>
                    <a:pt x="39" y="42"/>
                  </a:cubicBezTo>
                  <a:cubicBezTo>
                    <a:pt x="40" y="42"/>
                    <a:pt x="42" y="42"/>
                    <a:pt x="43" y="41"/>
                  </a:cubicBezTo>
                  <a:cubicBezTo>
                    <a:pt x="44" y="41"/>
                    <a:pt x="46" y="40"/>
                    <a:pt x="48" y="39"/>
                  </a:cubicBezTo>
                  <a:cubicBezTo>
                    <a:pt x="51" y="39"/>
                    <a:pt x="53" y="38"/>
                    <a:pt x="54" y="38"/>
                  </a:cubicBezTo>
                  <a:cubicBezTo>
                    <a:pt x="60" y="37"/>
                    <a:pt x="60" y="29"/>
                    <a:pt x="55" y="27"/>
                  </a:cubicBezTo>
                  <a:cubicBezTo>
                    <a:pt x="51" y="25"/>
                    <a:pt x="49" y="26"/>
                    <a:pt x="46" y="27"/>
                  </a:cubicBezTo>
                  <a:cubicBezTo>
                    <a:pt x="45" y="27"/>
                    <a:pt x="44" y="28"/>
                    <a:pt x="43" y="28"/>
                  </a:cubicBezTo>
                  <a:cubicBezTo>
                    <a:pt x="42" y="28"/>
                    <a:pt x="41" y="29"/>
                    <a:pt x="40" y="29"/>
                  </a:cubicBezTo>
                  <a:cubicBezTo>
                    <a:pt x="44" y="27"/>
                    <a:pt x="47" y="25"/>
                    <a:pt x="49" y="23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672"/>
            <p:cNvSpPr>
              <a:spLocks/>
            </p:cNvSpPr>
            <p:nvPr/>
          </p:nvSpPr>
          <p:spPr bwMode="auto">
            <a:xfrm>
              <a:off x="3570881" y="3391384"/>
              <a:ext cx="135454" cy="151011"/>
            </a:xfrm>
            <a:custGeom>
              <a:avLst/>
              <a:gdLst/>
              <a:ahLst/>
              <a:cxnLst>
                <a:cxn ang="0">
                  <a:pos x="7" y="41"/>
                </a:cxn>
                <a:cxn ang="0">
                  <a:pos x="2" y="32"/>
                </a:cxn>
                <a:cxn ang="0">
                  <a:pos x="22" y="17"/>
                </a:cxn>
                <a:cxn ang="0">
                  <a:pos x="14" y="15"/>
                </a:cxn>
                <a:cxn ang="0">
                  <a:pos x="9" y="12"/>
                </a:cxn>
                <a:cxn ang="0">
                  <a:pos x="13" y="2"/>
                </a:cxn>
                <a:cxn ang="0">
                  <a:pos x="28" y="7"/>
                </a:cxn>
                <a:cxn ang="0">
                  <a:pos x="36" y="6"/>
                </a:cxn>
                <a:cxn ang="0">
                  <a:pos x="41" y="9"/>
                </a:cxn>
                <a:cxn ang="0">
                  <a:pos x="42" y="9"/>
                </a:cxn>
                <a:cxn ang="0">
                  <a:pos x="59" y="19"/>
                </a:cxn>
                <a:cxn ang="0">
                  <a:pos x="55" y="31"/>
                </a:cxn>
                <a:cxn ang="0">
                  <a:pos x="56" y="35"/>
                </a:cxn>
                <a:cxn ang="0">
                  <a:pos x="57" y="53"/>
                </a:cxn>
                <a:cxn ang="0">
                  <a:pos x="47" y="56"/>
                </a:cxn>
                <a:cxn ang="0">
                  <a:pos x="47" y="56"/>
                </a:cxn>
                <a:cxn ang="0">
                  <a:pos x="44" y="44"/>
                </a:cxn>
                <a:cxn ang="0">
                  <a:pos x="42" y="41"/>
                </a:cxn>
                <a:cxn ang="0">
                  <a:pos x="42" y="41"/>
                </a:cxn>
                <a:cxn ang="0">
                  <a:pos x="36" y="61"/>
                </a:cxn>
                <a:cxn ang="0">
                  <a:pos x="25" y="56"/>
                </a:cxn>
                <a:cxn ang="0">
                  <a:pos x="30" y="42"/>
                </a:cxn>
                <a:cxn ang="0">
                  <a:pos x="29" y="42"/>
                </a:cxn>
                <a:cxn ang="0">
                  <a:pos x="26" y="46"/>
                </a:cxn>
                <a:cxn ang="0">
                  <a:pos x="22" y="48"/>
                </a:cxn>
                <a:cxn ang="0">
                  <a:pos x="17" y="53"/>
                </a:cxn>
                <a:cxn ang="0">
                  <a:pos x="8" y="48"/>
                </a:cxn>
                <a:cxn ang="0">
                  <a:pos x="13" y="40"/>
                </a:cxn>
                <a:cxn ang="0">
                  <a:pos x="16" y="38"/>
                </a:cxn>
                <a:cxn ang="0">
                  <a:pos x="17" y="36"/>
                </a:cxn>
                <a:cxn ang="0">
                  <a:pos x="7" y="41"/>
                </a:cxn>
              </a:cxnLst>
              <a:rect l="0" t="0" r="r" b="b"/>
              <a:pathLst>
                <a:path w="61" h="68">
                  <a:moveTo>
                    <a:pt x="7" y="41"/>
                  </a:moveTo>
                  <a:cubicBezTo>
                    <a:pt x="2" y="42"/>
                    <a:pt x="0" y="36"/>
                    <a:pt x="2" y="32"/>
                  </a:cubicBezTo>
                  <a:cubicBezTo>
                    <a:pt x="7" y="25"/>
                    <a:pt x="14" y="22"/>
                    <a:pt x="22" y="17"/>
                  </a:cubicBezTo>
                  <a:cubicBezTo>
                    <a:pt x="19" y="17"/>
                    <a:pt x="17" y="16"/>
                    <a:pt x="14" y="15"/>
                  </a:cubicBezTo>
                  <a:cubicBezTo>
                    <a:pt x="12" y="14"/>
                    <a:pt x="11" y="13"/>
                    <a:pt x="9" y="12"/>
                  </a:cubicBezTo>
                  <a:cubicBezTo>
                    <a:pt x="3" y="9"/>
                    <a:pt x="7" y="0"/>
                    <a:pt x="13" y="2"/>
                  </a:cubicBezTo>
                  <a:cubicBezTo>
                    <a:pt x="18" y="5"/>
                    <a:pt x="23" y="6"/>
                    <a:pt x="28" y="7"/>
                  </a:cubicBezTo>
                  <a:cubicBezTo>
                    <a:pt x="31" y="7"/>
                    <a:pt x="34" y="7"/>
                    <a:pt x="36" y="6"/>
                  </a:cubicBezTo>
                  <a:cubicBezTo>
                    <a:pt x="39" y="6"/>
                    <a:pt x="40" y="7"/>
                    <a:pt x="41" y="9"/>
                  </a:cubicBezTo>
                  <a:cubicBezTo>
                    <a:pt x="41" y="9"/>
                    <a:pt x="42" y="9"/>
                    <a:pt x="42" y="9"/>
                  </a:cubicBezTo>
                  <a:cubicBezTo>
                    <a:pt x="46" y="11"/>
                    <a:pt x="57" y="15"/>
                    <a:pt x="59" y="19"/>
                  </a:cubicBezTo>
                  <a:cubicBezTo>
                    <a:pt x="61" y="23"/>
                    <a:pt x="58" y="28"/>
                    <a:pt x="55" y="31"/>
                  </a:cubicBezTo>
                  <a:cubicBezTo>
                    <a:pt x="56" y="32"/>
                    <a:pt x="56" y="34"/>
                    <a:pt x="56" y="35"/>
                  </a:cubicBezTo>
                  <a:cubicBezTo>
                    <a:pt x="54" y="41"/>
                    <a:pt x="56" y="46"/>
                    <a:pt x="57" y="53"/>
                  </a:cubicBezTo>
                  <a:cubicBezTo>
                    <a:pt x="58" y="59"/>
                    <a:pt x="50" y="61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1"/>
                    <a:pt x="44" y="48"/>
                    <a:pt x="44" y="44"/>
                  </a:cubicBezTo>
                  <a:cubicBezTo>
                    <a:pt x="43" y="43"/>
                    <a:pt x="43" y="42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9" y="47"/>
                    <a:pt x="38" y="55"/>
                    <a:pt x="36" y="61"/>
                  </a:cubicBezTo>
                  <a:cubicBezTo>
                    <a:pt x="34" y="68"/>
                    <a:pt x="22" y="64"/>
                    <a:pt x="25" y="56"/>
                  </a:cubicBezTo>
                  <a:cubicBezTo>
                    <a:pt x="27" y="52"/>
                    <a:pt x="28" y="47"/>
                    <a:pt x="30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4"/>
                    <a:pt x="27" y="45"/>
                    <a:pt x="26" y="46"/>
                  </a:cubicBezTo>
                  <a:cubicBezTo>
                    <a:pt x="26" y="46"/>
                    <a:pt x="23" y="48"/>
                    <a:pt x="22" y="48"/>
                  </a:cubicBezTo>
                  <a:cubicBezTo>
                    <a:pt x="20" y="51"/>
                    <a:pt x="18" y="52"/>
                    <a:pt x="17" y="53"/>
                  </a:cubicBezTo>
                  <a:cubicBezTo>
                    <a:pt x="14" y="57"/>
                    <a:pt x="7" y="53"/>
                    <a:pt x="8" y="48"/>
                  </a:cubicBezTo>
                  <a:cubicBezTo>
                    <a:pt x="9" y="43"/>
                    <a:pt x="11" y="42"/>
                    <a:pt x="13" y="40"/>
                  </a:cubicBezTo>
                  <a:cubicBezTo>
                    <a:pt x="14" y="39"/>
                    <a:pt x="15" y="39"/>
                    <a:pt x="16" y="38"/>
                  </a:cubicBezTo>
                  <a:cubicBezTo>
                    <a:pt x="16" y="37"/>
                    <a:pt x="17" y="37"/>
                    <a:pt x="17" y="36"/>
                  </a:cubicBezTo>
                  <a:cubicBezTo>
                    <a:pt x="14" y="38"/>
                    <a:pt x="11" y="40"/>
                    <a:pt x="7" y="41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673"/>
            <p:cNvSpPr>
              <a:spLocks/>
            </p:cNvSpPr>
            <p:nvPr/>
          </p:nvSpPr>
          <p:spPr bwMode="auto">
            <a:xfrm>
              <a:off x="4163769" y="3542394"/>
              <a:ext cx="213173" cy="275372"/>
            </a:xfrm>
            <a:custGeom>
              <a:avLst/>
              <a:gdLst/>
              <a:ahLst/>
              <a:cxnLst>
                <a:cxn ang="0">
                  <a:pos x="73" y="93"/>
                </a:cxn>
                <a:cxn ang="0">
                  <a:pos x="72" y="91"/>
                </a:cxn>
                <a:cxn ang="0">
                  <a:pos x="28" y="10"/>
                </a:cxn>
                <a:cxn ang="0">
                  <a:pos x="22" y="9"/>
                </a:cxn>
                <a:cxn ang="0">
                  <a:pos x="18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2" y="10"/>
                </a:cxn>
                <a:cxn ang="0">
                  <a:pos x="29" y="60"/>
                </a:cxn>
                <a:cxn ang="0">
                  <a:pos x="46" y="97"/>
                </a:cxn>
                <a:cxn ang="0">
                  <a:pos x="46" y="97"/>
                </a:cxn>
                <a:cxn ang="0">
                  <a:pos x="48" y="103"/>
                </a:cxn>
                <a:cxn ang="0">
                  <a:pos x="50" y="106"/>
                </a:cxn>
                <a:cxn ang="0">
                  <a:pos x="52" y="110"/>
                </a:cxn>
                <a:cxn ang="0">
                  <a:pos x="59" y="120"/>
                </a:cxn>
                <a:cxn ang="0">
                  <a:pos x="82" y="112"/>
                </a:cxn>
                <a:cxn ang="0">
                  <a:pos x="83" y="112"/>
                </a:cxn>
                <a:cxn ang="0">
                  <a:pos x="84" y="112"/>
                </a:cxn>
                <a:cxn ang="0">
                  <a:pos x="93" y="104"/>
                </a:cxn>
                <a:cxn ang="0">
                  <a:pos x="73" y="93"/>
                </a:cxn>
              </a:cxnLst>
              <a:rect l="0" t="0" r="r" b="b"/>
              <a:pathLst>
                <a:path w="96" h="124">
                  <a:moveTo>
                    <a:pt x="73" y="93"/>
                  </a:moveTo>
                  <a:cubicBezTo>
                    <a:pt x="73" y="92"/>
                    <a:pt x="73" y="91"/>
                    <a:pt x="72" y="91"/>
                  </a:cubicBezTo>
                  <a:cubicBezTo>
                    <a:pt x="61" y="62"/>
                    <a:pt x="50" y="32"/>
                    <a:pt x="28" y="10"/>
                  </a:cubicBezTo>
                  <a:cubicBezTo>
                    <a:pt x="26" y="9"/>
                    <a:pt x="24" y="8"/>
                    <a:pt x="22" y="9"/>
                  </a:cubicBezTo>
                  <a:cubicBezTo>
                    <a:pt x="20" y="8"/>
                    <a:pt x="19" y="7"/>
                    <a:pt x="18" y="6"/>
                  </a:cubicBezTo>
                  <a:cubicBezTo>
                    <a:pt x="16" y="4"/>
                    <a:pt x="13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7" y="0"/>
                    <a:pt x="0" y="5"/>
                    <a:pt x="2" y="10"/>
                  </a:cubicBezTo>
                  <a:cubicBezTo>
                    <a:pt x="11" y="27"/>
                    <a:pt x="21" y="43"/>
                    <a:pt x="29" y="60"/>
                  </a:cubicBezTo>
                  <a:cubicBezTo>
                    <a:pt x="34" y="72"/>
                    <a:pt x="39" y="85"/>
                    <a:pt x="46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7" y="99"/>
                    <a:pt x="48" y="101"/>
                    <a:pt x="48" y="103"/>
                  </a:cubicBezTo>
                  <a:cubicBezTo>
                    <a:pt x="49" y="105"/>
                    <a:pt x="50" y="105"/>
                    <a:pt x="50" y="106"/>
                  </a:cubicBezTo>
                  <a:cubicBezTo>
                    <a:pt x="51" y="107"/>
                    <a:pt x="51" y="109"/>
                    <a:pt x="52" y="110"/>
                  </a:cubicBezTo>
                  <a:cubicBezTo>
                    <a:pt x="53" y="115"/>
                    <a:pt x="56" y="118"/>
                    <a:pt x="59" y="120"/>
                  </a:cubicBezTo>
                  <a:cubicBezTo>
                    <a:pt x="68" y="124"/>
                    <a:pt x="75" y="113"/>
                    <a:pt x="82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2"/>
                    <a:pt x="84" y="112"/>
                    <a:pt x="84" y="112"/>
                  </a:cubicBezTo>
                  <a:cubicBezTo>
                    <a:pt x="88" y="111"/>
                    <a:pt x="92" y="108"/>
                    <a:pt x="93" y="104"/>
                  </a:cubicBezTo>
                  <a:cubicBezTo>
                    <a:pt x="96" y="91"/>
                    <a:pt x="80" y="94"/>
                    <a:pt x="73" y="93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674"/>
            <p:cNvSpPr>
              <a:spLocks/>
            </p:cNvSpPr>
            <p:nvPr/>
          </p:nvSpPr>
          <p:spPr bwMode="auto">
            <a:xfrm>
              <a:off x="4265915" y="3728937"/>
              <a:ext cx="124351" cy="119920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39" y="4"/>
                </a:cxn>
                <a:cxn ang="0">
                  <a:pos x="25" y="12"/>
                </a:cxn>
                <a:cxn ang="0">
                  <a:pos x="24" y="15"/>
                </a:cxn>
                <a:cxn ang="0">
                  <a:pos x="17" y="20"/>
                </a:cxn>
                <a:cxn ang="0">
                  <a:pos x="7" y="23"/>
                </a:cxn>
                <a:cxn ang="0">
                  <a:pos x="6" y="23"/>
                </a:cxn>
                <a:cxn ang="0">
                  <a:pos x="5" y="24"/>
                </a:cxn>
                <a:cxn ang="0">
                  <a:pos x="3" y="27"/>
                </a:cxn>
                <a:cxn ang="0">
                  <a:pos x="3" y="28"/>
                </a:cxn>
                <a:cxn ang="0">
                  <a:pos x="53" y="22"/>
                </a:cxn>
                <a:cxn ang="0">
                  <a:pos x="55" y="15"/>
                </a:cxn>
                <a:cxn ang="0">
                  <a:pos x="56" y="12"/>
                </a:cxn>
                <a:cxn ang="0">
                  <a:pos x="50" y="3"/>
                </a:cxn>
              </a:cxnLst>
              <a:rect l="0" t="0" r="r" b="b"/>
              <a:pathLst>
                <a:path w="56" h="54">
                  <a:moveTo>
                    <a:pt x="50" y="3"/>
                  </a:moveTo>
                  <a:cubicBezTo>
                    <a:pt x="46" y="0"/>
                    <a:pt x="42" y="2"/>
                    <a:pt x="39" y="4"/>
                  </a:cubicBezTo>
                  <a:cubicBezTo>
                    <a:pt x="34" y="6"/>
                    <a:pt x="29" y="8"/>
                    <a:pt x="25" y="12"/>
                  </a:cubicBezTo>
                  <a:cubicBezTo>
                    <a:pt x="25" y="13"/>
                    <a:pt x="24" y="14"/>
                    <a:pt x="24" y="15"/>
                  </a:cubicBezTo>
                  <a:cubicBezTo>
                    <a:pt x="22" y="17"/>
                    <a:pt x="19" y="18"/>
                    <a:pt x="17" y="20"/>
                  </a:cubicBezTo>
                  <a:cubicBezTo>
                    <a:pt x="13" y="20"/>
                    <a:pt x="10" y="21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4"/>
                    <a:pt x="5" y="24"/>
                  </a:cubicBezTo>
                  <a:cubicBezTo>
                    <a:pt x="4" y="25"/>
                    <a:pt x="3" y="26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0" y="54"/>
                    <a:pt x="45" y="31"/>
                    <a:pt x="53" y="22"/>
                  </a:cubicBezTo>
                  <a:cubicBezTo>
                    <a:pt x="55" y="20"/>
                    <a:pt x="55" y="17"/>
                    <a:pt x="55" y="15"/>
                  </a:cubicBezTo>
                  <a:cubicBezTo>
                    <a:pt x="56" y="14"/>
                    <a:pt x="56" y="13"/>
                    <a:pt x="56" y="12"/>
                  </a:cubicBezTo>
                  <a:cubicBezTo>
                    <a:pt x="55" y="8"/>
                    <a:pt x="53" y="5"/>
                    <a:pt x="50" y="3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675"/>
            <p:cNvSpPr>
              <a:spLocks/>
            </p:cNvSpPr>
            <p:nvPr/>
          </p:nvSpPr>
          <p:spPr bwMode="auto">
            <a:xfrm>
              <a:off x="3926170" y="3597913"/>
              <a:ext cx="88822" cy="322008"/>
            </a:xfrm>
            <a:custGeom>
              <a:avLst/>
              <a:gdLst/>
              <a:ahLst/>
              <a:cxnLst>
                <a:cxn ang="0">
                  <a:pos x="39" y="112"/>
                </a:cxn>
                <a:cxn ang="0">
                  <a:pos x="38" y="108"/>
                </a:cxn>
                <a:cxn ang="0">
                  <a:pos x="37" y="98"/>
                </a:cxn>
                <a:cxn ang="0">
                  <a:pos x="34" y="45"/>
                </a:cxn>
                <a:cxn ang="0">
                  <a:pos x="34" y="6"/>
                </a:cxn>
                <a:cxn ang="0">
                  <a:pos x="26" y="2"/>
                </a:cxn>
                <a:cxn ang="0">
                  <a:pos x="17" y="1"/>
                </a:cxn>
                <a:cxn ang="0">
                  <a:pos x="11" y="2"/>
                </a:cxn>
                <a:cxn ang="0">
                  <a:pos x="4" y="38"/>
                </a:cxn>
                <a:cxn ang="0">
                  <a:pos x="5" y="73"/>
                </a:cxn>
                <a:cxn ang="0">
                  <a:pos x="5" y="82"/>
                </a:cxn>
                <a:cxn ang="0">
                  <a:pos x="14" y="119"/>
                </a:cxn>
                <a:cxn ang="0">
                  <a:pos x="8" y="123"/>
                </a:cxn>
                <a:cxn ang="0">
                  <a:pos x="8" y="123"/>
                </a:cxn>
                <a:cxn ang="0">
                  <a:pos x="6" y="124"/>
                </a:cxn>
                <a:cxn ang="0">
                  <a:pos x="0" y="135"/>
                </a:cxn>
                <a:cxn ang="0">
                  <a:pos x="10" y="144"/>
                </a:cxn>
                <a:cxn ang="0">
                  <a:pos x="24" y="141"/>
                </a:cxn>
                <a:cxn ang="0">
                  <a:pos x="32" y="134"/>
                </a:cxn>
                <a:cxn ang="0">
                  <a:pos x="40" y="124"/>
                </a:cxn>
                <a:cxn ang="0">
                  <a:pos x="39" y="112"/>
                </a:cxn>
              </a:cxnLst>
              <a:rect l="0" t="0" r="r" b="b"/>
              <a:pathLst>
                <a:path w="40" h="145">
                  <a:moveTo>
                    <a:pt x="39" y="112"/>
                  </a:moveTo>
                  <a:cubicBezTo>
                    <a:pt x="38" y="110"/>
                    <a:pt x="38" y="109"/>
                    <a:pt x="38" y="108"/>
                  </a:cubicBezTo>
                  <a:cubicBezTo>
                    <a:pt x="38" y="104"/>
                    <a:pt x="37" y="101"/>
                    <a:pt x="37" y="98"/>
                  </a:cubicBezTo>
                  <a:cubicBezTo>
                    <a:pt x="37" y="97"/>
                    <a:pt x="34" y="62"/>
                    <a:pt x="34" y="45"/>
                  </a:cubicBezTo>
                  <a:cubicBezTo>
                    <a:pt x="35" y="32"/>
                    <a:pt x="38" y="19"/>
                    <a:pt x="34" y="6"/>
                  </a:cubicBezTo>
                  <a:cubicBezTo>
                    <a:pt x="33" y="2"/>
                    <a:pt x="29" y="1"/>
                    <a:pt x="26" y="2"/>
                  </a:cubicBezTo>
                  <a:cubicBezTo>
                    <a:pt x="24" y="0"/>
                    <a:pt x="20" y="0"/>
                    <a:pt x="17" y="1"/>
                  </a:cubicBezTo>
                  <a:cubicBezTo>
                    <a:pt x="15" y="0"/>
                    <a:pt x="13" y="1"/>
                    <a:pt x="11" y="2"/>
                  </a:cubicBezTo>
                  <a:cubicBezTo>
                    <a:pt x="1" y="9"/>
                    <a:pt x="4" y="28"/>
                    <a:pt x="4" y="38"/>
                  </a:cubicBezTo>
                  <a:cubicBezTo>
                    <a:pt x="5" y="50"/>
                    <a:pt x="4" y="61"/>
                    <a:pt x="5" y="73"/>
                  </a:cubicBezTo>
                  <a:cubicBezTo>
                    <a:pt x="5" y="76"/>
                    <a:pt x="5" y="80"/>
                    <a:pt x="5" y="82"/>
                  </a:cubicBezTo>
                  <a:cubicBezTo>
                    <a:pt x="4" y="91"/>
                    <a:pt x="14" y="119"/>
                    <a:pt x="14" y="119"/>
                  </a:cubicBezTo>
                  <a:cubicBezTo>
                    <a:pt x="14" y="119"/>
                    <a:pt x="10" y="122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3"/>
                    <a:pt x="7" y="123"/>
                    <a:pt x="6" y="124"/>
                  </a:cubicBezTo>
                  <a:cubicBezTo>
                    <a:pt x="2" y="126"/>
                    <a:pt x="0" y="130"/>
                    <a:pt x="0" y="135"/>
                  </a:cubicBezTo>
                  <a:cubicBezTo>
                    <a:pt x="1" y="141"/>
                    <a:pt x="6" y="143"/>
                    <a:pt x="10" y="144"/>
                  </a:cubicBezTo>
                  <a:cubicBezTo>
                    <a:pt x="15" y="145"/>
                    <a:pt x="20" y="144"/>
                    <a:pt x="24" y="141"/>
                  </a:cubicBezTo>
                  <a:cubicBezTo>
                    <a:pt x="26" y="140"/>
                    <a:pt x="32" y="134"/>
                    <a:pt x="32" y="134"/>
                  </a:cubicBezTo>
                  <a:cubicBezTo>
                    <a:pt x="35" y="133"/>
                    <a:pt x="39" y="125"/>
                    <a:pt x="40" y="124"/>
                  </a:cubicBezTo>
                  <a:cubicBezTo>
                    <a:pt x="40" y="121"/>
                    <a:pt x="39" y="113"/>
                    <a:pt x="39" y="112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676"/>
            <p:cNvSpPr>
              <a:spLocks/>
            </p:cNvSpPr>
            <p:nvPr/>
          </p:nvSpPr>
          <p:spPr bwMode="auto">
            <a:xfrm>
              <a:off x="3906185" y="3848857"/>
              <a:ext cx="153218" cy="75505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5" y="31"/>
                </a:cxn>
                <a:cxn ang="0">
                  <a:pos x="12" y="33"/>
                </a:cxn>
                <a:cxn ang="0">
                  <a:pos x="50" y="4"/>
                </a:cxn>
                <a:cxn ang="0">
                  <a:pos x="49" y="0"/>
                </a:cxn>
                <a:cxn ang="0">
                  <a:pos x="42" y="6"/>
                </a:cxn>
                <a:cxn ang="0">
                  <a:pos x="25" y="9"/>
                </a:cxn>
                <a:cxn ang="0">
                  <a:pos x="22" y="7"/>
                </a:cxn>
                <a:cxn ang="0">
                  <a:pos x="10" y="9"/>
                </a:cxn>
                <a:cxn ang="0">
                  <a:pos x="1" y="17"/>
                </a:cxn>
                <a:cxn ang="0">
                  <a:pos x="3" y="28"/>
                </a:cxn>
              </a:cxnLst>
              <a:rect l="0" t="0" r="r" b="b"/>
              <a:pathLst>
                <a:path w="69" h="34">
                  <a:moveTo>
                    <a:pt x="3" y="28"/>
                  </a:moveTo>
                  <a:cubicBezTo>
                    <a:pt x="3" y="29"/>
                    <a:pt x="4" y="30"/>
                    <a:pt x="5" y="31"/>
                  </a:cubicBezTo>
                  <a:cubicBezTo>
                    <a:pt x="7" y="32"/>
                    <a:pt x="9" y="33"/>
                    <a:pt x="12" y="33"/>
                  </a:cubicBezTo>
                  <a:cubicBezTo>
                    <a:pt x="22" y="34"/>
                    <a:pt x="69" y="21"/>
                    <a:pt x="50" y="4"/>
                  </a:cubicBezTo>
                  <a:cubicBezTo>
                    <a:pt x="49" y="4"/>
                    <a:pt x="50" y="2"/>
                    <a:pt x="49" y="0"/>
                  </a:cubicBezTo>
                  <a:cubicBezTo>
                    <a:pt x="48" y="0"/>
                    <a:pt x="43" y="6"/>
                    <a:pt x="42" y="6"/>
                  </a:cubicBezTo>
                  <a:cubicBezTo>
                    <a:pt x="42" y="6"/>
                    <a:pt x="29" y="11"/>
                    <a:pt x="25" y="9"/>
                  </a:cubicBezTo>
                  <a:cubicBezTo>
                    <a:pt x="25" y="8"/>
                    <a:pt x="23" y="7"/>
                    <a:pt x="22" y="7"/>
                  </a:cubicBezTo>
                  <a:cubicBezTo>
                    <a:pt x="17" y="7"/>
                    <a:pt x="14" y="8"/>
                    <a:pt x="10" y="9"/>
                  </a:cubicBezTo>
                  <a:cubicBezTo>
                    <a:pt x="6" y="10"/>
                    <a:pt x="1" y="12"/>
                    <a:pt x="1" y="17"/>
                  </a:cubicBezTo>
                  <a:cubicBezTo>
                    <a:pt x="0" y="20"/>
                    <a:pt x="1" y="25"/>
                    <a:pt x="3" y="28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677"/>
            <p:cNvSpPr>
              <a:spLocks/>
            </p:cNvSpPr>
            <p:nvPr/>
          </p:nvSpPr>
          <p:spPr bwMode="auto">
            <a:xfrm>
              <a:off x="3673026" y="3027181"/>
              <a:ext cx="621756" cy="430825"/>
            </a:xfrm>
            <a:custGeom>
              <a:avLst/>
              <a:gdLst/>
              <a:ahLst/>
              <a:cxnLst>
                <a:cxn ang="0">
                  <a:pos x="246" y="4"/>
                </a:cxn>
                <a:cxn ang="0">
                  <a:pos x="264" y="43"/>
                </a:cxn>
                <a:cxn ang="0">
                  <a:pos x="166" y="88"/>
                </a:cxn>
                <a:cxn ang="0">
                  <a:pos x="210" y="144"/>
                </a:cxn>
                <a:cxn ang="0">
                  <a:pos x="110" y="182"/>
                </a:cxn>
                <a:cxn ang="0">
                  <a:pos x="96" y="130"/>
                </a:cxn>
                <a:cxn ang="0">
                  <a:pos x="26" y="194"/>
                </a:cxn>
                <a:cxn ang="0">
                  <a:pos x="0" y="166"/>
                </a:cxn>
                <a:cxn ang="0">
                  <a:pos x="113" y="66"/>
                </a:cxn>
                <a:cxn ang="0">
                  <a:pos x="246" y="4"/>
                </a:cxn>
              </a:cxnLst>
              <a:rect l="0" t="0" r="r" b="b"/>
              <a:pathLst>
                <a:path w="280" h="194">
                  <a:moveTo>
                    <a:pt x="246" y="4"/>
                  </a:moveTo>
                  <a:cubicBezTo>
                    <a:pt x="253" y="0"/>
                    <a:pt x="280" y="38"/>
                    <a:pt x="264" y="43"/>
                  </a:cubicBezTo>
                  <a:cubicBezTo>
                    <a:pt x="262" y="44"/>
                    <a:pt x="166" y="88"/>
                    <a:pt x="166" y="88"/>
                  </a:cubicBezTo>
                  <a:cubicBezTo>
                    <a:pt x="175" y="101"/>
                    <a:pt x="213" y="138"/>
                    <a:pt x="210" y="144"/>
                  </a:cubicBezTo>
                  <a:cubicBezTo>
                    <a:pt x="201" y="162"/>
                    <a:pt x="118" y="194"/>
                    <a:pt x="110" y="182"/>
                  </a:cubicBezTo>
                  <a:cubicBezTo>
                    <a:pt x="96" y="163"/>
                    <a:pt x="102" y="123"/>
                    <a:pt x="96" y="130"/>
                  </a:cubicBezTo>
                  <a:cubicBezTo>
                    <a:pt x="56" y="178"/>
                    <a:pt x="26" y="194"/>
                    <a:pt x="26" y="194"/>
                  </a:cubicBezTo>
                  <a:cubicBezTo>
                    <a:pt x="2" y="189"/>
                    <a:pt x="0" y="166"/>
                    <a:pt x="0" y="166"/>
                  </a:cubicBezTo>
                  <a:cubicBezTo>
                    <a:pt x="55" y="141"/>
                    <a:pt x="82" y="79"/>
                    <a:pt x="113" y="66"/>
                  </a:cubicBezTo>
                  <a:cubicBezTo>
                    <a:pt x="156" y="47"/>
                    <a:pt x="174" y="47"/>
                    <a:pt x="246" y="4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678"/>
            <p:cNvSpPr>
              <a:spLocks/>
            </p:cNvSpPr>
            <p:nvPr/>
          </p:nvSpPr>
          <p:spPr bwMode="auto">
            <a:xfrm>
              <a:off x="3886200" y="3200400"/>
              <a:ext cx="417465" cy="46635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198"/>
                </a:cxn>
                <a:cxn ang="0">
                  <a:pos x="82" y="203"/>
                </a:cxn>
                <a:cxn ang="0">
                  <a:pos x="173" y="152"/>
                </a:cxn>
                <a:cxn ang="0">
                  <a:pos x="185" y="110"/>
                </a:cxn>
                <a:cxn ang="0">
                  <a:pos x="76" y="18"/>
                </a:cxn>
                <a:cxn ang="0">
                  <a:pos x="0" y="52"/>
                </a:cxn>
              </a:cxnLst>
              <a:rect l="0" t="0" r="r" b="b"/>
              <a:pathLst>
                <a:path w="188" h="210">
                  <a:moveTo>
                    <a:pt x="0" y="52"/>
                  </a:moveTo>
                  <a:cubicBezTo>
                    <a:pt x="0" y="52"/>
                    <a:pt x="18" y="163"/>
                    <a:pt x="8" y="198"/>
                  </a:cubicBezTo>
                  <a:cubicBezTo>
                    <a:pt x="5" y="209"/>
                    <a:pt x="63" y="210"/>
                    <a:pt x="82" y="203"/>
                  </a:cubicBezTo>
                  <a:cubicBezTo>
                    <a:pt x="101" y="196"/>
                    <a:pt x="155" y="179"/>
                    <a:pt x="173" y="152"/>
                  </a:cubicBezTo>
                  <a:cubicBezTo>
                    <a:pt x="188" y="129"/>
                    <a:pt x="185" y="110"/>
                    <a:pt x="185" y="110"/>
                  </a:cubicBezTo>
                  <a:cubicBezTo>
                    <a:pt x="161" y="115"/>
                    <a:pt x="76" y="18"/>
                    <a:pt x="76" y="18"/>
                  </a:cubicBezTo>
                  <a:cubicBezTo>
                    <a:pt x="76" y="18"/>
                    <a:pt x="26" y="0"/>
                    <a:pt x="0" y="5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100000">
                  <a:srgbClr val="00B0F0">
                    <a:lumMod val="60000"/>
                    <a:lumOff val="40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679"/>
            <p:cNvSpPr>
              <a:spLocks noEditPoints="1"/>
            </p:cNvSpPr>
            <p:nvPr/>
          </p:nvSpPr>
          <p:spPr bwMode="auto">
            <a:xfrm>
              <a:off x="3846230" y="3124894"/>
              <a:ext cx="475199" cy="550745"/>
            </a:xfrm>
            <a:custGeom>
              <a:avLst/>
              <a:gdLst/>
              <a:ahLst/>
              <a:cxnLst>
                <a:cxn ang="0">
                  <a:pos x="90" y="79"/>
                </a:cxn>
                <a:cxn ang="0">
                  <a:pos x="101" y="75"/>
                </a:cxn>
                <a:cxn ang="0">
                  <a:pos x="83" y="29"/>
                </a:cxn>
                <a:cxn ang="0">
                  <a:pos x="68" y="9"/>
                </a:cxn>
                <a:cxn ang="0">
                  <a:pos x="73" y="37"/>
                </a:cxn>
                <a:cxn ang="0">
                  <a:pos x="90" y="79"/>
                </a:cxn>
                <a:cxn ang="0">
                  <a:pos x="33" y="104"/>
                </a:cxn>
                <a:cxn ang="0">
                  <a:pos x="45" y="99"/>
                </a:cxn>
                <a:cxn ang="0">
                  <a:pos x="33" y="72"/>
                </a:cxn>
                <a:cxn ang="0">
                  <a:pos x="13" y="38"/>
                </a:cxn>
                <a:cxn ang="0">
                  <a:pos x="3" y="46"/>
                </a:cxn>
                <a:cxn ang="0">
                  <a:pos x="20" y="76"/>
                </a:cxn>
                <a:cxn ang="0">
                  <a:pos x="33" y="104"/>
                </a:cxn>
                <a:cxn ang="0">
                  <a:pos x="200" y="148"/>
                </a:cxn>
                <a:cxn ang="0">
                  <a:pos x="120" y="223"/>
                </a:cxn>
                <a:cxn ang="0">
                  <a:pos x="61" y="237"/>
                </a:cxn>
                <a:cxn ang="0">
                  <a:pos x="28" y="229"/>
                </a:cxn>
                <a:cxn ang="0">
                  <a:pos x="23" y="230"/>
                </a:cxn>
                <a:cxn ang="0">
                  <a:pos x="27" y="238"/>
                </a:cxn>
                <a:cxn ang="0">
                  <a:pos x="37" y="244"/>
                </a:cxn>
                <a:cxn ang="0">
                  <a:pos x="72" y="247"/>
                </a:cxn>
                <a:cxn ang="0">
                  <a:pos x="138" y="227"/>
                </a:cxn>
                <a:cxn ang="0">
                  <a:pos x="211" y="147"/>
                </a:cxn>
                <a:cxn ang="0">
                  <a:pos x="200" y="148"/>
                </a:cxn>
              </a:cxnLst>
              <a:rect l="0" t="0" r="r" b="b"/>
              <a:pathLst>
                <a:path w="214" h="248">
                  <a:moveTo>
                    <a:pt x="90" y="79"/>
                  </a:moveTo>
                  <a:cubicBezTo>
                    <a:pt x="93" y="85"/>
                    <a:pt x="104" y="82"/>
                    <a:pt x="101" y="75"/>
                  </a:cubicBezTo>
                  <a:cubicBezTo>
                    <a:pt x="95" y="60"/>
                    <a:pt x="89" y="44"/>
                    <a:pt x="83" y="29"/>
                  </a:cubicBezTo>
                  <a:cubicBezTo>
                    <a:pt x="82" y="27"/>
                    <a:pt x="75" y="0"/>
                    <a:pt x="68" y="9"/>
                  </a:cubicBezTo>
                  <a:cubicBezTo>
                    <a:pt x="63" y="16"/>
                    <a:pt x="71" y="31"/>
                    <a:pt x="73" y="37"/>
                  </a:cubicBezTo>
                  <a:cubicBezTo>
                    <a:pt x="79" y="51"/>
                    <a:pt x="84" y="65"/>
                    <a:pt x="90" y="79"/>
                  </a:cubicBezTo>
                  <a:close/>
                  <a:moveTo>
                    <a:pt x="33" y="104"/>
                  </a:moveTo>
                  <a:cubicBezTo>
                    <a:pt x="36" y="113"/>
                    <a:pt x="50" y="107"/>
                    <a:pt x="45" y="99"/>
                  </a:cubicBezTo>
                  <a:cubicBezTo>
                    <a:pt x="40" y="91"/>
                    <a:pt x="38" y="80"/>
                    <a:pt x="33" y="72"/>
                  </a:cubicBezTo>
                  <a:cubicBezTo>
                    <a:pt x="28" y="61"/>
                    <a:pt x="22" y="46"/>
                    <a:pt x="13" y="38"/>
                  </a:cubicBezTo>
                  <a:cubicBezTo>
                    <a:pt x="7" y="33"/>
                    <a:pt x="0" y="40"/>
                    <a:pt x="3" y="46"/>
                  </a:cubicBezTo>
                  <a:cubicBezTo>
                    <a:pt x="9" y="56"/>
                    <a:pt x="14" y="66"/>
                    <a:pt x="20" y="76"/>
                  </a:cubicBezTo>
                  <a:cubicBezTo>
                    <a:pt x="24" y="84"/>
                    <a:pt x="31" y="95"/>
                    <a:pt x="33" y="104"/>
                  </a:cubicBezTo>
                  <a:close/>
                  <a:moveTo>
                    <a:pt x="200" y="148"/>
                  </a:moveTo>
                  <a:cubicBezTo>
                    <a:pt x="201" y="188"/>
                    <a:pt x="151" y="209"/>
                    <a:pt x="120" y="223"/>
                  </a:cubicBezTo>
                  <a:cubicBezTo>
                    <a:pt x="101" y="231"/>
                    <a:pt x="82" y="235"/>
                    <a:pt x="61" y="237"/>
                  </a:cubicBezTo>
                  <a:cubicBezTo>
                    <a:pt x="51" y="237"/>
                    <a:pt x="37" y="233"/>
                    <a:pt x="28" y="229"/>
                  </a:cubicBezTo>
                  <a:cubicBezTo>
                    <a:pt x="27" y="229"/>
                    <a:pt x="25" y="229"/>
                    <a:pt x="23" y="230"/>
                  </a:cubicBezTo>
                  <a:cubicBezTo>
                    <a:pt x="19" y="233"/>
                    <a:pt x="23" y="239"/>
                    <a:pt x="27" y="238"/>
                  </a:cubicBezTo>
                  <a:cubicBezTo>
                    <a:pt x="19" y="240"/>
                    <a:pt x="35" y="243"/>
                    <a:pt x="37" y="244"/>
                  </a:cubicBezTo>
                  <a:cubicBezTo>
                    <a:pt x="49" y="247"/>
                    <a:pt x="60" y="248"/>
                    <a:pt x="72" y="247"/>
                  </a:cubicBezTo>
                  <a:cubicBezTo>
                    <a:pt x="96" y="244"/>
                    <a:pt x="116" y="237"/>
                    <a:pt x="138" y="227"/>
                  </a:cubicBezTo>
                  <a:cubicBezTo>
                    <a:pt x="171" y="212"/>
                    <a:pt x="214" y="189"/>
                    <a:pt x="211" y="147"/>
                  </a:cubicBezTo>
                  <a:cubicBezTo>
                    <a:pt x="210" y="140"/>
                    <a:pt x="200" y="141"/>
                    <a:pt x="200" y="148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680"/>
            <p:cNvSpPr>
              <a:spLocks/>
            </p:cNvSpPr>
            <p:nvPr/>
          </p:nvSpPr>
          <p:spPr bwMode="auto">
            <a:xfrm>
              <a:off x="3573101" y="2700732"/>
              <a:ext cx="537375" cy="519655"/>
            </a:xfrm>
            <a:custGeom>
              <a:avLst/>
              <a:gdLst/>
              <a:ahLst/>
              <a:cxnLst>
                <a:cxn ang="0">
                  <a:pos x="23" y="151"/>
                </a:cxn>
                <a:cxn ang="0">
                  <a:pos x="152" y="213"/>
                </a:cxn>
                <a:cxn ang="0">
                  <a:pos x="174" y="229"/>
                </a:cxn>
                <a:cxn ang="0">
                  <a:pos x="178" y="202"/>
                </a:cxn>
                <a:cxn ang="0">
                  <a:pos x="240" y="132"/>
                </a:cxn>
                <a:cxn ang="0">
                  <a:pos x="210" y="72"/>
                </a:cxn>
                <a:cxn ang="0">
                  <a:pos x="170" y="19"/>
                </a:cxn>
                <a:cxn ang="0">
                  <a:pos x="73" y="13"/>
                </a:cxn>
                <a:cxn ang="0">
                  <a:pos x="23" y="151"/>
                </a:cxn>
              </a:cxnLst>
              <a:rect l="0" t="0" r="r" b="b"/>
              <a:pathLst>
                <a:path w="242" h="234">
                  <a:moveTo>
                    <a:pt x="23" y="151"/>
                  </a:moveTo>
                  <a:cubicBezTo>
                    <a:pt x="45" y="204"/>
                    <a:pt x="103" y="231"/>
                    <a:pt x="152" y="213"/>
                  </a:cubicBezTo>
                  <a:cubicBezTo>
                    <a:pt x="154" y="212"/>
                    <a:pt x="154" y="234"/>
                    <a:pt x="174" y="229"/>
                  </a:cubicBezTo>
                  <a:cubicBezTo>
                    <a:pt x="193" y="224"/>
                    <a:pt x="178" y="202"/>
                    <a:pt x="178" y="202"/>
                  </a:cubicBezTo>
                  <a:cubicBezTo>
                    <a:pt x="207" y="187"/>
                    <a:pt x="235" y="163"/>
                    <a:pt x="240" y="132"/>
                  </a:cubicBezTo>
                  <a:cubicBezTo>
                    <a:pt x="242" y="113"/>
                    <a:pt x="235" y="86"/>
                    <a:pt x="210" y="72"/>
                  </a:cubicBezTo>
                  <a:cubicBezTo>
                    <a:pt x="210" y="72"/>
                    <a:pt x="187" y="33"/>
                    <a:pt x="170" y="19"/>
                  </a:cubicBezTo>
                  <a:cubicBezTo>
                    <a:pt x="146" y="0"/>
                    <a:pt x="103" y="1"/>
                    <a:pt x="73" y="13"/>
                  </a:cubicBezTo>
                  <a:cubicBezTo>
                    <a:pt x="22" y="36"/>
                    <a:pt x="0" y="97"/>
                    <a:pt x="23" y="151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681"/>
            <p:cNvSpPr>
              <a:spLocks/>
            </p:cNvSpPr>
            <p:nvPr/>
          </p:nvSpPr>
          <p:spPr bwMode="auto">
            <a:xfrm>
              <a:off x="3710776" y="2902820"/>
              <a:ext cx="33308" cy="42194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2" y="19"/>
                </a:cxn>
                <a:cxn ang="0">
                  <a:pos x="15" y="3"/>
                </a:cxn>
              </a:cxnLst>
              <a:rect l="0" t="0" r="r" b="b"/>
              <a:pathLst>
                <a:path w="15" h="19">
                  <a:moveTo>
                    <a:pt x="15" y="3"/>
                  </a:moveTo>
                  <a:cubicBezTo>
                    <a:pt x="7" y="0"/>
                    <a:pt x="0" y="9"/>
                    <a:pt x="2" y="19"/>
                  </a:cubicBezTo>
                  <a:cubicBezTo>
                    <a:pt x="2" y="11"/>
                    <a:pt x="8" y="3"/>
                    <a:pt x="15" y="3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682"/>
            <p:cNvSpPr>
              <a:spLocks/>
            </p:cNvSpPr>
            <p:nvPr/>
          </p:nvSpPr>
          <p:spPr bwMode="auto">
            <a:xfrm>
              <a:off x="3948375" y="2794003"/>
              <a:ext cx="44411" cy="24428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0" y="10"/>
                </a:cxn>
                <a:cxn ang="0">
                  <a:pos x="20" y="11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cubicBezTo>
                    <a:pt x="10" y="0"/>
                    <a:pt x="1" y="2"/>
                    <a:pt x="0" y="10"/>
                  </a:cubicBezTo>
                  <a:cubicBezTo>
                    <a:pt x="3" y="3"/>
                    <a:pt x="14" y="6"/>
                    <a:pt x="20" y="11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683"/>
            <p:cNvSpPr>
              <a:spLocks/>
            </p:cNvSpPr>
            <p:nvPr/>
          </p:nvSpPr>
          <p:spPr bwMode="auto">
            <a:xfrm>
              <a:off x="3890641" y="2942793"/>
              <a:ext cx="57734" cy="37753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21" y="13"/>
                </a:cxn>
                <a:cxn ang="0">
                  <a:pos x="3" y="17"/>
                </a:cxn>
              </a:cxnLst>
              <a:rect l="0" t="0" r="r" b="b"/>
              <a:pathLst>
                <a:path w="26" h="17">
                  <a:moveTo>
                    <a:pt x="3" y="17"/>
                  </a:moveTo>
                  <a:cubicBezTo>
                    <a:pt x="6" y="10"/>
                    <a:pt x="17" y="3"/>
                    <a:pt x="21" y="13"/>
                  </a:cubicBezTo>
                  <a:cubicBezTo>
                    <a:pt x="26" y="0"/>
                    <a:pt x="0" y="5"/>
                    <a:pt x="3" y="17"/>
                  </a:cubicBezTo>
                  <a:close/>
                </a:path>
              </a:pathLst>
            </a:custGeom>
            <a:solidFill>
              <a:srgbClr val="FDC5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684"/>
            <p:cNvSpPr>
              <a:spLocks/>
            </p:cNvSpPr>
            <p:nvPr/>
          </p:nvSpPr>
          <p:spPr bwMode="auto">
            <a:xfrm>
              <a:off x="3855112" y="3031623"/>
              <a:ext cx="117689" cy="84388"/>
            </a:xfrm>
            <a:custGeom>
              <a:avLst/>
              <a:gdLst/>
              <a:ahLst/>
              <a:cxnLst>
                <a:cxn ang="0">
                  <a:pos x="19" y="35"/>
                </a:cxn>
                <a:cxn ang="0">
                  <a:pos x="31" y="25"/>
                </a:cxn>
                <a:cxn ang="0">
                  <a:pos x="47" y="0"/>
                </a:cxn>
                <a:cxn ang="0">
                  <a:pos x="0" y="2"/>
                </a:cxn>
                <a:cxn ang="0">
                  <a:pos x="19" y="35"/>
                </a:cxn>
              </a:cxnLst>
              <a:rect l="0" t="0" r="r" b="b"/>
              <a:pathLst>
                <a:path w="53" h="38">
                  <a:moveTo>
                    <a:pt x="19" y="35"/>
                  </a:moveTo>
                  <a:cubicBezTo>
                    <a:pt x="29" y="38"/>
                    <a:pt x="27" y="26"/>
                    <a:pt x="31" y="25"/>
                  </a:cubicBezTo>
                  <a:cubicBezTo>
                    <a:pt x="42" y="22"/>
                    <a:pt x="51" y="13"/>
                    <a:pt x="47" y="0"/>
                  </a:cubicBezTo>
                  <a:cubicBezTo>
                    <a:pt x="53" y="21"/>
                    <a:pt x="10" y="29"/>
                    <a:pt x="0" y="2"/>
                  </a:cubicBezTo>
                  <a:cubicBezTo>
                    <a:pt x="1" y="11"/>
                    <a:pt x="13" y="33"/>
                    <a:pt x="19" y="35"/>
                  </a:cubicBezTo>
                  <a:close/>
                </a:path>
              </a:pathLst>
            </a:custGeom>
            <a:solidFill>
              <a:srgbClr val="FA88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685"/>
            <p:cNvSpPr>
              <a:spLocks/>
            </p:cNvSpPr>
            <p:nvPr/>
          </p:nvSpPr>
          <p:spPr bwMode="auto">
            <a:xfrm>
              <a:off x="3726320" y="3016078"/>
              <a:ext cx="64396" cy="64402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29" y="9"/>
                </a:cxn>
                <a:cxn ang="0">
                  <a:pos x="7" y="6"/>
                </a:cxn>
                <a:cxn ang="0">
                  <a:pos x="11" y="29"/>
                </a:cxn>
              </a:cxnLst>
              <a:rect l="0" t="0" r="r" b="b"/>
              <a:pathLst>
                <a:path w="29" h="29">
                  <a:moveTo>
                    <a:pt x="11" y="29"/>
                  </a:moveTo>
                  <a:cubicBezTo>
                    <a:pt x="21" y="24"/>
                    <a:pt x="29" y="18"/>
                    <a:pt x="29" y="9"/>
                  </a:cubicBezTo>
                  <a:cubicBezTo>
                    <a:pt x="24" y="1"/>
                    <a:pt x="17" y="0"/>
                    <a:pt x="7" y="6"/>
                  </a:cubicBezTo>
                  <a:cubicBezTo>
                    <a:pt x="0" y="13"/>
                    <a:pt x="2" y="23"/>
                    <a:pt x="11" y="29"/>
                  </a:cubicBezTo>
                  <a:close/>
                </a:path>
              </a:pathLst>
            </a:custGeom>
            <a:solidFill>
              <a:srgbClr val="FCA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686"/>
            <p:cNvSpPr>
              <a:spLocks/>
            </p:cNvSpPr>
            <p:nvPr/>
          </p:nvSpPr>
          <p:spPr bwMode="auto">
            <a:xfrm>
              <a:off x="4023874" y="2913923"/>
              <a:ext cx="68837" cy="62181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5" y="2"/>
                </a:cxn>
                <a:cxn ang="0">
                  <a:pos x="1" y="7"/>
                </a:cxn>
              </a:cxnLst>
              <a:rect l="0" t="0" r="r" b="b"/>
              <a:pathLst>
                <a:path w="31" h="28">
                  <a:moveTo>
                    <a:pt x="1" y="7"/>
                  </a:moveTo>
                  <a:cubicBezTo>
                    <a:pt x="0" y="28"/>
                    <a:pt x="31" y="11"/>
                    <a:pt x="15" y="2"/>
                  </a:cubicBezTo>
                  <a:cubicBezTo>
                    <a:pt x="11" y="0"/>
                    <a:pt x="5" y="4"/>
                    <a:pt x="1" y="7"/>
                  </a:cubicBezTo>
                  <a:close/>
                </a:path>
              </a:pathLst>
            </a:custGeom>
            <a:solidFill>
              <a:srgbClr val="FC9E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687"/>
            <p:cNvSpPr>
              <a:spLocks/>
            </p:cNvSpPr>
            <p:nvPr/>
          </p:nvSpPr>
          <p:spPr bwMode="auto">
            <a:xfrm>
              <a:off x="3970581" y="2860625"/>
              <a:ext cx="46632" cy="55519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20" y="11"/>
                </a:cxn>
                <a:cxn ang="0">
                  <a:pos x="7" y="2"/>
                </a:cxn>
                <a:cxn ang="0">
                  <a:pos x="3" y="20"/>
                </a:cxn>
              </a:cxnLst>
              <a:rect l="0" t="0" r="r" b="b"/>
              <a:pathLst>
                <a:path w="21" h="25">
                  <a:moveTo>
                    <a:pt x="3" y="20"/>
                  </a:moveTo>
                  <a:cubicBezTo>
                    <a:pt x="5" y="25"/>
                    <a:pt x="19" y="16"/>
                    <a:pt x="20" y="11"/>
                  </a:cubicBezTo>
                  <a:cubicBezTo>
                    <a:pt x="21" y="4"/>
                    <a:pt x="12" y="0"/>
                    <a:pt x="7" y="2"/>
                  </a:cubicBezTo>
                  <a:cubicBezTo>
                    <a:pt x="0" y="5"/>
                    <a:pt x="0" y="15"/>
                    <a:pt x="3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688"/>
            <p:cNvSpPr>
              <a:spLocks/>
            </p:cNvSpPr>
            <p:nvPr/>
          </p:nvSpPr>
          <p:spPr bwMode="auto">
            <a:xfrm>
              <a:off x="3975022" y="2873950"/>
              <a:ext cx="33308" cy="42194"/>
            </a:xfrm>
            <a:custGeom>
              <a:avLst/>
              <a:gdLst/>
              <a:ahLst/>
              <a:cxnLst>
                <a:cxn ang="0">
                  <a:pos x="15" y="9"/>
                </a:cxn>
                <a:cxn ang="0">
                  <a:pos x="2" y="5"/>
                </a:cxn>
                <a:cxn ang="0">
                  <a:pos x="1" y="11"/>
                </a:cxn>
                <a:cxn ang="0">
                  <a:pos x="15" y="9"/>
                </a:cxn>
              </a:cxnLst>
              <a:rect l="0" t="0" r="r" b="b"/>
              <a:pathLst>
                <a:path w="15" h="19">
                  <a:moveTo>
                    <a:pt x="15" y="9"/>
                  </a:moveTo>
                  <a:cubicBezTo>
                    <a:pt x="13" y="2"/>
                    <a:pt x="6" y="0"/>
                    <a:pt x="2" y="5"/>
                  </a:cubicBezTo>
                  <a:cubicBezTo>
                    <a:pt x="0" y="7"/>
                    <a:pt x="1" y="11"/>
                    <a:pt x="1" y="11"/>
                  </a:cubicBezTo>
                  <a:cubicBezTo>
                    <a:pt x="1" y="19"/>
                    <a:pt x="12" y="14"/>
                    <a:pt x="15" y="9"/>
                  </a:cubicBezTo>
                  <a:close/>
                </a:path>
              </a:pathLst>
            </a:custGeom>
            <a:solidFill>
              <a:srgbClr val="94BE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689"/>
            <p:cNvSpPr>
              <a:spLocks/>
            </p:cNvSpPr>
            <p:nvPr/>
          </p:nvSpPr>
          <p:spPr bwMode="auto">
            <a:xfrm>
              <a:off x="3977243" y="2882833"/>
              <a:ext cx="19985" cy="24428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9" y="6"/>
                </a:cxn>
              </a:cxnLst>
              <a:rect l="0" t="0" r="r" b="b"/>
              <a:pathLst>
                <a:path w="9" h="11">
                  <a:moveTo>
                    <a:pt x="9" y="6"/>
                  </a:moveTo>
                  <a:cubicBezTo>
                    <a:pt x="8" y="1"/>
                    <a:pt x="4" y="0"/>
                    <a:pt x="1" y="3"/>
                  </a:cubicBezTo>
                  <a:cubicBezTo>
                    <a:pt x="0" y="4"/>
                    <a:pt x="0" y="7"/>
                    <a:pt x="0" y="7"/>
                  </a:cubicBezTo>
                  <a:cubicBezTo>
                    <a:pt x="1" y="11"/>
                    <a:pt x="7" y="8"/>
                    <a:pt x="9" y="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690"/>
            <p:cNvSpPr>
              <a:spLocks/>
            </p:cNvSpPr>
            <p:nvPr/>
          </p:nvSpPr>
          <p:spPr bwMode="auto">
            <a:xfrm>
              <a:off x="3975022" y="2885054"/>
              <a:ext cx="13323" cy="1332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4" y="6"/>
                </a:cxn>
                <a:cxn ang="0">
                  <a:pos x="5" y="2"/>
                </a:cxn>
                <a:cxn ang="0">
                  <a:pos x="2" y="1"/>
                </a:cxn>
                <a:cxn ang="0">
                  <a:pos x="1" y="4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1" y="5"/>
                    <a:pt x="3" y="6"/>
                    <a:pt x="4" y="6"/>
                  </a:cubicBezTo>
                  <a:cubicBezTo>
                    <a:pt x="5" y="5"/>
                    <a:pt x="6" y="4"/>
                    <a:pt x="5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691"/>
            <p:cNvSpPr>
              <a:spLocks/>
            </p:cNvSpPr>
            <p:nvPr/>
          </p:nvSpPr>
          <p:spPr bwMode="auto">
            <a:xfrm>
              <a:off x="3737423" y="2958338"/>
              <a:ext cx="62176" cy="51077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27" y="10"/>
                </a:cxn>
                <a:cxn ang="0">
                  <a:pos x="14" y="2"/>
                </a:cxn>
                <a:cxn ang="0">
                  <a:pos x="10" y="19"/>
                </a:cxn>
              </a:cxnLst>
              <a:rect l="0" t="0" r="r" b="b"/>
              <a:pathLst>
                <a:path w="28" h="23">
                  <a:moveTo>
                    <a:pt x="10" y="19"/>
                  </a:moveTo>
                  <a:cubicBezTo>
                    <a:pt x="14" y="23"/>
                    <a:pt x="26" y="15"/>
                    <a:pt x="27" y="10"/>
                  </a:cubicBezTo>
                  <a:cubicBezTo>
                    <a:pt x="28" y="4"/>
                    <a:pt x="20" y="0"/>
                    <a:pt x="14" y="2"/>
                  </a:cubicBezTo>
                  <a:cubicBezTo>
                    <a:pt x="0" y="6"/>
                    <a:pt x="7" y="16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692"/>
            <p:cNvSpPr>
              <a:spLocks/>
            </p:cNvSpPr>
            <p:nvPr/>
          </p:nvSpPr>
          <p:spPr bwMode="auto">
            <a:xfrm>
              <a:off x="3752966" y="2971663"/>
              <a:ext cx="44411" cy="39973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3" y="4"/>
                </a:cxn>
                <a:cxn ang="0">
                  <a:pos x="3" y="11"/>
                </a:cxn>
                <a:cxn ang="0">
                  <a:pos x="15" y="5"/>
                </a:cxn>
              </a:cxnLst>
              <a:rect l="0" t="0" r="r" b="b"/>
              <a:pathLst>
                <a:path w="20" h="18">
                  <a:moveTo>
                    <a:pt x="15" y="5"/>
                  </a:moveTo>
                  <a:cubicBezTo>
                    <a:pt x="13" y="1"/>
                    <a:pt x="7" y="0"/>
                    <a:pt x="3" y="4"/>
                  </a:cubicBezTo>
                  <a:cubicBezTo>
                    <a:pt x="3" y="5"/>
                    <a:pt x="0" y="7"/>
                    <a:pt x="3" y="11"/>
                  </a:cubicBezTo>
                  <a:cubicBezTo>
                    <a:pt x="4" y="18"/>
                    <a:pt x="20" y="12"/>
                    <a:pt x="15" y="5"/>
                  </a:cubicBezTo>
                  <a:close/>
                </a:path>
              </a:pathLst>
            </a:custGeom>
            <a:solidFill>
              <a:srgbClr val="94BE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693"/>
            <p:cNvSpPr>
              <a:spLocks/>
            </p:cNvSpPr>
            <p:nvPr/>
          </p:nvSpPr>
          <p:spPr bwMode="auto">
            <a:xfrm>
              <a:off x="3757408" y="2982766"/>
              <a:ext cx="22206" cy="19987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1" y="2"/>
                </a:cxn>
                <a:cxn ang="0">
                  <a:pos x="1" y="6"/>
                </a:cxn>
                <a:cxn ang="0">
                  <a:pos x="7" y="3"/>
                </a:cxn>
              </a:cxnLst>
              <a:rect l="0" t="0" r="r" b="b"/>
              <a:pathLst>
                <a:path w="10" h="9">
                  <a:moveTo>
                    <a:pt x="7" y="3"/>
                  </a:moveTo>
                  <a:cubicBezTo>
                    <a:pt x="6" y="1"/>
                    <a:pt x="3" y="0"/>
                    <a:pt x="1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2" y="9"/>
                    <a:pt x="10" y="6"/>
                    <a:pt x="7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694"/>
            <p:cNvSpPr>
              <a:spLocks/>
            </p:cNvSpPr>
            <p:nvPr/>
          </p:nvSpPr>
          <p:spPr bwMode="auto">
            <a:xfrm>
              <a:off x="3755187" y="2984987"/>
              <a:ext cx="13323" cy="1110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4" y="4"/>
                </a:cxn>
                <a:cxn ang="0">
                  <a:pos x="6" y="1"/>
                </a:cxn>
                <a:cxn ang="0">
                  <a:pos x="2" y="1"/>
                </a:cxn>
                <a:cxn ang="0">
                  <a:pos x="1" y="3"/>
                </a:cxn>
              </a:cxnLst>
              <a:rect l="0" t="0" r="r" b="b"/>
              <a:pathLst>
                <a:path w="6" h="5">
                  <a:moveTo>
                    <a:pt x="1" y="3"/>
                  </a:moveTo>
                  <a:cubicBezTo>
                    <a:pt x="1" y="4"/>
                    <a:pt x="3" y="5"/>
                    <a:pt x="4" y="4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695"/>
            <p:cNvSpPr>
              <a:spLocks/>
            </p:cNvSpPr>
            <p:nvPr/>
          </p:nvSpPr>
          <p:spPr bwMode="auto">
            <a:xfrm>
              <a:off x="3530911" y="2620785"/>
              <a:ext cx="632858" cy="572952"/>
            </a:xfrm>
            <a:custGeom>
              <a:avLst/>
              <a:gdLst/>
              <a:ahLst/>
              <a:cxnLst>
                <a:cxn ang="0">
                  <a:pos x="33" y="249"/>
                </a:cxn>
                <a:cxn ang="0">
                  <a:pos x="27" y="255"/>
                </a:cxn>
                <a:cxn ang="0">
                  <a:pos x="15" y="241"/>
                </a:cxn>
                <a:cxn ang="0">
                  <a:pos x="5" y="199"/>
                </a:cxn>
                <a:cxn ang="0">
                  <a:pos x="2" y="159"/>
                </a:cxn>
                <a:cxn ang="0">
                  <a:pos x="10" y="103"/>
                </a:cxn>
                <a:cxn ang="0">
                  <a:pos x="48" y="49"/>
                </a:cxn>
                <a:cxn ang="0">
                  <a:pos x="163" y="9"/>
                </a:cxn>
                <a:cxn ang="0">
                  <a:pos x="173" y="32"/>
                </a:cxn>
                <a:cxn ang="0">
                  <a:pos x="228" y="79"/>
                </a:cxn>
                <a:cxn ang="0">
                  <a:pos x="256" y="103"/>
                </a:cxn>
                <a:cxn ang="0">
                  <a:pos x="271" y="105"/>
                </a:cxn>
                <a:cxn ang="0">
                  <a:pos x="279" y="108"/>
                </a:cxn>
                <a:cxn ang="0">
                  <a:pos x="284" y="119"/>
                </a:cxn>
                <a:cxn ang="0">
                  <a:pos x="268" y="131"/>
                </a:cxn>
                <a:cxn ang="0">
                  <a:pos x="264" y="135"/>
                </a:cxn>
                <a:cxn ang="0">
                  <a:pos x="240" y="116"/>
                </a:cxn>
                <a:cxn ang="0">
                  <a:pos x="225" y="101"/>
                </a:cxn>
                <a:cxn ang="0">
                  <a:pos x="197" y="82"/>
                </a:cxn>
                <a:cxn ang="0">
                  <a:pos x="191" y="84"/>
                </a:cxn>
                <a:cxn ang="0">
                  <a:pos x="106" y="60"/>
                </a:cxn>
                <a:cxn ang="0">
                  <a:pos x="163" y="108"/>
                </a:cxn>
                <a:cxn ang="0">
                  <a:pos x="117" y="76"/>
                </a:cxn>
                <a:cxn ang="0">
                  <a:pos x="101" y="90"/>
                </a:cxn>
                <a:cxn ang="0">
                  <a:pos x="128" y="127"/>
                </a:cxn>
                <a:cxn ang="0">
                  <a:pos x="95" y="95"/>
                </a:cxn>
                <a:cxn ang="0">
                  <a:pos x="70" y="84"/>
                </a:cxn>
                <a:cxn ang="0">
                  <a:pos x="67" y="162"/>
                </a:cxn>
                <a:cxn ang="0">
                  <a:pos x="91" y="240"/>
                </a:cxn>
                <a:cxn ang="0">
                  <a:pos x="71" y="204"/>
                </a:cxn>
                <a:cxn ang="0">
                  <a:pos x="53" y="172"/>
                </a:cxn>
                <a:cxn ang="0">
                  <a:pos x="68" y="248"/>
                </a:cxn>
                <a:cxn ang="0">
                  <a:pos x="56" y="248"/>
                </a:cxn>
                <a:cxn ang="0">
                  <a:pos x="39" y="249"/>
                </a:cxn>
              </a:cxnLst>
              <a:rect l="0" t="0" r="r" b="b"/>
              <a:pathLst>
                <a:path w="285" h="258">
                  <a:moveTo>
                    <a:pt x="39" y="249"/>
                  </a:moveTo>
                  <a:cubicBezTo>
                    <a:pt x="37" y="250"/>
                    <a:pt x="35" y="249"/>
                    <a:pt x="33" y="249"/>
                  </a:cubicBezTo>
                  <a:cubicBezTo>
                    <a:pt x="32" y="250"/>
                    <a:pt x="32" y="251"/>
                    <a:pt x="31" y="252"/>
                  </a:cubicBezTo>
                  <a:cubicBezTo>
                    <a:pt x="30" y="253"/>
                    <a:pt x="29" y="255"/>
                    <a:pt x="27" y="255"/>
                  </a:cubicBezTo>
                  <a:cubicBezTo>
                    <a:pt x="13" y="258"/>
                    <a:pt x="2" y="240"/>
                    <a:pt x="3" y="226"/>
                  </a:cubicBezTo>
                  <a:cubicBezTo>
                    <a:pt x="5" y="232"/>
                    <a:pt x="12" y="239"/>
                    <a:pt x="15" y="241"/>
                  </a:cubicBezTo>
                  <a:cubicBezTo>
                    <a:pt x="19" y="242"/>
                    <a:pt x="22" y="239"/>
                    <a:pt x="22" y="236"/>
                  </a:cubicBezTo>
                  <a:cubicBezTo>
                    <a:pt x="20" y="222"/>
                    <a:pt x="12" y="211"/>
                    <a:pt x="5" y="199"/>
                  </a:cubicBezTo>
                  <a:cubicBezTo>
                    <a:pt x="5" y="197"/>
                    <a:pt x="5" y="196"/>
                    <a:pt x="4" y="194"/>
                  </a:cubicBezTo>
                  <a:cubicBezTo>
                    <a:pt x="2" y="182"/>
                    <a:pt x="1" y="170"/>
                    <a:pt x="2" y="159"/>
                  </a:cubicBezTo>
                  <a:cubicBezTo>
                    <a:pt x="3" y="146"/>
                    <a:pt x="0" y="130"/>
                    <a:pt x="4" y="119"/>
                  </a:cubicBezTo>
                  <a:cubicBezTo>
                    <a:pt x="5" y="113"/>
                    <a:pt x="9" y="108"/>
                    <a:pt x="10" y="103"/>
                  </a:cubicBezTo>
                  <a:cubicBezTo>
                    <a:pt x="12" y="98"/>
                    <a:pt x="13" y="91"/>
                    <a:pt x="15" y="87"/>
                  </a:cubicBezTo>
                  <a:cubicBezTo>
                    <a:pt x="22" y="72"/>
                    <a:pt x="35" y="59"/>
                    <a:pt x="48" y="49"/>
                  </a:cubicBezTo>
                  <a:cubicBezTo>
                    <a:pt x="56" y="44"/>
                    <a:pt x="63" y="39"/>
                    <a:pt x="70" y="38"/>
                  </a:cubicBezTo>
                  <a:cubicBezTo>
                    <a:pt x="90" y="14"/>
                    <a:pt x="138" y="0"/>
                    <a:pt x="163" y="9"/>
                  </a:cubicBezTo>
                  <a:cubicBezTo>
                    <a:pt x="144" y="12"/>
                    <a:pt x="114" y="10"/>
                    <a:pt x="95" y="27"/>
                  </a:cubicBezTo>
                  <a:cubicBezTo>
                    <a:pt x="125" y="18"/>
                    <a:pt x="152" y="22"/>
                    <a:pt x="173" y="32"/>
                  </a:cubicBezTo>
                  <a:cubicBezTo>
                    <a:pt x="185" y="38"/>
                    <a:pt x="210" y="52"/>
                    <a:pt x="217" y="66"/>
                  </a:cubicBezTo>
                  <a:cubicBezTo>
                    <a:pt x="220" y="72"/>
                    <a:pt x="223" y="74"/>
                    <a:pt x="228" y="79"/>
                  </a:cubicBezTo>
                  <a:cubicBezTo>
                    <a:pt x="233" y="84"/>
                    <a:pt x="238" y="92"/>
                    <a:pt x="245" y="96"/>
                  </a:cubicBezTo>
                  <a:cubicBezTo>
                    <a:pt x="249" y="99"/>
                    <a:pt x="252" y="101"/>
                    <a:pt x="256" y="103"/>
                  </a:cubicBezTo>
                  <a:cubicBezTo>
                    <a:pt x="256" y="103"/>
                    <a:pt x="259" y="104"/>
                    <a:pt x="261" y="106"/>
                  </a:cubicBezTo>
                  <a:cubicBezTo>
                    <a:pt x="266" y="108"/>
                    <a:pt x="268" y="108"/>
                    <a:pt x="271" y="105"/>
                  </a:cubicBezTo>
                  <a:cubicBezTo>
                    <a:pt x="273" y="100"/>
                    <a:pt x="268" y="97"/>
                    <a:pt x="266" y="95"/>
                  </a:cubicBezTo>
                  <a:cubicBezTo>
                    <a:pt x="275" y="99"/>
                    <a:pt x="279" y="101"/>
                    <a:pt x="279" y="108"/>
                  </a:cubicBezTo>
                  <a:cubicBezTo>
                    <a:pt x="279" y="110"/>
                    <a:pt x="280" y="111"/>
                    <a:pt x="281" y="112"/>
                  </a:cubicBezTo>
                  <a:cubicBezTo>
                    <a:pt x="280" y="116"/>
                    <a:pt x="285" y="116"/>
                    <a:pt x="284" y="119"/>
                  </a:cubicBezTo>
                  <a:cubicBezTo>
                    <a:pt x="282" y="122"/>
                    <a:pt x="278" y="120"/>
                    <a:pt x="274" y="122"/>
                  </a:cubicBezTo>
                  <a:cubicBezTo>
                    <a:pt x="272" y="125"/>
                    <a:pt x="274" y="129"/>
                    <a:pt x="268" y="131"/>
                  </a:cubicBezTo>
                  <a:cubicBezTo>
                    <a:pt x="269" y="134"/>
                    <a:pt x="271" y="133"/>
                    <a:pt x="270" y="135"/>
                  </a:cubicBezTo>
                  <a:cubicBezTo>
                    <a:pt x="267" y="137"/>
                    <a:pt x="267" y="133"/>
                    <a:pt x="264" y="135"/>
                  </a:cubicBezTo>
                  <a:cubicBezTo>
                    <a:pt x="264" y="137"/>
                    <a:pt x="265" y="139"/>
                    <a:pt x="262" y="140"/>
                  </a:cubicBezTo>
                  <a:cubicBezTo>
                    <a:pt x="252" y="136"/>
                    <a:pt x="249" y="124"/>
                    <a:pt x="240" y="116"/>
                  </a:cubicBezTo>
                  <a:cubicBezTo>
                    <a:pt x="237" y="113"/>
                    <a:pt x="232" y="111"/>
                    <a:pt x="229" y="108"/>
                  </a:cubicBezTo>
                  <a:cubicBezTo>
                    <a:pt x="227" y="106"/>
                    <a:pt x="226" y="103"/>
                    <a:pt x="225" y="101"/>
                  </a:cubicBezTo>
                  <a:cubicBezTo>
                    <a:pt x="218" y="91"/>
                    <a:pt x="212" y="81"/>
                    <a:pt x="203" y="75"/>
                  </a:cubicBezTo>
                  <a:cubicBezTo>
                    <a:pt x="199" y="77"/>
                    <a:pt x="199" y="79"/>
                    <a:pt x="197" y="82"/>
                  </a:cubicBezTo>
                  <a:cubicBezTo>
                    <a:pt x="193" y="82"/>
                    <a:pt x="186" y="72"/>
                    <a:pt x="181" y="70"/>
                  </a:cubicBezTo>
                  <a:cubicBezTo>
                    <a:pt x="182" y="72"/>
                    <a:pt x="192" y="82"/>
                    <a:pt x="191" y="84"/>
                  </a:cubicBezTo>
                  <a:cubicBezTo>
                    <a:pt x="187" y="88"/>
                    <a:pt x="183" y="93"/>
                    <a:pt x="176" y="94"/>
                  </a:cubicBezTo>
                  <a:cubicBezTo>
                    <a:pt x="155" y="78"/>
                    <a:pt x="133" y="62"/>
                    <a:pt x="106" y="60"/>
                  </a:cubicBezTo>
                  <a:cubicBezTo>
                    <a:pt x="121" y="69"/>
                    <a:pt x="138" y="80"/>
                    <a:pt x="152" y="93"/>
                  </a:cubicBezTo>
                  <a:cubicBezTo>
                    <a:pt x="157" y="96"/>
                    <a:pt x="166" y="101"/>
                    <a:pt x="163" y="108"/>
                  </a:cubicBezTo>
                  <a:cubicBezTo>
                    <a:pt x="157" y="111"/>
                    <a:pt x="156" y="105"/>
                    <a:pt x="153" y="103"/>
                  </a:cubicBezTo>
                  <a:cubicBezTo>
                    <a:pt x="143" y="93"/>
                    <a:pt x="130" y="83"/>
                    <a:pt x="117" y="76"/>
                  </a:cubicBezTo>
                  <a:cubicBezTo>
                    <a:pt x="105" y="69"/>
                    <a:pt x="92" y="60"/>
                    <a:pt x="77" y="60"/>
                  </a:cubicBezTo>
                  <a:cubicBezTo>
                    <a:pt x="85" y="70"/>
                    <a:pt x="93" y="80"/>
                    <a:pt x="101" y="90"/>
                  </a:cubicBezTo>
                  <a:cubicBezTo>
                    <a:pt x="110" y="99"/>
                    <a:pt x="121" y="108"/>
                    <a:pt x="126" y="119"/>
                  </a:cubicBezTo>
                  <a:cubicBezTo>
                    <a:pt x="127" y="121"/>
                    <a:pt x="129" y="125"/>
                    <a:pt x="128" y="127"/>
                  </a:cubicBezTo>
                  <a:cubicBezTo>
                    <a:pt x="122" y="131"/>
                    <a:pt x="121" y="124"/>
                    <a:pt x="118" y="121"/>
                  </a:cubicBezTo>
                  <a:cubicBezTo>
                    <a:pt x="112" y="113"/>
                    <a:pt x="103" y="104"/>
                    <a:pt x="95" y="95"/>
                  </a:cubicBezTo>
                  <a:cubicBezTo>
                    <a:pt x="87" y="86"/>
                    <a:pt x="81" y="75"/>
                    <a:pt x="73" y="67"/>
                  </a:cubicBezTo>
                  <a:cubicBezTo>
                    <a:pt x="70" y="72"/>
                    <a:pt x="70" y="78"/>
                    <a:pt x="70" y="84"/>
                  </a:cubicBezTo>
                  <a:cubicBezTo>
                    <a:pt x="79" y="96"/>
                    <a:pt x="93" y="150"/>
                    <a:pt x="87" y="155"/>
                  </a:cubicBezTo>
                  <a:cubicBezTo>
                    <a:pt x="84" y="158"/>
                    <a:pt x="74" y="158"/>
                    <a:pt x="67" y="162"/>
                  </a:cubicBezTo>
                  <a:cubicBezTo>
                    <a:pt x="68" y="178"/>
                    <a:pt x="77" y="199"/>
                    <a:pt x="85" y="216"/>
                  </a:cubicBezTo>
                  <a:cubicBezTo>
                    <a:pt x="89" y="223"/>
                    <a:pt x="96" y="234"/>
                    <a:pt x="91" y="240"/>
                  </a:cubicBezTo>
                  <a:cubicBezTo>
                    <a:pt x="87" y="239"/>
                    <a:pt x="85" y="233"/>
                    <a:pt x="83" y="229"/>
                  </a:cubicBezTo>
                  <a:cubicBezTo>
                    <a:pt x="79" y="220"/>
                    <a:pt x="75" y="212"/>
                    <a:pt x="71" y="204"/>
                  </a:cubicBezTo>
                  <a:cubicBezTo>
                    <a:pt x="64" y="191"/>
                    <a:pt x="61" y="178"/>
                    <a:pt x="58" y="167"/>
                  </a:cubicBezTo>
                  <a:cubicBezTo>
                    <a:pt x="56" y="169"/>
                    <a:pt x="54" y="170"/>
                    <a:pt x="53" y="172"/>
                  </a:cubicBezTo>
                  <a:cubicBezTo>
                    <a:pt x="57" y="193"/>
                    <a:pt x="70" y="218"/>
                    <a:pt x="75" y="239"/>
                  </a:cubicBezTo>
                  <a:cubicBezTo>
                    <a:pt x="72" y="242"/>
                    <a:pt x="72" y="246"/>
                    <a:pt x="68" y="248"/>
                  </a:cubicBezTo>
                  <a:cubicBezTo>
                    <a:pt x="64" y="249"/>
                    <a:pt x="64" y="244"/>
                    <a:pt x="61" y="243"/>
                  </a:cubicBezTo>
                  <a:cubicBezTo>
                    <a:pt x="59" y="244"/>
                    <a:pt x="59" y="247"/>
                    <a:pt x="56" y="248"/>
                  </a:cubicBezTo>
                  <a:cubicBezTo>
                    <a:pt x="52" y="248"/>
                    <a:pt x="51" y="243"/>
                    <a:pt x="48" y="242"/>
                  </a:cubicBezTo>
                  <a:cubicBezTo>
                    <a:pt x="45" y="244"/>
                    <a:pt x="44" y="247"/>
                    <a:pt x="39" y="249"/>
                  </a:cubicBez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696"/>
            <p:cNvSpPr>
              <a:spLocks/>
            </p:cNvSpPr>
            <p:nvPr/>
          </p:nvSpPr>
          <p:spPr bwMode="auto">
            <a:xfrm>
              <a:off x="3570881" y="2984987"/>
              <a:ext cx="71058" cy="3331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6" y="2"/>
                </a:cxn>
                <a:cxn ang="0">
                  <a:pos x="30" y="12"/>
                </a:cxn>
                <a:cxn ang="0">
                  <a:pos x="1" y="11"/>
                </a:cxn>
                <a:cxn ang="0">
                  <a:pos x="0" y="4"/>
                </a:cxn>
              </a:cxnLst>
              <a:rect l="0" t="0" r="r" b="b"/>
              <a:pathLst>
                <a:path w="32" h="15">
                  <a:moveTo>
                    <a:pt x="0" y="4"/>
                  </a:moveTo>
                  <a:cubicBezTo>
                    <a:pt x="0" y="4"/>
                    <a:pt x="18" y="0"/>
                    <a:pt x="26" y="2"/>
                  </a:cubicBezTo>
                  <a:cubicBezTo>
                    <a:pt x="32" y="5"/>
                    <a:pt x="31" y="10"/>
                    <a:pt x="30" y="12"/>
                  </a:cubicBezTo>
                  <a:cubicBezTo>
                    <a:pt x="28" y="15"/>
                    <a:pt x="5" y="11"/>
                    <a:pt x="1" y="11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697"/>
            <p:cNvSpPr>
              <a:spLocks/>
            </p:cNvSpPr>
            <p:nvPr/>
          </p:nvSpPr>
          <p:spPr bwMode="auto">
            <a:xfrm>
              <a:off x="3624174" y="2998312"/>
              <a:ext cx="8882" cy="888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4" y="3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698"/>
            <p:cNvSpPr>
              <a:spLocks/>
            </p:cNvSpPr>
            <p:nvPr/>
          </p:nvSpPr>
          <p:spPr bwMode="auto">
            <a:xfrm>
              <a:off x="3613071" y="2996091"/>
              <a:ext cx="6662" cy="1110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5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699"/>
            <p:cNvSpPr>
              <a:spLocks/>
            </p:cNvSpPr>
            <p:nvPr/>
          </p:nvSpPr>
          <p:spPr bwMode="auto">
            <a:xfrm>
              <a:off x="3599748" y="2996091"/>
              <a:ext cx="8882" cy="888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700"/>
            <p:cNvSpPr>
              <a:spLocks/>
            </p:cNvSpPr>
            <p:nvPr/>
          </p:nvSpPr>
          <p:spPr bwMode="auto">
            <a:xfrm>
              <a:off x="3588645" y="2996091"/>
              <a:ext cx="8882" cy="888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701"/>
            <p:cNvSpPr>
              <a:spLocks/>
            </p:cNvSpPr>
            <p:nvPr/>
          </p:nvSpPr>
          <p:spPr bwMode="auto">
            <a:xfrm>
              <a:off x="3577542" y="2996091"/>
              <a:ext cx="8882" cy="888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4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4"/>
                    <a:pt x="2" y="4"/>
                    <a:pt x="2" y="4"/>
                  </a:cubicBezTo>
                  <a:cubicBezTo>
                    <a:pt x="3" y="3"/>
                    <a:pt x="4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1" name="Picture 4" descr="F:\5351cc8d2b5ee.png">
            <a:extLst>
              <a:ext uri="{FF2B5EF4-FFF2-40B4-BE49-F238E27FC236}">
                <a16:creationId xmlns:a16="http://schemas.microsoft.com/office/drawing/2014/main" id="{893FDD7A-9D2E-DD4D-ADBC-20641209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08718"/>
            <a:ext cx="3220616" cy="201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B117994-245C-2E4A-BD50-BF18464581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00" b="51918"/>
          <a:stretch/>
        </p:blipFill>
        <p:spPr>
          <a:xfrm>
            <a:off x="4075994" y="977202"/>
            <a:ext cx="4726104" cy="397081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F45D4B7-F7F7-5240-9887-97DCA59EF505}"/>
              </a:ext>
            </a:extLst>
          </p:cNvPr>
          <p:cNvSpPr txBox="1"/>
          <p:nvPr/>
        </p:nvSpPr>
        <p:spPr>
          <a:xfrm>
            <a:off x="4761005" y="2106191"/>
            <a:ext cx="35054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đoạn văn (5-7 câu) miêu tả cảm xúc của nhân vật cáo sau khi từ biệt hoàng tử bé. 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539553" y="0"/>
            <a:ext cx="1317118" cy="3003798"/>
            <a:chOff x="539552" y="0"/>
            <a:chExt cx="1570841" cy="3582434"/>
          </a:xfrm>
        </p:grpSpPr>
        <p:sp>
          <p:nvSpPr>
            <p:cNvPr id="129" name="矩形 128"/>
            <p:cNvSpPr/>
            <p:nvPr/>
          </p:nvSpPr>
          <p:spPr>
            <a:xfrm>
              <a:off x="755576" y="0"/>
              <a:ext cx="1080120" cy="316581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539552" y="2067694"/>
              <a:ext cx="1570841" cy="151474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TextBox 27"/>
            <p:cNvSpPr txBox="1">
              <a:spLocks/>
            </p:cNvSpPr>
            <p:nvPr/>
          </p:nvSpPr>
          <p:spPr bwMode="auto">
            <a:xfrm>
              <a:off x="755576" y="1059582"/>
              <a:ext cx="1152128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vi-VN" altLang="zh-CN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III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Group 404"/>
            <p:cNvGrpSpPr/>
            <p:nvPr/>
          </p:nvGrpSpPr>
          <p:grpSpPr>
            <a:xfrm rot="16200000">
              <a:off x="611561" y="2211710"/>
              <a:ext cx="1224135" cy="1224136"/>
              <a:chOff x="6400516" y="3801233"/>
              <a:chExt cx="1240180" cy="961582"/>
            </a:xfrm>
          </p:grpSpPr>
          <p:sp>
            <p:nvSpPr>
              <p:cNvPr id="34" name="Freeform 727"/>
              <p:cNvSpPr>
                <a:spLocks/>
              </p:cNvSpPr>
              <p:nvPr/>
            </p:nvSpPr>
            <p:spPr bwMode="auto">
              <a:xfrm>
                <a:off x="7017830" y="3801233"/>
                <a:ext cx="188747" cy="159894"/>
              </a:xfrm>
              <a:custGeom>
                <a:avLst/>
                <a:gdLst/>
                <a:ahLst/>
                <a:cxnLst>
                  <a:cxn ang="0">
                    <a:pos x="60" y="63"/>
                  </a:cxn>
                  <a:cxn ang="0">
                    <a:pos x="60" y="63"/>
                  </a:cxn>
                  <a:cxn ang="0">
                    <a:pos x="74" y="49"/>
                  </a:cxn>
                  <a:cxn ang="0">
                    <a:pos x="82" y="42"/>
                  </a:cxn>
                  <a:cxn ang="0">
                    <a:pos x="69" y="38"/>
                  </a:cxn>
                  <a:cxn ang="0">
                    <a:pos x="57" y="39"/>
                  </a:cxn>
                  <a:cxn ang="0">
                    <a:pos x="70" y="13"/>
                  </a:cxn>
                  <a:cxn ang="0">
                    <a:pos x="63" y="9"/>
                  </a:cxn>
                  <a:cxn ang="0">
                    <a:pos x="49" y="21"/>
                  </a:cxn>
                  <a:cxn ang="0">
                    <a:pos x="45" y="17"/>
                  </a:cxn>
                  <a:cxn ang="0">
                    <a:pos x="41" y="3"/>
                  </a:cxn>
                  <a:cxn ang="0">
                    <a:pos x="33" y="3"/>
                  </a:cxn>
                  <a:cxn ang="0">
                    <a:pos x="32" y="15"/>
                  </a:cxn>
                  <a:cxn ang="0">
                    <a:pos x="25" y="12"/>
                  </a:cxn>
                  <a:cxn ang="0">
                    <a:pos x="15" y="9"/>
                  </a:cxn>
                  <a:cxn ang="0">
                    <a:pos x="13" y="15"/>
                  </a:cxn>
                  <a:cxn ang="0">
                    <a:pos x="20" y="25"/>
                  </a:cxn>
                  <a:cxn ang="0">
                    <a:pos x="8" y="25"/>
                  </a:cxn>
                  <a:cxn ang="0">
                    <a:pos x="4" y="30"/>
                  </a:cxn>
                  <a:cxn ang="0">
                    <a:pos x="14" y="40"/>
                  </a:cxn>
                  <a:cxn ang="0">
                    <a:pos x="16" y="54"/>
                  </a:cxn>
                  <a:cxn ang="0">
                    <a:pos x="30" y="68"/>
                  </a:cxn>
                  <a:cxn ang="0">
                    <a:pos x="60" y="63"/>
                  </a:cxn>
                  <a:cxn ang="0">
                    <a:pos x="60" y="63"/>
                  </a:cxn>
                </a:cxnLst>
                <a:rect l="0" t="0" r="r" b="b"/>
                <a:pathLst>
                  <a:path w="85" h="72">
                    <a:moveTo>
                      <a:pt x="60" y="63"/>
                    </a:moveTo>
                    <a:cubicBezTo>
                      <a:pt x="60" y="63"/>
                      <a:pt x="53" y="70"/>
                      <a:pt x="60" y="63"/>
                    </a:cubicBezTo>
                    <a:cubicBezTo>
                      <a:pt x="66" y="57"/>
                      <a:pt x="64" y="52"/>
                      <a:pt x="74" y="49"/>
                    </a:cubicBezTo>
                    <a:cubicBezTo>
                      <a:pt x="84" y="47"/>
                      <a:pt x="85" y="45"/>
                      <a:pt x="82" y="42"/>
                    </a:cubicBezTo>
                    <a:cubicBezTo>
                      <a:pt x="79" y="38"/>
                      <a:pt x="75" y="37"/>
                      <a:pt x="69" y="38"/>
                    </a:cubicBezTo>
                    <a:cubicBezTo>
                      <a:pt x="63" y="40"/>
                      <a:pt x="60" y="41"/>
                      <a:pt x="57" y="39"/>
                    </a:cubicBezTo>
                    <a:cubicBezTo>
                      <a:pt x="54" y="36"/>
                      <a:pt x="69" y="19"/>
                      <a:pt x="70" y="13"/>
                    </a:cubicBezTo>
                    <a:cubicBezTo>
                      <a:pt x="70" y="8"/>
                      <a:pt x="65" y="6"/>
                      <a:pt x="63" y="9"/>
                    </a:cubicBezTo>
                    <a:cubicBezTo>
                      <a:pt x="60" y="11"/>
                      <a:pt x="52" y="17"/>
                      <a:pt x="49" y="21"/>
                    </a:cubicBezTo>
                    <a:cubicBezTo>
                      <a:pt x="46" y="24"/>
                      <a:pt x="45" y="24"/>
                      <a:pt x="45" y="17"/>
                    </a:cubicBezTo>
                    <a:cubicBezTo>
                      <a:pt x="45" y="10"/>
                      <a:pt x="47" y="6"/>
                      <a:pt x="41" y="3"/>
                    </a:cubicBezTo>
                    <a:cubicBezTo>
                      <a:pt x="36" y="0"/>
                      <a:pt x="34" y="0"/>
                      <a:pt x="33" y="3"/>
                    </a:cubicBezTo>
                    <a:cubicBezTo>
                      <a:pt x="31" y="5"/>
                      <a:pt x="31" y="12"/>
                      <a:pt x="32" y="15"/>
                    </a:cubicBezTo>
                    <a:cubicBezTo>
                      <a:pt x="32" y="19"/>
                      <a:pt x="27" y="15"/>
                      <a:pt x="25" y="12"/>
                    </a:cubicBezTo>
                    <a:cubicBezTo>
                      <a:pt x="22" y="9"/>
                      <a:pt x="19" y="6"/>
                      <a:pt x="15" y="9"/>
                    </a:cubicBezTo>
                    <a:cubicBezTo>
                      <a:pt x="11" y="12"/>
                      <a:pt x="11" y="10"/>
                      <a:pt x="13" y="15"/>
                    </a:cubicBezTo>
                    <a:cubicBezTo>
                      <a:pt x="16" y="20"/>
                      <a:pt x="20" y="25"/>
                      <a:pt x="20" y="25"/>
                    </a:cubicBezTo>
                    <a:cubicBezTo>
                      <a:pt x="20" y="25"/>
                      <a:pt x="12" y="25"/>
                      <a:pt x="8" y="25"/>
                    </a:cubicBezTo>
                    <a:cubicBezTo>
                      <a:pt x="4" y="26"/>
                      <a:pt x="0" y="28"/>
                      <a:pt x="4" y="30"/>
                    </a:cubicBezTo>
                    <a:cubicBezTo>
                      <a:pt x="8" y="33"/>
                      <a:pt x="11" y="36"/>
                      <a:pt x="14" y="40"/>
                    </a:cubicBezTo>
                    <a:cubicBezTo>
                      <a:pt x="17" y="44"/>
                      <a:pt x="13" y="47"/>
                      <a:pt x="16" y="54"/>
                    </a:cubicBezTo>
                    <a:cubicBezTo>
                      <a:pt x="19" y="61"/>
                      <a:pt x="23" y="66"/>
                      <a:pt x="30" y="68"/>
                    </a:cubicBezTo>
                    <a:cubicBezTo>
                      <a:pt x="37" y="71"/>
                      <a:pt x="53" y="72"/>
                      <a:pt x="60" y="63"/>
                    </a:cubicBezTo>
                    <a:cubicBezTo>
                      <a:pt x="66" y="55"/>
                      <a:pt x="60" y="63"/>
                      <a:pt x="60" y="63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728"/>
              <p:cNvSpPr>
                <a:spLocks/>
              </p:cNvSpPr>
              <p:nvPr/>
            </p:nvSpPr>
            <p:spPr bwMode="auto">
              <a:xfrm>
                <a:off x="7367568" y="4609584"/>
                <a:ext cx="155439" cy="153231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2" y="29"/>
                  </a:cxn>
                  <a:cxn ang="0">
                    <a:pos x="8" y="48"/>
                  </a:cxn>
                  <a:cxn ang="0">
                    <a:pos x="23" y="65"/>
                  </a:cxn>
                  <a:cxn ang="0">
                    <a:pos x="36" y="63"/>
                  </a:cxn>
                  <a:cxn ang="0">
                    <a:pos x="46" y="63"/>
                  </a:cxn>
                  <a:cxn ang="0">
                    <a:pos x="50" y="53"/>
                  </a:cxn>
                  <a:cxn ang="0">
                    <a:pos x="58" y="49"/>
                  </a:cxn>
                  <a:cxn ang="0">
                    <a:pos x="52" y="35"/>
                  </a:cxn>
                  <a:cxn ang="0">
                    <a:pos x="66" y="34"/>
                  </a:cxn>
                  <a:cxn ang="0">
                    <a:pos x="67" y="26"/>
                  </a:cxn>
                  <a:cxn ang="0">
                    <a:pos x="52" y="19"/>
                  </a:cxn>
                  <a:cxn ang="0">
                    <a:pos x="9" y="11"/>
                  </a:cxn>
                </a:cxnLst>
                <a:rect l="0" t="0" r="r" b="b"/>
                <a:pathLst>
                  <a:path w="70" h="69">
                    <a:moveTo>
                      <a:pt x="9" y="11"/>
                    </a:moveTo>
                    <a:cubicBezTo>
                      <a:pt x="2" y="18"/>
                      <a:pt x="0" y="21"/>
                      <a:pt x="2" y="29"/>
                    </a:cubicBezTo>
                    <a:cubicBezTo>
                      <a:pt x="5" y="36"/>
                      <a:pt x="3" y="42"/>
                      <a:pt x="8" y="48"/>
                    </a:cubicBezTo>
                    <a:cubicBezTo>
                      <a:pt x="13" y="55"/>
                      <a:pt x="16" y="63"/>
                      <a:pt x="23" y="65"/>
                    </a:cubicBezTo>
                    <a:cubicBezTo>
                      <a:pt x="31" y="66"/>
                      <a:pt x="33" y="69"/>
                      <a:pt x="36" y="63"/>
                    </a:cubicBezTo>
                    <a:cubicBezTo>
                      <a:pt x="39" y="56"/>
                      <a:pt x="41" y="66"/>
                      <a:pt x="46" y="63"/>
                    </a:cubicBezTo>
                    <a:cubicBezTo>
                      <a:pt x="50" y="61"/>
                      <a:pt x="52" y="58"/>
                      <a:pt x="50" y="53"/>
                    </a:cubicBezTo>
                    <a:cubicBezTo>
                      <a:pt x="48" y="47"/>
                      <a:pt x="54" y="56"/>
                      <a:pt x="58" y="49"/>
                    </a:cubicBezTo>
                    <a:cubicBezTo>
                      <a:pt x="61" y="41"/>
                      <a:pt x="53" y="36"/>
                      <a:pt x="52" y="35"/>
                    </a:cubicBezTo>
                    <a:cubicBezTo>
                      <a:pt x="51" y="33"/>
                      <a:pt x="62" y="38"/>
                      <a:pt x="66" y="34"/>
                    </a:cubicBezTo>
                    <a:cubicBezTo>
                      <a:pt x="70" y="31"/>
                      <a:pt x="69" y="27"/>
                      <a:pt x="67" y="26"/>
                    </a:cubicBezTo>
                    <a:cubicBezTo>
                      <a:pt x="64" y="25"/>
                      <a:pt x="60" y="23"/>
                      <a:pt x="52" y="19"/>
                    </a:cubicBezTo>
                    <a:cubicBezTo>
                      <a:pt x="44" y="15"/>
                      <a:pt x="22" y="0"/>
                      <a:pt x="9" y="11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729"/>
              <p:cNvSpPr>
                <a:spLocks/>
              </p:cNvSpPr>
              <p:nvPr/>
            </p:nvSpPr>
            <p:spPr bwMode="auto">
              <a:xfrm>
                <a:off x="6793554" y="3914491"/>
                <a:ext cx="613984" cy="772820"/>
              </a:xfrm>
              <a:custGeom>
                <a:avLst/>
                <a:gdLst/>
                <a:ahLst/>
                <a:cxnLst>
                  <a:cxn ang="0">
                    <a:pos x="157" y="220"/>
                  </a:cxn>
                  <a:cxn ang="0">
                    <a:pos x="187" y="262"/>
                  </a:cxn>
                  <a:cxn ang="0">
                    <a:pos x="223" y="291"/>
                  </a:cxn>
                  <a:cxn ang="0">
                    <a:pos x="270" y="319"/>
                  </a:cxn>
                  <a:cxn ang="0">
                    <a:pos x="263" y="334"/>
                  </a:cxn>
                  <a:cxn ang="0">
                    <a:pos x="252" y="342"/>
                  </a:cxn>
                  <a:cxn ang="0">
                    <a:pos x="196" y="312"/>
                  </a:cxn>
                  <a:cxn ang="0">
                    <a:pos x="158" y="283"/>
                  </a:cxn>
                  <a:cxn ang="0">
                    <a:pos x="127" y="262"/>
                  </a:cxn>
                  <a:cxn ang="0">
                    <a:pos x="70" y="262"/>
                  </a:cxn>
                  <a:cxn ang="0">
                    <a:pos x="27" y="270"/>
                  </a:cxn>
                  <a:cxn ang="0">
                    <a:pos x="11" y="151"/>
                  </a:cxn>
                  <a:cxn ang="0">
                    <a:pos x="57" y="143"/>
                  </a:cxn>
                  <a:cxn ang="0">
                    <a:pos x="104" y="143"/>
                  </a:cxn>
                  <a:cxn ang="0">
                    <a:pos x="113" y="37"/>
                  </a:cxn>
                  <a:cxn ang="0">
                    <a:pos x="123" y="5"/>
                  </a:cxn>
                  <a:cxn ang="0">
                    <a:pos x="132" y="2"/>
                  </a:cxn>
                  <a:cxn ang="0">
                    <a:pos x="150" y="8"/>
                  </a:cxn>
                  <a:cxn ang="0">
                    <a:pos x="140" y="53"/>
                  </a:cxn>
                  <a:cxn ang="0">
                    <a:pos x="136" y="134"/>
                  </a:cxn>
                  <a:cxn ang="0">
                    <a:pos x="157" y="220"/>
                  </a:cxn>
                </a:cxnLst>
                <a:rect l="0" t="0" r="r" b="b"/>
                <a:pathLst>
                  <a:path w="276" h="348">
                    <a:moveTo>
                      <a:pt x="157" y="220"/>
                    </a:moveTo>
                    <a:cubicBezTo>
                      <a:pt x="167" y="239"/>
                      <a:pt x="162" y="242"/>
                      <a:pt x="187" y="262"/>
                    </a:cubicBezTo>
                    <a:cubicBezTo>
                      <a:pt x="212" y="281"/>
                      <a:pt x="202" y="280"/>
                      <a:pt x="223" y="291"/>
                    </a:cubicBezTo>
                    <a:cubicBezTo>
                      <a:pt x="244" y="303"/>
                      <a:pt x="264" y="317"/>
                      <a:pt x="270" y="319"/>
                    </a:cubicBezTo>
                    <a:cubicBezTo>
                      <a:pt x="276" y="322"/>
                      <a:pt x="265" y="323"/>
                      <a:pt x="263" y="334"/>
                    </a:cubicBezTo>
                    <a:cubicBezTo>
                      <a:pt x="262" y="345"/>
                      <a:pt x="266" y="348"/>
                      <a:pt x="252" y="342"/>
                    </a:cubicBezTo>
                    <a:cubicBezTo>
                      <a:pt x="238" y="335"/>
                      <a:pt x="219" y="329"/>
                      <a:pt x="196" y="312"/>
                    </a:cubicBezTo>
                    <a:cubicBezTo>
                      <a:pt x="174" y="294"/>
                      <a:pt x="173" y="293"/>
                      <a:pt x="158" y="283"/>
                    </a:cubicBezTo>
                    <a:cubicBezTo>
                      <a:pt x="144" y="272"/>
                      <a:pt x="132" y="263"/>
                      <a:pt x="127" y="262"/>
                    </a:cubicBezTo>
                    <a:cubicBezTo>
                      <a:pt x="103" y="259"/>
                      <a:pt x="101" y="259"/>
                      <a:pt x="70" y="262"/>
                    </a:cubicBezTo>
                    <a:cubicBezTo>
                      <a:pt x="37" y="265"/>
                      <a:pt x="39" y="269"/>
                      <a:pt x="27" y="270"/>
                    </a:cubicBezTo>
                    <a:cubicBezTo>
                      <a:pt x="15" y="270"/>
                      <a:pt x="0" y="155"/>
                      <a:pt x="11" y="151"/>
                    </a:cubicBezTo>
                    <a:cubicBezTo>
                      <a:pt x="25" y="145"/>
                      <a:pt x="41" y="143"/>
                      <a:pt x="57" y="143"/>
                    </a:cubicBezTo>
                    <a:cubicBezTo>
                      <a:pt x="71" y="143"/>
                      <a:pt x="104" y="146"/>
                      <a:pt x="104" y="143"/>
                    </a:cubicBezTo>
                    <a:cubicBezTo>
                      <a:pt x="107" y="128"/>
                      <a:pt x="106" y="62"/>
                      <a:pt x="113" y="37"/>
                    </a:cubicBezTo>
                    <a:cubicBezTo>
                      <a:pt x="120" y="13"/>
                      <a:pt x="121" y="8"/>
                      <a:pt x="123" y="5"/>
                    </a:cubicBezTo>
                    <a:cubicBezTo>
                      <a:pt x="124" y="2"/>
                      <a:pt x="125" y="0"/>
                      <a:pt x="132" y="2"/>
                    </a:cubicBezTo>
                    <a:cubicBezTo>
                      <a:pt x="148" y="7"/>
                      <a:pt x="146" y="5"/>
                      <a:pt x="150" y="8"/>
                    </a:cubicBezTo>
                    <a:cubicBezTo>
                      <a:pt x="154" y="11"/>
                      <a:pt x="144" y="36"/>
                      <a:pt x="140" y="53"/>
                    </a:cubicBezTo>
                    <a:cubicBezTo>
                      <a:pt x="137" y="70"/>
                      <a:pt x="136" y="114"/>
                      <a:pt x="136" y="134"/>
                    </a:cubicBezTo>
                    <a:cubicBezTo>
                      <a:pt x="137" y="155"/>
                      <a:pt x="136" y="181"/>
                      <a:pt x="157" y="220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730"/>
              <p:cNvSpPr>
                <a:spLocks/>
              </p:cNvSpPr>
              <p:nvPr/>
            </p:nvSpPr>
            <p:spPr bwMode="auto">
              <a:xfrm>
                <a:off x="6882376" y="4320887"/>
                <a:ext cx="15544" cy="15545"/>
              </a:xfrm>
              <a:custGeom>
                <a:avLst/>
                <a:gdLst/>
                <a:ahLst/>
                <a:cxnLst>
                  <a:cxn ang="0">
                    <a:pos x="5" y="7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5" y="7"/>
                  </a:cxn>
                </a:cxnLst>
                <a:rect l="0" t="0" r="r" b="b"/>
                <a:pathLst>
                  <a:path w="7" h="7">
                    <a:moveTo>
                      <a:pt x="5" y="7"/>
                    </a:moveTo>
                    <a:cubicBezTo>
                      <a:pt x="3" y="7"/>
                      <a:pt x="1" y="6"/>
                      <a:pt x="1" y="4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4" y="0"/>
                      <a:pt x="6" y="1"/>
                      <a:pt x="6" y="2"/>
                    </a:cubicBezTo>
                    <a:cubicBezTo>
                      <a:pt x="7" y="4"/>
                      <a:pt x="6" y="6"/>
                      <a:pt x="5" y="7"/>
                    </a:cubicBezTo>
                    <a:close/>
                  </a:path>
                </a:pathLst>
              </a:custGeom>
              <a:solidFill>
                <a:srgbClr val="EBB7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731"/>
              <p:cNvSpPr>
                <a:spLocks/>
              </p:cNvSpPr>
              <p:nvPr/>
            </p:nvSpPr>
            <p:spPr bwMode="auto">
              <a:xfrm>
                <a:off x="6400516" y="4480781"/>
                <a:ext cx="128792" cy="204309"/>
              </a:xfrm>
              <a:custGeom>
                <a:avLst/>
                <a:gdLst/>
                <a:ahLst/>
                <a:cxnLst>
                  <a:cxn ang="0">
                    <a:pos x="50" y="6"/>
                  </a:cxn>
                  <a:cxn ang="0">
                    <a:pos x="34" y="1"/>
                  </a:cxn>
                  <a:cxn ang="0">
                    <a:pos x="20" y="2"/>
                  </a:cxn>
                  <a:cxn ang="0">
                    <a:pos x="14" y="14"/>
                  </a:cxn>
                  <a:cxn ang="0">
                    <a:pos x="6" y="31"/>
                  </a:cxn>
                  <a:cxn ang="0">
                    <a:pos x="0" y="44"/>
                  </a:cxn>
                  <a:cxn ang="0">
                    <a:pos x="11" y="71"/>
                  </a:cxn>
                  <a:cxn ang="0">
                    <a:pos x="29" y="92"/>
                  </a:cxn>
                  <a:cxn ang="0">
                    <a:pos x="43" y="75"/>
                  </a:cxn>
                  <a:cxn ang="0">
                    <a:pos x="51" y="52"/>
                  </a:cxn>
                  <a:cxn ang="0">
                    <a:pos x="55" y="25"/>
                  </a:cxn>
                  <a:cxn ang="0">
                    <a:pos x="50" y="6"/>
                  </a:cxn>
                </a:cxnLst>
                <a:rect l="0" t="0" r="r" b="b"/>
                <a:pathLst>
                  <a:path w="58" h="92">
                    <a:moveTo>
                      <a:pt x="50" y="6"/>
                    </a:moveTo>
                    <a:cubicBezTo>
                      <a:pt x="42" y="5"/>
                      <a:pt x="42" y="0"/>
                      <a:pt x="34" y="1"/>
                    </a:cubicBezTo>
                    <a:cubicBezTo>
                      <a:pt x="26" y="2"/>
                      <a:pt x="23" y="0"/>
                      <a:pt x="20" y="2"/>
                    </a:cubicBezTo>
                    <a:cubicBezTo>
                      <a:pt x="16" y="5"/>
                      <a:pt x="15" y="9"/>
                      <a:pt x="14" y="14"/>
                    </a:cubicBezTo>
                    <a:cubicBezTo>
                      <a:pt x="12" y="19"/>
                      <a:pt x="11" y="26"/>
                      <a:pt x="6" y="31"/>
                    </a:cubicBezTo>
                    <a:cubicBezTo>
                      <a:pt x="2" y="35"/>
                      <a:pt x="0" y="38"/>
                      <a:pt x="0" y="44"/>
                    </a:cubicBezTo>
                    <a:cubicBezTo>
                      <a:pt x="1" y="49"/>
                      <a:pt x="6" y="62"/>
                      <a:pt x="11" y="71"/>
                    </a:cubicBezTo>
                    <a:cubicBezTo>
                      <a:pt x="17" y="79"/>
                      <a:pt x="25" y="92"/>
                      <a:pt x="29" y="92"/>
                    </a:cubicBezTo>
                    <a:cubicBezTo>
                      <a:pt x="32" y="91"/>
                      <a:pt x="41" y="85"/>
                      <a:pt x="43" y="75"/>
                    </a:cubicBezTo>
                    <a:cubicBezTo>
                      <a:pt x="45" y="65"/>
                      <a:pt x="48" y="61"/>
                      <a:pt x="51" y="52"/>
                    </a:cubicBezTo>
                    <a:cubicBezTo>
                      <a:pt x="53" y="44"/>
                      <a:pt x="58" y="33"/>
                      <a:pt x="55" y="25"/>
                    </a:cubicBezTo>
                    <a:cubicBezTo>
                      <a:pt x="51" y="17"/>
                      <a:pt x="50" y="6"/>
                      <a:pt x="50" y="6"/>
                    </a:cubicBezTo>
                    <a:close/>
                  </a:path>
                </a:pathLst>
              </a:custGeom>
              <a:solidFill>
                <a:srgbClr val="54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732"/>
              <p:cNvSpPr>
                <a:spLocks/>
              </p:cNvSpPr>
              <p:nvPr/>
            </p:nvSpPr>
            <p:spPr bwMode="auto">
              <a:xfrm>
                <a:off x="6418280" y="4471898"/>
                <a:ext cx="128792" cy="199867"/>
              </a:xfrm>
              <a:custGeom>
                <a:avLst/>
                <a:gdLst/>
                <a:ahLst/>
                <a:cxnLst>
                  <a:cxn ang="0">
                    <a:pos x="50" y="6"/>
                  </a:cxn>
                  <a:cxn ang="0">
                    <a:pos x="34" y="2"/>
                  </a:cxn>
                  <a:cxn ang="0">
                    <a:pos x="19" y="4"/>
                  </a:cxn>
                  <a:cxn ang="0">
                    <a:pos x="14" y="15"/>
                  </a:cxn>
                  <a:cxn ang="0">
                    <a:pos x="6" y="32"/>
                  </a:cxn>
                  <a:cxn ang="0">
                    <a:pos x="0" y="45"/>
                  </a:cxn>
                  <a:cxn ang="0">
                    <a:pos x="12" y="70"/>
                  </a:cxn>
                  <a:cxn ang="0">
                    <a:pos x="29" y="90"/>
                  </a:cxn>
                  <a:cxn ang="0">
                    <a:pos x="43" y="73"/>
                  </a:cxn>
                  <a:cxn ang="0">
                    <a:pos x="51" y="51"/>
                  </a:cxn>
                  <a:cxn ang="0">
                    <a:pos x="54" y="25"/>
                  </a:cxn>
                  <a:cxn ang="0">
                    <a:pos x="50" y="6"/>
                  </a:cxn>
                </a:cxnLst>
                <a:rect l="0" t="0" r="r" b="b"/>
                <a:pathLst>
                  <a:path w="58" h="90">
                    <a:moveTo>
                      <a:pt x="50" y="6"/>
                    </a:moveTo>
                    <a:cubicBezTo>
                      <a:pt x="41" y="5"/>
                      <a:pt x="42" y="0"/>
                      <a:pt x="34" y="2"/>
                    </a:cubicBezTo>
                    <a:cubicBezTo>
                      <a:pt x="25" y="3"/>
                      <a:pt x="23" y="2"/>
                      <a:pt x="19" y="4"/>
                    </a:cubicBezTo>
                    <a:cubicBezTo>
                      <a:pt x="16" y="6"/>
                      <a:pt x="15" y="10"/>
                      <a:pt x="14" y="15"/>
                    </a:cubicBezTo>
                    <a:cubicBezTo>
                      <a:pt x="12" y="21"/>
                      <a:pt x="11" y="28"/>
                      <a:pt x="6" y="32"/>
                    </a:cubicBezTo>
                    <a:cubicBezTo>
                      <a:pt x="2" y="36"/>
                      <a:pt x="0" y="39"/>
                      <a:pt x="0" y="45"/>
                    </a:cubicBezTo>
                    <a:cubicBezTo>
                      <a:pt x="1" y="50"/>
                      <a:pt x="6" y="62"/>
                      <a:pt x="12" y="70"/>
                    </a:cubicBezTo>
                    <a:cubicBezTo>
                      <a:pt x="17" y="78"/>
                      <a:pt x="26" y="90"/>
                      <a:pt x="29" y="90"/>
                    </a:cubicBezTo>
                    <a:cubicBezTo>
                      <a:pt x="32" y="90"/>
                      <a:pt x="41" y="83"/>
                      <a:pt x="43" y="73"/>
                    </a:cubicBezTo>
                    <a:cubicBezTo>
                      <a:pt x="45" y="63"/>
                      <a:pt x="48" y="59"/>
                      <a:pt x="51" y="51"/>
                    </a:cubicBezTo>
                    <a:cubicBezTo>
                      <a:pt x="53" y="43"/>
                      <a:pt x="58" y="33"/>
                      <a:pt x="54" y="25"/>
                    </a:cubicBezTo>
                    <a:cubicBezTo>
                      <a:pt x="51" y="17"/>
                      <a:pt x="50" y="6"/>
                      <a:pt x="50" y="6"/>
                    </a:cubicBezTo>
                    <a:close/>
                  </a:path>
                </a:pathLst>
              </a:custGeom>
              <a:solidFill>
                <a:srgbClr val="383838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733"/>
              <p:cNvSpPr>
                <a:spLocks/>
              </p:cNvSpPr>
              <p:nvPr/>
            </p:nvSpPr>
            <p:spPr bwMode="auto">
              <a:xfrm>
                <a:off x="6476015" y="4063281"/>
                <a:ext cx="430788" cy="548524"/>
              </a:xfrm>
              <a:custGeom>
                <a:avLst/>
                <a:gdLst/>
                <a:ahLst/>
                <a:cxnLst>
                  <a:cxn ang="0">
                    <a:pos x="133" y="78"/>
                  </a:cxn>
                  <a:cxn ang="0">
                    <a:pos x="108" y="51"/>
                  </a:cxn>
                  <a:cxn ang="0">
                    <a:pos x="73" y="17"/>
                  </a:cxn>
                  <a:cxn ang="0">
                    <a:pos x="53" y="4"/>
                  </a:cxn>
                  <a:cxn ang="0">
                    <a:pos x="27" y="31"/>
                  </a:cxn>
                  <a:cxn ang="0">
                    <a:pos x="17" y="44"/>
                  </a:cxn>
                  <a:cxn ang="0">
                    <a:pos x="20" y="62"/>
                  </a:cxn>
                  <a:cxn ang="0">
                    <a:pos x="61" y="97"/>
                  </a:cxn>
                  <a:cxn ang="0">
                    <a:pos x="94" y="129"/>
                  </a:cxn>
                  <a:cxn ang="0">
                    <a:pos x="97" y="144"/>
                  </a:cxn>
                  <a:cxn ang="0">
                    <a:pos x="98" y="164"/>
                  </a:cxn>
                  <a:cxn ang="0">
                    <a:pos x="69" y="178"/>
                  </a:cxn>
                  <a:cxn ang="0">
                    <a:pos x="28" y="180"/>
                  </a:cxn>
                  <a:cxn ang="0">
                    <a:pos x="2" y="188"/>
                  </a:cxn>
                  <a:cxn ang="0">
                    <a:pos x="6" y="214"/>
                  </a:cxn>
                  <a:cxn ang="0">
                    <a:pos x="15" y="243"/>
                  </a:cxn>
                  <a:cxn ang="0">
                    <a:pos x="58" y="242"/>
                  </a:cxn>
                  <a:cxn ang="0">
                    <a:pos x="84" y="242"/>
                  </a:cxn>
                  <a:cxn ang="0">
                    <a:pos x="122" y="226"/>
                  </a:cxn>
                  <a:cxn ang="0">
                    <a:pos x="152" y="210"/>
                  </a:cxn>
                  <a:cxn ang="0">
                    <a:pos x="182" y="211"/>
                  </a:cxn>
                  <a:cxn ang="0">
                    <a:pos x="164" y="79"/>
                  </a:cxn>
                  <a:cxn ang="0">
                    <a:pos x="133" y="78"/>
                  </a:cxn>
                </a:cxnLst>
                <a:rect l="0" t="0" r="r" b="b"/>
                <a:pathLst>
                  <a:path w="194" h="247">
                    <a:moveTo>
                      <a:pt x="133" y="78"/>
                    </a:moveTo>
                    <a:cubicBezTo>
                      <a:pt x="123" y="70"/>
                      <a:pt x="124" y="68"/>
                      <a:pt x="108" y="51"/>
                    </a:cubicBezTo>
                    <a:cubicBezTo>
                      <a:pt x="92" y="35"/>
                      <a:pt x="87" y="31"/>
                      <a:pt x="73" y="17"/>
                    </a:cubicBezTo>
                    <a:cubicBezTo>
                      <a:pt x="59" y="4"/>
                      <a:pt x="58" y="0"/>
                      <a:pt x="53" y="4"/>
                    </a:cubicBezTo>
                    <a:cubicBezTo>
                      <a:pt x="47" y="8"/>
                      <a:pt x="35" y="22"/>
                      <a:pt x="27" y="31"/>
                    </a:cubicBezTo>
                    <a:cubicBezTo>
                      <a:pt x="20" y="40"/>
                      <a:pt x="20" y="38"/>
                      <a:pt x="17" y="44"/>
                    </a:cubicBezTo>
                    <a:cubicBezTo>
                      <a:pt x="14" y="50"/>
                      <a:pt x="10" y="53"/>
                      <a:pt x="20" y="62"/>
                    </a:cubicBezTo>
                    <a:cubicBezTo>
                      <a:pt x="31" y="72"/>
                      <a:pt x="35" y="77"/>
                      <a:pt x="61" y="97"/>
                    </a:cubicBezTo>
                    <a:cubicBezTo>
                      <a:pt x="86" y="116"/>
                      <a:pt x="92" y="125"/>
                      <a:pt x="94" y="129"/>
                    </a:cubicBezTo>
                    <a:cubicBezTo>
                      <a:pt x="97" y="133"/>
                      <a:pt x="96" y="133"/>
                      <a:pt x="97" y="144"/>
                    </a:cubicBezTo>
                    <a:cubicBezTo>
                      <a:pt x="97" y="156"/>
                      <a:pt x="97" y="160"/>
                      <a:pt x="98" y="164"/>
                    </a:cubicBezTo>
                    <a:cubicBezTo>
                      <a:pt x="99" y="168"/>
                      <a:pt x="77" y="176"/>
                      <a:pt x="69" y="178"/>
                    </a:cubicBezTo>
                    <a:cubicBezTo>
                      <a:pt x="62" y="180"/>
                      <a:pt x="43" y="179"/>
                      <a:pt x="28" y="180"/>
                    </a:cubicBezTo>
                    <a:cubicBezTo>
                      <a:pt x="13" y="181"/>
                      <a:pt x="4" y="183"/>
                      <a:pt x="2" y="188"/>
                    </a:cubicBezTo>
                    <a:cubicBezTo>
                      <a:pt x="0" y="192"/>
                      <a:pt x="4" y="204"/>
                      <a:pt x="6" y="214"/>
                    </a:cubicBezTo>
                    <a:cubicBezTo>
                      <a:pt x="9" y="224"/>
                      <a:pt x="9" y="239"/>
                      <a:pt x="15" y="243"/>
                    </a:cubicBezTo>
                    <a:cubicBezTo>
                      <a:pt x="21" y="247"/>
                      <a:pt x="48" y="241"/>
                      <a:pt x="58" y="242"/>
                    </a:cubicBezTo>
                    <a:cubicBezTo>
                      <a:pt x="68" y="244"/>
                      <a:pt x="74" y="246"/>
                      <a:pt x="84" y="242"/>
                    </a:cubicBezTo>
                    <a:cubicBezTo>
                      <a:pt x="94" y="238"/>
                      <a:pt x="108" y="233"/>
                      <a:pt x="122" y="226"/>
                    </a:cubicBezTo>
                    <a:cubicBezTo>
                      <a:pt x="137" y="219"/>
                      <a:pt x="145" y="210"/>
                      <a:pt x="152" y="210"/>
                    </a:cubicBezTo>
                    <a:cubicBezTo>
                      <a:pt x="159" y="209"/>
                      <a:pt x="170" y="214"/>
                      <a:pt x="182" y="211"/>
                    </a:cubicBezTo>
                    <a:cubicBezTo>
                      <a:pt x="194" y="208"/>
                      <a:pt x="167" y="87"/>
                      <a:pt x="164" y="79"/>
                    </a:cubicBezTo>
                    <a:cubicBezTo>
                      <a:pt x="161" y="71"/>
                      <a:pt x="133" y="78"/>
                      <a:pt x="133" y="78"/>
                    </a:cubicBezTo>
                    <a:close/>
                  </a:path>
                </a:pathLst>
              </a:custGeom>
              <a:solidFill>
                <a:srgbClr val="E43C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734"/>
              <p:cNvSpPr>
                <a:spLocks/>
              </p:cNvSpPr>
              <p:nvPr/>
            </p:nvSpPr>
            <p:spPr bwMode="auto">
              <a:xfrm>
                <a:off x="6473794" y="3976672"/>
                <a:ext cx="157659" cy="190984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71" y="29"/>
                  </a:cxn>
                  <a:cxn ang="0">
                    <a:pos x="63" y="50"/>
                  </a:cxn>
                  <a:cxn ang="0">
                    <a:pos x="45" y="70"/>
                  </a:cxn>
                  <a:cxn ang="0">
                    <a:pos x="30" y="83"/>
                  </a:cxn>
                  <a:cxn ang="0">
                    <a:pos x="19" y="83"/>
                  </a:cxn>
                  <a:cxn ang="0">
                    <a:pos x="7" y="77"/>
                  </a:cxn>
                  <a:cxn ang="0">
                    <a:pos x="1" y="67"/>
                  </a:cxn>
                  <a:cxn ang="0">
                    <a:pos x="29" y="12"/>
                  </a:cxn>
                  <a:cxn ang="0">
                    <a:pos x="49" y="1"/>
                  </a:cxn>
                  <a:cxn ang="0">
                    <a:pos x="65" y="7"/>
                  </a:cxn>
                </a:cxnLst>
                <a:rect l="0" t="0" r="r" b="b"/>
                <a:pathLst>
                  <a:path w="71" h="86">
                    <a:moveTo>
                      <a:pt x="65" y="7"/>
                    </a:moveTo>
                    <a:cubicBezTo>
                      <a:pt x="69" y="13"/>
                      <a:pt x="70" y="21"/>
                      <a:pt x="71" y="29"/>
                    </a:cubicBezTo>
                    <a:cubicBezTo>
                      <a:pt x="71" y="37"/>
                      <a:pt x="68" y="42"/>
                      <a:pt x="63" y="50"/>
                    </a:cubicBezTo>
                    <a:cubicBezTo>
                      <a:pt x="58" y="59"/>
                      <a:pt x="51" y="62"/>
                      <a:pt x="45" y="70"/>
                    </a:cubicBezTo>
                    <a:cubicBezTo>
                      <a:pt x="38" y="77"/>
                      <a:pt x="31" y="80"/>
                      <a:pt x="30" y="83"/>
                    </a:cubicBezTo>
                    <a:cubicBezTo>
                      <a:pt x="28" y="85"/>
                      <a:pt x="25" y="86"/>
                      <a:pt x="19" y="83"/>
                    </a:cubicBezTo>
                    <a:cubicBezTo>
                      <a:pt x="14" y="81"/>
                      <a:pt x="12" y="83"/>
                      <a:pt x="7" y="77"/>
                    </a:cubicBezTo>
                    <a:cubicBezTo>
                      <a:pt x="2" y="72"/>
                      <a:pt x="2" y="73"/>
                      <a:pt x="1" y="67"/>
                    </a:cubicBezTo>
                    <a:cubicBezTo>
                      <a:pt x="0" y="61"/>
                      <a:pt x="25" y="20"/>
                      <a:pt x="29" y="12"/>
                    </a:cubicBezTo>
                    <a:cubicBezTo>
                      <a:pt x="34" y="5"/>
                      <a:pt x="44" y="1"/>
                      <a:pt x="49" y="1"/>
                    </a:cubicBezTo>
                    <a:cubicBezTo>
                      <a:pt x="55" y="0"/>
                      <a:pt x="65" y="7"/>
                      <a:pt x="65" y="7"/>
                    </a:cubicBezTo>
                    <a:close/>
                  </a:path>
                </a:pathLst>
              </a:custGeom>
              <a:solidFill>
                <a:srgbClr val="54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735"/>
              <p:cNvSpPr>
                <a:spLocks/>
              </p:cNvSpPr>
              <p:nvPr/>
            </p:nvSpPr>
            <p:spPr bwMode="auto">
              <a:xfrm>
                <a:off x="6469353" y="3972230"/>
                <a:ext cx="150998" cy="168777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63" y="32"/>
                  </a:cxn>
                  <a:cxn ang="0">
                    <a:pos x="48" y="52"/>
                  </a:cxn>
                  <a:cxn ang="0">
                    <a:pos x="29" y="67"/>
                  </a:cxn>
                  <a:cxn ang="0">
                    <a:pos x="17" y="75"/>
                  </a:cxn>
                  <a:cxn ang="0">
                    <a:pos x="10" y="75"/>
                  </a:cxn>
                  <a:cxn ang="0">
                    <a:pos x="3" y="72"/>
                  </a:cxn>
                  <a:cxn ang="0">
                    <a:pos x="0" y="65"/>
                  </a:cxn>
                  <a:cxn ang="0">
                    <a:pos x="28" y="20"/>
                  </a:cxn>
                  <a:cxn ang="0">
                    <a:pos x="50" y="3"/>
                  </a:cxn>
                  <a:cxn ang="0">
                    <a:pos x="66" y="7"/>
                  </a:cxn>
                </a:cxnLst>
                <a:rect l="0" t="0" r="r" b="b"/>
                <a:pathLst>
                  <a:path w="68" h="76">
                    <a:moveTo>
                      <a:pt x="66" y="7"/>
                    </a:moveTo>
                    <a:cubicBezTo>
                      <a:pt x="68" y="14"/>
                      <a:pt x="65" y="23"/>
                      <a:pt x="63" y="32"/>
                    </a:cubicBezTo>
                    <a:cubicBezTo>
                      <a:pt x="60" y="40"/>
                      <a:pt x="55" y="44"/>
                      <a:pt x="48" y="52"/>
                    </a:cubicBezTo>
                    <a:cubicBezTo>
                      <a:pt x="41" y="59"/>
                      <a:pt x="35" y="62"/>
                      <a:pt x="29" y="67"/>
                    </a:cubicBezTo>
                    <a:cubicBezTo>
                      <a:pt x="23" y="71"/>
                      <a:pt x="18" y="73"/>
                      <a:pt x="17" y="75"/>
                    </a:cubicBezTo>
                    <a:cubicBezTo>
                      <a:pt x="16" y="76"/>
                      <a:pt x="13" y="76"/>
                      <a:pt x="10" y="75"/>
                    </a:cubicBezTo>
                    <a:cubicBezTo>
                      <a:pt x="7" y="74"/>
                      <a:pt x="6" y="75"/>
                      <a:pt x="3" y="72"/>
                    </a:cubicBezTo>
                    <a:cubicBezTo>
                      <a:pt x="0" y="69"/>
                      <a:pt x="1" y="69"/>
                      <a:pt x="0" y="65"/>
                    </a:cubicBezTo>
                    <a:cubicBezTo>
                      <a:pt x="0" y="62"/>
                      <a:pt x="22" y="28"/>
                      <a:pt x="28" y="20"/>
                    </a:cubicBezTo>
                    <a:cubicBezTo>
                      <a:pt x="34" y="10"/>
                      <a:pt x="45" y="4"/>
                      <a:pt x="50" y="3"/>
                    </a:cubicBezTo>
                    <a:cubicBezTo>
                      <a:pt x="57" y="0"/>
                      <a:pt x="66" y="7"/>
                      <a:pt x="66" y="7"/>
                    </a:cubicBezTo>
                    <a:close/>
                  </a:path>
                </a:pathLst>
              </a:custGeom>
              <a:solidFill>
                <a:srgbClr val="383838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736"/>
              <p:cNvSpPr>
                <a:spLocks/>
              </p:cNvSpPr>
              <p:nvPr/>
            </p:nvSpPr>
            <p:spPr bwMode="auto">
              <a:xfrm>
                <a:off x="6797995" y="4101033"/>
                <a:ext cx="496294" cy="515213"/>
              </a:xfrm>
              <a:custGeom>
                <a:avLst/>
                <a:gdLst/>
                <a:ahLst/>
                <a:cxnLst>
                  <a:cxn ang="0">
                    <a:pos x="158" y="139"/>
                  </a:cxn>
                  <a:cxn ang="0">
                    <a:pos x="192" y="179"/>
                  </a:cxn>
                  <a:cxn ang="0">
                    <a:pos x="220" y="198"/>
                  </a:cxn>
                  <a:cxn ang="0">
                    <a:pos x="190" y="232"/>
                  </a:cxn>
                  <a:cxn ang="0">
                    <a:pos x="152" y="205"/>
                  </a:cxn>
                  <a:cxn ang="0">
                    <a:pos x="129" y="192"/>
                  </a:cxn>
                  <a:cxn ang="0">
                    <a:pos x="81" y="211"/>
                  </a:cxn>
                  <a:cxn ang="0">
                    <a:pos x="27" y="222"/>
                  </a:cxn>
                  <a:cxn ang="0">
                    <a:pos x="11" y="31"/>
                  </a:cxn>
                  <a:cxn ang="0">
                    <a:pos x="43" y="44"/>
                  </a:cxn>
                  <a:cxn ang="0">
                    <a:pos x="90" y="52"/>
                  </a:cxn>
                  <a:cxn ang="0">
                    <a:pos x="98" y="2"/>
                  </a:cxn>
                  <a:cxn ang="0">
                    <a:pos x="146" y="18"/>
                  </a:cxn>
                  <a:cxn ang="0">
                    <a:pos x="158" y="139"/>
                  </a:cxn>
                </a:cxnLst>
                <a:rect l="0" t="0" r="r" b="b"/>
                <a:pathLst>
                  <a:path w="223" h="232">
                    <a:moveTo>
                      <a:pt x="158" y="139"/>
                    </a:moveTo>
                    <a:cubicBezTo>
                      <a:pt x="168" y="157"/>
                      <a:pt x="166" y="159"/>
                      <a:pt x="192" y="179"/>
                    </a:cubicBezTo>
                    <a:cubicBezTo>
                      <a:pt x="217" y="198"/>
                      <a:pt x="210" y="183"/>
                      <a:pt x="220" y="198"/>
                    </a:cubicBezTo>
                    <a:cubicBezTo>
                      <a:pt x="223" y="203"/>
                      <a:pt x="191" y="232"/>
                      <a:pt x="190" y="232"/>
                    </a:cubicBezTo>
                    <a:cubicBezTo>
                      <a:pt x="179" y="231"/>
                      <a:pt x="166" y="215"/>
                      <a:pt x="152" y="205"/>
                    </a:cubicBezTo>
                    <a:cubicBezTo>
                      <a:pt x="138" y="194"/>
                      <a:pt x="134" y="190"/>
                      <a:pt x="129" y="192"/>
                    </a:cubicBezTo>
                    <a:cubicBezTo>
                      <a:pt x="125" y="195"/>
                      <a:pt x="110" y="200"/>
                      <a:pt x="81" y="211"/>
                    </a:cubicBezTo>
                    <a:cubicBezTo>
                      <a:pt x="52" y="222"/>
                      <a:pt x="39" y="222"/>
                      <a:pt x="27" y="222"/>
                    </a:cubicBezTo>
                    <a:cubicBezTo>
                      <a:pt x="15" y="222"/>
                      <a:pt x="0" y="27"/>
                      <a:pt x="11" y="31"/>
                    </a:cubicBezTo>
                    <a:cubicBezTo>
                      <a:pt x="24" y="36"/>
                      <a:pt x="28" y="41"/>
                      <a:pt x="43" y="44"/>
                    </a:cubicBezTo>
                    <a:cubicBezTo>
                      <a:pt x="57" y="48"/>
                      <a:pt x="90" y="55"/>
                      <a:pt x="90" y="52"/>
                    </a:cubicBezTo>
                    <a:cubicBezTo>
                      <a:pt x="93" y="37"/>
                      <a:pt x="91" y="26"/>
                      <a:pt x="98" y="2"/>
                    </a:cubicBezTo>
                    <a:cubicBezTo>
                      <a:pt x="98" y="2"/>
                      <a:pt x="154" y="0"/>
                      <a:pt x="146" y="18"/>
                    </a:cubicBezTo>
                    <a:cubicBezTo>
                      <a:pt x="138" y="37"/>
                      <a:pt x="137" y="100"/>
                      <a:pt x="158" y="139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50">
                      <a:lumMod val="75000"/>
                    </a:srgbClr>
                  </a:gs>
                  <a:gs pos="100000">
                    <a:srgbClr val="00EA1C">
                      <a:lumMod val="75000"/>
                    </a:srgbClr>
                  </a:gs>
                </a:gsLst>
                <a:lin ang="8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737"/>
              <p:cNvSpPr>
                <a:spLocks/>
              </p:cNvSpPr>
              <p:nvPr/>
            </p:nvSpPr>
            <p:spPr bwMode="auto">
              <a:xfrm>
                <a:off x="7124417" y="4087709"/>
                <a:ext cx="427457" cy="428604"/>
              </a:xfrm>
              <a:custGeom>
                <a:avLst/>
                <a:gdLst/>
                <a:ahLst/>
                <a:cxnLst>
                  <a:cxn ang="0">
                    <a:pos x="150" y="15"/>
                  </a:cxn>
                  <a:cxn ang="0">
                    <a:pos x="90" y="10"/>
                  </a:cxn>
                  <a:cxn ang="0">
                    <a:pos x="57" y="2"/>
                  </a:cxn>
                  <a:cxn ang="0">
                    <a:pos x="17" y="27"/>
                  </a:cxn>
                  <a:cxn ang="0">
                    <a:pos x="1" y="84"/>
                  </a:cxn>
                  <a:cxn ang="0">
                    <a:pos x="19" y="138"/>
                  </a:cxn>
                  <a:cxn ang="0">
                    <a:pos x="54" y="177"/>
                  </a:cxn>
                  <a:cxn ang="0">
                    <a:pos x="96" y="193"/>
                  </a:cxn>
                  <a:cxn ang="0">
                    <a:pos x="135" y="186"/>
                  </a:cxn>
                  <a:cxn ang="0">
                    <a:pos x="176" y="161"/>
                  </a:cxn>
                  <a:cxn ang="0">
                    <a:pos x="191" y="108"/>
                  </a:cxn>
                  <a:cxn ang="0">
                    <a:pos x="182" y="55"/>
                  </a:cxn>
                  <a:cxn ang="0">
                    <a:pos x="150" y="15"/>
                  </a:cxn>
                </a:cxnLst>
                <a:rect l="0" t="0" r="r" b="b"/>
                <a:pathLst>
                  <a:path w="192" h="193">
                    <a:moveTo>
                      <a:pt x="150" y="15"/>
                    </a:moveTo>
                    <a:cubicBezTo>
                      <a:pt x="138" y="7"/>
                      <a:pt x="100" y="13"/>
                      <a:pt x="90" y="10"/>
                    </a:cubicBezTo>
                    <a:cubicBezTo>
                      <a:pt x="85" y="9"/>
                      <a:pt x="74" y="0"/>
                      <a:pt x="57" y="2"/>
                    </a:cubicBezTo>
                    <a:cubicBezTo>
                      <a:pt x="49" y="3"/>
                      <a:pt x="25" y="16"/>
                      <a:pt x="17" y="27"/>
                    </a:cubicBezTo>
                    <a:cubicBezTo>
                      <a:pt x="9" y="39"/>
                      <a:pt x="0" y="65"/>
                      <a:pt x="1" y="84"/>
                    </a:cubicBezTo>
                    <a:cubicBezTo>
                      <a:pt x="3" y="102"/>
                      <a:pt x="11" y="124"/>
                      <a:pt x="19" y="138"/>
                    </a:cubicBezTo>
                    <a:cubicBezTo>
                      <a:pt x="27" y="152"/>
                      <a:pt x="41" y="169"/>
                      <a:pt x="54" y="177"/>
                    </a:cubicBezTo>
                    <a:cubicBezTo>
                      <a:pt x="66" y="184"/>
                      <a:pt x="81" y="193"/>
                      <a:pt x="96" y="193"/>
                    </a:cubicBezTo>
                    <a:cubicBezTo>
                      <a:pt x="111" y="192"/>
                      <a:pt x="122" y="190"/>
                      <a:pt x="135" y="186"/>
                    </a:cubicBezTo>
                    <a:cubicBezTo>
                      <a:pt x="148" y="183"/>
                      <a:pt x="169" y="169"/>
                      <a:pt x="176" y="161"/>
                    </a:cubicBezTo>
                    <a:cubicBezTo>
                      <a:pt x="183" y="152"/>
                      <a:pt x="192" y="124"/>
                      <a:pt x="191" y="108"/>
                    </a:cubicBezTo>
                    <a:cubicBezTo>
                      <a:pt x="189" y="92"/>
                      <a:pt x="188" y="68"/>
                      <a:pt x="182" y="55"/>
                    </a:cubicBezTo>
                    <a:cubicBezTo>
                      <a:pt x="174" y="35"/>
                      <a:pt x="150" y="15"/>
                      <a:pt x="150" y="15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738"/>
              <p:cNvSpPr>
                <a:spLocks/>
              </p:cNvSpPr>
              <p:nvPr/>
            </p:nvSpPr>
            <p:spPr bwMode="auto">
              <a:xfrm>
                <a:off x="7352024" y="4305342"/>
                <a:ext cx="51073" cy="59960"/>
              </a:xfrm>
              <a:custGeom>
                <a:avLst/>
                <a:gdLst/>
                <a:ahLst/>
                <a:cxnLst>
                  <a:cxn ang="0">
                    <a:pos x="15" y="24"/>
                  </a:cxn>
                  <a:cxn ang="0">
                    <a:pos x="3" y="16"/>
                  </a:cxn>
                  <a:cxn ang="0">
                    <a:pos x="7" y="2"/>
                  </a:cxn>
                  <a:cxn ang="0">
                    <a:pos x="20" y="9"/>
                  </a:cxn>
                  <a:cxn ang="0">
                    <a:pos x="15" y="24"/>
                  </a:cxn>
                </a:cxnLst>
                <a:rect l="0" t="0" r="r" b="b"/>
                <a:pathLst>
                  <a:path w="23" h="27">
                    <a:moveTo>
                      <a:pt x="15" y="24"/>
                    </a:moveTo>
                    <a:cubicBezTo>
                      <a:pt x="10" y="26"/>
                      <a:pt x="6" y="27"/>
                      <a:pt x="3" y="16"/>
                    </a:cubicBezTo>
                    <a:cubicBezTo>
                      <a:pt x="0" y="4"/>
                      <a:pt x="2" y="3"/>
                      <a:pt x="7" y="2"/>
                    </a:cubicBezTo>
                    <a:cubicBezTo>
                      <a:pt x="12" y="0"/>
                      <a:pt x="18" y="3"/>
                      <a:pt x="20" y="9"/>
                    </a:cubicBezTo>
                    <a:cubicBezTo>
                      <a:pt x="23" y="16"/>
                      <a:pt x="20" y="23"/>
                      <a:pt x="1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739"/>
              <p:cNvSpPr>
                <a:spLocks/>
              </p:cNvSpPr>
              <p:nvPr/>
            </p:nvSpPr>
            <p:spPr bwMode="auto">
              <a:xfrm>
                <a:off x="7358686" y="4316446"/>
                <a:ext cx="24426" cy="26649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1" y="8"/>
                  </a:cxn>
                  <a:cxn ang="0">
                    <a:pos x="4" y="1"/>
                  </a:cxn>
                  <a:cxn ang="0">
                    <a:pos x="10" y="5"/>
                  </a:cxn>
                  <a:cxn ang="0">
                    <a:pos x="7" y="11"/>
                  </a:cxn>
                </a:cxnLst>
                <a:rect l="0" t="0" r="r" b="b"/>
                <a:pathLst>
                  <a:path w="11" h="12">
                    <a:moveTo>
                      <a:pt x="7" y="11"/>
                    </a:moveTo>
                    <a:cubicBezTo>
                      <a:pt x="5" y="12"/>
                      <a:pt x="2" y="10"/>
                      <a:pt x="1" y="8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2"/>
                      <a:pt x="10" y="5"/>
                    </a:cubicBezTo>
                    <a:cubicBezTo>
                      <a:pt x="11" y="7"/>
                      <a:pt x="10" y="10"/>
                      <a:pt x="7" y="11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740"/>
              <p:cNvSpPr>
                <a:spLocks/>
              </p:cNvSpPr>
              <p:nvPr/>
            </p:nvSpPr>
            <p:spPr bwMode="auto">
              <a:xfrm>
                <a:off x="7443067" y="4336433"/>
                <a:ext cx="28867" cy="4219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8"/>
                  </a:cxn>
                  <a:cxn ang="0">
                    <a:pos x="7" y="15"/>
                  </a:cxn>
                  <a:cxn ang="0">
                    <a:pos x="0" y="19"/>
                  </a:cxn>
                  <a:cxn ang="0">
                    <a:pos x="12" y="15"/>
                  </a:cxn>
                  <a:cxn ang="0">
                    <a:pos x="12" y="5"/>
                  </a:cxn>
                  <a:cxn ang="0">
                    <a:pos x="8" y="0"/>
                  </a:cxn>
                </a:cxnLst>
                <a:rect l="0" t="0" r="r" b="b"/>
                <a:pathLst>
                  <a:path w="13" h="19">
                    <a:moveTo>
                      <a:pt x="8" y="0"/>
                    </a:moveTo>
                    <a:cubicBezTo>
                      <a:pt x="9" y="2"/>
                      <a:pt x="11" y="5"/>
                      <a:pt x="10" y="8"/>
                    </a:cubicBezTo>
                    <a:cubicBezTo>
                      <a:pt x="10" y="11"/>
                      <a:pt x="10" y="14"/>
                      <a:pt x="7" y="15"/>
                    </a:cubicBezTo>
                    <a:cubicBezTo>
                      <a:pt x="5" y="17"/>
                      <a:pt x="0" y="19"/>
                      <a:pt x="0" y="19"/>
                    </a:cubicBezTo>
                    <a:cubicBezTo>
                      <a:pt x="0" y="19"/>
                      <a:pt x="10" y="18"/>
                      <a:pt x="12" y="15"/>
                    </a:cubicBezTo>
                    <a:cubicBezTo>
                      <a:pt x="13" y="11"/>
                      <a:pt x="13" y="6"/>
                      <a:pt x="12" y="5"/>
                    </a:cubicBezTo>
                    <a:cubicBezTo>
                      <a:pt x="11" y="3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741"/>
              <p:cNvSpPr>
                <a:spLocks/>
              </p:cNvSpPr>
              <p:nvPr/>
            </p:nvSpPr>
            <p:spPr bwMode="auto">
              <a:xfrm>
                <a:off x="7369788" y="4320887"/>
                <a:ext cx="6662" cy="888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2" y="3"/>
                  </a:cxn>
                </a:cxnLst>
                <a:rect l="0" t="0" r="r" b="b"/>
                <a:pathLst>
                  <a:path w="3" h="4">
                    <a:moveTo>
                      <a:pt x="2" y="3"/>
                    </a:move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742"/>
              <p:cNvSpPr>
                <a:spLocks/>
              </p:cNvSpPr>
              <p:nvPr/>
            </p:nvSpPr>
            <p:spPr bwMode="auto">
              <a:xfrm>
                <a:off x="7320936" y="4114358"/>
                <a:ext cx="48852" cy="57739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2" y="15"/>
                  </a:cxn>
                  <a:cxn ang="0">
                    <a:pos x="6" y="2"/>
                  </a:cxn>
                  <a:cxn ang="0">
                    <a:pos x="19" y="10"/>
                  </a:cxn>
                  <a:cxn ang="0">
                    <a:pos x="14" y="24"/>
                  </a:cxn>
                </a:cxnLst>
                <a:rect l="0" t="0" r="r" b="b"/>
                <a:pathLst>
                  <a:path w="22" h="26">
                    <a:moveTo>
                      <a:pt x="14" y="24"/>
                    </a:moveTo>
                    <a:cubicBezTo>
                      <a:pt x="9" y="26"/>
                      <a:pt x="2" y="24"/>
                      <a:pt x="2" y="15"/>
                    </a:cubicBezTo>
                    <a:cubicBezTo>
                      <a:pt x="0" y="5"/>
                      <a:pt x="1" y="4"/>
                      <a:pt x="6" y="2"/>
                    </a:cubicBezTo>
                    <a:cubicBezTo>
                      <a:pt x="11" y="0"/>
                      <a:pt x="17" y="4"/>
                      <a:pt x="19" y="10"/>
                    </a:cubicBezTo>
                    <a:cubicBezTo>
                      <a:pt x="22" y="16"/>
                      <a:pt x="19" y="22"/>
                      <a:pt x="14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743"/>
              <p:cNvSpPr>
                <a:spLocks/>
              </p:cNvSpPr>
              <p:nvPr/>
            </p:nvSpPr>
            <p:spPr bwMode="auto">
              <a:xfrm>
                <a:off x="7325377" y="4134345"/>
                <a:ext cx="24426" cy="26649"/>
              </a:xfrm>
              <a:custGeom>
                <a:avLst/>
                <a:gdLst/>
                <a:ahLst/>
                <a:cxnLst>
                  <a:cxn ang="0">
                    <a:pos x="8" y="11"/>
                  </a:cxn>
                  <a:cxn ang="0">
                    <a:pos x="1" y="7"/>
                  </a:cxn>
                  <a:cxn ang="0">
                    <a:pos x="4" y="1"/>
                  </a:cxn>
                  <a:cxn ang="0">
                    <a:pos x="10" y="5"/>
                  </a:cxn>
                  <a:cxn ang="0">
                    <a:pos x="8" y="11"/>
                  </a:cxn>
                </a:cxnLst>
                <a:rect l="0" t="0" r="r" b="b"/>
                <a:pathLst>
                  <a:path w="11" h="12">
                    <a:moveTo>
                      <a:pt x="8" y="11"/>
                    </a:moveTo>
                    <a:cubicBezTo>
                      <a:pt x="5" y="12"/>
                      <a:pt x="2" y="10"/>
                      <a:pt x="1" y="7"/>
                    </a:cubicBezTo>
                    <a:cubicBezTo>
                      <a:pt x="0" y="5"/>
                      <a:pt x="2" y="2"/>
                      <a:pt x="4" y="1"/>
                    </a:cubicBezTo>
                    <a:cubicBezTo>
                      <a:pt x="6" y="0"/>
                      <a:pt x="9" y="2"/>
                      <a:pt x="10" y="5"/>
                    </a:cubicBezTo>
                    <a:cubicBezTo>
                      <a:pt x="11" y="7"/>
                      <a:pt x="10" y="10"/>
                      <a:pt x="8" y="11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744"/>
              <p:cNvSpPr>
                <a:spLocks/>
              </p:cNvSpPr>
              <p:nvPr/>
            </p:nvSpPr>
            <p:spPr bwMode="auto">
              <a:xfrm>
                <a:off x="7418641" y="4127682"/>
                <a:ext cx="15544" cy="310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5"/>
                  </a:cxn>
                  <a:cxn ang="0">
                    <a:pos x="4" y="12"/>
                  </a:cxn>
                  <a:cxn ang="0">
                    <a:pos x="4" y="1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cubicBezTo>
                      <a:pt x="0" y="0"/>
                      <a:pt x="2" y="2"/>
                      <a:pt x="4" y="5"/>
                    </a:cubicBezTo>
                    <a:cubicBezTo>
                      <a:pt x="5" y="7"/>
                      <a:pt x="5" y="11"/>
                      <a:pt x="4" y="12"/>
                    </a:cubicBezTo>
                    <a:cubicBezTo>
                      <a:pt x="3" y="14"/>
                      <a:pt x="4" y="14"/>
                      <a:pt x="4" y="14"/>
                    </a:cubicBezTo>
                    <a:cubicBezTo>
                      <a:pt x="4" y="14"/>
                      <a:pt x="7" y="9"/>
                      <a:pt x="6" y="6"/>
                    </a:cubicBezTo>
                    <a:cubicBezTo>
                      <a:pt x="5" y="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745"/>
              <p:cNvSpPr>
                <a:spLocks/>
              </p:cNvSpPr>
              <p:nvPr/>
            </p:nvSpPr>
            <p:spPr bwMode="auto">
              <a:xfrm>
                <a:off x="7336480" y="4138786"/>
                <a:ext cx="8882" cy="8883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3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3" y="4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2" y="4"/>
                      <a:pt x="1" y="4"/>
                      <a:pt x="1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4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746"/>
              <p:cNvSpPr>
                <a:spLocks/>
              </p:cNvSpPr>
              <p:nvPr/>
            </p:nvSpPr>
            <p:spPr bwMode="auto">
              <a:xfrm>
                <a:off x="7186593" y="4178760"/>
                <a:ext cx="132123" cy="15989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18" y="25"/>
                  </a:cxn>
                  <a:cxn ang="0">
                    <a:pos x="33" y="58"/>
                  </a:cxn>
                  <a:cxn ang="0">
                    <a:pos x="55" y="70"/>
                  </a:cxn>
                  <a:cxn ang="0">
                    <a:pos x="38" y="69"/>
                  </a:cxn>
                  <a:cxn ang="0">
                    <a:pos x="17" y="67"/>
                  </a:cxn>
                  <a:cxn ang="0">
                    <a:pos x="2" y="56"/>
                  </a:cxn>
                  <a:cxn ang="0">
                    <a:pos x="3" y="42"/>
                  </a:cxn>
                  <a:cxn ang="0">
                    <a:pos x="16" y="40"/>
                  </a:cxn>
                  <a:cxn ang="0">
                    <a:pos x="15" y="34"/>
                  </a:cxn>
                  <a:cxn ang="0">
                    <a:pos x="17" y="13"/>
                  </a:cxn>
                  <a:cxn ang="0">
                    <a:pos x="32" y="0"/>
                  </a:cxn>
                </a:cxnLst>
                <a:rect l="0" t="0" r="r" b="b"/>
                <a:pathLst>
                  <a:path w="59" h="72">
                    <a:moveTo>
                      <a:pt x="32" y="0"/>
                    </a:moveTo>
                    <a:cubicBezTo>
                      <a:pt x="32" y="0"/>
                      <a:pt x="18" y="12"/>
                      <a:pt x="18" y="25"/>
                    </a:cubicBezTo>
                    <a:cubicBezTo>
                      <a:pt x="18" y="38"/>
                      <a:pt x="23" y="49"/>
                      <a:pt x="33" y="58"/>
                    </a:cubicBezTo>
                    <a:cubicBezTo>
                      <a:pt x="39" y="63"/>
                      <a:pt x="51" y="69"/>
                      <a:pt x="55" y="70"/>
                    </a:cubicBezTo>
                    <a:cubicBezTo>
                      <a:pt x="59" y="72"/>
                      <a:pt x="43" y="70"/>
                      <a:pt x="38" y="69"/>
                    </a:cubicBezTo>
                    <a:cubicBezTo>
                      <a:pt x="33" y="69"/>
                      <a:pt x="25" y="68"/>
                      <a:pt x="17" y="67"/>
                    </a:cubicBezTo>
                    <a:cubicBezTo>
                      <a:pt x="9" y="67"/>
                      <a:pt x="3" y="60"/>
                      <a:pt x="2" y="56"/>
                    </a:cubicBezTo>
                    <a:cubicBezTo>
                      <a:pt x="1" y="52"/>
                      <a:pt x="0" y="43"/>
                      <a:pt x="3" y="42"/>
                    </a:cubicBezTo>
                    <a:cubicBezTo>
                      <a:pt x="6" y="40"/>
                      <a:pt x="16" y="40"/>
                      <a:pt x="16" y="40"/>
                    </a:cubicBezTo>
                    <a:cubicBezTo>
                      <a:pt x="16" y="40"/>
                      <a:pt x="18" y="42"/>
                      <a:pt x="15" y="34"/>
                    </a:cubicBezTo>
                    <a:cubicBezTo>
                      <a:pt x="13" y="27"/>
                      <a:pt x="14" y="18"/>
                      <a:pt x="17" y="13"/>
                    </a:cubicBezTo>
                    <a:cubicBezTo>
                      <a:pt x="23" y="2"/>
                      <a:pt x="32" y="0"/>
                      <a:pt x="32" y="0"/>
                    </a:cubicBezTo>
                    <a:close/>
                  </a:path>
                </a:pathLst>
              </a:custGeom>
              <a:solidFill>
                <a:srgbClr val="D499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747"/>
              <p:cNvSpPr>
                <a:spLocks/>
              </p:cNvSpPr>
              <p:nvPr/>
            </p:nvSpPr>
            <p:spPr bwMode="auto">
              <a:xfrm>
                <a:off x="7300951" y="4345316"/>
                <a:ext cx="64396" cy="82168"/>
              </a:xfrm>
              <a:custGeom>
                <a:avLst/>
                <a:gdLst/>
                <a:ahLst/>
                <a:cxnLst>
                  <a:cxn ang="0">
                    <a:pos x="20" y="35"/>
                  </a:cxn>
                  <a:cxn ang="0">
                    <a:pos x="3" y="22"/>
                  </a:cxn>
                  <a:cxn ang="0">
                    <a:pos x="8" y="2"/>
                  </a:cxn>
                  <a:cxn ang="0">
                    <a:pos x="25" y="15"/>
                  </a:cxn>
                  <a:cxn ang="0">
                    <a:pos x="20" y="35"/>
                  </a:cxn>
                </a:cxnLst>
                <a:rect l="0" t="0" r="r" b="b"/>
                <a:pathLst>
                  <a:path w="29" h="37">
                    <a:moveTo>
                      <a:pt x="20" y="35"/>
                    </a:moveTo>
                    <a:cubicBezTo>
                      <a:pt x="14" y="37"/>
                      <a:pt x="7" y="32"/>
                      <a:pt x="3" y="22"/>
                    </a:cubicBezTo>
                    <a:cubicBezTo>
                      <a:pt x="0" y="13"/>
                      <a:pt x="2" y="4"/>
                      <a:pt x="8" y="2"/>
                    </a:cubicBezTo>
                    <a:cubicBezTo>
                      <a:pt x="14" y="0"/>
                      <a:pt x="22" y="6"/>
                      <a:pt x="25" y="15"/>
                    </a:cubicBezTo>
                    <a:cubicBezTo>
                      <a:pt x="29" y="24"/>
                      <a:pt x="27" y="33"/>
                      <a:pt x="20" y="35"/>
                    </a:cubicBezTo>
                    <a:close/>
                  </a:path>
                </a:pathLst>
              </a:custGeom>
              <a:solidFill>
                <a:srgbClr val="D499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748"/>
              <p:cNvSpPr>
                <a:spLocks/>
              </p:cNvSpPr>
              <p:nvPr/>
            </p:nvSpPr>
            <p:spPr bwMode="auto">
              <a:xfrm>
                <a:off x="7256540" y="4092150"/>
                <a:ext cx="59955" cy="64402"/>
              </a:xfrm>
              <a:custGeom>
                <a:avLst/>
                <a:gdLst/>
                <a:ahLst/>
                <a:cxnLst>
                  <a:cxn ang="0">
                    <a:pos x="18" y="27"/>
                  </a:cxn>
                  <a:cxn ang="0">
                    <a:pos x="3" y="18"/>
                  </a:cxn>
                  <a:cxn ang="0">
                    <a:pos x="9" y="2"/>
                  </a:cxn>
                  <a:cxn ang="0">
                    <a:pos x="25" y="11"/>
                  </a:cxn>
                  <a:cxn ang="0">
                    <a:pos x="18" y="27"/>
                  </a:cxn>
                </a:cxnLst>
                <a:rect l="0" t="0" r="r" b="b"/>
                <a:pathLst>
                  <a:path w="27" h="29">
                    <a:moveTo>
                      <a:pt x="18" y="27"/>
                    </a:moveTo>
                    <a:cubicBezTo>
                      <a:pt x="12" y="29"/>
                      <a:pt x="5" y="25"/>
                      <a:pt x="3" y="18"/>
                    </a:cubicBezTo>
                    <a:cubicBezTo>
                      <a:pt x="0" y="12"/>
                      <a:pt x="3" y="4"/>
                      <a:pt x="9" y="2"/>
                    </a:cubicBezTo>
                    <a:cubicBezTo>
                      <a:pt x="15" y="0"/>
                      <a:pt x="22" y="4"/>
                      <a:pt x="25" y="11"/>
                    </a:cubicBezTo>
                    <a:cubicBezTo>
                      <a:pt x="27" y="18"/>
                      <a:pt x="24" y="25"/>
                      <a:pt x="18" y="27"/>
                    </a:cubicBezTo>
                    <a:close/>
                  </a:path>
                </a:pathLst>
              </a:custGeom>
              <a:solidFill>
                <a:srgbClr val="D499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eform 749"/>
              <p:cNvSpPr>
                <a:spLocks/>
              </p:cNvSpPr>
              <p:nvPr/>
            </p:nvSpPr>
            <p:spPr bwMode="auto">
              <a:xfrm>
                <a:off x="7276525" y="4189863"/>
                <a:ext cx="48852" cy="57739"/>
              </a:xfrm>
              <a:custGeom>
                <a:avLst/>
                <a:gdLst/>
                <a:ahLst/>
                <a:cxnLst>
                  <a:cxn ang="0">
                    <a:pos x="17" y="25"/>
                  </a:cxn>
                  <a:cxn ang="0">
                    <a:pos x="22" y="15"/>
                  </a:cxn>
                  <a:cxn ang="0">
                    <a:pos x="19" y="5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12" y="5"/>
                  </a:cxn>
                  <a:cxn ang="0">
                    <a:pos x="18" y="11"/>
                  </a:cxn>
                  <a:cxn ang="0">
                    <a:pos x="17" y="23"/>
                  </a:cxn>
                  <a:cxn ang="0">
                    <a:pos x="17" y="25"/>
                  </a:cxn>
                </a:cxnLst>
                <a:rect l="0" t="0" r="r" b="b"/>
                <a:pathLst>
                  <a:path w="22" h="26">
                    <a:moveTo>
                      <a:pt x="17" y="25"/>
                    </a:moveTo>
                    <a:cubicBezTo>
                      <a:pt x="19" y="25"/>
                      <a:pt x="22" y="20"/>
                      <a:pt x="22" y="15"/>
                    </a:cubicBezTo>
                    <a:cubicBezTo>
                      <a:pt x="22" y="11"/>
                      <a:pt x="22" y="8"/>
                      <a:pt x="19" y="5"/>
                    </a:cubicBezTo>
                    <a:cubicBezTo>
                      <a:pt x="16" y="2"/>
                      <a:pt x="12" y="0"/>
                      <a:pt x="9" y="1"/>
                    </a:cubicBezTo>
                    <a:cubicBezTo>
                      <a:pt x="6" y="2"/>
                      <a:pt x="0" y="5"/>
                      <a:pt x="0" y="6"/>
                    </a:cubicBezTo>
                    <a:cubicBezTo>
                      <a:pt x="0" y="8"/>
                      <a:pt x="2" y="10"/>
                      <a:pt x="2" y="9"/>
                    </a:cubicBezTo>
                    <a:cubicBezTo>
                      <a:pt x="3" y="9"/>
                      <a:pt x="9" y="4"/>
                      <a:pt x="12" y="5"/>
                    </a:cubicBezTo>
                    <a:cubicBezTo>
                      <a:pt x="15" y="6"/>
                      <a:pt x="18" y="8"/>
                      <a:pt x="18" y="11"/>
                    </a:cubicBezTo>
                    <a:cubicBezTo>
                      <a:pt x="19" y="14"/>
                      <a:pt x="18" y="21"/>
                      <a:pt x="17" y="23"/>
                    </a:cubicBezTo>
                    <a:cubicBezTo>
                      <a:pt x="15" y="26"/>
                      <a:pt x="16" y="25"/>
                      <a:pt x="17" y="25"/>
                    </a:cubicBezTo>
                    <a:close/>
                  </a:path>
                </a:pathLst>
              </a:custGeom>
              <a:solidFill>
                <a:srgbClr val="EBB7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750"/>
              <p:cNvSpPr>
                <a:spLocks noEditPoints="1"/>
              </p:cNvSpPr>
              <p:nvPr/>
            </p:nvSpPr>
            <p:spPr bwMode="auto">
              <a:xfrm>
                <a:off x="7356465" y="4025528"/>
                <a:ext cx="284231" cy="552966"/>
              </a:xfrm>
              <a:custGeom>
                <a:avLst/>
                <a:gdLst/>
                <a:ahLst/>
                <a:cxnLst>
                  <a:cxn ang="0">
                    <a:pos x="111" y="101"/>
                  </a:cxn>
                  <a:cxn ang="0">
                    <a:pos x="97" y="73"/>
                  </a:cxn>
                  <a:cxn ang="0">
                    <a:pos x="80" y="43"/>
                  </a:cxn>
                  <a:cxn ang="0">
                    <a:pos x="53" y="27"/>
                  </a:cxn>
                  <a:cxn ang="0">
                    <a:pos x="59" y="20"/>
                  </a:cxn>
                  <a:cxn ang="0">
                    <a:pos x="62" y="11"/>
                  </a:cxn>
                  <a:cxn ang="0">
                    <a:pos x="25" y="26"/>
                  </a:cxn>
                  <a:cxn ang="0">
                    <a:pos x="50" y="62"/>
                  </a:cxn>
                  <a:cxn ang="0">
                    <a:pos x="69" y="94"/>
                  </a:cxn>
                  <a:cxn ang="0">
                    <a:pos x="74" y="149"/>
                  </a:cxn>
                  <a:cxn ang="0">
                    <a:pos x="54" y="187"/>
                  </a:cxn>
                  <a:cxn ang="0">
                    <a:pos x="9" y="217"/>
                  </a:cxn>
                  <a:cxn ang="0">
                    <a:pos x="6" y="242"/>
                  </a:cxn>
                  <a:cxn ang="0">
                    <a:pos x="30" y="242"/>
                  </a:cxn>
                  <a:cxn ang="0">
                    <a:pos x="45" y="246"/>
                  </a:cxn>
                  <a:cxn ang="0">
                    <a:pos x="72" y="227"/>
                  </a:cxn>
                  <a:cxn ang="0">
                    <a:pos x="90" y="193"/>
                  </a:cxn>
                  <a:cxn ang="0">
                    <a:pos x="108" y="166"/>
                  </a:cxn>
                  <a:cxn ang="0">
                    <a:pos x="115" y="126"/>
                  </a:cxn>
                  <a:cxn ang="0">
                    <a:pos x="121" y="123"/>
                  </a:cxn>
                  <a:cxn ang="0">
                    <a:pos x="124" y="113"/>
                  </a:cxn>
                  <a:cxn ang="0">
                    <a:pos x="95" y="88"/>
                  </a:cxn>
                  <a:cxn ang="0">
                    <a:pos x="79" y="39"/>
                  </a:cxn>
                  <a:cxn ang="0">
                    <a:pos x="76" y="33"/>
                  </a:cxn>
                  <a:cxn ang="0">
                    <a:pos x="109" y="116"/>
                  </a:cxn>
                  <a:cxn ang="0">
                    <a:pos x="71" y="39"/>
                  </a:cxn>
                  <a:cxn ang="0">
                    <a:pos x="76" y="61"/>
                  </a:cxn>
                  <a:cxn ang="0">
                    <a:pos x="107" y="164"/>
                  </a:cxn>
                  <a:cxn ang="0">
                    <a:pos x="96" y="148"/>
                  </a:cxn>
                  <a:cxn ang="0">
                    <a:pos x="37" y="11"/>
                  </a:cxn>
                  <a:cxn ang="0">
                    <a:pos x="96" y="155"/>
                  </a:cxn>
                  <a:cxn ang="0">
                    <a:pos x="94" y="155"/>
                  </a:cxn>
                  <a:cxn ang="0">
                    <a:pos x="98" y="172"/>
                  </a:cxn>
                  <a:cxn ang="0">
                    <a:pos x="36" y="27"/>
                  </a:cxn>
                  <a:cxn ang="0">
                    <a:pos x="72" y="177"/>
                  </a:cxn>
                  <a:cxn ang="0">
                    <a:pos x="82" y="201"/>
                  </a:cxn>
                  <a:cxn ang="0">
                    <a:pos x="82" y="201"/>
                  </a:cxn>
                  <a:cxn ang="0">
                    <a:pos x="74" y="202"/>
                  </a:cxn>
                  <a:cxn ang="0">
                    <a:pos x="52" y="239"/>
                  </a:cxn>
                  <a:cxn ang="0">
                    <a:pos x="41" y="199"/>
                  </a:cxn>
                  <a:cxn ang="0">
                    <a:pos x="46" y="233"/>
                  </a:cxn>
                  <a:cxn ang="0">
                    <a:pos x="20" y="209"/>
                  </a:cxn>
                  <a:cxn ang="0">
                    <a:pos x="29" y="229"/>
                  </a:cxn>
                  <a:cxn ang="0">
                    <a:pos x="15" y="240"/>
                  </a:cxn>
                  <a:cxn ang="0">
                    <a:pos x="10" y="240"/>
                  </a:cxn>
                </a:cxnLst>
                <a:rect l="0" t="0" r="r" b="b"/>
                <a:pathLst>
                  <a:path w="128" h="249">
                    <a:moveTo>
                      <a:pt x="124" y="113"/>
                    </a:moveTo>
                    <a:cubicBezTo>
                      <a:pt x="127" y="111"/>
                      <a:pt x="124" y="107"/>
                      <a:pt x="125" y="104"/>
                    </a:cubicBezTo>
                    <a:cubicBezTo>
                      <a:pt x="121" y="102"/>
                      <a:pt x="116" y="102"/>
                      <a:pt x="111" y="101"/>
                    </a:cubicBezTo>
                    <a:cubicBezTo>
                      <a:pt x="115" y="90"/>
                      <a:pt x="102" y="78"/>
                      <a:pt x="94" y="75"/>
                    </a:cubicBezTo>
                    <a:cubicBezTo>
                      <a:pt x="93" y="69"/>
                      <a:pt x="88" y="61"/>
                      <a:pt x="93" y="58"/>
                    </a:cubicBezTo>
                    <a:cubicBezTo>
                      <a:pt x="98" y="62"/>
                      <a:pt x="95" y="71"/>
                      <a:pt x="97" y="73"/>
                    </a:cubicBezTo>
                    <a:cubicBezTo>
                      <a:pt x="99" y="69"/>
                      <a:pt x="99" y="64"/>
                      <a:pt x="96" y="57"/>
                    </a:cubicBezTo>
                    <a:cubicBezTo>
                      <a:pt x="93" y="56"/>
                      <a:pt x="90" y="54"/>
                      <a:pt x="91" y="50"/>
                    </a:cubicBezTo>
                    <a:cubicBezTo>
                      <a:pt x="87" y="48"/>
                      <a:pt x="84" y="45"/>
                      <a:pt x="80" y="43"/>
                    </a:cubicBezTo>
                    <a:cubicBezTo>
                      <a:pt x="83" y="39"/>
                      <a:pt x="80" y="34"/>
                      <a:pt x="77" y="30"/>
                    </a:cubicBezTo>
                    <a:cubicBezTo>
                      <a:pt x="71" y="29"/>
                      <a:pt x="65" y="28"/>
                      <a:pt x="57" y="30"/>
                    </a:cubicBezTo>
                    <a:cubicBezTo>
                      <a:pt x="56" y="28"/>
                      <a:pt x="54" y="28"/>
                      <a:pt x="53" y="27"/>
                    </a:cubicBezTo>
                    <a:cubicBezTo>
                      <a:pt x="55" y="23"/>
                      <a:pt x="48" y="19"/>
                      <a:pt x="53" y="15"/>
                    </a:cubicBezTo>
                    <a:cubicBezTo>
                      <a:pt x="51" y="15"/>
                      <a:pt x="46" y="13"/>
                      <a:pt x="47" y="11"/>
                    </a:cubicBezTo>
                    <a:cubicBezTo>
                      <a:pt x="53" y="10"/>
                      <a:pt x="56" y="13"/>
                      <a:pt x="59" y="20"/>
                    </a:cubicBezTo>
                    <a:cubicBezTo>
                      <a:pt x="57" y="19"/>
                      <a:pt x="55" y="19"/>
                      <a:pt x="54" y="21"/>
                    </a:cubicBezTo>
                    <a:cubicBezTo>
                      <a:pt x="55" y="25"/>
                      <a:pt x="57" y="24"/>
                      <a:pt x="60" y="24"/>
                    </a:cubicBezTo>
                    <a:cubicBezTo>
                      <a:pt x="64" y="21"/>
                      <a:pt x="60" y="14"/>
                      <a:pt x="62" y="11"/>
                    </a:cubicBezTo>
                    <a:cubicBezTo>
                      <a:pt x="59" y="9"/>
                      <a:pt x="56" y="4"/>
                      <a:pt x="53" y="3"/>
                    </a:cubicBezTo>
                    <a:cubicBezTo>
                      <a:pt x="38" y="0"/>
                      <a:pt x="26" y="10"/>
                      <a:pt x="30" y="24"/>
                    </a:cubicBezTo>
                    <a:cubicBezTo>
                      <a:pt x="28" y="23"/>
                      <a:pt x="26" y="24"/>
                      <a:pt x="25" y="26"/>
                    </a:cubicBezTo>
                    <a:cubicBezTo>
                      <a:pt x="24" y="32"/>
                      <a:pt x="30" y="43"/>
                      <a:pt x="36" y="43"/>
                    </a:cubicBezTo>
                    <a:cubicBezTo>
                      <a:pt x="36" y="50"/>
                      <a:pt x="44" y="51"/>
                      <a:pt x="49" y="53"/>
                    </a:cubicBezTo>
                    <a:cubicBezTo>
                      <a:pt x="47" y="55"/>
                      <a:pt x="49" y="58"/>
                      <a:pt x="50" y="62"/>
                    </a:cubicBezTo>
                    <a:cubicBezTo>
                      <a:pt x="53" y="64"/>
                      <a:pt x="57" y="64"/>
                      <a:pt x="59" y="67"/>
                    </a:cubicBezTo>
                    <a:cubicBezTo>
                      <a:pt x="59" y="72"/>
                      <a:pt x="63" y="74"/>
                      <a:pt x="64" y="77"/>
                    </a:cubicBezTo>
                    <a:cubicBezTo>
                      <a:pt x="63" y="81"/>
                      <a:pt x="65" y="89"/>
                      <a:pt x="69" y="94"/>
                    </a:cubicBezTo>
                    <a:cubicBezTo>
                      <a:pt x="69" y="96"/>
                      <a:pt x="63" y="103"/>
                      <a:pt x="63" y="105"/>
                    </a:cubicBezTo>
                    <a:cubicBezTo>
                      <a:pt x="63" y="113"/>
                      <a:pt x="70" y="118"/>
                      <a:pt x="75" y="123"/>
                    </a:cubicBezTo>
                    <a:cubicBezTo>
                      <a:pt x="71" y="130"/>
                      <a:pt x="74" y="140"/>
                      <a:pt x="74" y="149"/>
                    </a:cubicBezTo>
                    <a:cubicBezTo>
                      <a:pt x="75" y="150"/>
                      <a:pt x="77" y="151"/>
                      <a:pt x="78" y="152"/>
                    </a:cubicBezTo>
                    <a:cubicBezTo>
                      <a:pt x="77" y="154"/>
                      <a:pt x="75" y="156"/>
                      <a:pt x="75" y="159"/>
                    </a:cubicBezTo>
                    <a:cubicBezTo>
                      <a:pt x="59" y="164"/>
                      <a:pt x="59" y="176"/>
                      <a:pt x="54" y="187"/>
                    </a:cubicBezTo>
                    <a:cubicBezTo>
                      <a:pt x="51" y="185"/>
                      <a:pt x="47" y="186"/>
                      <a:pt x="44" y="186"/>
                    </a:cubicBezTo>
                    <a:cubicBezTo>
                      <a:pt x="39" y="192"/>
                      <a:pt x="31" y="197"/>
                      <a:pt x="30" y="205"/>
                    </a:cubicBezTo>
                    <a:cubicBezTo>
                      <a:pt x="17" y="194"/>
                      <a:pt x="15" y="211"/>
                      <a:pt x="9" y="217"/>
                    </a:cubicBezTo>
                    <a:cubicBezTo>
                      <a:pt x="9" y="219"/>
                      <a:pt x="13" y="221"/>
                      <a:pt x="11" y="222"/>
                    </a:cubicBezTo>
                    <a:cubicBezTo>
                      <a:pt x="4" y="221"/>
                      <a:pt x="3" y="228"/>
                      <a:pt x="1" y="231"/>
                    </a:cubicBezTo>
                    <a:cubicBezTo>
                      <a:pt x="2" y="236"/>
                      <a:pt x="4" y="239"/>
                      <a:pt x="6" y="242"/>
                    </a:cubicBezTo>
                    <a:cubicBezTo>
                      <a:pt x="13" y="242"/>
                      <a:pt x="17" y="249"/>
                      <a:pt x="24" y="249"/>
                    </a:cubicBezTo>
                    <a:cubicBezTo>
                      <a:pt x="26" y="244"/>
                      <a:pt x="16" y="245"/>
                      <a:pt x="18" y="240"/>
                    </a:cubicBezTo>
                    <a:cubicBezTo>
                      <a:pt x="23" y="239"/>
                      <a:pt x="27" y="246"/>
                      <a:pt x="30" y="242"/>
                    </a:cubicBezTo>
                    <a:cubicBezTo>
                      <a:pt x="26" y="242"/>
                      <a:pt x="20" y="237"/>
                      <a:pt x="22" y="232"/>
                    </a:cubicBezTo>
                    <a:cubicBezTo>
                      <a:pt x="23" y="231"/>
                      <a:pt x="24" y="231"/>
                      <a:pt x="25" y="231"/>
                    </a:cubicBezTo>
                    <a:cubicBezTo>
                      <a:pt x="31" y="236"/>
                      <a:pt x="39" y="240"/>
                      <a:pt x="45" y="246"/>
                    </a:cubicBezTo>
                    <a:cubicBezTo>
                      <a:pt x="50" y="246"/>
                      <a:pt x="55" y="246"/>
                      <a:pt x="61" y="243"/>
                    </a:cubicBezTo>
                    <a:cubicBezTo>
                      <a:pt x="63" y="239"/>
                      <a:pt x="68" y="235"/>
                      <a:pt x="68" y="230"/>
                    </a:cubicBezTo>
                    <a:cubicBezTo>
                      <a:pt x="70" y="229"/>
                      <a:pt x="71" y="228"/>
                      <a:pt x="72" y="227"/>
                    </a:cubicBezTo>
                    <a:cubicBezTo>
                      <a:pt x="71" y="223"/>
                      <a:pt x="68" y="224"/>
                      <a:pt x="67" y="222"/>
                    </a:cubicBezTo>
                    <a:cubicBezTo>
                      <a:pt x="70" y="217"/>
                      <a:pt x="77" y="217"/>
                      <a:pt x="82" y="214"/>
                    </a:cubicBezTo>
                    <a:cubicBezTo>
                      <a:pt x="90" y="211"/>
                      <a:pt x="96" y="199"/>
                      <a:pt x="90" y="193"/>
                    </a:cubicBezTo>
                    <a:cubicBezTo>
                      <a:pt x="92" y="192"/>
                      <a:pt x="93" y="190"/>
                      <a:pt x="95" y="189"/>
                    </a:cubicBezTo>
                    <a:cubicBezTo>
                      <a:pt x="94" y="181"/>
                      <a:pt x="101" y="180"/>
                      <a:pt x="106" y="178"/>
                    </a:cubicBezTo>
                    <a:cubicBezTo>
                      <a:pt x="108" y="175"/>
                      <a:pt x="107" y="170"/>
                      <a:pt x="108" y="166"/>
                    </a:cubicBezTo>
                    <a:cubicBezTo>
                      <a:pt x="112" y="165"/>
                      <a:pt x="113" y="163"/>
                      <a:pt x="116" y="162"/>
                    </a:cubicBezTo>
                    <a:cubicBezTo>
                      <a:pt x="118" y="156"/>
                      <a:pt x="113" y="151"/>
                      <a:pt x="109" y="148"/>
                    </a:cubicBezTo>
                    <a:cubicBezTo>
                      <a:pt x="108" y="139"/>
                      <a:pt x="114" y="134"/>
                      <a:pt x="115" y="126"/>
                    </a:cubicBezTo>
                    <a:cubicBezTo>
                      <a:pt x="117" y="132"/>
                      <a:pt x="112" y="134"/>
                      <a:pt x="114" y="139"/>
                    </a:cubicBezTo>
                    <a:cubicBezTo>
                      <a:pt x="123" y="132"/>
                      <a:pt x="113" y="121"/>
                      <a:pt x="112" y="112"/>
                    </a:cubicBezTo>
                    <a:cubicBezTo>
                      <a:pt x="117" y="112"/>
                      <a:pt x="122" y="118"/>
                      <a:pt x="121" y="123"/>
                    </a:cubicBezTo>
                    <a:cubicBezTo>
                      <a:pt x="128" y="113"/>
                      <a:pt x="112" y="111"/>
                      <a:pt x="107" y="105"/>
                    </a:cubicBezTo>
                    <a:cubicBezTo>
                      <a:pt x="114" y="102"/>
                      <a:pt x="119" y="102"/>
                      <a:pt x="123" y="105"/>
                    </a:cubicBezTo>
                    <a:cubicBezTo>
                      <a:pt x="125" y="108"/>
                      <a:pt x="124" y="115"/>
                      <a:pt x="124" y="113"/>
                    </a:cubicBezTo>
                    <a:close/>
                    <a:moveTo>
                      <a:pt x="107" y="95"/>
                    </a:moveTo>
                    <a:cubicBezTo>
                      <a:pt x="105" y="98"/>
                      <a:pt x="103" y="102"/>
                      <a:pt x="98" y="103"/>
                    </a:cubicBezTo>
                    <a:cubicBezTo>
                      <a:pt x="98" y="99"/>
                      <a:pt x="95" y="93"/>
                      <a:pt x="95" y="88"/>
                    </a:cubicBezTo>
                    <a:cubicBezTo>
                      <a:pt x="100" y="87"/>
                      <a:pt x="105" y="88"/>
                      <a:pt x="107" y="95"/>
                    </a:cubicBezTo>
                    <a:close/>
                    <a:moveTo>
                      <a:pt x="76" y="33"/>
                    </a:moveTo>
                    <a:cubicBezTo>
                      <a:pt x="77" y="35"/>
                      <a:pt x="78" y="37"/>
                      <a:pt x="79" y="39"/>
                    </a:cubicBezTo>
                    <a:cubicBezTo>
                      <a:pt x="77" y="40"/>
                      <a:pt x="76" y="38"/>
                      <a:pt x="74" y="40"/>
                    </a:cubicBezTo>
                    <a:cubicBezTo>
                      <a:pt x="72" y="35"/>
                      <a:pt x="69" y="33"/>
                      <a:pt x="65" y="33"/>
                    </a:cubicBezTo>
                    <a:cubicBezTo>
                      <a:pt x="67" y="30"/>
                      <a:pt x="74" y="32"/>
                      <a:pt x="76" y="33"/>
                    </a:cubicBezTo>
                    <a:close/>
                    <a:moveTo>
                      <a:pt x="109" y="116"/>
                    </a:moveTo>
                    <a:cubicBezTo>
                      <a:pt x="105" y="116"/>
                      <a:pt x="101" y="112"/>
                      <a:pt x="105" y="109"/>
                    </a:cubicBezTo>
                    <a:cubicBezTo>
                      <a:pt x="107" y="110"/>
                      <a:pt x="107" y="113"/>
                      <a:pt x="109" y="116"/>
                    </a:cubicBezTo>
                    <a:close/>
                    <a:moveTo>
                      <a:pt x="71" y="39"/>
                    </a:moveTo>
                    <a:cubicBezTo>
                      <a:pt x="67" y="38"/>
                      <a:pt x="63" y="39"/>
                      <a:pt x="60" y="35"/>
                    </a:cubicBezTo>
                    <a:cubicBezTo>
                      <a:pt x="64" y="35"/>
                      <a:pt x="68" y="35"/>
                      <a:pt x="71" y="39"/>
                    </a:cubicBezTo>
                    <a:close/>
                    <a:moveTo>
                      <a:pt x="79" y="60"/>
                    </a:moveTo>
                    <a:cubicBezTo>
                      <a:pt x="79" y="61"/>
                      <a:pt x="80" y="62"/>
                      <a:pt x="80" y="64"/>
                    </a:cubicBezTo>
                    <a:cubicBezTo>
                      <a:pt x="79" y="63"/>
                      <a:pt x="77" y="63"/>
                      <a:pt x="76" y="61"/>
                    </a:cubicBezTo>
                    <a:cubicBezTo>
                      <a:pt x="77" y="61"/>
                      <a:pt x="78" y="60"/>
                      <a:pt x="79" y="60"/>
                    </a:cubicBezTo>
                    <a:close/>
                    <a:moveTo>
                      <a:pt x="110" y="156"/>
                    </a:moveTo>
                    <a:cubicBezTo>
                      <a:pt x="111" y="160"/>
                      <a:pt x="108" y="161"/>
                      <a:pt x="107" y="164"/>
                    </a:cubicBezTo>
                    <a:cubicBezTo>
                      <a:pt x="103" y="164"/>
                      <a:pt x="107" y="155"/>
                      <a:pt x="110" y="156"/>
                    </a:cubicBezTo>
                    <a:close/>
                    <a:moveTo>
                      <a:pt x="102" y="143"/>
                    </a:moveTo>
                    <a:cubicBezTo>
                      <a:pt x="103" y="147"/>
                      <a:pt x="99" y="147"/>
                      <a:pt x="96" y="148"/>
                    </a:cubicBezTo>
                    <a:cubicBezTo>
                      <a:pt x="96" y="146"/>
                      <a:pt x="98" y="144"/>
                      <a:pt x="102" y="143"/>
                    </a:cubicBezTo>
                    <a:close/>
                    <a:moveTo>
                      <a:pt x="43" y="5"/>
                    </a:moveTo>
                    <a:cubicBezTo>
                      <a:pt x="42" y="8"/>
                      <a:pt x="41" y="10"/>
                      <a:pt x="37" y="11"/>
                    </a:cubicBezTo>
                    <a:cubicBezTo>
                      <a:pt x="38" y="16"/>
                      <a:pt x="36" y="18"/>
                      <a:pt x="33" y="21"/>
                    </a:cubicBezTo>
                    <a:cubicBezTo>
                      <a:pt x="30" y="15"/>
                      <a:pt x="35" y="5"/>
                      <a:pt x="43" y="5"/>
                    </a:cubicBezTo>
                    <a:close/>
                    <a:moveTo>
                      <a:pt x="96" y="155"/>
                    </a:moveTo>
                    <a:cubicBezTo>
                      <a:pt x="96" y="156"/>
                      <a:pt x="95" y="157"/>
                      <a:pt x="96" y="158"/>
                    </a:cubicBezTo>
                    <a:cubicBezTo>
                      <a:pt x="95" y="158"/>
                      <a:pt x="95" y="158"/>
                      <a:pt x="94" y="157"/>
                    </a:cubicBezTo>
                    <a:cubicBezTo>
                      <a:pt x="94" y="157"/>
                      <a:pt x="94" y="156"/>
                      <a:pt x="94" y="155"/>
                    </a:cubicBezTo>
                    <a:cubicBezTo>
                      <a:pt x="94" y="155"/>
                      <a:pt x="95" y="155"/>
                      <a:pt x="96" y="155"/>
                    </a:cubicBezTo>
                    <a:close/>
                    <a:moveTo>
                      <a:pt x="101" y="169"/>
                    </a:moveTo>
                    <a:cubicBezTo>
                      <a:pt x="100" y="170"/>
                      <a:pt x="100" y="173"/>
                      <a:pt x="98" y="172"/>
                    </a:cubicBezTo>
                    <a:cubicBezTo>
                      <a:pt x="97" y="170"/>
                      <a:pt x="99" y="169"/>
                      <a:pt x="101" y="169"/>
                    </a:cubicBezTo>
                    <a:close/>
                    <a:moveTo>
                      <a:pt x="34" y="23"/>
                    </a:moveTo>
                    <a:cubicBezTo>
                      <a:pt x="36" y="22"/>
                      <a:pt x="36" y="26"/>
                      <a:pt x="36" y="27"/>
                    </a:cubicBezTo>
                    <a:cubicBezTo>
                      <a:pt x="33" y="27"/>
                      <a:pt x="35" y="24"/>
                      <a:pt x="34" y="23"/>
                    </a:cubicBezTo>
                    <a:close/>
                    <a:moveTo>
                      <a:pt x="74" y="171"/>
                    </a:moveTo>
                    <a:cubicBezTo>
                      <a:pt x="75" y="174"/>
                      <a:pt x="72" y="175"/>
                      <a:pt x="72" y="177"/>
                    </a:cubicBezTo>
                    <a:cubicBezTo>
                      <a:pt x="70" y="177"/>
                      <a:pt x="68" y="176"/>
                      <a:pt x="65" y="178"/>
                    </a:cubicBezTo>
                    <a:cubicBezTo>
                      <a:pt x="64" y="173"/>
                      <a:pt x="70" y="169"/>
                      <a:pt x="74" y="171"/>
                    </a:cubicBezTo>
                    <a:close/>
                    <a:moveTo>
                      <a:pt x="82" y="201"/>
                    </a:moveTo>
                    <a:cubicBezTo>
                      <a:pt x="82" y="202"/>
                      <a:pt x="82" y="202"/>
                      <a:pt x="83" y="203"/>
                    </a:cubicBezTo>
                    <a:cubicBezTo>
                      <a:pt x="81" y="204"/>
                      <a:pt x="80" y="202"/>
                      <a:pt x="80" y="201"/>
                    </a:cubicBezTo>
                    <a:cubicBezTo>
                      <a:pt x="81" y="201"/>
                      <a:pt x="81" y="201"/>
                      <a:pt x="82" y="201"/>
                    </a:cubicBezTo>
                    <a:close/>
                    <a:moveTo>
                      <a:pt x="74" y="202"/>
                    </a:moveTo>
                    <a:cubicBezTo>
                      <a:pt x="74" y="203"/>
                      <a:pt x="73" y="204"/>
                      <a:pt x="70" y="205"/>
                    </a:cubicBezTo>
                    <a:cubicBezTo>
                      <a:pt x="69" y="201"/>
                      <a:pt x="72" y="202"/>
                      <a:pt x="74" y="202"/>
                    </a:cubicBezTo>
                    <a:close/>
                    <a:moveTo>
                      <a:pt x="65" y="231"/>
                    </a:moveTo>
                    <a:cubicBezTo>
                      <a:pt x="66" y="241"/>
                      <a:pt x="45" y="247"/>
                      <a:pt x="42" y="237"/>
                    </a:cubicBezTo>
                    <a:cubicBezTo>
                      <a:pt x="43" y="233"/>
                      <a:pt x="48" y="240"/>
                      <a:pt x="52" y="239"/>
                    </a:cubicBezTo>
                    <a:cubicBezTo>
                      <a:pt x="58" y="238"/>
                      <a:pt x="59" y="232"/>
                      <a:pt x="65" y="231"/>
                    </a:cubicBezTo>
                    <a:close/>
                    <a:moveTo>
                      <a:pt x="48" y="191"/>
                    </a:moveTo>
                    <a:cubicBezTo>
                      <a:pt x="46" y="194"/>
                      <a:pt x="45" y="199"/>
                      <a:pt x="41" y="199"/>
                    </a:cubicBezTo>
                    <a:cubicBezTo>
                      <a:pt x="42" y="195"/>
                      <a:pt x="44" y="193"/>
                      <a:pt x="48" y="191"/>
                    </a:cubicBezTo>
                    <a:close/>
                    <a:moveTo>
                      <a:pt x="58" y="231"/>
                    </a:moveTo>
                    <a:cubicBezTo>
                      <a:pt x="57" y="236"/>
                      <a:pt x="49" y="237"/>
                      <a:pt x="46" y="233"/>
                    </a:cubicBezTo>
                    <a:cubicBezTo>
                      <a:pt x="48" y="230"/>
                      <a:pt x="54" y="233"/>
                      <a:pt x="58" y="231"/>
                    </a:cubicBezTo>
                    <a:close/>
                    <a:moveTo>
                      <a:pt x="26" y="210"/>
                    </a:moveTo>
                    <a:cubicBezTo>
                      <a:pt x="24" y="210"/>
                      <a:pt x="22" y="209"/>
                      <a:pt x="20" y="209"/>
                    </a:cubicBezTo>
                    <a:cubicBezTo>
                      <a:pt x="21" y="206"/>
                      <a:pt x="25" y="207"/>
                      <a:pt x="26" y="210"/>
                    </a:cubicBezTo>
                    <a:close/>
                    <a:moveTo>
                      <a:pt x="33" y="232"/>
                    </a:moveTo>
                    <a:cubicBezTo>
                      <a:pt x="31" y="234"/>
                      <a:pt x="31" y="230"/>
                      <a:pt x="29" y="229"/>
                    </a:cubicBezTo>
                    <a:cubicBezTo>
                      <a:pt x="29" y="227"/>
                      <a:pt x="33" y="230"/>
                      <a:pt x="33" y="232"/>
                    </a:cubicBezTo>
                    <a:close/>
                    <a:moveTo>
                      <a:pt x="18" y="235"/>
                    </a:moveTo>
                    <a:cubicBezTo>
                      <a:pt x="18" y="237"/>
                      <a:pt x="18" y="239"/>
                      <a:pt x="15" y="240"/>
                    </a:cubicBezTo>
                    <a:cubicBezTo>
                      <a:pt x="15" y="239"/>
                      <a:pt x="14" y="239"/>
                      <a:pt x="13" y="237"/>
                    </a:cubicBezTo>
                    <a:cubicBezTo>
                      <a:pt x="16" y="237"/>
                      <a:pt x="16" y="237"/>
                      <a:pt x="18" y="235"/>
                    </a:cubicBezTo>
                    <a:close/>
                    <a:moveTo>
                      <a:pt x="10" y="240"/>
                    </a:moveTo>
                    <a:cubicBezTo>
                      <a:pt x="3" y="242"/>
                      <a:pt x="0" y="219"/>
                      <a:pt x="12" y="225"/>
                    </a:cubicBezTo>
                    <a:cubicBezTo>
                      <a:pt x="7" y="227"/>
                      <a:pt x="6" y="235"/>
                      <a:pt x="10" y="240"/>
                    </a:cubicBez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Freeform 751"/>
              <p:cNvSpPr>
                <a:spLocks/>
              </p:cNvSpPr>
              <p:nvPr/>
            </p:nvSpPr>
            <p:spPr bwMode="auto">
              <a:xfrm>
                <a:off x="7106653" y="4318667"/>
                <a:ext cx="75499" cy="77726"/>
              </a:xfrm>
              <a:custGeom>
                <a:avLst/>
                <a:gdLst/>
                <a:ahLst/>
                <a:cxnLst>
                  <a:cxn ang="0">
                    <a:pos x="27" y="30"/>
                  </a:cxn>
                  <a:cxn ang="0">
                    <a:pos x="11" y="34"/>
                  </a:cxn>
                  <a:cxn ang="0">
                    <a:pos x="2" y="22"/>
                  </a:cxn>
                  <a:cxn ang="0">
                    <a:pos x="1" y="7"/>
                  </a:cxn>
                  <a:cxn ang="0">
                    <a:pos x="17" y="2"/>
                  </a:cxn>
                  <a:cxn ang="0">
                    <a:pos x="28" y="13"/>
                  </a:cxn>
                  <a:cxn ang="0">
                    <a:pos x="27" y="30"/>
                  </a:cxn>
                </a:cxnLst>
                <a:rect l="0" t="0" r="r" b="b"/>
                <a:pathLst>
                  <a:path w="34" h="35">
                    <a:moveTo>
                      <a:pt x="27" y="30"/>
                    </a:moveTo>
                    <a:cubicBezTo>
                      <a:pt x="24" y="31"/>
                      <a:pt x="14" y="35"/>
                      <a:pt x="11" y="34"/>
                    </a:cubicBezTo>
                    <a:cubicBezTo>
                      <a:pt x="7" y="32"/>
                      <a:pt x="4" y="27"/>
                      <a:pt x="2" y="22"/>
                    </a:cubicBezTo>
                    <a:cubicBezTo>
                      <a:pt x="1" y="18"/>
                      <a:pt x="0" y="11"/>
                      <a:pt x="1" y="7"/>
                    </a:cubicBezTo>
                    <a:cubicBezTo>
                      <a:pt x="2" y="4"/>
                      <a:pt x="13" y="3"/>
                      <a:pt x="17" y="2"/>
                    </a:cubicBezTo>
                    <a:cubicBezTo>
                      <a:pt x="24" y="0"/>
                      <a:pt x="25" y="5"/>
                      <a:pt x="28" y="13"/>
                    </a:cubicBezTo>
                    <a:cubicBezTo>
                      <a:pt x="31" y="22"/>
                      <a:pt x="34" y="27"/>
                      <a:pt x="27" y="30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87" name="图片 86" descr="31f7217a017c2d9a8a7bcbd9844c16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132324"/>
            <a:ext cx="4919482" cy="4011176"/>
          </a:xfrm>
          <a:prstGeom prst="rect">
            <a:avLst/>
          </a:prstGeom>
        </p:spPr>
      </p:pic>
      <p:pic>
        <p:nvPicPr>
          <p:cNvPr id="59" name="图片 58" descr="4f126e676b03beb6a607349bbd6c6a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92210"/>
            <a:ext cx="9144000" cy="3666744"/>
          </a:xfrm>
          <a:prstGeom prst="rect">
            <a:avLst/>
          </a:prstGeom>
        </p:spPr>
      </p:pic>
      <p:sp>
        <p:nvSpPr>
          <p:cNvPr id="84" name="TextBox 27"/>
          <p:cNvSpPr txBox="1">
            <a:spLocks/>
          </p:cNvSpPr>
          <p:nvPr/>
        </p:nvSpPr>
        <p:spPr bwMode="auto">
          <a:xfrm>
            <a:off x="3510965" y="1487586"/>
            <a:ext cx="2787760" cy="15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4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TỔNG KẾT</a:t>
            </a:r>
            <a:endParaRPr lang="zh-CN" altLang="en-US" sz="45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09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9e2d8e5a31d350e692a79217e9e73d1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863"/>
            <a:ext cx="9144000" cy="498763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44464" y="699542"/>
            <a:ext cx="84834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vi-VN" altLang="zh-CN" sz="6600" b="1" i="1" cap="none" spc="1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Chúc các con học tốt !</a:t>
            </a:r>
            <a:endParaRPr lang="zh-CN" altLang="en-US" sz="6600" b="1" i="1" cap="none" spc="1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ea typeface="方正粗倩_GBK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15566"/>
            <a:ext cx="9144000" cy="208823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15616" y="1347614"/>
            <a:ext cx="7272808" cy="13978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68016" y="1461914"/>
            <a:ext cx="7272808" cy="13978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91680" y="1023578"/>
            <a:ext cx="6120680" cy="1404156"/>
          </a:xfrm>
          <a:prstGeom prst="rect">
            <a:avLst/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76181" y="909278"/>
            <a:ext cx="488467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vi-VN" altLang="zh-CN" sz="4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Nếu cậu muốn có </a:t>
            </a:r>
          </a:p>
          <a:p>
            <a:pPr algn="ctr"/>
            <a:r>
              <a:rPr lang="vi-VN" altLang="zh-CN" sz="4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một người bạn</a:t>
            </a:r>
            <a:endParaRPr lang="zh-CN" altLang="en-US" sz="45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ea typeface="方正粗倩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 descr="0814bcca9fbd72c842e255453e7e398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6180" y="1921092"/>
            <a:ext cx="4655840" cy="3258107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57C9801B-60D9-4149-9E45-74B5FE33C749}"/>
              </a:ext>
            </a:extLst>
          </p:cNvPr>
          <p:cNvSpPr/>
          <p:nvPr/>
        </p:nvSpPr>
        <p:spPr>
          <a:xfrm>
            <a:off x="1115617" y="2316224"/>
            <a:ext cx="75776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vi-VN" altLang="zh-CN" sz="20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(Trích “Hoàng tử bé” – Ăng- toan đơ Xanh-tơ Ê-xu-pê-ri)</a:t>
            </a:r>
            <a:endParaRPr lang="zh-CN" altLang="en-US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ea typeface="方正粗倩_GBK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539553" y="0"/>
            <a:ext cx="1317118" cy="3003798"/>
            <a:chOff x="539552" y="0"/>
            <a:chExt cx="1570841" cy="3582434"/>
          </a:xfrm>
        </p:grpSpPr>
        <p:sp>
          <p:nvSpPr>
            <p:cNvPr id="129" name="矩形 128"/>
            <p:cNvSpPr/>
            <p:nvPr/>
          </p:nvSpPr>
          <p:spPr>
            <a:xfrm>
              <a:off x="755576" y="0"/>
              <a:ext cx="1080120" cy="316581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539552" y="2067694"/>
              <a:ext cx="1570841" cy="151474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TextBox 27"/>
            <p:cNvSpPr txBox="1">
              <a:spLocks/>
            </p:cNvSpPr>
            <p:nvPr/>
          </p:nvSpPr>
          <p:spPr bwMode="auto">
            <a:xfrm>
              <a:off x="755576" y="1059582"/>
              <a:ext cx="1152128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zh-CN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Group 404"/>
            <p:cNvGrpSpPr/>
            <p:nvPr/>
          </p:nvGrpSpPr>
          <p:grpSpPr>
            <a:xfrm rot="16200000">
              <a:off x="611561" y="2211710"/>
              <a:ext cx="1224135" cy="1224136"/>
              <a:chOff x="6400516" y="3801233"/>
              <a:chExt cx="1240180" cy="961582"/>
            </a:xfrm>
          </p:grpSpPr>
          <p:sp>
            <p:nvSpPr>
              <p:cNvPr id="34" name="Freeform 727"/>
              <p:cNvSpPr>
                <a:spLocks/>
              </p:cNvSpPr>
              <p:nvPr/>
            </p:nvSpPr>
            <p:spPr bwMode="auto">
              <a:xfrm>
                <a:off x="7017830" y="3801233"/>
                <a:ext cx="188747" cy="159894"/>
              </a:xfrm>
              <a:custGeom>
                <a:avLst/>
                <a:gdLst/>
                <a:ahLst/>
                <a:cxnLst>
                  <a:cxn ang="0">
                    <a:pos x="60" y="63"/>
                  </a:cxn>
                  <a:cxn ang="0">
                    <a:pos x="60" y="63"/>
                  </a:cxn>
                  <a:cxn ang="0">
                    <a:pos x="74" y="49"/>
                  </a:cxn>
                  <a:cxn ang="0">
                    <a:pos x="82" y="42"/>
                  </a:cxn>
                  <a:cxn ang="0">
                    <a:pos x="69" y="38"/>
                  </a:cxn>
                  <a:cxn ang="0">
                    <a:pos x="57" y="39"/>
                  </a:cxn>
                  <a:cxn ang="0">
                    <a:pos x="70" y="13"/>
                  </a:cxn>
                  <a:cxn ang="0">
                    <a:pos x="63" y="9"/>
                  </a:cxn>
                  <a:cxn ang="0">
                    <a:pos x="49" y="21"/>
                  </a:cxn>
                  <a:cxn ang="0">
                    <a:pos x="45" y="17"/>
                  </a:cxn>
                  <a:cxn ang="0">
                    <a:pos x="41" y="3"/>
                  </a:cxn>
                  <a:cxn ang="0">
                    <a:pos x="33" y="3"/>
                  </a:cxn>
                  <a:cxn ang="0">
                    <a:pos x="32" y="15"/>
                  </a:cxn>
                  <a:cxn ang="0">
                    <a:pos x="25" y="12"/>
                  </a:cxn>
                  <a:cxn ang="0">
                    <a:pos x="15" y="9"/>
                  </a:cxn>
                  <a:cxn ang="0">
                    <a:pos x="13" y="15"/>
                  </a:cxn>
                  <a:cxn ang="0">
                    <a:pos x="20" y="25"/>
                  </a:cxn>
                  <a:cxn ang="0">
                    <a:pos x="8" y="25"/>
                  </a:cxn>
                  <a:cxn ang="0">
                    <a:pos x="4" y="30"/>
                  </a:cxn>
                  <a:cxn ang="0">
                    <a:pos x="14" y="40"/>
                  </a:cxn>
                  <a:cxn ang="0">
                    <a:pos x="16" y="54"/>
                  </a:cxn>
                  <a:cxn ang="0">
                    <a:pos x="30" y="68"/>
                  </a:cxn>
                  <a:cxn ang="0">
                    <a:pos x="60" y="63"/>
                  </a:cxn>
                  <a:cxn ang="0">
                    <a:pos x="60" y="63"/>
                  </a:cxn>
                </a:cxnLst>
                <a:rect l="0" t="0" r="r" b="b"/>
                <a:pathLst>
                  <a:path w="85" h="72">
                    <a:moveTo>
                      <a:pt x="60" y="63"/>
                    </a:moveTo>
                    <a:cubicBezTo>
                      <a:pt x="60" y="63"/>
                      <a:pt x="53" y="70"/>
                      <a:pt x="60" y="63"/>
                    </a:cubicBezTo>
                    <a:cubicBezTo>
                      <a:pt x="66" y="57"/>
                      <a:pt x="64" y="52"/>
                      <a:pt x="74" y="49"/>
                    </a:cubicBezTo>
                    <a:cubicBezTo>
                      <a:pt x="84" y="47"/>
                      <a:pt x="85" y="45"/>
                      <a:pt x="82" y="42"/>
                    </a:cubicBezTo>
                    <a:cubicBezTo>
                      <a:pt x="79" y="38"/>
                      <a:pt x="75" y="37"/>
                      <a:pt x="69" y="38"/>
                    </a:cubicBezTo>
                    <a:cubicBezTo>
                      <a:pt x="63" y="40"/>
                      <a:pt x="60" y="41"/>
                      <a:pt x="57" y="39"/>
                    </a:cubicBezTo>
                    <a:cubicBezTo>
                      <a:pt x="54" y="36"/>
                      <a:pt x="69" y="19"/>
                      <a:pt x="70" y="13"/>
                    </a:cubicBezTo>
                    <a:cubicBezTo>
                      <a:pt x="70" y="8"/>
                      <a:pt x="65" y="6"/>
                      <a:pt x="63" y="9"/>
                    </a:cubicBezTo>
                    <a:cubicBezTo>
                      <a:pt x="60" y="11"/>
                      <a:pt x="52" y="17"/>
                      <a:pt x="49" y="21"/>
                    </a:cubicBezTo>
                    <a:cubicBezTo>
                      <a:pt x="46" y="24"/>
                      <a:pt x="45" y="24"/>
                      <a:pt x="45" y="17"/>
                    </a:cubicBezTo>
                    <a:cubicBezTo>
                      <a:pt x="45" y="10"/>
                      <a:pt x="47" y="6"/>
                      <a:pt x="41" y="3"/>
                    </a:cubicBezTo>
                    <a:cubicBezTo>
                      <a:pt x="36" y="0"/>
                      <a:pt x="34" y="0"/>
                      <a:pt x="33" y="3"/>
                    </a:cubicBezTo>
                    <a:cubicBezTo>
                      <a:pt x="31" y="5"/>
                      <a:pt x="31" y="12"/>
                      <a:pt x="32" y="15"/>
                    </a:cubicBezTo>
                    <a:cubicBezTo>
                      <a:pt x="32" y="19"/>
                      <a:pt x="27" y="15"/>
                      <a:pt x="25" y="12"/>
                    </a:cubicBezTo>
                    <a:cubicBezTo>
                      <a:pt x="22" y="9"/>
                      <a:pt x="19" y="6"/>
                      <a:pt x="15" y="9"/>
                    </a:cubicBezTo>
                    <a:cubicBezTo>
                      <a:pt x="11" y="12"/>
                      <a:pt x="11" y="10"/>
                      <a:pt x="13" y="15"/>
                    </a:cubicBezTo>
                    <a:cubicBezTo>
                      <a:pt x="16" y="20"/>
                      <a:pt x="20" y="25"/>
                      <a:pt x="20" y="25"/>
                    </a:cubicBezTo>
                    <a:cubicBezTo>
                      <a:pt x="20" y="25"/>
                      <a:pt x="12" y="25"/>
                      <a:pt x="8" y="25"/>
                    </a:cubicBezTo>
                    <a:cubicBezTo>
                      <a:pt x="4" y="26"/>
                      <a:pt x="0" y="28"/>
                      <a:pt x="4" y="30"/>
                    </a:cubicBezTo>
                    <a:cubicBezTo>
                      <a:pt x="8" y="33"/>
                      <a:pt x="11" y="36"/>
                      <a:pt x="14" y="40"/>
                    </a:cubicBezTo>
                    <a:cubicBezTo>
                      <a:pt x="17" y="44"/>
                      <a:pt x="13" y="47"/>
                      <a:pt x="16" y="54"/>
                    </a:cubicBezTo>
                    <a:cubicBezTo>
                      <a:pt x="19" y="61"/>
                      <a:pt x="23" y="66"/>
                      <a:pt x="30" y="68"/>
                    </a:cubicBezTo>
                    <a:cubicBezTo>
                      <a:pt x="37" y="71"/>
                      <a:pt x="53" y="72"/>
                      <a:pt x="60" y="63"/>
                    </a:cubicBezTo>
                    <a:cubicBezTo>
                      <a:pt x="66" y="55"/>
                      <a:pt x="60" y="63"/>
                      <a:pt x="60" y="63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728"/>
              <p:cNvSpPr>
                <a:spLocks/>
              </p:cNvSpPr>
              <p:nvPr/>
            </p:nvSpPr>
            <p:spPr bwMode="auto">
              <a:xfrm>
                <a:off x="7367568" y="4609584"/>
                <a:ext cx="155439" cy="153231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2" y="29"/>
                  </a:cxn>
                  <a:cxn ang="0">
                    <a:pos x="8" y="48"/>
                  </a:cxn>
                  <a:cxn ang="0">
                    <a:pos x="23" y="65"/>
                  </a:cxn>
                  <a:cxn ang="0">
                    <a:pos x="36" y="63"/>
                  </a:cxn>
                  <a:cxn ang="0">
                    <a:pos x="46" y="63"/>
                  </a:cxn>
                  <a:cxn ang="0">
                    <a:pos x="50" y="53"/>
                  </a:cxn>
                  <a:cxn ang="0">
                    <a:pos x="58" y="49"/>
                  </a:cxn>
                  <a:cxn ang="0">
                    <a:pos x="52" y="35"/>
                  </a:cxn>
                  <a:cxn ang="0">
                    <a:pos x="66" y="34"/>
                  </a:cxn>
                  <a:cxn ang="0">
                    <a:pos x="67" y="26"/>
                  </a:cxn>
                  <a:cxn ang="0">
                    <a:pos x="52" y="19"/>
                  </a:cxn>
                  <a:cxn ang="0">
                    <a:pos x="9" y="11"/>
                  </a:cxn>
                </a:cxnLst>
                <a:rect l="0" t="0" r="r" b="b"/>
                <a:pathLst>
                  <a:path w="70" h="69">
                    <a:moveTo>
                      <a:pt x="9" y="11"/>
                    </a:moveTo>
                    <a:cubicBezTo>
                      <a:pt x="2" y="18"/>
                      <a:pt x="0" y="21"/>
                      <a:pt x="2" y="29"/>
                    </a:cubicBezTo>
                    <a:cubicBezTo>
                      <a:pt x="5" y="36"/>
                      <a:pt x="3" y="42"/>
                      <a:pt x="8" y="48"/>
                    </a:cubicBezTo>
                    <a:cubicBezTo>
                      <a:pt x="13" y="55"/>
                      <a:pt x="16" y="63"/>
                      <a:pt x="23" y="65"/>
                    </a:cubicBezTo>
                    <a:cubicBezTo>
                      <a:pt x="31" y="66"/>
                      <a:pt x="33" y="69"/>
                      <a:pt x="36" y="63"/>
                    </a:cubicBezTo>
                    <a:cubicBezTo>
                      <a:pt x="39" y="56"/>
                      <a:pt x="41" y="66"/>
                      <a:pt x="46" y="63"/>
                    </a:cubicBezTo>
                    <a:cubicBezTo>
                      <a:pt x="50" y="61"/>
                      <a:pt x="52" y="58"/>
                      <a:pt x="50" y="53"/>
                    </a:cubicBezTo>
                    <a:cubicBezTo>
                      <a:pt x="48" y="47"/>
                      <a:pt x="54" y="56"/>
                      <a:pt x="58" y="49"/>
                    </a:cubicBezTo>
                    <a:cubicBezTo>
                      <a:pt x="61" y="41"/>
                      <a:pt x="53" y="36"/>
                      <a:pt x="52" y="35"/>
                    </a:cubicBezTo>
                    <a:cubicBezTo>
                      <a:pt x="51" y="33"/>
                      <a:pt x="62" y="38"/>
                      <a:pt x="66" y="34"/>
                    </a:cubicBezTo>
                    <a:cubicBezTo>
                      <a:pt x="70" y="31"/>
                      <a:pt x="69" y="27"/>
                      <a:pt x="67" y="26"/>
                    </a:cubicBezTo>
                    <a:cubicBezTo>
                      <a:pt x="64" y="25"/>
                      <a:pt x="60" y="23"/>
                      <a:pt x="52" y="19"/>
                    </a:cubicBezTo>
                    <a:cubicBezTo>
                      <a:pt x="44" y="15"/>
                      <a:pt x="22" y="0"/>
                      <a:pt x="9" y="11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729"/>
              <p:cNvSpPr>
                <a:spLocks/>
              </p:cNvSpPr>
              <p:nvPr/>
            </p:nvSpPr>
            <p:spPr bwMode="auto">
              <a:xfrm>
                <a:off x="6793554" y="3914491"/>
                <a:ext cx="613984" cy="772820"/>
              </a:xfrm>
              <a:custGeom>
                <a:avLst/>
                <a:gdLst/>
                <a:ahLst/>
                <a:cxnLst>
                  <a:cxn ang="0">
                    <a:pos x="157" y="220"/>
                  </a:cxn>
                  <a:cxn ang="0">
                    <a:pos x="187" y="262"/>
                  </a:cxn>
                  <a:cxn ang="0">
                    <a:pos x="223" y="291"/>
                  </a:cxn>
                  <a:cxn ang="0">
                    <a:pos x="270" y="319"/>
                  </a:cxn>
                  <a:cxn ang="0">
                    <a:pos x="263" y="334"/>
                  </a:cxn>
                  <a:cxn ang="0">
                    <a:pos x="252" y="342"/>
                  </a:cxn>
                  <a:cxn ang="0">
                    <a:pos x="196" y="312"/>
                  </a:cxn>
                  <a:cxn ang="0">
                    <a:pos x="158" y="283"/>
                  </a:cxn>
                  <a:cxn ang="0">
                    <a:pos x="127" y="262"/>
                  </a:cxn>
                  <a:cxn ang="0">
                    <a:pos x="70" y="262"/>
                  </a:cxn>
                  <a:cxn ang="0">
                    <a:pos x="27" y="270"/>
                  </a:cxn>
                  <a:cxn ang="0">
                    <a:pos x="11" y="151"/>
                  </a:cxn>
                  <a:cxn ang="0">
                    <a:pos x="57" y="143"/>
                  </a:cxn>
                  <a:cxn ang="0">
                    <a:pos x="104" y="143"/>
                  </a:cxn>
                  <a:cxn ang="0">
                    <a:pos x="113" y="37"/>
                  </a:cxn>
                  <a:cxn ang="0">
                    <a:pos x="123" y="5"/>
                  </a:cxn>
                  <a:cxn ang="0">
                    <a:pos x="132" y="2"/>
                  </a:cxn>
                  <a:cxn ang="0">
                    <a:pos x="150" y="8"/>
                  </a:cxn>
                  <a:cxn ang="0">
                    <a:pos x="140" y="53"/>
                  </a:cxn>
                  <a:cxn ang="0">
                    <a:pos x="136" y="134"/>
                  </a:cxn>
                  <a:cxn ang="0">
                    <a:pos x="157" y="220"/>
                  </a:cxn>
                </a:cxnLst>
                <a:rect l="0" t="0" r="r" b="b"/>
                <a:pathLst>
                  <a:path w="276" h="348">
                    <a:moveTo>
                      <a:pt x="157" y="220"/>
                    </a:moveTo>
                    <a:cubicBezTo>
                      <a:pt x="167" y="239"/>
                      <a:pt x="162" y="242"/>
                      <a:pt x="187" y="262"/>
                    </a:cubicBezTo>
                    <a:cubicBezTo>
                      <a:pt x="212" y="281"/>
                      <a:pt x="202" y="280"/>
                      <a:pt x="223" y="291"/>
                    </a:cubicBezTo>
                    <a:cubicBezTo>
                      <a:pt x="244" y="303"/>
                      <a:pt x="264" y="317"/>
                      <a:pt x="270" y="319"/>
                    </a:cubicBezTo>
                    <a:cubicBezTo>
                      <a:pt x="276" y="322"/>
                      <a:pt x="265" y="323"/>
                      <a:pt x="263" y="334"/>
                    </a:cubicBezTo>
                    <a:cubicBezTo>
                      <a:pt x="262" y="345"/>
                      <a:pt x="266" y="348"/>
                      <a:pt x="252" y="342"/>
                    </a:cubicBezTo>
                    <a:cubicBezTo>
                      <a:pt x="238" y="335"/>
                      <a:pt x="219" y="329"/>
                      <a:pt x="196" y="312"/>
                    </a:cubicBezTo>
                    <a:cubicBezTo>
                      <a:pt x="174" y="294"/>
                      <a:pt x="173" y="293"/>
                      <a:pt x="158" y="283"/>
                    </a:cubicBezTo>
                    <a:cubicBezTo>
                      <a:pt x="144" y="272"/>
                      <a:pt x="132" y="263"/>
                      <a:pt x="127" y="262"/>
                    </a:cubicBezTo>
                    <a:cubicBezTo>
                      <a:pt x="103" y="259"/>
                      <a:pt x="101" y="259"/>
                      <a:pt x="70" y="262"/>
                    </a:cubicBezTo>
                    <a:cubicBezTo>
                      <a:pt x="37" y="265"/>
                      <a:pt x="39" y="269"/>
                      <a:pt x="27" y="270"/>
                    </a:cubicBezTo>
                    <a:cubicBezTo>
                      <a:pt x="15" y="270"/>
                      <a:pt x="0" y="155"/>
                      <a:pt x="11" y="151"/>
                    </a:cubicBezTo>
                    <a:cubicBezTo>
                      <a:pt x="25" y="145"/>
                      <a:pt x="41" y="143"/>
                      <a:pt x="57" y="143"/>
                    </a:cubicBezTo>
                    <a:cubicBezTo>
                      <a:pt x="71" y="143"/>
                      <a:pt x="104" y="146"/>
                      <a:pt x="104" y="143"/>
                    </a:cubicBezTo>
                    <a:cubicBezTo>
                      <a:pt x="107" y="128"/>
                      <a:pt x="106" y="62"/>
                      <a:pt x="113" y="37"/>
                    </a:cubicBezTo>
                    <a:cubicBezTo>
                      <a:pt x="120" y="13"/>
                      <a:pt x="121" y="8"/>
                      <a:pt x="123" y="5"/>
                    </a:cubicBezTo>
                    <a:cubicBezTo>
                      <a:pt x="124" y="2"/>
                      <a:pt x="125" y="0"/>
                      <a:pt x="132" y="2"/>
                    </a:cubicBezTo>
                    <a:cubicBezTo>
                      <a:pt x="148" y="7"/>
                      <a:pt x="146" y="5"/>
                      <a:pt x="150" y="8"/>
                    </a:cubicBezTo>
                    <a:cubicBezTo>
                      <a:pt x="154" y="11"/>
                      <a:pt x="144" y="36"/>
                      <a:pt x="140" y="53"/>
                    </a:cubicBezTo>
                    <a:cubicBezTo>
                      <a:pt x="137" y="70"/>
                      <a:pt x="136" y="114"/>
                      <a:pt x="136" y="134"/>
                    </a:cubicBezTo>
                    <a:cubicBezTo>
                      <a:pt x="137" y="155"/>
                      <a:pt x="136" y="181"/>
                      <a:pt x="157" y="220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730"/>
              <p:cNvSpPr>
                <a:spLocks/>
              </p:cNvSpPr>
              <p:nvPr/>
            </p:nvSpPr>
            <p:spPr bwMode="auto">
              <a:xfrm>
                <a:off x="6882376" y="4320887"/>
                <a:ext cx="15544" cy="15545"/>
              </a:xfrm>
              <a:custGeom>
                <a:avLst/>
                <a:gdLst/>
                <a:ahLst/>
                <a:cxnLst>
                  <a:cxn ang="0">
                    <a:pos x="5" y="7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5" y="7"/>
                  </a:cxn>
                </a:cxnLst>
                <a:rect l="0" t="0" r="r" b="b"/>
                <a:pathLst>
                  <a:path w="7" h="7">
                    <a:moveTo>
                      <a:pt x="5" y="7"/>
                    </a:moveTo>
                    <a:cubicBezTo>
                      <a:pt x="3" y="7"/>
                      <a:pt x="1" y="6"/>
                      <a:pt x="1" y="4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4" y="0"/>
                      <a:pt x="6" y="1"/>
                      <a:pt x="6" y="2"/>
                    </a:cubicBezTo>
                    <a:cubicBezTo>
                      <a:pt x="7" y="4"/>
                      <a:pt x="6" y="6"/>
                      <a:pt x="5" y="7"/>
                    </a:cubicBezTo>
                    <a:close/>
                  </a:path>
                </a:pathLst>
              </a:custGeom>
              <a:solidFill>
                <a:srgbClr val="EBB7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731"/>
              <p:cNvSpPr>
                <a:spLocks/>
              </p:cNvSpPr>
              <p:nvPr/>
            </p:nvSpPr>
            <p:spPr bwMode="auto">
              <a:xfrm>
                <a:off x="6400516" y="4480781"/>
                <a:ext cx="128792" cy="204309"/>
              </a:xfrm>
              <a:custGeom>
                <a:avLst/>
                <a:gdLst/>
                <a:ahLst/>
                <a:cxnLst>
                  <a:cxn ang="0">
                    <a:pos x="50" y="6"/>
                  </a:cxn>
                  <a:cxn ang="0">
                    <a:pos x="34" y="1"/>
                  </a:cxn>
                  <a:cxn ang="0">
                    <a:pos x="20" y="2"/>
                  </a:cxn>
                  <a:cxn ang="0">
                    <a:pos x="14" y="14"/>
                  </a:cxn>
                  <a:cxn ang="0">
                    <a:pos x="6" y="31"/>
                  </a:cxn>
                  <a:cxn ang="0">
                    <a:pos x="0" y="44"/>
                  </a:cxn>
                  <a:cxn ang="0">
                    <a:pos x="11" y="71"/>
                  </a:cxn>
                  <a:cxn ang="0">
                    <a:pos x="29" y="92"/>
                  </a:cxn>
                  <a:cxn ang="0">
                    <a:pos x="43" y="75"/>
                  </a:cxn>
                  <a:cxn ang="0">
                    <a:pos x="51" y="52"/>
                  </a:cxn>
                  <a:cxn ang="0">
                    <a:pos x="55" y="25"/>
                  </a:cxn>
                  <a:cxn ang="0">
                    <a:pos x="50" y="6"/>
                  </a:cxn>
                </a:cxnLst>
                <a:rect l="0" t="0" r="r" b="b"/>
                <a:pathLst>
                  <a:path w="58" h="92">
                    <a:moveTo>
                      <a:pt x="50" y="6"/>
                    </a:moveTo>
                    <a:cubicBezTo>
                      <a:pt x="42" y="5"/>
                      <a:pt x="42" y="0"/>
                      <a:pt x="34" y="1"/>
                    </a:cubicBezTo>
                    <a:cubicBezTo>
                      <a:pt x="26" y="2"/>
                      <a:pt x="23" y="0"/>
                      <a:pt x="20" y="2"/>
                    </a:cubicBezTo>
                    <a:cubicBezTo>
                      <a:pt x="16" y="5"/>
                      <a:pt x="15" y="9"/>
                      <a:pt x="14" y="14"/>
                    </a:cubicBezTo>
                    <a:cubicBezTo>
                      <a:pt x="12" y="19"/>
                      <a:pt x="11" y="26"/>
                      <a:pt x="6" y="31"/>
                    </a:cubicBezTo>
                    <a:cubicBezTo>
                      <a:pt x="2" y="35"/>
                      <a:pt x="0" y="38"/>
                      <a:pt x="0" y="44"/>
                    </a:cubicBezTo>
                    <a:cubicBezTo>
                      <a:pt x="1" y="49"/>
                      <a:pt x="6" y="62"/>
                      <a:pt x="11" y="71"/>
                    </a:cubicBezTo>
                    <a:cubicBezTo>
                      <a:pt x="17" y="79"/>
                      <a:pt x="25" y="92"/>
                      <a:pt x="29" y="92"/>
                    </a:cubicBezTo>
                    <a:cubicBezTo>
                      <a:pt x="32" y="91"/>
                      <a:pt x="41" y="85"/>
                      <a:pt x="43" y="75"/>
                    </a:cubicBezTo>
                    <a:cubicBezTo>
                      <a:pt x="45" y="65"/>
                      <a:pt x="48" y="61"/>
                      <a:pt x="51" y="52"/>
                    </a:cubicBezTo>
                    <a:cubicBezTo>
                      <a:pt x="53" y="44"/>
                      <a:pt x="58" y="33"/>
                      <a:pt x="55" y="25"/>
                    </a:cubicBezTo>
                    <a:cubicBezTo>
                      <a:pt x="51" y="17"/>
                      <a:pt x="50" y="6"/>
                      <a:pt x="50" y="6"/>
                    </a:cubicBezTo>
                    <a:close/>
                  </a:path>
                </a:pathLst>
              </a:custGeom>
              <a:solidFill>
                <a:srgbClr val="54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732"/>
              <p:cNvSpPr>
                <a:spLocks/>
              </p:cNvSpPr>
              <p:nvPr/>
            </p:nvSpPr>
            <p:spPr bwMode="auto">
              <a:xfrm>
                <a:off x="6418280" y="4471898"/>
                <a:ext cx="128792" cy="199867"/>
              </a:xfrm>
              <a:custGeom>
                <a:avLst/>
                <a:gdLst/>
                <a:ahLst/>
                <a:cxnLst>
                  <a:cxn ang="0">
                    <a:pos x="50" y="6"/>
                  </a:cxn>
                  <a:cxn ang="0">
                    <a:pos x="34" y="2"/>
                  </a:cxn>
                  <a:cxn ang="0">
                    <a:pos x="19" y="4"/>
                  </a:cxn>
                  <a:cxn ang="0">
                    <a:pos x="14" y="15"/>
                  </a:cxn>
                  <a:cxn ang="0">
                    <a:pos x="6" y="32"/>
                  </a:cxn>
                  <a:cxn ang="0">
                    <a:pos x="0" y="45"/>
                  </a:cxn>
                  <a:cxn ang="0">
                    <a:pos x="12" y="70"/>
                  </a:cxn>
                  <a:cxn ang="0">
                    <a:pos x="29" y="90"/>
                  </a:cxn>
                  <a:cxn ang="0">
                    <a:pos x="43" y="73"/>
                  </a:cxn>
                  <a:cxn ang="0">
                    <a:pos x="51" y="51"/>
                  </a:cxn>
                  <a:cxn ang="0">
                    <a:pos x="54" y="25"/>
                  </a:cxn>
                  <a:cxn ang="0">
                    <a:pos x="50" y="6"/>
                  </a:cxn>
                </a:cxnLst>
                <a:rect l="0" t="0" r="r" b="b"/>
                <a:pathLst>
                  <a:path w="58" h="90">
                    <a:moveTo>
                      <a:pt x="50" y="6"/>
                    </a:moveTo>
                    <a:cubicBezTo>
                      <a:pt x="41" y="5"/>
                      <a:pt x="42" y="0"/>
                      <a:pt x="34" y="2"/>
                    </a:cubicBezTo>
                    <a:cubicBezTo>
                      <a:pt x="25" y="3"/>
                      <a:pt x="23" y="2"/>
                      <a:pt x="19" y="4"/>
                    </a:cubicBezTo>
                    <a:cubicBezTo>
                      <a:pt x="16" y="6"/>
                      <a:pt x="15" y="10"/>
                      <a:pt x="14" y="15"/>
                    </a:cubicBezTo>
                    <a:cubicBezTo>
                      <a:pt x="12" y="21"/>
                      <a:pt x="11" y="28"/>
                      <a:pt x="6" y="32"/>
                    </a:cubicBezTo>
                    <a:cubicBezTo>
                      <a:pt x="2" y="36"/>
                      <a:pt x="0" y="39"/>
                      <a:pt x="0" y="45"/>
                    </a:cubicBezTo>
                    <a:cubicBezTo>
                      <a:pt x="1" y="50"/>
                      <a:pt x="6" y="62"/>
                      <a:pt x="12" y="70"/>
                    </a:cubicBezTo>
                    <a:cubicBezTo>
                      <a:pt x="17" y="78"/>
                      <a:pt x="26" y="90"/>
                      <a:pt x="29" y="90"/>
                    </a:cubicBezTo>
                    <a:cubicBezTo>
                      <a:pt x="32" y="90"/>
                      <a:pt x="41" y="83"/>
                      <a:pt x="43" y="73"/>
                    </a:cubicBezTo>
                    <a:cubicBezTo>
                      <a:pt x="45" y="63"/>
                      <a:pt x="48" y="59"/>
                      <a:pt x="51" y="51"/>
                    </a:cubicBezTo>
                    <a:cubicBezTo>
                      <a:pt x="53" y="43"/>
                      <a:pt x="58" y="33"/>
                      <a:pt x="54" y="25"/>
                    </a:cubicBezTo>
                    <a:cubicBezTo>
                      <a:pt x="51" y="17"/>
                      <a:pt x="50" y="6"/>
                      <a:pt x="50" y="6"/>
                    </a:cubicBezTo>
                    <a:close/>
                  </a:path>
                </a:pathLst>
              </a:custGeom>
              <a:solidFill>
                <a:srgbClr val="383838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733"/>
              <p:cNvSpPr>
                <a:spLocks/>
              </p:cNvSpPr>
              <p:nvPr/>
            </p:nvSpPr>
            <p:spPr bwMode="auto">
              <a:xfrm>
                <a:off x="6476015" y="4063281"/>
                <a:ext cx="430788" cy="548524"/>
              </a:xfrm>
              <a:custGeom>
                <a:avLst/>
                <a:gdLst/>
                <a:ahLst/>
                <a:cxnLst>
                  <a:cxn ang="0">
                    <a:pos x="133" y="78"/>
                  </a:cxn>
                  <a:cxn ang="0">
                    <a:pos x="108" y="51"/>
                  </a:cxn>
                  <a:cxn ang="0">
                    <a:pos x="73" y="17"/>
                  </a:cxn>
                  <a:cxn ang="0">
                    <a:pos x="53" y="4"/>
                  </a:cxn>
                  <a:cxn ang="0">
                    <a:pos x="27" y="31"/>
                  </a:cxn>
                  <a:cxn ang="0">
                    <a:pos x="17" y="44"/>
                  </a:cxn>
                  <a:cxn ang="0">
                    <a:pos x="20" y="62"/>
                  </a:cxn>
                  <a:cxn ang="0">
                    <a:pos x="61" y="97"/>
                  </a:cxn>
                  <a:cxn ang="0">
                    <a:pos x="94" y="129"/>
                  </a:cxn>
                  <a:cxn ang="0">
                    <a:pos x="97" y="144"/>
                  </a:cxn>
                  <a:cxn ang="0">
                    <a:pos x="98" y="164"/>
                  </a:cxn>
                  <a:cxn ang="0">
                    <a:pos x="69" y="178"/>
                  </a:cxn>
                  <a:cxn ang="0">
                    <a:pos x="28" y="180"/>
                  </a:cxn>
                  <a:cxn ang="0">
                    <a:pos x="2" y="188"/>
                  </a:cxn>
                  <a:cxn ang="0">
                    <a:pos x="6" y="214"/>
                  </a:cxn>
                  <a:cxn ang="0">
                    <a:pos x="15" y="243"/>
                  </a:cxn>
                  <a:cxn ang="0">
                    <a:pos x="58" y="242"/>
                  </a:cxn>
                  <a:cxn ang="0">
                    <a:pos x="84" y="242"/>
                  </a:cxn>
                  <a:cxn ang="0">
                    <a:pos x="122" y="226"/>
                  </a:cxn>
                  <a:cxn ang="0">
                    <a:pos x="152" y="210"/>
                  </a:cxn>
                  <a:cxn ang="0">
                    <a:pos x="182" y="211"/>
                  </a:cxn>
                  <a:cxn ang="0">
                    <a:pos x="164" y="79"/>
                  </a:cxn>
                  <a:cxn ang="0">
                    <a:pos x="133" y="78"/>
                  </a:cxn>
                </a:cxnLst>
                <a:rect l="0" t="0" r="r" b="b"/>
                <a:pathLst>
                  <a:path w="194" h="247">
                    <a:moveTo>
                      <a:pt x="133" y="78"/>
                    </a:moveTo>
                    <a:cubicBezTo>
                      <a:pt x="123" y="70"/>
                      <a:pt x="124" y="68"/>
                      <a:pt x="108" y="51"/>
                    </a:cubicBezTo>
                    <a:cubicBezTo>
                      <a:pt x="92" y="35"/>
                      <a:pt x="87" y="31"/>
                      <a:pt x="73" y="17"/>
                    </a:cubicBezTo>
                    <a:cubicBezTo>
                      <a:pt x="59" y="4"/>
                      <a:pt x="58" y="0"/>
                      <a:pt x="53" y="4"/>
                    </a:cubicBezTo>
                    <a:cubicBezTo>
                      <a:pt x="47" y="8"/>
                      <a:pt x="35" y="22"/>
                      <a:pt x="27" y="31"/>
                    </a:cubicBezTo>
                    <a:cubicBezTo>
                      <a:pt x="20" y="40"/>
                      <a:pt x="20" y="38"/>
                      <a:pt x="17" y="44"/>
                    </a:cubicBezTo>
                    <a:cubicBezTo>
                      <a:pt x="14" y="50"/>
                      <a:pt x="10" y="53"/>
                      <a:pt x="20" y="62"/>
                    </a:cubicBezTo>
                    <a:cubicBezTo>
                      <a:pt x="31" y="72"/>
                      <a:pt x="35" y="77"/>
                      <a:pt x="61" y="97"/>
                    </a:cubicBezTo>
                    <a:cubicBezTo>
                      <a:pt x="86" y="116"/>
                      <a:pt x="92" y="125"/>
                      <a:pt x="94" y="129"/>
                    </a:cubicBezTo>
                    <a:cubicBezTo>
                      <a:pt x="97" y="133"/>
                      <a:pt x="96" y="133"/>
                      <a:pt x="97" y="144"/>
                    </a:cubicBezTo>
                    <a:cubicBezTo>
                      <a:pt x="97" y="156"/>
                      <a:pt x="97" y="160"/>
                      <a:pt x="98" y="164"/>
                    </a:cubicBezTo>
                    <a:cubicBezTo>
                      <a:pt x="99" y="168"/>
                      <a:pt x="77" y="176"/>
                      <a:pt x="69" y="178"/>
                    </a:cubicBezTo>
                    <a:cubicBezTo>
                      <a:pt x="62" y="180"/>
                      <a:pt x="43" y="179"/>
                      <a:pt x="28" y="180"/>
                    </a:cubicBezTo>
                    <a:cubicBezTo>
                      <a:pt x="13" y="181"/>
                      <a:pt x="4" y="183"/>
                      <a:pt x="2" y="188"/>
                    </a:cubicBezTo>
                    <a:cubicBezTo>
                      <a:pt x="0" y="192"/>
                      <a:pt x="4" y="204"/>
                      <a:pt x="6" y="214"/>
                    </a:cubicBezTo>
                    <a:cubicBezTo>
                      <a:pt x="9" y="224"/>
                      <a:pt x="9" y="239"/>
                      <a:pt x="15" y="243"/>
                    </a:cubicBezTo>
                    <a:cubicBezTo>
                      <a:pt x="21" y="247"/>
                      <a:pt x="48" y="241"/>
                      <a:pt x="58" y="242"/>
                    </a:cubicBezTo>
                    <a:cubicBezTo>
                      <a:pt x="68" y="244"/>
                      <a:pt x="74" y="246"/>
                      <a:pt x="84" y="242"/>
                    </a:cubicBezTo>
                    <a:cubicBezTo>
                      <a:pt x="94" y="238"/>
                      <a:pt x="108" y="233"/>
                      <a:pt x="122" y="226"/>
                    </a:cubicBezTo>
                    <a:cubicBezTo>
                      <a:pt x="137" y="219"/>
                      <a:pt x="145" y="210"/>
                      <a:pt x="152" y="210"/>
                    </a:cubicBezTo>
                    <a:cubicBezTo>
                      <a:pt x="159" y="209"/>
                      <a:pt x="170" y="214"/>
                      <a:pt x="182" y="211"/>
                    </a:cubicBezTo>
                    <a:cubicBezTo>
                      <a:pt x="194" y="208"/>
                      <a:pt x="167" y="87"/>
                      <a:pt x="164" y="79"/>
                    </a:cubicBezTo>
                    <a:cubicBezTo>
                      <a:pt x="161" y="71"/>
                      <a:pt x="133" y="78"/>
                      <a:pt x="133" y="78"/>
                    </a:cubicBezTo>
                    <a:close/>
                  </a:path>
                </a:pathLst>
              </a:custGeom>
              <a:solidFill>
                <a:srgbClr val="E43C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734"/>
              <p:cNvSpPr>
                <a:spLocks/>
              </p:cNvSpPr>
              <p:nvPr/>
            </p:nvSpPr>
            <p:spPr bwMode="auto">
              <a:xfrm>
                <a:off x="6473794" y="3976672"/>
                <a:ext cx="157659" cy="190984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71" y="29"/>
                  </a:cxn>
                  <a:cxn ang="0">
                    <a:pos x="63" y="50"/>
                  </a:cxn>
                  <a:cxn ang="0">
                    <a:pos x="45" y="70"/>
                  </a:cxn>
                  <a:cxn ang="0">
                    <a:pos x="30" y="83"/>
                  </a:cxn>
                  <a:cxn ang="0">
                    <a:pos x="19" y="83"/>
                  </a:cxn>
                  <a:cxn ang="0">
                    <a:pos x="7" y="77"/>
                  </a:cxn>
                  <a:cxn ang="0">
                    <a:pos x="1" y="67"/>
                  </a:cxn>
                  <a:cxn ang="0">
                    <a:pos x="29" y="12"/>
                  </a:cxn>
                  <a:cxn ang="0">
                    <a:pos x="49" y="1"/>
                  </a:cxn>
                  <a:cxn ang="0">
                    <a:pos x="65" y="7"/>
                  </a:cxn>
                </a:cxnLst>
                <a:rect l="0" t="0" r="r" b="b"/>
                <a:pathLst>
                  <a:path w="71" h="86">
                    <a:moveTo>
                      <a:pt x="65" y="7"/>
                    </a:moveTo>
                    <a:cubicBezTo>
                      <a:pt x="69" y="13"/>
                      <a:pt x="70" y="21"/>
                      <a:pt x="71" y="29"/>
                    </a:cubicBezTo>
                    <a:cubicBezTo>
                      <a:pt x="71" y="37"/>
                      <a:pt x="68" y="42"/>
                      <a:pt x="63" y="50"/>
                    </a:cubicBezTo>
                    <a:cubicBezTo>
                      <a:pt x="58" y="59"/>
                      <a:pt x="51" y="62"/>
                      <a:pt x="45" y="70"/>
                    </a:cubicBezTo>
                    <a:cubicBezTo>
                      <a:pt x="38" y="77"/>
                      <a:pt x="31" y="80"/>
                      <a:pt x="30" y="83"/>
                    </a:cubicBezTo>
                    <a:cubicBezTo>
                      <a:pt x="28" y="85"/>
                      <a:pt x="25" y="86"/>
                      <a:pt x="19" y="83"/>
                    </a:cubicBezTo>
                    <a:cubicBezTo>
                      <a:pt x="14" y="81"/>
                      <a:pt x="12" y="83"/>
                      <a:pt x="7" y="77"/>
                    </a:cubicBezTo>
                    <a:cubicBezTo>
                      <a:pt x="2" y="72"/>
                      <a:pt x="2" y="73"/>
                      <a:pt x="1" y="67"/>
                    </a:cubicBezTo>
                    <a:cubicBezTo>
                      <a:pt x="0" y="61"/>
                      <a:pt x="25" y="20"/>
                      <a:pt x="29" y="12"/>
                    </a:cubicBezTo>
                    <a:cubicBezTo>
                      <a:pt x="34" y="5"/>
                      <a:pt x="44" y="1"/>
                      <a:pt x="49" y="1"/>
                    </a:cubicBezTo>
                    <a:cubicBezTo>
                      <a:pt x="55" y="0"/>
                      <a:pt x="65" y="7"/>
                      <a:pt x="65" y="7"/>
                    </a:cubicBezTo>
                    <a:close/>
                  </a:path>
                </a:pathLst>
              </a:custGeom>
              <a:solidFill>
                <a:srgbClr val="54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735"/>
              <p:cNvSpPr>
                <a:spLocks/>
              </p:cNvSpPr>
              <p:nvPr/>
            </p:nvSpPr>
            <p:spPr bwMode="auto">
              <a:xfrm>
                <a:off x="6469353" y="3972230"/>
                <a:ext cx="150998" cy="168777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63" y="32"/>
                  </a:cxn>
                  <a:cxn ang="0">
                    <a:pos x="48" y="52"/>
                  </a:cxn>
                  <a:cxn ang="0">
                    <a:pos x="29" y="67"/>
                  </a:cxn>
                  <a:cxn ang="0">
                    <a:pos x="17" y="75"/>
                  </a:cxn>
                  <a:cxn ang="0">
                    <a:pos x="10" y="75"/>
                  </a:cxn>
                  <a:cxn ang="0">
                    <a:pos x="3" y="72"/>
                  </a:cxn>
                  <a:cxn ang="0">
                    <a:pos x="0" y="65"/>
                  </a:cxn>
                  <a:cxn ang="0">
                    <a:pos x="28" y="20"/>
                  </a:cxn>
                  <a:cxn ang="0">
                    <a:pos x="50" y="3"/>
                  </a:cxn>
                  <a:cxn ang="0">
                    <a:pos x="66" y="7"/>
                  </a:cxn>
                </a:cxnLst>
                <a:rect l="0" t="0" r="r" b="b"/>
                <a:pathLst>
                  <a:path w="68" h="76">
                    <a:moveTo>
                      <a:pt x="66" y="7"/>
                    </a:moveTo>
                    <a:cubicBezTo>
                      <a:pt x="68" y="14"/>
                      <a:pt x="65" y="23"/>
                      <a:pt x="63" y="32"/>
                    </a:cubicBezTo>
                    <a:cubicBezTo>
                      <a:pt x="60" y="40"/>
                      <a:pt x="55" y="44"/>
                      <a:pt x="48" y="52"/>
                    </a:cubicBezTo>
                    <a:cubicBezTo>
                      <a:pt x="41" y="59"/>
                      <a:pt x="35" y="62"/>
                      <a:pt x="29" y="67"/>
                    </a:cubicBezTo>
                    <a:cubicBezTo>
                      <a:pt x="23" y="71"/>
                      <a:pt x="18" y="73"/>
                      <a:pt x="17" y="75"/>
                    </a:cubicBezTo>
                    <a:cubicBezTo>
                      <a:pt x="16" y="76"/>
                      <a:pt x="13" y="76"/>
                      <a:pt x="10" y="75"/>
                    </a:cubicBezTo>
                    <a:cubicBezTo>
                      <a:pt x="7" y="74"/>
                      <a:pt x="6" y="75"/>
                      <a:pt x="3" y="72"/>
                    </a:cubicBezTo>
                    <a:cubicBezTo>
                      <a:pt x="0" y="69"/>
                      <a:pt x="1" y="69"/>
                      <a:pt x="0" y="65"/>
                    </a:cubicBezTo>
                    <a:cubicBezTo>
                      <a:pt x="0" y="62"/>
                      <a:pt x="22" y="28"/>
                      <a:pt x="28" y="20"/>
                    </a:cubicBezTo>
                    <a:cubicBezTo>
                      <a:pt x="34" y="10"/>
                      <a:pt x="45" y="4"/>
                      <a:pt x="50" y="3"/>
                    </a:cubicBezTo>
                    <a:cubicBezTo>
                      <a:pt x="57" y="0"/>
                      <a:pt x="66" y="7"/>
                      <a:pt x="66" y="7"/>
                    </a:cubicBezTo>
                    <a:close/>
                  </a:path>
                </a:pathLst>
              </a:custGeom>
              <a:solidFill>
                <a:srgbClr val="383838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736"/>
              <p:cNvSpPr>
                <a:spLocks/>
              </p:cNvSpPr>
              <p:nvPr/>
            </p:nvSpPr>
            <p:spPr bwMode="auto">
              <a:xfrm>
                <a:off x="6797995" y="4101033"/>
                <a:ext cx="496294" cy="515213"/>
              </a:xfrm>
              <a:custGeom>
                <a:avLst/>
                <a:gdLst/>
                <a:ahLst/>
                <a:cxnLst>
                  <a:cxn ang="0">
                    <a:pos x="158" y="139"/>
                  </a:cxn>
                  <a:cxn ang="0">
                    <a:pos x="192" y="179"/>
                  </a:cxn>
                  <a:cxn ang="0">
                    <a:pos x="220" y="198"/>
                  </a:cxn>
                  <a:cxn ang="0">
                    <a:pos x="190" y="232"/>
                  </a:cxn>
                  <a:cxn ang="0">
                    <a:pos x="152" y="205"/>
                  </a:cxn>
                  <a:cxn ang="0">
                    <a:pos x="129" y="192"/>
                  </a:cxn>
                  <a:cxn ang="0">
                    <a:pos x="81" y="211"/>
                  </a:cxn>
                  <a:cxn ang="0">
                    <a:pos x="27" y="222"/>
                  </a:cxn>
                  <a:cxn ang="0">
                    <a:pos x="11" y="31"/>
                  </a:cxn>
                  <a:cxn ang="0">
                    <a:pos x="43" y="44"/>
                  </a:cxn>
                  <a:cxn ang="0">
                    <a:pos x="90" y="52"/>
                  </a:cxn>
                  <a:cxn ang="0">
                    <a:pos x="98" y="2"/>
                  </a:cxn>
                  <a:cxn ang="0">
                    <a:pos x="146" y="18"/>
                  </a:cxn>
                  <a:cxn ang="0">
                    <a:pos x="158" y="139"/>
                  </a:cxn>
                </a:cxnLst>
                <a:rect l="0" t="0" r="r" b="b"/>
                <a:pathLst>
                  <a:path w="223" h="232">
                    <a:moveTo>
                      <a:pt x="158" y="139"/>
                    </a:moveTo>
                    <a:cubicBezTo>
                      <a:pt x="168" y="157"/>
                      <a:pt x="166" y="159"/>
                      <a:pt x="192" y="179"/>
                    </a:cubicBezTo>
                    <a:cubicBezTo>
                      <a:pt x="217" y="198"/>
                      <a:pt x="210" y="183"/>
                      <a:pt x="220" y="198"/>
                    </a:cubicBezTo>
                    <a:cubicBezTo>
                      <a:pt x="223" y="203"/>
                      <a:pt x="191" y="232"/>
                      <a:pt x="190" y="232"/>
                    </a:cubicBezTo>
                    <a:cubicBezTo>
                      <a:pt x="179" y="231"/>
                      <a:pt x="166" y="215"/>
                      <a:pt x="152" y="205"/>
                    </a:cubicBezTo>
                    <a:cubicBezTo>
                      <a:pt x="138" y="194"/>
                      <a:pt x="134" y="190"/>
                      <a:pt x="129" y="192"/>
                    </a:cubicBezTo>
                    <a:cubicBezTo>
                      <a:pt x="125" y="195"/>
                      <a:pt x="110" y="200"/>
                      <a:pt x="81" y="211"/>
                    </a:cubicBezTo>
                    <a:cubicBezTo>
                      <a:pt x="52" y="222"/>
                      <a:pt x="39" y="222"/>
                      <a:pt x="27" y="222"/>
                    </a:cubicBezTo>
                    <a:cubicBezTo>
                      <a:pt x="15" y="222"/>
                      <a:pt x="0" y="27"/>
                      <a:pt x="11" y="31"/>
                    </a:cubicBezTo>
                    <a:cubicBezTo>
                      <a:pt x="24" y="36"/>
                      <a:pt x="28" y="41"/>
                      <a:pt x="43" y="44"/>
                    </a:cubicBezTo>
                    <a:cubicBezTo>
                      <a:pt x="57" y="48"/>
                      <a:pt x="90" y="55"/>
                      <a:pt x="90" y="52"/>
                    </a:cubicBezTo>
                    <a:cubicBezTo>
                      <a:pt x="93" y="37"/>
                      <a:pt x="91" y="26"/>
                      <a:pt x="98" y="2"/>
                    </a:cubicBezTo>
                    <a:cubicBezTo>
                      <a:pt x="98" y="2"/>
                      <a:pt x="154" y="0"/>
                      <a:pt x="146" y="18"/>
                    </a:cubicBezTo>
                    <a:cubicBezTo>
                      <a:pt x="138" y="37"/>
                      <a:pt x="137" y="100"/>
                      <a:pt x="158" y="139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50">
                      <a:lumMod val="75000"/>
                    </a:srgbClr>
                  </a:gs>
                  <a:gs pos="100000">
                    <a:srgbClr val="00EA1C">
                      <a:lumMod val="75000"/>
                    </a:srgbClr>
                  </a:gs>
                </a:gsLst>
                <a:lin ang="8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737"/>
              <p:cNvSpPr>
                <a:spLocks/>
              </p:cNvSpPr>
              <p:nvPr/>
            </p:nvSpPr>
            <p:spPr bwMode="auto">
              <a:xfrm>
                <a:off x="7124417" y="4087709"/>
                <a:ext cx="427457" cy="428604"/>
              </a:xfrm>
              <a:custGeom>
                <a:avLst/>
                <a:gdLst/>
                <a:ahLst/>
                <a:cxnLst>
                  <a:cxn ang="0">
                    <a:pos x="150" y="15"/>
                  </a:cxn>
                  <a:cxn ang="0">
                    <a:pos x="90" y="10"/>
                  </a:cxn>
                  <a:cxn ang="0">
                    <a:pos x="57" y="2"/>
                  </a:cxn>
                  <a:cxn ang="0">
                    <a:pos x="17" y="27"/>
                  </a:cxn>
                  <a:cxn ang="0">
                    <a:pos x="1" y="84"/>
                  </a:cxn>
                  <a:cxn ang="0">
                    <a:pos x="19" y="138"/>
                  </a:cxn>
                  <a:cxn ang="0">
                    <a:pos x="54" y="177"/>
                  </a:cxn>
                  <a:cxn ang="0">
                    <a:pos x="96" y="193"/>
                  </a:cxn>
                  <a:cxn ang="0">
                    <a:pos x="135" y="186"/>
                  </a:cxn>
                  <a:cxn ang="0">
                    <a:pos x="176" y="161"/>
                  </a:cxn>
                  <a:cxn ang="0">
                    <a:pos x="191" y="108"/>
                  </a:cxn>
                  <a:cxn ang="0">
                    <a:pos x="182" y="55"/>
                  </a:cxn>
                  <a:cxn ang="0">
                    <a:pos x="150" y="15"/>
                  </a:cxn>
                </a:cxnLst>
                <a:rect l="0" t="0" r="r" b="b"/>
                <a:pathLst>
                  <a:path w="192" h="193">
                    <a:moveTo>
                      <a:pt x="150" y="15"/>
                    </a:moveTo>
                    <a:cubicBezTo>
                      <a:pt x="138" y="7"/>
                      <a:pt x="100" y="13"/>
                      <a:pt x="90" y="10"/>
                    </a:cubicBezTo>
                    <a:cubicBezTo>
                      <a:pt x="85" y="9"/>
                      <a:pt x="74" y="0"/>
                      <a:pt x="57" y="2"/>
                    </a:cubicBezTo>
                    <a:cubicBezTo>
                      <a:pt x="49" y="3"/>
                      <a:pt x="25" y="16"/>
                      <a:pt x="17" y="27"/>
                    </a:cubicBezTo>
                    <a:cubicBezTo>
                      <a:pt x="9" y="39"/>
                      <a:pt x="0" y="65"/>
                      <a:pt x="1" y="84"/>
                    </a:cubicBezTo>
                    <a:cubicBezTo>
                      <a:pt x="3" y="102"/>
                      <a:pt x="11" y="124"/>
                      <a:pt x="19" y="138"/>
                    </a:cubicBezTo>
                    <a:cubicBezTo>
                      <a:pt x="27" y="152"/>
                      <a:pt x="41" y="169"/>
                      <a:pt x="54" y="177"/>
                    </a:cubicBezTo>
                    <a:cubicBezTo>
                      <a:pt x="66" y="184"/>
                      <a:pt x="81" y="193"/>
                      <a:pt x="96" y="193"/>
                    </a:cubicBezTo>
                    <a:cubicBezTo>
                      <a:pt x="111" y="192"/>
                      <a:pt x="122" y="190"/>
                      <a:pt x="135" y="186"/>
                    </a:cubicBezTo>
                    <a:cubicBezTo>
                      <a:pt x="148" y="183"/>
                      <a:pt x="169" y="169"/>
                      <a:pt x="176" y="161"/>
                    </a:cubicBezTo>
                    <a:cubicBezTo>
                      <a:pt x="183" y="152"/>
                      <a:pt x="192" y="124"/>
                      <a:pt x="191" y="108"/>
                    </a:cubicBezTo>
                    <a:cubicBezTo>
                      <a:pt x="189" y="92"/>
                      <a:pt x="188" y="68"/>
                      <a:pt x="182" y="55"/>
                    </a:cubicBezTo>
                    <a:cubicBezTo>
                      <a:pt x="174" y="35"/>
                      <a:pt x="150" y="15"/>
                      <a:pt x="150" y="15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738"/>
              <p:cNvSpPr>
                <a:spLocks/>
              </p:cNvSpPr>
              <p:nvPr/>
            </p:nvSpPr>
            <p:spPr bwMode="auto">
              <a:xfrm>
                <a:off x="7352024" y="4305342"/>
                <a:ext cx="51073" cy="59960"/>
              </a:xfrm>
              <a:custGeom>
                <a:avLst/>
                <a:gdLst/>
                <a:ahLst/>
                <a:cxnLst>
                  <a:cxn ang="0">
                    <a:pos x="15" y="24"/>
                  </a:cxn>
                  <a:cxn ang="0">
                    <a:pos x="3" y="16"/>
                  </a:cxn>
                  <a:cxn ang="0">
                    <a:pos x="7" y="2"/>
                  </a:cxn>
                  <a:cxn ang="0">
                    <a:pos x="20" y="9"/>
                  </a:cxn>
                  <a:cxn ang="0">
                    <a:pos x="15" y="24"/>
                  </a:cxn>
                </a:cxnLst>
                <a:rect l="0" t="0" r="r" b="b"/>
                <a:pathLst>
                  <a:path w="23" h="27">
                    <a:moveTo>
                      <a:pt x="15" y="24"/>
                    </a:moveTo>
                    <a:cubicBezTo>
                      <a:pt x="10" y="26"/>
                      <a:pt x="6" y="27"/>
                      <a:pt x="3" y="16"/>
                    </a:cubicBezTo>
                    <a:cubicBezTo>
                      <a:pt x="0" y="4"/>
                      <a:pt x="2" y="3"/>
                      <a:pt x="7" y="2"/>
                    </a:cubicBezTo>
                    <a:cubicBezTo>
                      <a:pt x="12" y="0"/>
                      <a:pt x="18" y="3"/>
                      <a:pt x="20" y="9"/>
                    </a:cubicBezTo>
                    <a:cubicBezTo>
                      <a:pt x="23" y="16"/>
                      <a:pt x="20" y="23"/>
                      <a:pt x="1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739"/>
              <p:cNvSpPr>
                <a:spLocks/>
              </p:cNvSpPr>
              <p:nvPr/>
            </p:nvSpPr>
            <p:spPr bwMode="auto">
              <a:xfrm>
                <a:off x="7358686" y="4316446"/>
                <a:ext cx="24426" cy="26649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1" y="8"/>
                  </a:cxn>
                  <a:cxn ang="0">
                    <a:pos x="4" y="1"/>
                  </a:cxn>
                  <a:cxn ang="0">
                    <a:pos x="10" y="5"/>
                  </a:cxn>
                  <a:cxn ang="0">
                    <a:pos x="7" y="11"/>
                  </a:cxn>
                </a:cxnLst>
                <a:rect l="0" t="0" r="r" b="b"/>
                <a:pathLst>
                  <a:path w="11" h="12">
                    <a:moveTo>
                      <a:pt x="7" y="11"/>
                    </a:moveTo>
                    <a:cubicBezTo>
                      <a:pt x="5" y="12"/>
                      <a:pt x="2" y="10"/>
                      <a:pt x="1" y="8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2"/>
                      <a:pt x="10" y="5"/>
                    </a:cubicBezTo>
                    <a:cubicBezTo>
                      <a:pt x="11" y="7"/>
                      <a:pt x="10" y="10"/>
                      <a:pt x="7" y="11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740"/>
              <p:cNvSpPr>
                <a:spLocks/>
              </p:cNvSpPr>
              <p:nvPr/>
            </p:nvSpPr>
            <p:spPr bwMode="auto">
              <a:xfrm>
                <a:off x="7443067" y="4336433"/>
                <a:ext cx="28867" cy="4219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8"/>
                  </a:cxn>
                  <a:cxn ang="0">
                    <a:pos x="7" y="15"/>
                  </a:cxn>
                  <a:cxn ang="0">
                    <a:pos x="0" y="19"/>
                  </a:cxn>
                  <a:cxn ang="0">
                    <a:pos x="12" y="15"/>
                  </a:cxn>
                  <a:cxn ang="0">
                    <a:pos x="12" y="5"/>
                  </a:cxn>
                  <a:cxn ang="0">
                    <a:pos x="8" y="0"/>
                  </a:cxn>
                </a:cxnLst>
                <a:rect l="0" t="0" r="r" b="b"/>
                <a:pathLst>
                  <a:path w="13" h="19">
                    <a:moveTo>
                      <a:pt x="8" y="0"/>
                    </a:moveTo>
                    <a:cubicBezTo>
                      <a:pt x="9" y="2"/>
                      <a:pt x="11" y="5"/>
                      <a:pt x="10" y="8"/>
                    </a:cubicBezTo>
                    <a:cubicBezTo>
                      <a:pt x="10" y="11"/>
                      <a:pt x="10" y="14"/>
                      <a:pt x="7" y="15"/>
                    </a:cubicBezTo>
                    <a:cubicBezTo>
                      <a:pt x="5" y="17"/>
                      <a:pt x="0" y="19"/>
                      <a:pt x="0" y="19"/>
                    </a:cubicBezTo>
                    <a:cubicBezTo>
                      <a:pt x="0" y="19"/>
                      <a:pt x="10" y="18"/>
                      <a:pt x="12" y="15"/>
                    </a:cubicBezTo>
                    <a:cubicBezTo>
                      <a:pt x="13" y="11"/>
                      <a:pt x="13" y="6"/>
                      <a:pt x="12" y="5"/>
                    </a:cubicBezTo>
                    <a:cubicBezTo>
                      <a:pt x="11" y="3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741"/>
              <p:cNvSpPr>
                <a:spLocks/>
              </p:cNvSpPr>
              <p:nvPr/>
            </p:nvSpPr>
            <p:spPr bwMode="auto">
              <a:xfrm>
                <a:off x="7369788" y="4320887"/>
                <a:ext cx="6662" cy="888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2" y="3"/>
                  </a:cxn>
                </a:cxnLst>
                <a:rect l="0" t="0" r="r" b="b"/>
                <a:pathLst>
                  <a:path w="3" h="4">
                    <a:moveTo>
                      <a:pt x="2" y="3"/>
                    </a:move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742"/>
              <p:cNvSpPr>
                <a:spLocks/>
              </p:cNvSpPr>
              <p:nvPr/>
            </p:nvSpPr>
            <p:spPr bwMode="auto">
              <a:xfrm>
                <a:off x="7320936" y="4114358"/>
                <a:ext cx="48852" cy="57739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2" y="15"/>
                  </a:cxn>
                  <a:cxn ang="0">
                    <a:pos x="6" y="2"/>
                  </a:cxn>
                  <a:cxn ang="0">
                    <a:pos x="19" y="10"/>
                  </a:cxn>
                  <a:cxn ang="0">
                    <a:pos x="14" y="24"/>
                  </a:cxn>
                </a:cxnLst>
                <a:rect l="0" t="0" r="r" b="b"/>
                <a:pathLst>
                  <a:path w="22" h="26">
                    <a:moveTo>
                      <a:pt x="14" y="24"/>
                    </a:moveTo>
                    <a:cubicBezTo>
                      <a:pt x="9" y="26"/>
                      <a:pt x="2" y="24"/>
                      <a:pt x="2" y="15"/>
                    </a:cubicBezTo>
                    <a:cubicBezTo>
                      <a:pt x="0" y="5"/>
                      <a:pt x="1" y="4"/>
                      <a:pt x="6" y="2"/>
                    </a:cubicBezTo>
                    <a:cubicBezTo>
                      <a:pt x="11" y="0"/>
                      <a:pt x="17" y="4"/>
                      <a:pt x="19" y="10"/>
                    </a:cubicBezTo>
                    <a:cubicBezTo>
                      <a:pt x="22" y="16"/>
                      <a:pt x="19" y="22"/>
                      <a:pt x="14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743"/>
              <p:cNvSpPr>
                <a:spLocks/>
              </p:cNvSpPr>
              <p:nvPr/>
            </p:nvSpPr>
            <p:spPr bwMode="auto">
              <a:xfrm>
                <a:off x="7325377" y="4134345"/>
                <a:ext cx="24426" cy="26649"/>
              </a:xfrm>
              <a:custGeom>
                <a:avLst/>
                <a:gdLst/>
                <a:ahLst/>
                <a:cxnLst>
                  <a:cxn ang="0">
                    <a:pos x="8" y="11"/>
                  </a:cxn>
                  <a:cxn ang="0">
                    <a:pos x="1" y="7"/>
                  </a:cxn>
                  <a:cxn ang="0">
                    <a:pos x="4" y="1"/>
                  </a:cxn>
                  <a:cxn ang="0">
                    <a:pos x="10" y="5"/>
                  </a:cxn>
                  <a:cxn ang="0">
                    <a:pos x="8" y="11"/>
                  </a:cxn>
                </a:cxnLst>
                <a:rect l="0" t="0" r="r" b="b"/>
                <a:pathLst>
                  <a:path w="11" h="12">
                    <a:moveTo>
                      <a:pt x="8" y="11"/>
                    </a:moveTo>
                    <a:cubicBezTo>
                      <a:pt x="5" y="12"/>
                      <a:pt x="2" y="10"/>
                      <a:pt x="1" y="7"/>
                    </a:cubicBezTo>
                    <a:cubicBezTo>
                      <a:pt x="0" y="5"/>
                      <a:pt x="2" y="2"/>
                      <a:pt x="4" y="1"/>
                    </a:cubicBezTo>
                    <a:cubicBezTo>
                      <a:pt x="6" y="0"/>
                      <a:pt x="9" y="2"/>
                      <a:pt x="10" y="5"/>
                    </a:cubicBezTo>
                    <a:cubicBezTo>
                      <a:pt x="11" y="7"/>
                      <a:pt x="10" y="10"/>
                      <a:pt x="8" y="11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744"/>
              <p:cNvSpPr>
                <a:spLocks/>
              </p:cNvSpPr>
              <p:nvPr/>
            </p:nvSpPr>
            <p:spPr bwMode="auto">
              <a:xfrm>
                <a:off x="7418641" y="4127682"/>
                <a:ext cx="15544" cy="310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5"/>
                  </a:cxn>
                  <a:cxn ang="0">
                    <a:pos x="4" y="12"/>
                  </a:cxn>
                  <a:cxn ang="0">
                    <a:pos x="4" y="1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cubicBezTo>
                      <a:pt x="0" y="0"/>
                      <a:pt x="2" y="2"/>
                      <a:pt x="4" y="5"/>
                    </a:cubicBezTo>
                    <a:cubicBezTo>
                      <a:pt x="5" y="7"/>
                      <a:pt x="5" y="11"/>
                      <a:pt x="4" y="12"/>
                    </a:cubicBezTo>
                    <a:cubicBezTo>
                      <a:pt x="3" y="14"/>
                      <a:pt x="4" y="14"/>
                      <a:pt x="4" y="14"/>
                    </a:cubicBezTo>
                    <a:cubicBezTo>
                      <a:pt x="4" y="14"/>
                      <a:pt x="7" y="9"/>
                      <a:pt x="6" y="6"/>
                    </a:cubicBezTo>
                    <a:cubicBezTo>
                      <a:pt x="5" y="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745"/>
              <p:cNvSpPr>
                <a:spLocks/>
              </p:cNvSpPr>
              <p:nvPr/>
            </p:nvSpPr>
            <p:spPr bwMode="auto">
              <a:xfrm>
                <a:off x="7336480" y="4138786"/>
                <a:ext cx="8882" cy="8883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3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3" y="4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2" y="4"/>
                      <a:pt x="1" y="4"/>
                      <a:pt x="1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4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746"/>
              <p:cNvSpPr>
                <a:spLocks/>
              </p:cNvSpPr>
              <p:nvPr/>
            </p:nvSpPr>
            <p:spPr bwMode="auto">
              <a:xfrm>
                <a:off x="7186593" y="4178760"/>
                <a:ext cx="132123" cy="15989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18" y="25"/>
                  </a:cxn>
                  <a:cxn ang="0">
                    <a:pos x="33" y="58"/>
                  </a:cxn>
                  <a:cxn ang="0">
                    <a:pos x="55" y="70"/>
                  </a:cxn>
                  <a:cxn ang="0">
                    <a:pos x="38" y="69"/>
                  </a:cxn>
                  <a:cxn ang="0">
                    <a:pos x="17" y="67"/>
                  </a:cxn>
                  <a:cxn ang="0">
                    <a:pos x="2" y="56"/>
                  </a:cxn>
                  <a:cxn ang="0">
                    <a:pos x="3" y="42"/>
                  </a:cxn>
                  <a:cxn ang="0">
                    <a:pos x="16" y="40"/>
                  </a:cxn>
                  <a:cxn ang="0">
                    <a:pos x="15" y="34"/>
                  </a:cxn>
                  <a:cxn ang="0">
                    <a:pos x="17" y="13"/>
                  </a:cxn>
                  <a:cxn ang="0">
                    <a:pos x="32" y="0"/>
                  </a:cxn>
                </a:cxnLst>
                <a:rect l="0" t="0" r="r" b="b"/>
                <a:pathLst>
                  <a:path w="59" h="72">
                    <a:moveTo>
                      <a:pt x="32" y="0"/>
                    </a:moveTo>
                    <a:cubicBezTo>
                      <a:pt x="32" y="0"/>
                      <a:pt x="18" y="12"/>
                      <a:pt x="18" y="25"/>
                    </a:cubicBezTo>
                    <a:cubicBezTo>
                      <a:pt x="18" y="38"/>
                      <a:pt x="23" y="49"/>
                      <a:pt x="33" y="58"/>
                    </a:cubicBezTo>
                    <a:cubicBezTo>
                      <a:pt x="39" y="63"/>
                      <a:pt x="51" y="69"/>
                      <a:pt x="55" y="70"/>
                    </a:cubicBezTo>
                    <a:cubicBezTo>
                      <a:pt x="59" y="72"/>
                      <a:pt x="43" y="70"/>
                      <a:pt x="38" y="69"/>
                    </a:cubicBezTo>
                    <a:cubicBezTo>
                      <a:pt x="33" y="69"/>
                      <a:pt x="25" y="68"/>
                      <a:pt x="17" y="67"/>
                    </a:cubicBezTo>
                    <a:cubicBezTo>
                      <a:pt x="9" y="67"/>
                      <a:pt x="3" y="60"/>
                      <a:pt x="2" y="56"/>
                    </a:cubicBezTo>
                    <a:cubicBezTo>
                      <a:pt x="1" y="52"/>
                      <a:pt x="0" y="43"/>
                      <a:pt x="3" y="42"/>
                    </a:cubicBezTo>
                    <a:cubicBezTo>
                      <a:pt x="6" y="40"/>
                      <a:pt x="16" y="40"/>
                      <a:pt x="16" y="40"/>
                    </a:cubicBezTo>
                    <a:cubicBezTo>
                      <a:pt x="16" y="40"/>
                      <a:pt x="18" y="42"/>
                      <a:pt x="15" y="34"/>
                    </a:cubicBezTo>
                    <a:cubicBezTo>
                      <a:pt x="13" y="27"/>
                      <a:pt x="14" y="18"/>
                      <a:pt x="17" y="13"/>
                    </a:cubicBezTo>
                    <a:cubicBezTo>
                      <a:pt x="23" y="2"/>
                      <a:pt x="32" y="0"/>
                      <a:pt x="32" y="0"/>
                    </a:cubicBezTo>
                    <a:close/>
                  </a:path>
                </a:pathLst>
              </a:custGeom>
              <a:solidFill>
                <a:srgbClr val="D499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747"/>
              <p:cNvSpPr>
                <a:spLocks/>
              </p:cNvSpPr>
              <p:nvPr/>
            </p:nvSpPr>
            <p:spPr bwMode="auto">
              <a:xfrm>
                <a:off x="7300951" y="4345316"/>
                <a:ext cx="64396" cy="82168"/>
              </a:xfrm>
              <a:custGeom>
                <a:avLst/>
                <a:gdLst/>
                <a:ahLst/>
                <a:cxnLst>
                  <a:cxn ang="0">
                    <a:pos x="20" y="35"/>
                  </a:cxn>
                  <a:cxn ang="0">
                    <a:pos x="3" y="22"/>
                  </a:cxn>
                  <a:cxn ang="0">
                    <a:pos x="8" y="2"/>
                  </a:cxn>
                  <a:cxn ang="0">
                    <a:pos x="25" y="15"/>
                  </a:cxn>
                  <a:cxn ang="0">
                    <a:pos x="20" y="35"/>
                  </a:cxn>
                </a:cxnLst>
                <a:rect l="0" t="0" r="r" b="b"/>
                <a:pathLst>
                  <a:path w="29" h="37">
                    <a:moveTo>
                      <a:pt x="20" y="35"/>
                    </a:moveTo>
                    <a:cubicBezTo>
                      <a:pt x="14" y="37"/>
                      <a:pt x="7" y="32"/>
                      <a:pt x="3" y="22"/>
                    </a:cubicBezTo>
                    <a:cubicBezTo>
                      <a:pt x="0" y="13"/>
                      <a:pt x="2" y="4"/>
                      <a:pt x="8" y="2"/>
                    </a:cubicBezTo>
                    <a:cubicBezTo>
                      <a:pt x="14" y="0"/>
                      <a:pt x="22" y="6"/>
                      <a:pt x="25" y="15"/>
                    </a:cubicBezTo>
                    <a:cubicBezTo>
                      <a:pt x="29" y="24"/>
                      <a:pt x="27" y="33"/>
                      <a:pt x="20" y="35"/>
                    </a:cubicBezTo>
                    <a:close/>
                  </a:path>
                </a:pathLst>
              </a:custGeom>
              <a:solidFill>
                <a:srgbClr val="D499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748"/>
              <p:cNvSpPr>
                <a:spLocks/>
              </p:cNvSpPr>
              <p:nvPr/>
            </p:nvSpPr>
            <p:spPr bwMode="auto">
              <a:xfrm>
                <a:off x="7256540" y="4092150"/>
                <a:ext cx="59955" cy="64402"/>
              </a:xfrm>
              <a:custGeom>
                <a:avLst/>
                <a:gdLst/>
                <a:ahLst/>
                <a:cxnLst>
                  <a:cxn ang="0">
                    <a:pos x="18" y="27"/>
                  </a:cxn>
                  <a:cxn ang="0">
                    <a:pos x="3" y="18"/>
                  </a:cxn>
                  <a:cxn ang="0">
                    <a:pos x="9" y="2"/>
                  </a:cxn>
                  <a:cxn ang="0">
                    <a:pos x="25" y="11"/>
                  </a:cxn>
                  <a:cxn ang="0">
                    <a:pos x="18" y="27"/>
                  </a:cxn>
                </a:cxnLst>
                <a:rect l="0" t="0" r="r" b="b"/>
                <a:pathLst>
                  <a:path w="27" h="29">
                    <a:moveTo>
                      <a:pt x="18" y="27"/>
                    </a:moveTo>
                    <a:cubicBezTo>
                      <a:pt x="12" y="29"/>
                      <a:pt x="5" y="25"/>
                      <a:pt x="3" y="18"/>
                    </a:cubicBezTo>
                    <a:cubicBezTo>
                      <a:pt x="0" y="12"/>
                      <a:pt x="3" y="4"/>
                      <a:pt x="9" y="2"/>
                    </a:cubicBezTo>
                    <a:cubicBezTo>
                      <a:pt x="15" y="0"/>
                      <a:pt x="22" y="4"/>
                      <a:pt x="25" y="11"/>
                    </a:cubicBezTo>
                    <a:cubicBezTo>
                      <a:pt x="27" y="18"/>
                      <a:pt x="24" y="25"/>
                      <a:pt x="18" y="27"/>
                    </a:cubicBezTo>
                    <a:close/>
                  </a:path>
                </a:pathLst>
              </a:custGeom>
              <a:solidFill>
                <a:srgbClr val="D499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eform 749"/>
              <p:cNvSpPr>
                <a:spLocks/>
              </p:cNvSpPr>
              <p:nvPr/>
            </p:nvSpPr>
            <p:spPr bwMode="auto">
              <a:xfrm>
                <a:off x="7276525" y="4189863"/>
                <a:ext cx="48852" cy="57739"/>
              </a:xfrm>
              <a:custGeom>
                <a:avLst/>
                <a:gdLst/>
                <a:ahLst/>
                <a:cxnLst>
                  <a:cxn ang="0">
                    <a:pos x="17" y="25"/>
                  </a:cxn>
                  <a:cxn ang="0">
                    <a:pos x="22" y="15"/>
                  </a:cxn>
                  <a:cxn ang="0">
                    <a:pos x="19" y="5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12" y="5"/>
                  </a:cxn>
                  <a:cxn ang="0">
                    <a:pos x="18" y="11"/>
                  </a:cxn>
                  <a:cxn ang="0">
                    <a:pos x="17" y="23"/>
                  </a:cxn>
                  <a:cxn ang="0">
                    <a:pos x="17" y="25"/>
                  </a:cxn>
                </a:cxnLst>
                <a:rect l="0" t="0" r="r" b="b"/>
                <a:pathLst>
                  <a:path w="22" h="26">
                    <a:moveTo>
                      <a:pt x="17" y="25"/>
                    </a:moveTo>
                    <a:cubicBezTo>
                      <a:pt x="19" y="25"/>
                      <a:pt x="22" y="20"/>
                      <a:pt x="22" y="15"/>
                    </a:cubicBezTo>
                    <a:cubicBezTo>
                      <a:pt x="22" y="11"/>
                      <a:pt x="22" y="8"/>
                      <a:pt x="19" y="5"/>
                    </a:cubicBezTo>
                    <a:cubicBezTo>
                      <a:pt x="16" y="2"/>
                      <a:pt x="12" y="0"/>
                      <a:pt x="9" y="1"/>
                    </a:cubicBezTo>
                    <a:cubicBezTo>
                      <a:pt x="6" y="2"/>
                      <a:pt x="0" y="5"/>
                      <a:pt x="0" y="6"/>
                    </a:cubicBezTo>
                    <a:cubicBezTo>
                      <a:pt x="0" y="8"/>
                      <a:pt x="2" y="10"/>
                      <a:pt x="2" y="9"/>
                    </a:cubicBezTo>
                    <a:cubicBezTo>
                      <a:pt x="3" y="9"/>
                      <a:pt x="9" y="4"/>
                      <a:pt x="12" y="5"/>
                    </a:cubicBezTo>
                    <a:cubicBezTo>
                      <a:pt x="15" y="6"/>
                      <a:pt x="18" y="8"/>
                      <a:pt x="18" y="11"/>
                    </a:cubicBezTo>
                    <a:cubicBezTo>
                      <a:pt x="19" y="14"/>
                      <a:pt x="18" y="21"/>
                      <a:pt x="17" y="23"/>
                    </a:cubicBezTo>
                    <a:cubicBezTo>
                      <a:pt x="15" y="26"/>
                      <a:pt x="16" y="25"/>
                      <a:pt x="17" y="25"/>
                    </a:cubicBezTo>
                    <a:close/>
                  </a:path>
                </a:pathLst>
              </a:custGeom>
              <a:solidFill>
                <a:srgbClr val="EBB7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750"/>
              <p:cNvSpPr>
                <a:spLocks noEditPoints="1"/>
              </p:cNvSpPr>
              <p:nvPr/>
            </p:nvSpPr>
            <p:spPr bwMode="auto">
              <a:xfrm>
                <a:off x="7356465" y="4025528"/>
                <a:ext cx="284231" cy="552966"/>
              </a:xfrm>
              <a:custGeom>
                <a:avLst/>
                <a:gdLst/>
                <a:ahLst/>
                <a:cxnLst>
                  <a:cxn ang="0">
                    <a:pos x="111" y="101"/>
                  </a:cxn>
                  <a:cxn ang="0">
                    <a:pos x="97" y="73"/>
                  </a:cxn>
                  <a:cxn ang="0">
                    <a:pos x="80" y="43"/>
                  </a:cxn>
                  <a:cxn ang="0">
                    <a:pos x="53" y="27"/>
                  </a:cxn>
                  <a:cxn ang="0">
                    <a:pos x="59" y="20"/>
                  </a:cxn>
                  <a:cxn ang="0">
                    <a:pos x="62" y="11"/>
                  </a:cxn>
                  <a:cxn ang="0">
                    <a:pos x="25" y="26"/>
                  </a:cxn>
                  <a:cxn ang="0">
                    <a:pos x="50" y="62"/>
                  </a:cxn>
                  <a:cxn ang="0">
                    <a:pos x="69" y="94"/>
                  </a:cxn>
                  <a:cxn ang="0">
                    <a:pos x="74" y="149"/>
                  </a:cxn>
                  <a:cxn ang="0">
                    <a:pos x="54" y="187"/>
                  </a:cxn>
                  <a:cxn ang="0">
                    <a:pos x="9" y="217"/>
                  </a:cxn>
                  <a:cxn ang="0">
                    <a:pos x="6" y="242"/>
                  </a:cxn>
                  <a:cxn ang="0">
                    <a:pos x="30" y="242"/>
                  </a:cxn>
                  <a:cxn ang="0">
                    <a:pos x="45" y="246"/>
                  </a:cxn>
                  <a:cxn ang="0">
                    <a:pos x="72" y="227"/>
                  </a:cxn>
                  <a:cxn ang="0">
                    <a:pos x="90" y="193"/>
                  </a:cxn>
                  <a:cxn ang="0">
                    <a:pos x="108" y="166"/>
                  </a:cxn>
                  <a:cxn ang="0">
                    <a:pos x="115" y="126"/>
                  </a:cxn>
                  <a:cxn ang="0">
                    <a:pos x="121" y="123"/>
                  </a:cxn>
                  <a:cxn ang="0">
                    <a:pos x="124" y="113"/>
                  </a:cxn>
                  <a:cxn ang="0">
                    <a:pos x="95" y="88"/>
                  </a:cxn>
                  <a:cxn ang="0">
                    <a:pos x="79" y="39"/>
                  </a:cxn>
                  <a:cxn ang="0">
                    <a:pos x="76" y="33"/>
                  </a:cxn>
                  <a:cxn ang="0">
                    <a:pos x="109" y="116"/>
                  </a:cxn>
                  <a:cxn ang="0">
                    <a:pos x="71" y="39"/>
                  </a:cxn>
                  <a:cxn ang="0">
                    <a:pos x="76" y="61"/>
                  </a:cxn>
                  <a:cxn ang="0">
                    <a:pos x="107" y="164"/>
                  </a:cxn>
                  <a:cxn ang="0">
                    <a:pos x="96" y="148"/>
                  </a:cxn>
                  <a:cxn ang="0">
                    <a:pos x="37" y="11"/>
                  </a:cxn>
                  <a:cxn ang="0">
                    <a:pos x="96" y="155"/>
                  </a:cxn>
                  <a:cxn ang="0">
                    <a:pos x="94" y="155"/>
                  </a:cxn>
                  <a:cxn ang="0">
                    <a:pos x="98" y="172"/>
                  </a:cxn>
                  <a:cxn ang="0">
                    <a:pos x="36" y="27"/>
                  </a:cxn>
                  <a:cxn ang="0">
                    <a:pos x="72" y="177"/>
                  </a:cxn>
                  <a:cxn ang="0">
                    <a:pos x="82" y="201"/>
                  </a:cxn>
                  <a:cxn ang="0">
                    <a:pos x="82" y="201"/>
                  </a:cxn>
                  <a:cxn ang="0">
                    <a:pos x="74" y="202"/>
                  </a:cxn>
                  <a:cxn ang="0">
                    <a:pos x="52" y="239"/>
                  </a:cxn>
                  <a:cxn ang="0">
                    <a:pos x="41" y="199"/>
                  </a:cxn>
                  <a:cxn ang="0">
                    <a:pos x="46" y="233"/>
                  </a:cxn>
                  <a:cxn ang="0">
                    <a:pos x="20" y="209"/>
                  </a:cxn>
                  <a:cxn ang="0">
                    <a:pos x="29" y="229"/>
                  </a:cxn>
                  <a:cxn ang="0">
                    <a:pos x="15" y="240"/>
                  </a:cxn>
                  <a:cxn ang="0">
                    <a:pos x="10" y="240"/>
                  </a:cxn>
                </a:cxnLst>
                <a:rect l="0" t="0" r="r" b="b"/>
                <a:pathLst>
                  <a:path w="128" h="249">
                    <a:moveTo>
                      <a:pt x="124" y="113"/>
                    </a:moveTo>
                    <a:cubicBezTo>
                      <a:pt x="127" y="111"/>
                      <a:pt x="124" y="107"/>
                      <a:pt x="125" y="104"/>
                    </a:cubicBezTo>
                    <a:cubicBezTo>
                      <a:pt x="121" y="102"/>
                      <a:pt x="116" y="102"/>
                      <a:pt x="111" y="101"/>
                    </a:cubicBezTo>
                    <a:cubicBezTo>
                      <a:pt x="115" y="90"/>
                      <a:pt x="102" y="78"/>
                      <a:pt x="94" y="75"/>
                    </a:cubicBezTo>
                    <a:cubicBezTo>
                      <a:pt x="93" y="69"/>
                      <a:pt x="88" y="61"/>
                      <a:pt x="93" y="58"/>
                    </a:cubicBezTo>
                    <a:cubicBezTo>
                      <a:pt x="98" y="62"/>
                      <a:pt x="95" y="71"/>
                      <a:pt x="97" y="73"/>
                    </a:cubicBezTo>
                    <a:cubicBezTo>
                      <a:pt x="99" y="69"/>
                      <a:pt x="99" y="64"/>
                      <a:pt x="96" y="57"/>
                    </a:cubicBezTo>
                    <a:cubicBezTo>
                      <a:pt x="93" y="56"/>
                      <a:pt x="90" y="54"/>
                      <a:pt x="91" y="50"/>
                    </a:cubicBezTo>
                    <a:cubicBezTo>
                      <a:pt x="87" y="48"/>
                      <a:pt x="84" y="45"/>
                      <a:pt x="80" y="43"/>
                    </a:cubicBezTo>
                    <a:cubicBezTo>
                      <a:pt x="83" y="39"/>
                      <a:pt x="80" y="34"/>
                      <a:pt x="77" y="30"/>
                    </a:cubicBezTo>
                    <a:cubicBezTo>
                      <a:pt x="71" y="29"/>
                      <a:pt x="65" y="28"/>
                      <a:pt x="57" y="30"/>
                    </a:cubicBezTo>
                    <a:cubicBezTo>
                      <a:pt x="56" y="28"/>
                      <a:pt x="54" y="28"/>
                      <a:pt x="53" y="27"/>
                    </a:cubicBezTo>
                    <a:cubicBezTo>
                      <a:pt x="55" y="23"/>
                      <a:pt x="48" y="19"/>
                      <a:pt x="53" y="15"/>
                    </a:cubicBezTo>
                    <a:cubicBezTo>
                      <a:pt x="51" y="15"/>
                      <a:pt x="46" y="13"/>
                      <a:pt x="47" y="11"/>
                    </a:cubicBezTo>
                    <a:cubicBezTo>
                      <a:pt x="53" y="10"/>
                      <a:pt x="56" y="13"/>
                      <a:pt x="59" y="20"/>
                    </a:cubicBezTo>
                    <a:cubicBezTo>
                      <a:pt x="57" y="19"/>
                      <a:pt x="55" y="19"/>
                      <a:pt x="54" y="21"/>
                    </a:cubicBezTo>
                    <a:cubicBezTo>
                      <a:pt x="55" y="25"/>
                      <a:pt x="57" y="24"/>
                      <a:pt x="60" y="24"/>
                    </a:cubicBezTo>
                    <a:cubicBezTo>
                      <a:pt x="64" y="21"/>
                      <a:pt x="60" y="14"/>
                      <a:pt x="62" y="11"/>
                    </a:cubicBezTo>
                    <a:cubicBezTo>
                      <a:pt x="59" y="9"/>
                      <a:pt x="56" y="4"/>
                      <a:pt x="53" y="3"/>
                    </a:cubicBezTo>
                    <a:cubicBezTo>
                      <a:pt x="38" y="0"/>
                      <a:pt x="26" y="10"/>
                      <a:pt x="30" y="24"/>
                    </a:cubicBezTo>
                    <a:cubicBezTo>
                      <a:pt x="28" y="23"/>
                      <a:pt x="26" y="24"/>
                      <a:pt x="25" y="26"/>
                    </a:cubicBezTo>
                    <a:cubicBezTo>
                      <a:pt x="24" y="32"/>
                      <a:pt x="30" y="43"/>
                      <a:pt x="36" y="43"/>
                    </a:cubicBezTo>
                    <a:cubicBezTo>
                      <a:pt x="36" y="50"/>
                      <a:pt x="44" y="51"/>
                      <a:pt x="49" y="53"/>
                    </a:cubicBezTo>
                    <a:cubicBezTo>
                      <a:pt x="47" y="55"/>
                      <a:pt x="49" y="58"/>
                      <a:pt x="50" y="62"/>
                    </a:cubicBezTo>
                    <a:cubicBezTo>
                      <a:pt x="53" y="64"/>
                      <a:pt x="57" y="64"/>
                      <a:pt x="59" y="67"/>
                    </a:cubicBezTo>
                    <a:cubicBezTo>
                      <a:pt x="59" y="72"/>
                      <a:pt x="63" y="74"/>
                      <a:pt x="64" y="77"/>
                    </a:cubicBezTo>
                    <a:cubicBezTo>
                      <a:pt x="63" y="81"/>
                      <a:pt x="65" y="89"/>
                      <a:pt x="69" y="94"/>
                    </a:cubicBezTo>
                    <a:cubicBezTo>
                      <a:pt x="69" y="96"/>
                      <a:pt x="63" y="103"/>
                      <a:pt x="63" y="105"/>
                    </a:cubicBezTo>
                    <a:cubicBezTo>
                      <a:pt x="63" y="113"/>
                      <a:pt x="70" y="118"/>
                      <a:pt x="75" y="123"/>
                    </a:cubicBezTo>
                    <a:cubicBezTo>
                      <a:pt x="71" y="130"/>
                      <a:pt x="74" y="140"/>
                      <a:pt x="74" y="149"/>
                    </a:cubicBezTo>
                    <a:cubicBezTo>
                      <a:pt x="75" y="150"/>
                      <a:pt x="77" y="151"/>
                      <a:pt x="78" y="152"/>
                    </a:cubicBezTo>
                    <a:cubicBezTo>
                      <a:pt x="77" y="154"/>
                      <a:pt x="75" y="156"/>
                      <a:pt x="75" y="159"/>
                    </a:cubicBezTo>
                    <a:cubicBezTo>
                      <a:pt x="59" y="164"/>
                      <a:pt x="59" y="176"/>
                      <a:pt x="54" y="187"/>
                    </a:cubicBezTo>
                    <a:cubicBezTo>
                      <a:pt x="51" y="185"/>
                      <a:pt x="47" y="186"/>
                      <a:pt x="44" y="186"/>
                    </a:cubicBezTo>
                    <a:cubicBezTo>
                      <a:pt x="39" y="192"/>
                      <a:pt x="31" y="197"/>
                      <a:pt x="30" y="205"/>
                    </a:cubicBezTo>
                    <a:cubicBezTo>
                      <a:pt x="17" y="194"/>
                      <a:pt x="15" y="211"/>
                      <a:pt x="9" y="217"/>
                    </a:cubicBezTo>
                    <a:cubicBezTo>
                      <a:pt x="9" y="219"/>
                      <a:pt x="13" y="221"/>
                      <a:pt x="11" y="222"/>
                    </a:cubicBezTo>
                    <a:cubicBezTo>
                      <a:pt x="4" y="221"/>
                      <a:pt x="3" y="228"/>
                      <a:pt x="1" y="231"/>
                    </a:cubicBezTo>
                    <a:cubicBezTo>
                      <a:pt x="2" y="236"/>
                      <a:pt x="4" y="239"/>
                      <a:pt x="6" y="242"/>
                    </a:cubicBezTo>
                    <a:cubicBezTo>
                      <a:pt x="13" y="242"/>
                      <a:pt x="17" y="249"/>
                      <a:pt x="24" y="249"/>
                    </a:cubicBezTo>
                    <a:cubicBezTo>
                      <a:pt x="26" y="244"/>
                      <a:pt x="16" y="245"/>
                      <a:pt x="18" y="240"/>
                    </a:cubicBezTo>
                    <a:cubicBezTo>
                      <a:pt x="23" y="239"/>
                      <a:pt x="27" y="246"/>
                      <a:pt x="30" y="242"/>
                    </a:cubicBezTo>
                    <a:cubicBezTo>
                      <a:pt x="26" y="242"/>
                      <a:pt x="20" y="237"/>
                      <a:pt x="22" y="232"/>
                    </a:cubicBezTo>
                    <a:cubicBezTo>
                      <a:pt x="23" y="231"/>
                      <a:pt x="24" y="231"/>
                      <a:pt x="25" y="231"/>
                    </a:cubicBezTo>
                    <a:cubicBezTo>
                      <a:pt x="31" y="236"/>
                      <a:pt x="39" y="240"/>
                      <a:pt x="45" y="246"/>
                    </a:cubicBezTo>
                    <a:cubicBezTo>
                      <a:pt x="50" y="246"/>
                      <a:pt x="55" y="246"/>
                      <a:pt x="61" y="243"/>
                    </a:cubicBezTo>
                    <a:cubicBezTo>
                      <a:pt x="63" y="239"/>
                      <a:pt x="68" y="235"/>
                      <a:pt x="68" y="230"/>
                    </a:cubicBezTo>
                    <a:cubicBezTo>
                      <a:pt x="70" y="229"/>
                      <a:pt x="71" y="228"/>
                      <a:pt x="72" y="227"/>
                    </a:cubicBezTo>
                    <a:cubicBezTo>
                      <a:pt x="71" y="223"/>
                      <a:pt x="68" y="224"/>
                      <a:pt x="67" y="222"/>
                    </a:cubicBezTo>
                    <a:cubicBezTo>
                      <a:pt x="70" y="217"/>
                      <a:pt x="77" y="217"/>
                      <a:pt x="82" y="214"/>
                    </a:cubicBezTo>
                    <a:cubicBezTo>
                      <a:pt x="90" y="211"/>
                      <a:pt x="96" y="199"/>
                      <a:pt x="90" y="193"/>
                    </a:cubicBezTo>
                    <a:cubicBezTo>
                      <a:pt x="92" y="192"/>
                      <a:pt x="93" y="190"/>
                      <a:pt x="95" y="189"/>
                    </a:cubicBezTo>
                    <a:cubicBezTo>
                      <a:pt x="94" y="181"/>
                      <a:pt x="101" y="180"/>
                      <a:pt x="106" y="178"/>
                    </a:cubicBezTo>
                    <a:cubicBezTo>
                      <a:pt x="108" y="175"/>
                      <a:pt x="107" y="170"/>
                      <a:pt x="108" y="166"/>
                    </a:cubicBezTo>
                    <a:cubicBezTo>
                      <a:pt x="112" y="165"/>
                      <a:pt x="113" y="163"/>
                      <a:pt x="116" y="162"/>
                    </a:cubicBezTo>
                    <a:cubicBezTo>
                      <a:pt x="118" y="156"/>
                      <a:pt x="113" y="151"/>
                      <a:pt x="109" y="148"/>
                    </a:cubicBezTo>
                    <a:cubicBezTo>
                      <a:pt x="108" y="139"/>
                      <a:pt x="114" y="134"/>
                      <a:pt x="115" y="126"/>
                    </a:cubicBezTo>
                    <a:cubicBezTo>
                      <a:pt x="117" y="132"/>
                      <a:pt x="112" y="134"/>
                      <a:pt x="114" y="139"/>
                    </a:cubicBezTo>
                    <a:cubicBezTo>
                      <a:pt x="123" y="132"/>
                      <a:pt x="113" y="121"/>
                      <a:pt x="112" y="112"/>
                    </a:cubicBezTo>
                    <a:cubicBezTo>
                      <a:pt x="117" y="112"/>
                      <a:pt x="122" y="118"/>
                      <a:pt x="121" y="123"/>
                    </a:cubicBezTo>
                    <a:cubicBezTo>
                      <a:pt x="128" y="113"/>
                      <a:pt x="112" y="111"/>
                      <a:pt x="107" y="105"/>
                    </a:cubicBezTo>
                    <a:cubicBezTo>
                      <a:pt x="114" y="102"/>
                      <a:pt x="119" y="102"/>
                      <a:pt x="123" y="105"/>
                    </a:cubicBezTo>
                    <a:cubicBezTo>
                      <a:pt x="125" y="108"/>
                      <a:pt x="124" y="115"/>
                      <a:pt x="124" y="113"/>
                    </a:cubicBezTo>
                    <a:close/>
                    <a:moveTo>
                      <a:pt x="107" y="95"/>
                    </a:moveTo>
                    <a:cubicBezTo>
                      <a:pt x="105" y="98"/>
                      <a:pt x="103" y="102"/>
                      <a:pt x="98" y="103"/>
                    </a:cubicBezTo>
                    <a:cubicBezTo>
                      <a:pt x="98" y="99"/>
                      <a:pt x="95" y="93"/>
                      <a:pt x="95" y="88"/>
                    </a:cubicBezTo>
                    <a:cubicBezTo>
                      <a:pt x="100" y="87"/>
                      <a:pt x="105" y="88"/>
                      <a:pt x="107" y="95"/>
                    </a:cubicBezTo>
                    <a:close/>
                    <a:moveTo>
                      <a:pt x="76" y="33"/>
                    </a:moveTo>
                    <a:cubicBezTo>
                      <a:pt x="77" y="35"/>
                      <a:pt x="78" y="37"/>
                      <a:pt x="79" y="39"/>
                    </a:cubicBezTo>
                    <a:cubicBezTo>
                      <a:pt x="77" y="40"/>
                      <a:pt x="76" y="38"/>
                      <a:pt x="74" y="40"/>
                    </a:cubicBezTo>
                    <a:cubicBezTo>
                      <a:pt x="72" y="35"/>
                      <a:pt x="69" y="33"/>
                      <a:pt x="65" y="33"/>
                    </a:cubicBezTo>
                    <a:cubicBezTo>
                      <a:pt x="67" y="30"/>
                      <a:pt x="74" y="32"/>
                      <a:pt x="76" y="33"/>
                    </a:cubicBezTo>
                    <a:close/>
                    <a:moveTo>
                      <a:pt x="109" y="116"/>
                    </a:moveTo>
                    <a:cubicBezTo>
                      <a:pt x="105" y="116"/>
                      <a:pt x="101" y="112"/>
                      <a:pt x="105" y="109"/>
                    </a:cubicBezTo>
                    <a:cubicBezTo>
                      <a:pt x="107" y="110"/>
                      <a:pt x="107" y="113"/>
                      <a:pt x="109" y="116"/>
                    </a:cubicBezTo>
                    <a:close/>
                    <a:moveTo>
                      <a:pt x="71" y="39"/>
                    </a:moveTo>
                    <a:cubicBezTo>
                      <a:pt x="67" y="38"/>
                      <a:pt x="63" y="39"/>
                      <a:pt x="60" y="35"/>
                    </a:cubicBezTo>
                    <a:cubicBezTo>
                      <a:pt x="64" y="35"/>
                      <a:pt x="68" y="35"/>
                      <a:pt x="71" y="39"/>
                    </a:cubicBezTo>
                    <a:close/>
                    <a:moveTo>
                      <a:pt x="79" y="60"/>
                    </a:moveTo>
                    <a:cubicBezTo>
                      <a:pt x="79" y="61"/>
                      <a:pt x="80" y="62"/>
                      <a:pt x="80" y="64"/>
                    </a:cubicBezTo>
                    <a:cubicBezTo>
                      <a:pt x="79" y="63"/>
                      <a:pt x="77" y="63"/>
                      <a:pt x="76" y="61"/>
                    </a:cubicBezTo>
                    <a:cubicBezTo>
                      <a:pt x="77" y="61"/>
                      <a:pt x="78" y="60"/>
                      <a:pt x="79" y="60"/>
                    </a:cubicBezTo>
                    <a:close/>
                    <a:moveTo>
                      <a:pt x="110" y="156"/>
                    </a:moveTo>
                    <a:cubicBezTo>
                      <a:pt x="111" y="160"/>
                      <a:pt x="108" y="161"/>
                      <a:pt x="107" y="164"/>
                    </a:cubicBezTo>
                    <a:cubicBezTo>
                      <a:pt x="103" y="164"/>
                      <a:pt x="107" y="155"/>
                      <a:pt x="110" y="156"/>
                    </a:cubicBezTo>
                    <a:close/>
                    <a:moveTo>
                      <a:pt x="102" y="143"/>
                    </a:moveTo>
                    <a:cubicBezTo>
                      <a:pt x="103" y="147"/>
                      <a:pt x="99" y="147"/>
                      <a:pt x="96" y="148"/>
                    </a:cubicBezTo>
                    <a:cubicBezTo>
                      <a:pt x="96" y="146"/>
                      <a:pt x="98" y="144"/>
                      <a:pt x="102" y="143"/>
                    </a:cubicBezTo>
                    <a:close/>
                    <a:moveTo>
                      <a:pt x="43" y="5"/>
                    </a:moveTo>
                    <a:cubicBezTo>
                      <a:pt x="42" y="8"/>
                      <a:pt x="41" y="10"/>
                      <a:pt x="37" y="11"/>
                    </a:cubicBezTo>
                    <a:cubicBezTo>
                      <a:pt x="38" y="16"/>
                      <a:pt x="36" y="18"/>
                      <a:pt x="33" y="21"/>
                    </a:cubicBezTo>
                    <a:cubicBezTo>
                      <a:pt x="30" y="15"/>
                      <a:pt x="35" y="5"/>
                      <a:pt x="43" y="5"/>
                    </a:cubicBezTo>
                    <a:close/>
                    <a:moveTo>
                      <a:pt x="96" y="155"/>
                    </a:moveTo>
                    <a:cubicBezTo>
                      <a:pt x="96" y="156"/>
                      <a:pt x="95" y="157"/>
                      <a:pt x="96" y="158"/>
                    </a:cubicBezTo>
                    <a:cubicBezTo>
                      <a:pt x="95" y="158"/>
                      <a:pt x="95" y="158"/>
                      <a:pt x="94" y="157"/>
                    </a:cubicBezTo>
                    <a:cubicBezTo>
                      <a:pt x="94" y="157"/>
                      <a:pt x="94" y="156"/>
                      <a:pt x="94" y="155"/>
                    </a:cubicBezTo>
                    <a:cubicBezTo>
                      <a:pt x="94" y="155"/>
                      <a:pt x="95" y="155"/>
                      <a:pt x="96" y="155"/>
                    </a:cubicBezTo>
                    <a:close/>
                    <a:moveTo>
                      <a:pt x="101" y="169"/>
                    </a:moveTo>
                    <a:cubicBezTo>
                      <a:pt x="100" y="170"/>
                      <a:pt x="100" y="173"/>
                      <a:pt x="98" y="172"/>
                    </a:cubicBezTo>
                    <a:cubicBezTo>
                      <a:pt x="97" y="170"/>
                      <a:pt x="99" y="169"/>
                      <a:pt x="101" y="169"/>
                    </a:cubicBezTo>
                    <a:close/>
                    <a:moveTo>
                      <a:pt x="34" y="23"/>
                    </a:moveTo>
                    <a:cubicBezTo>
                      <a:pt x="36" y="22"/>
                      <a:pt x="36" y="26"/>
                      <a:pt x="36" y="27"/>
                    </a:cubicBezTo>
                    <a:cubicBezTo>
                      <a:pt x="33" y="27"/>
                      <a:pt x="35" y="24"/>
                      <a:pt x="34" y="23"/>
                    </a:cubicBezTo>
                    <a:close/>
                    <a:moveTo>
                      <a:pt x="74" y="171"/>
                    </a:moveTo>
                    <a:cubicBezTo>
                      <a:pt x="75" y="174"/>
                      <a:pt x="72" y="175"/>
                      <a:pt x="72" y="177"/>
                    </a:cubicBezTo>
                    <a:cubicBezTo>
                      <a:pt x="70" y="177"/>
                      <a:pt x="68" y="176"/>
                      <a:pt x="65" y="178"/>
                    </a:cubicBezTo>
                    <a:cubicBezTo>
                      <a:pt x="64" y="173"/>
                      <a:pt x="70" y="169"/>
                      <a:pt x="74" y="171"/>
                    </a:cubicBezTo>
                    <a:close/>
                    <a:moveTo>
                      <a:pt x="82" y="201"/>
                    </a:moveTo>
                    <a:cubicBezTo>
                      <a:pt x="82" y="202"/>
                      <a:pt x="82" y="202"/>
                      <a:pt x="83" y="203"/>
                    </a:cubicBezTo>
                    <a:cubicBezTo>
                      <a:pt x="81" y="204"/>
                      <a:pt x="80" y="202"/>
                      <a:pt x="80" y="201"/>
                    </a:cubicBezTo>
                    <a:cubicBezTo>
                      <a:pt x="81" y="201"/>
                      <a:pt x="81" y="201"/>
                      <a:pt x="82" y="201"/>
                    </a:cubicBezTo>
                    <a:close/>
                    <a:moveTo>
                      <a:pt x="74" y="202"/>
                    </a:moveTo>
                    <a:cubicBezTo>
                      <a:pt x="74" y="203"/>
                      <a:pt x="73" y="204"/>
                      <a:pt x="70" y="205"/>
                    </a:cubicBezTo>
                    <a:cubicBezTo>
                      <a:pt x="69" y="201"/>
                      <a:pt x="72" y="202"/>
                      <a:pt x="74" y="202"/>
                    </a:cubicBezTo>
                    <a:close/>
                    <a:moveTo>
                      <a:pt x="65" y="231"/>
                    </a:moveTo>
                    <a:cubicBezTo>
                      <a:pt x="66" y="241"/>
                      <a:pt x="45" y="247"/>
                      <a:pt x="42" y="237"/>
                    </a:cubicBezTo>
                    <a:cubicBezTo>
                      <a:pt x="43" y="233"/>
                      <a:pt x="48" y="240"/>
                      <a:pt x="52" y="239"/>
                    </a:cubicBezTo>
                    <a:cubicBezTo>
                      <a:pt x="58" y="238"/>
                      <a:pt x="59" y="232"/>
                      <a:pt x="65" y="231"/>
                    </a:cubicBezTo>
                    <a:close/>
                    <a:moveTo>
                      <a:pt x="48" y="191"/>
                    </a:moveTo>
                    <a:cubicBezTo>
                      <a:pt x="46" y="194"/>
                      <a:pt x="45" y="199"/>
                      <a:pt x="41" y="199"/>
                    </a:cubicBezTo>
                    <a:cubicBezTo>
                      <a:pt x="42" y="195"/>
                      <a:pt x="44" y="193"/>
                      <a:pt x="48" y="191"/>
                    </a:cubicBezTo>
                    <a:close/>
                    <a:moveTo>
                      <a:pt x="58" y="231"/>
                    </a:moveTo>
                    <a:cubicBezTo>
                      <a:pt x="57" y="236"/>
                      <a:pt x="49" y="237"/>
                      <a:pt x="46" y="233"/>
                    </a:cubicBezTo>
                    <a:cubicBezTo>
                      <a:pt x="48" y="230"/>
                      <a:pt x="54" y="233"/>
                      <a:pt x="58" y="231"/>
                    </a:cubicBezTo>
                    <a:close/>
                    <a:moveTo>
                      <a:pt x="26" y="210"/>
                    </a:moveTo>
                    <a:cubicBezTo>
                      <a:pt x="24" y="210"/>
                      <a:pt x="22" y="209"/>
                      <a:pt x="20" y="209"/>
                    </a:cubicBezTo>
                    <a:cubicBezTo>
                      <a:pt x="21" y="206"/>
                      <a:pt x="25" y="207"/>
                      <a:pt x="26" y="210"/>
                    </a:cubicBezTo>
                    <a:close/>
                    <a:moveTo>
                      <a:pt x="33" y="232"/>
                    </a:moveTo>
                    <a:cubicBezTo>
                      <a:pt x="31" y="234"/>
                      <a:pt x="31" y="230"/>
                      <a:pt x="29" y="229"/>
                    </a:cubicBezTo>
                    <a:cubicBezTo>
                      <a:pt x="29" y="227"/>
                      <a:pt x="33" y="230"/>
                      <a:pt x="33" y="232"/>
                    </a:cubicBezTo>
                    <a:close/>
                    <a:moveTo>
                      <a:pt x="18" y="235"/>
                    </a:moveTo>
                    <a:cubicBezTo>
                      <a:pt x="18" y="237"/>
                      <a:pt x="18" y="239"/>
                      <a:pt x="15" y="240"/>
                    </a:cubicBezTo>
                    <a:cubicBezTo>
                      <a:pt x="15" y="239"/>
                      <a:pt x="14" y="239"/>
                      <a:pt x="13" y="237"/>
                    </a:cubicBezTo>
                    <a:cubicBezTo>
                      <a:pt x="16" y="237"/>
                      <a:pt x="16" y="237"/>
                      <a:pt x="18" y="235"/>
                    </a:cubicBezTo>
                    <a:close/>
                    <a:moveTo>
                      <a:pt x="10" y="240"/>
                    </a:moveTo>
                    <a:cubicBezTo>
                      <a:pt x="3" y="242"/>
                      <a:pt x="0" y="219"/>
                      <a:pt x="12" y="225"/>
                    </a:cubicBezTo>
                    <a:cubicBezTo>
                      <a:pt x="7" y="227"/>
                      <a:pt x="6" y="235"/>
                      <a:pt x="10" y="240"/>
                    </a:cubicBez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Freeform 751"/>
              <p:cNvSpPr>
                <a:spLocks/>
              </p:cNvSpPr>
              <p:nvPr/>
            </p:nvSpPr>
            <p:spPr bwMode="auto">
              <a:xfrm>
                <a:off x="7106653" y="4318667"/>
                <a:ext cx="75499" cy="77726"/>
              </a:xfrm>
              <a:custGeom>
                <a:avLst/>
                <a:gdLst/>
                <a:ahLst/>
                <a:cxnLst>
                  <a:cxn ang="0">
                    <a:pos x="27" y="30"/>
                  </a:cxn>
                  <a:cxn ang="0">
                    <a:pos x="11" y="34"/>
                  </a:cxn>
                  <a:cxn ang="0">
                    <a:pos x="2" y="22"/>
                  </a:cxn>
                  <a:cxn ang="0">
                    <a:pos x="1" y="7"/>
                  </a:cxn>
                  <a:cxn ang="0">
                    <a:pos x="17" y="2"/>
                  </a:cxn>
                  <a:cxn ang="0">
                    <a:pos x="28" y="13"/>
                  </a:cxn>
                  <a:cxn ang="0">
                    <a:pos x="27" y="30"/>
                  </a:cxn>
                </a:cxnLst>
                <a:rect l="0" t="0" r="r" b="b"/>
                <a:pathLst>
                  <a:path w="34" h="35">
                    <a:moveTo>
                      <a:pt x="27" y="30"/>
                    </a:moveTo>
                    <a:cubicBezTo>
                      <a:pt x="24" y="31"/>
                      <a:pt x="14" y="35"/>
                      <a:pt x="11" y="34"/>
                    </a:cubicBezTo>
                    <a:cubicBezTo>
                      <a:pt x="7" y="32"/>
                      <a:pt x="4" y="27"/>
                      <a:pt x="2" y="22"/>
                    </a:cubicBezTo>
                    <a:cubicBezTo>
                      <a:pt x="1" y="18"/>
                      <a:pt x="0" y="11"/>
                      <a:pt x="1" y="7"/>
                    </a:cubicBezTo>
                    <a:cubicBezTo>
                      <a:pt x="2" y="4"/>
                      <a:pt x="13" y="3"/>
                      <a:pt x="17" y="2"/>
                    </a:cubicBezTo>
                    <a:cubicBezTo>
                      <a:pt x="24" y="0"/>
                      <a:pt x="25" y="5"/>
                      <a:pt x="28" y="13"/>
                    </a:cubicBezTo>
                    <a:cubicBezTo>
                      <a:pt x="31" y="22"/>
                      <a:pt x="34" y="27"/>
                      <a:pt x="27" y="30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87" name="图片 86" descr="31f7217a017c2d9a8a7bcbd9844c16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132324"/>
            <a:ext cx="4919482" cy="4011176"/>
          </a:xfrm>
          <a:prstGeom prst="rect">
            <a:avLst/>
          </a:prstGeom>
        </p:spPr>
      </p:pic>
      <p:sp>
        <p:nvSpPr>
          <p:cNvPr id="84" name="TextBox 27"/>
          <p:cNvSpPr txBox="1">
            <a:spLocks/>
          </p:cNvSpPr>
          <p:nvPr/>
        </p:nvSpPr>
        <p:spPr bwMode="auto">
          <a:xfrm>
            <a:off x="3800464" y="1775618"/>
            <a:ext cx="20882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4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Tìm hiểu chung</a:t>
            </a:r>
            <a:endParaRPr lang="zh-CN" altLang="en-US" sz="45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9" name="图片 58" descr="4f126e676b03beb6a607349bbd6c6a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55" y="1492210"/>
            <a:ext cx="9144000" cy="36667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43608" y="771550"/>
            <a:ext cx="7056784" cy="2934326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1446cc0e598daeeb689b2ac3180c5d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17018"/>
            <a:ext cx="9144000" cy="1526482"/>
          </a:xfrm>
          <a:prstGeom prst="rect">
            <a:avLst/>
          </a:prstGeom>
        </p:spPr>
      </p:pic>
      <p:pic>
        <p:nvPicPr>
          <p:cNvPr id="8" name="图片 7" descr="c748d1d6b82165f4d3cfdaf412d271a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7534"/>
            <a:ext cx="3504910" cy="4772774"/>
          </a:xfrm>
          <a:prstGeom prst="rect">
            <a:avLst/>
          </a:prstGeom>
        </p:spPr>
      </p:pic>
      <p:sp>
        <p:nvSpPr>
          <p:cNvPr id="9" name="TextBox 27">
            <a:extLst>
              <a:ext uri="{FF2B5EF4-FFF2-40B4-BE49-F238E27FC236}">
                <a16:creationId xmlns:a16="http://schemas.microsoft.com/office/drawing/2014/main" id="{D5809393-F82D-8C44-A8B4-C6C2EF4B3AEC}"/>
              </a:ext>
            </a:extLst>
          </p:cNvPr>
          <p:cNvSpPr txBox="1">
            <a:spLocks/>
          </p:cNvSpPr>
          <p:nvPr/>
        </p:nvSpPr>
        <p:spPr bwMode="auto">
          <a:xfrm>
            <a:off x="2051720" y="1359035"/>
            <a:ext cx="5760640" cy="152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55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Đọc văn bản</a:t>
            </a:r>
            <a:endParaRPr lang="zh-CN" altLang="en-US" sz="55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bài học sâu sắc về tình yêu trong cuốn sách Hoàng Tử Bé">
            <a:extLst>
              <a:ext uri="{FF2B5EF4-FFF2-40B4-BE49-F238E27FC236}">
                <a16:creationId xmlns:a16="http://schemas.microsoft.com/office/drawing/2014/main" id="{3586DBD5-FE8E-D847-9961-BDEC95418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3" b="92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96065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view] Hoàng tử bé - The Little Prince - Children&amp;#39;s Day Picks | Escapism">
            <a:extLst>
              <a:ext uri="{FF2B5EF4-FFF2-40B4-BE49-F238E27FC236}">
                <a16:creationId xmlns:a16="http://schemas.microsoft.com/office/drawing/2014/main" id="{D8521C89-71A1-584F-8179-829A2F1D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7223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àng tử bé&amp;quot;-trích dẫn hay | Prince">
            <a:extLst>
              <a:ext uri="{FF2B5EF4-FFF2-40B4-BE49-F238E27FC236}">
                <a16:creationId xmlns:a16="http://schemas.microsoft.com/office/drawing/2014/main" id="{047C26C3-F849-E14F-A767-14861769D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32226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àng tử bé&amp;quot;-trích dẫn hay | Cuộc sống, Truyền cảm hứng, Cam">
            <a:extLst>
              <a:ext uri="{FF2B5EF4-FFF2-40B4-BE49-F238E27FC236}">
                <a16:creationId xmlns:a16="http://schemas.microsoft.com/office/drawing/2014/main" id="{D89C2CE5-2F6C-2A4A-8318-22C6B79B6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99" y="0"/>
            <a:ext cx="32226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9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1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1383</Words>
  <Application>Microsoft Macintosh PowerPoint</Application>
  <PresentationFormat>On-screen Show (16:9)</PresentationFormat>
  <Paragraphs>180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等线</vt:lpstr>
      <vt:lpstr>微软雅黑</vt:lpstr>
      <vt:lpstr>宋体</vt:lpstr>
      <vt:lpstr>宋体</vt:lpstr>
      <vt:lpstr>Arial</vt:lpstr>
      <vt:lpstr>Calibri</vt:lpstr>
      <vt:lpstr>Courier New</vt:lpstr>
      <vt:lpstr>Times New Roman</vt:lpstr>
      <vt:lpstr>Wingdings</vt:lpstr>
      <vt:lpstr>方正粗倩_GBK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cặp đôi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312</dc:title>
  <dc:creator>Administrator</dc:creator>
  <cp:lastModifiedBy>Microsoft Office User</cp:lastModifiedBy>
  <cp:revision>59</cp:revision>
  <dcterms:modified xsi:type="dcterms:W3CDTF">2021-09-16T17:35:25Z</dcterms:modified>
</cp:coreProperties>
</file>