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3.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9"/>
  </p:notesMasterIdLst>
  <p:sldIdLst>
    <p:sldId id="325" r:id="rId5"/>
    <p:sldId id="317" r:id="rId6"/>
    <p:sldId id="258" r:id="rId7"/>
    <p:sldId id="316" r:id="rId8"/>
    <p:sldId id="376" r:id="rId9"/>
    <p:sldId id="323" r:id="rId10"/>
    <p:sldId id="318" r:id="rId11"/>
    <p:sldId id="334" r:id="rId12"/>
    <p:sldId id="326" r:id="rId13"/>
    <p:sldId id="329" r:id="rId14"/>
    <p:sldId id="373" r:id="rId15"/>
    <p:sldId id="337" r:id="rId16"/>
    <p:sldId id="338" r:id="rId17"/>
    <p:sldId id="332" r:id="rId18"/>
    <p:sldId id="343" r:id="rId19"/>
    <p:sldId id="374" r:id="rId20"/>
    <p:sldId id="342" r:id="rId21"/>
    <p:sldId id="367" r:id="rId22"/>
    <p:sldId id="344" r:id="rId23"/>
    <p:sldId id="346" r:id="rId24"/>
    <p:sldId id="336" r:id="rId25"/>
    <p:sldId id="350" r:id="rId26"/>
    <p:sldId id="375" r:id="rId27"/>
    <p:sldId id="345" r:id="rId28"/>
    <p:sldId id="347" r:id="rId29"/>
    <p:sldId id="297" r:id="rId30"/>
    <p:sldId id="349" r:id="rId31"/>
    <p:sldId id="319" r:id="rId32"/>
    <p:sldId id="351" r:id="rId33"/>
    <p:sldId id="352" r:id="rId34"/>
    <p:sldId id="353" r:id="rId35"/>
    <p:sldId id="368" r:id="rId36"/>
    <p:sldId id="370" r:id="rId37"/>
    <p:sldId id="365" r:id="rId38"/>
    <p:sldId id="371" r:id="rId39"/>
    <p:sldId id="369" r:id="rId40"/>
    <p:sldId id="372" r:id="rId41"/>
    <p:sldId id="321" r:id="rId42"/>
    <p:sldId id="355" r:id="rId43"/>
    <p:sldId id="356" r:id="rId44"/>
    <p:sldId id="357" r:id="rId45"/>
    <p:sldId id="358" r:id="rId46"/>
    <p:sldId id="359" r:id="rId47"/>
    <p:sldId id="36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05" d="100"/>
          <a:sy n="105" d="100"/>
        </p:scale>
        <p:origin x="78" y="11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708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665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2024/9/7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2024/9/7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88319771"/>
      </p:ext>
    </p:extLst>
  </p:cSld>
  <p:clrMapOvr>
    <a:masterClrMapping/>
  </p:clrMapOvr>
  <p:transition spd="slow" advTm="3000">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2024/9/7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911051767"/>
      </p:ext>
    </p:extLst>
  </p:cSld>
  <p:clrMapOvr>
    <a:masterClrMapping/>
  </p:clrMapOvr>
  <p:transition spd="slow" advTm="3000">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2024/9/7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1662165858"/>
      </p:ext>
    </p:extLst>
  </p:cSld>
  <p:clrMapOvr>
    <a:masterClrMapping/>
  </p:clrMapOvr>
  <p:transition spd="slow" advTm="3000">
    <p:rand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2263120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2024/9/7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2538100706"/>
      </p:ext>
    </p:extLst>
  </p:cSld>
  <p:clrMapOvr>
    <a:masterClrMapping/>
  </p:clrMapOvr>
  <p:transition spd="slow" advTm="3000">
    <p:rand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2024/9/7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3478975740"/>
      </p:ext>
    </p:extLst>
  </p:cSld>
  <p:clrMapOvr>
    <a:masterClrMapping/>
  </p:clrMapOvr>
  <p:transition spd="slow" advTm="3000">
    <p:rand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11037311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2024/9/7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2747077679"/>
      </p:ext>
    </p:extLst>
  </p:cSld>
  <p:clrMapOvr>
    <a:masterClrMapping/>
  </p:clrMapOvr>
  <p:transition spd="slow" advTm="3000">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2024/9/7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1303800375"/>
      </p:ext>
    </p:extLst>
  </p:cSld>
  <p:clrMapOvr>
    <a:masterClrMapping/>
  </p:clrMapOvr>
  <p:transition spd="slow" advTm="3000">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7513389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2173602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17042797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1400477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4428010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30316568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10792308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13305049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25323408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4624304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0800132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1827658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2812189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1316061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12935434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4514128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780120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14593867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9868965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36780571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2008821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3263160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601605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57408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39749600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334124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5342399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34176632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5784059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38824553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30536173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9736072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202856459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9774879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3011552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3975280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239788350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971421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322616794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19232481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2483388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90136122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65182560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4092703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4148334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3132599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22140511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28068530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29596692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8360833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179168058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15037637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5880790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11323338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22007725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27448588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5571211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418628591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23115614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087119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32015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36882789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124412086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2024/9/7</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32789208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92DBD-D225-4FE1-8E19-42F7888E5949}"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92DBD-D225-4FE1-8E19-42F7888E5949}"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92DBD-D225-4FE1-8E19-42F7888E5949}" type="datetimeFigureOut">
              <a:rPr lang="en-US" smtClean="0"/>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F92DBD-D225-4FE1-8E19-42F7888E5949}" type="datetimeFigureOut">
              <a:rPr lang="en-US" smtClean="0"/>
              <a:t>9/7/2024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9/7/2024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BB83BAB-EC29-498D-860C-025658A6D7A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76C04F-7E3A-46BC-B015-BD313D26C06F}" type="slidenum">
              <a:rPr lang="zh-CN" altLang="en-US"/>
              <a:pPr>
                <a:defRPr/>
              </a:pPr>
              <a:t>‹#›</a:t>
            </a:fld>
            <a:endParaRPr lang="zh-CN" altLang="en-US"/>
          </a:p>
        </p:txBody>
      </p:sp>
    </p:spTree>
    <p:extLst>
      <p:ext uri="{BB962C8B-B14F-4D97-AF65-F5344CB8AC3E}">
        <p14:creationId xmlns:p14="http://schemas.microsoft.com/office/powerpoint/2010/main" val="203545743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D65D9BE-12D0-4488-AA85-A9490DE1567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D81B709-2FCF-4677-8ED3-0D2E52667E7F}" type="slidenum">
              <a:rPr lang="zh-CN" altLang="en-US"/>
              <a:pPr>
                <a:defRPr/>
              </a:pPr>
              <a:t>‹#›</a:t>
            </a:fld>
            <a:endParaRPr lang="zh-CN" altLang="en-US"/>
          </a:p>
        </p:txBody>
      </p:sp>
    </p:spTree>
    <p:extLst>
      <p:ext uri="{BB962C8B-B14F-4D97-AF65-F5344CB8AC3E}">
        <p14:creationId xmlns:p14="http://schemas.microsoft.com/office/powerpoint/2010/main" val="28749256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A41C4AB-9C9D-46F0-833F-1855EC99B6E3}"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3342097-FA8D-41CC-B4CD-0B2DC7F3864B}" type="slidenum">
              <a:rPr lang="zh-CN" altLang="en-US"/>
              <a:pPr>
                <a:defRPr/>
              </a:pPr>
              <a:t>‹#›</a:t>
            </a:fld>
            <a:endParaRPr lang="zh-CN" altLang="en-US"/>
          </a:p>
        </p:txBody>
      </p:sp>
    </p:spTree>
    <p:extLst>
      <p:ext uri="{BB962C8B-B14F-4D97-AF65-F5344CB8AC3E}">
        <p14:creationId xmlns:p14="http://schemas.microsoft.com/office/powerpoint/2010/main" val="33730932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EC4B5A4-B6B1-4F3B-9CD9-DE4509834D35}"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1271D37-FD32-41AC-BF91-311BC2DC4A55}" type="slidenum">
              <a:rPr lang="zh-CN" altLang="en-US"/>
              <a:pPr>
                <a:defRPr/>
              </a:pPr>
              <a:t>‹#›</a:t>
            </a:fld>
            <a:endParaRPr lang="zh-CN" altLang="en-US"/>
          </a:p>
        </p:txBody>
      </p:sp>
    </p:spTree>
    <p:extLst>
      <p:ext uri="{BB962C8B-B14F-4D97-AF65-F5344CB8AC3E}">
        <p14:creationId xmlns:p14="http://schemas.microsoft.com/office/powerpoint/2010/main" val="8397774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4B1BD3E-3592-4C26-935E-CBE42905ECF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D6E65C1-5D74-488C-8934-A7DAD42A8204}" type="slidenum">
              <a:rPr lang="zh-CN" altLang="en-US"/>
              <a:pPr>
                <a:defRPr/>
              </a:pPr>
              <a:t>‹#›</a:t>
            </a:fld>
            <a:endParaRPr lang="zh-CN" altLang="en-US"/>
          </a:p>
        </p:txBody>
      </p:sp>
    </p:spTree>
    <p:extLst>
      <p:ext uri="{BB962C8B-B14F-4D97-AF65-F5344CB8AC3E}">
        <p14:creationId xmlns:p14="http://schemas.microsoft.com/office/powerpoint/2010/main" val="312688698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CBB0B47-275D-4FFC-AB9A-2FF4DD6455C3}"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0E75C9E-97DD-4B37-BE08-1808307AE4E4}" type="slidenum">
              <a:rPr lang="zh-CN" altLang="en-US"/>
              <a:pPr>
                <a:defRPr/>
              </a:pPr>
              <a:t>‹#›</a:t>
            </a:fld>
            <a:endParaRPr lang="zh-CN" altLang="en-US"/>
          </a:p>
        </p:txBody>
      </p:sp>
    </p:spTree>
    <p:extLst>
      <p:ext uri="{BB962C8B-B14F-4D97-AF65-F5344CB8AC3E}">
        <p14:creationId xmlns:p14="http://schemas.microsoft.com/office/powerpoint/2010/main" val="301810894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2E528EF-7549-4F60-A45F-A795688AB99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2B52614-2995-41FE-ACB1-4BDE95D5E982}" type="slidenum">
              <a:rPr lang="zh-CN" altLang="en-US"/>
              <a:pPr>
                <a:defRPr/>
              </a:pPr>
              <a:t>‹#›</a:t>
            </a:fld>
            <a:endParaRPr lang="zh-CN" altLang="en-US"/>
          </a:p>
        </p:txBody>
      </p:sp>
    </p:spTree>
    <p:extLst>
      <p:ext uri="{BB962C8B-B14F-4D97-AF65-F5344CB8AC3E}">
        <p14:creationId xmlns:p14="http://schemas.microsoft.com/office/powerpoint/2010/main" val="3553047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E97F19C-4094-40C4-B97F-AA80851E605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750C30E-4758-44AB-A910-F2FED5AFD723}" type="slidenum">
              <a:rPr lang="zh-CN" altLang="en-US"/>
              <a:pPr>
                <a:defRPr/>
              </a:pPr>
              <a:t>‹#›</a:t>
            </a:fld>
            <a:endParaRPr lang="zh-CN" altLang="en-US"/>
          </a:p>
        </p:txBody>
      </p:sp>
    </p:spTree>
    <p:extLst>
      <p:ext uri="{BB962C8B-B14F-4D97-AF65-F5344CB8AC3E}">
        <p14:creationId xmlns:p14="http://schemas.microsoft.com/office/powerpoint/2010/main" val="2591489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5BDF2CD-1281-4296-8048-216E42F0F1D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1B66AA2-C8F5-44EF-9AC6-891ED906DD02}" type="slidenum">
              <a:rPr lang="zh-CN" altLang="en-US"/>
              <a:pPr>
                <a:defRPr/>
              </a:pPr>
              <a:t>‹#›</a:t>
            </a:fld>
            <a:endParaRPr lang="zh-CN" altLang="en-US"/>
          </a:p>
        </p:txBody>
      </p:sp>
    </p:spTree>
    <p:extLst>
      <p:ext uri="{BB962C8B-B14F-4D97-AF65-F5344CB8AC3E}">
        <p14:creationId xmlns:p14="http://schemas.microsoft.com/office/powerpoint/2010/main" val="10095278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F068699-F7DA-4C2B-BCB4-AB7933B423B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E9C7D0-6C32-4312-A398-FFE2A460B0E6}" type="slidenum">
              <a:rPr lang="zh-CN" altLang="en-US"/>
              <a:pPr>
                <a:defRPr/>
              </a:pPr>
              <a:t>‹#›</a:t>
            </a:fld>
            <a:endParaRPr lang="zh-CN" altLang="en-US"/>
          </a:p>
        </p:txBody>
      </p:sp>
    </p:spTree>
    <p:extLst>
      <p:ext uri="{BB962C8B-B14F-4D97-AF65-F5344CB8AC3E}">
        <p14:creationId xmlns:p14="http://schemas.microsoft.com/office/powerpoint/2010/main" val="388018814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53EBD710-49B7-483B-9B3C-B63583139EAC}"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74A37976-1217-4924-BB6B-F4B4467ACCA9}" type="slidenum">
              <a:rPr lang="zh-CN" altLang="en-US"/>
              <a:pPr>
                <a:defRPr/>
              </a:pPr>
              <a:t>‹#›</a:t>
            </a:fld>
            <a:endParaRPr lang="zh-CN" altLang="en-US"/>
          </a:p>
        </p:txBody>
      </p:sp>
    </p:spTree>
    <p:extLst>
      <p:ext uri="{BB962C8B-B14F-4D97-AF65-F5344CB8AC3E}">
        <p14:creationId xmlns:p14="http://schemas.microsoft.com/office/powerpoint/2010/main" val="35379194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670DE44-D3B2-41AC-8F1C-9D1719F8A155}"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9AAD0F7-0094-42B2-BDCC-5FD9C0A52D85}" type="slidenum">
              <a:rPr lang="zh-CN" altLang="en-US"/>
              <a:pPr>
                <a:defRPr/>
              </a:pPr>
              <a:t>‹#›</a:t>
            </a:fld>
            <a:endParaRPr lang="zh-CN" altLang="en-US"/>
          </a:p>
        </p:txBody>
      </p:sp>
    </p:spTree>
    <p:extLst>
      <p:ext uri="{BB962C8B-B14F-4D97-AF65-F5344CB8AC3E}">
        <p14:creationId xmlns:p14="http://schemas.microsoft.com/office/powerpoint/2010/main" val="26524855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A7670BA-E17E-4E94-A4B7-BF1C3A31BC6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A2DBAE88-F1DF-4744-BD7C-5589E23E157C}" type="slidenum">
              <a:rPr lang="zh-CN" altLang="en-US"/>
              <a:pPr>
                <a:defRPr/>
              </a:pPr>
              <a:t>‹#›</a:t>
            </a:fld>
            <a:endParaRPr lang="zh-CN" altLang="en-US"/>
          </a:p>
        </p:txBody>
      </p:sp>
    </p:spTree>
    <p:extLst>
      <p:ext uri="{BB962C8B-B14F-4D97-AF65-F5344CB8AC3E}">
        <p14:creationId xmlns:p14="http://schemas.microsoft.com/office/powerpoint/2010/main" val="19008114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861FEF70-42E8-44A9-B06C-8DF0045144E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F72B45C-0804-46D8-8122-7D4E1F7A9764}" type="slidenum">
              <a:rPr lang="zh-CN" altLang="en-US"/>
              <a:pPr>
                <a:defRPr/>
              </a:pPr>
              <a:t>‹#›</a:t>
            </a:fld>
            <a:endParaRPr lang="zh-CN" altLang="en-US"/>
          </a:p>
        </p:txBody>
      </p:sp>
    </p:spTree>
    <p:extLst>
      <p:ext uri="{BB962C8B-B14F-4D97-AF65-F5344CB8AC3E}">
        <p14:creationId xmlns:p14="http://schemas.microsoft.com/office/powerpoint/2010/main" val="153441655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BB9F663-0981-457A-A316-B6F27641AA5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B4AD356-B0BA-4B3F-BCA2-F7E8FBAF4A61}" type="slidenum">
              <a:rPr lang="zh-CN" altLang="en-US"/>
              <a:pPr>
                <a:defRPr/>
              </a:pPr>
              <a:t>‹#›</a:t>
            </a:fld>
            <a:endParaRPr lang="zh-CN" altLang="en-US"/>
          </a:p>
        </p:txBody>
      </p:sp>
    </p:spTree>
    <p:extLst>
      <p:ext uri="{BB962C8B-B14F-4D97-AF65-F5344CB8AC3E}">
        <p14:creationId xmlns:p14="http://schemas.microsoft.com/office/powerpoint/2010/main" val="8029204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8641043-BBC7-42CB-8F69-8183698845D2}"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3012178-C573-4DB2-9947-C7D732934A05}" type="slidenum">
              <a:rPr lang="zh-CN" altLang="en-US"/>
              <a:pPr>
                <a:defRPr/>
              </a:pPr>
              <a:t>‹#›</a:t>
            </a:fld>
            <a:endParaRPr lang="zh-CN" altLang="en-US"/>
          </a:p>
        </p:txBody>
      </p:sp>
    </p:spTree>
    <p:extLst>
      <p:ext uri="{BB962C8B-B14F-4D97-AF65-F5344CB8AC3E}">
        <p14:creationId xmlns:p14="http://schemas.microsoft.com/office/powerpoint/2010/main" val="369290585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6F61D04-2C90-4338-9D8F-8D0498E8427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6E6EBD9-4FC5-4F96-9446-EBA0FEB2D54D}" type="slidenum">
              <a:rPr lang="zh-CN" altLang="en-US"/>
              <a:pPr>
                <a:defRPr/>
              </a:pPr>
              <a:t>‹#›</a:t>
            </a:fld>
            <a:endParaRPr lang="zh-CN" altLang="en-US"/>
          </a:p>
        </p:txBody>
      </p:sp>
    </p:spTree>
    <p:extLst>
      <p:ext uri="{BB962C8B-B14F-4D97-AF65-F5344CB8AC3E}">
        <p14:creationId xmlns:p14="http://schemas.microsoft.com/office/powerpoint/2010/main" val="33001165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F5ED7ABE-CB41-479F-819D-E8577DBA128C}"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AA80806-9699-44A4-A68B-D5E7E9F84CE9}" type="slidenum">
              <a:rPr lang="zh-CN" altLang="en-US"/>
              <a:pPr>
                <a:defRPr/>
              </a:pPr>
              <a:t>‹#›</a:t>
            </a:fld>
            <a:endParaRPr lang="zh-CN" altLang="en-US"/>
          </a:p>
        </p:txBody>
      </p:sp>
    </p:spTree>
    <p:extLst>
      <p:ext uri="{BB962C8B-B14F-4D97-AF65-F5344CB8AC3E}">
        <p14:creationId xmlns:p14="http://schemas.microsoft.com/office/powerpoint/2010/main" val="2203550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778B6BB-0B9F-4BD2-82C1-40548EA138E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DDBFE74-CF25-4C38-808C-9703428B6395}" type="slidenum">
              <a:rPr lang="zh-CN" altLang="en-US"/>
              <a:pPr>
                <a:defRPr/>
              </a:pPr>
              <a:t>‹#›</a:t>
            </a:fld>
            <a:endParaRPr lang="zh-CN" altLang="en-US"/>
          </a:p>
        </p:txBody>
      </p:sp>
    </p:spTree>
    <p:extLst>
      <p:ext uri="{BB962C8B-B14F-4D97-AF65-F5344CB8AC3E}">
        <p14:creationId xmlns:p14="http://schemas.microsoft.com/office/powerpoint/2010/main" val="31581814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55DE07B-DD51-494E-AB3B-F0FE2D62264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590DC52-0B7F-4443-AEEA-DDEBFBF3F732}" type="slidenum">
              <a:rPr lang="zh-CN" altLang="en-US"/>
              <a:pPr>
                <a:defRPr/>
              </a:pPr>
              <a:t>‹#›</a:t>
            </a:fld>
            <a:endParaRPr lang="zh-CN" altLang="en-US"/>
          </a:p>
        </p:txBody>
      </p:sp>
    </p:spTree>
    <p:extLst>
      <p:ext uri="{BB962C8B-B14F-4D97-AF65-F5344CB8AC3E}">
        <p14:creationId xmlns:p14="http://schemas.microsoft.com/office/powerpoint/2010/main" val="165711064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DDCF355E-E5A2-4F03-9CE3-D8D3CA91E4D3}"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970D06F-651E-427B-891C-1762B7FD9CFC}" type="slidenum">
              <a:rPr lang="zh-CN" altLang="en-US"/>
              <a:pPr>
                <a:defRPr/>
              </a:pPr>
              <a:t>‹#›</a:t>
            </a:fld>
            <a:endParaRPr lang="zh-CN" altLang="en-US"/>
          </a:p>
        </p:txBody>
      </p:sp>
    </p:spTree>
    <p:extLst>
      <p:ext uri="{BB962C8B-B14F-4D97-AF65-F5344CB8AC3E}">
        <p14:creationId xmlns:p14="http://schemas.microsoft.com/office/powerpoint/2010/main" val="402284052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F3ECAD2-7728-44D9-86C8-3BA645F1631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31B9F4F-D79B-4510-B5F7-ACA03F3FA3E1}" type="slidenum">
              <a:rPr lang="zh-CN" altLang="en-US"/>
              <a:pPr>
                <a:defRPr/>
              </a:pPr>
              <a:t>‹#›</a:t>
            </a:fld>
            <a:endParaRPr lang="zh-CN" altLang="en-US"/>
          </a:p>
        </p:txBody>
      </p:sp>
    </p:spTree>
    <p:extLst>
      <p:ext uri="{BB962C8B-B14F-4D97-AF65-F5344CB8AC3E}">
        <p14:creationId xmlns:p14="http://schemas.microsoft.com/office/powerpoint/2010/main" val="118062090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140C637-2196-4D5C-AC99-871D6E01AD5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044B5D0-24D8-4AC4-AA08-4F7175CAFE52}" type="slidenum">
              <a:rPr lang="zh-CN" altLang="en-US"/>
              <a:pPr>
                <a:defRPr/>
              </a:pPr>
              <a:t>‹#›</a:t>
            </a:fld>
            <a:endParaRPr lang="zh-CN" altLang="en-US"/>
          </a:p>
        </p:txBody>
      </p:sp>
    </p:spTree>
    <p:extLst>
      <p:ext uri="{BB962C8B-B14F-4D97-AF65-F5344CB8AC3E}">
        <p14:creationId xmlns:p14="http://schemas.microsoft.com/office/powerpoint/2010/main" val="256807666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C5437DE-AE02-4345-B425-B0878AE28512}"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06FF98F-8EE8-4667-ABAE-1C64112F08B0}" type="slidenum">
              <a:rPr lang="zh-CN" altLang="en-US"/>
              <a:pPr>
                <a:defRPr/>
              </a:pPr>
              <a:t>‹#›</a:t>
            </a:fld>
            <a:endParaRPr lang="zh-CN" altLang="en-US"/>
          </a:p>
        </p:txBody>
      </p:sp>
    </p:spTree>
    <p:extLst>
      <p:ext uri="{BB962C8B-B14F-4D97-AF65-F5344CB8AC3E}">
        <p14:creationId xmlns:p14="http://schemas.microsoft.com/office/powerpoint/2010/main" val="82433318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355CE8-F0C4-433B-BC46-FC145A3FF46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DA58045-C02D-43DF-B6A5-452F0D7D544E}" type="slidenum">
              <a:rPr lang="zh-CN" altLang="en-US"/>
              <a:pPr>
                <a:defRPr/>
              </a:pPr>
              <a:t>‹#›</a:t>
            </a:fld>
            <a:endParaRPr lang="zh-CN" altLang="en-US"/>
          </a:p>
        </p:txBody>
      </p:sp>
    </p:spTree>
    <p:extLst>
      <p:ext uri="{BB962C8B-B14F-4D97-AF65-F5344CB8AC3E}">
        <p14:creationId xmlns:p14="http://schemas.microsoft.com/office/powerpoint/2010/main" val="356887555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3D56E4B-6B24-4219-9599-3CC1756C0DA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94A86A0-1078-4582-9EF2-17020102EF1C}" type="slidenum">
              <a:rPr lang="zh-CN" altLang="en-US"/>
              <a:pPr>
                <a:defRPr/>
              </a:pPr>
              <a:t>‹#›</a:t>
            </a:fld>
            <a:endParaRPr lang="zh-CN" altLang="en-US"/>
          </a:p>
        </p:txBody>
      </p:sp>
    </p:spTree>
    <p:extLst>
      <p:ext uri="{BB962C8B-B14F-4D97-AF65-F5344CB8AC3E}">
        <p14:creationId xmlns:p14="http://schemas.microsoft.com/office/powerpoint/2010/main" val="290186177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3F4114-7141-4F1E-9163-B8166E22E896}"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FE48339-9107-4E63-AC61-5387DBBCCA8E}" type="slidenum">
              <a:rPr lang="zh-CN" altLang="en-US"/>
              <a:pPr>
                <a:defRPr/>
              </a:pPr>
              <a:t>‹#›</a:t>
            </a:fld>
            <a:endParaRPr lang="zh-CN" altLang="en-US"/>
          </a:p>
        </p:txBody>
      </p:sp>
    </p:spTree>
    <p:extLst>
      <p:ext uri="{BB962C8B-B14F-4D97-AF65-F5344CB8AC3E}">
        <p14:creationId xmlns:p14="http://schemas.microsoft.com/office/powerpoint/2010/main" val="20320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D493260-E44E-4C1C-9A80-76C9C4F5E97B}"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A146EE5-5EDD-44EC-98EB-93382BB8521D}" type="slidenum">
              <a:rPr lang="zh-CN" altLang="en-US"/>
              <a:pPr>
                <a:defRPr/>
              </a:pPr>
              <a:t>‹#›</a:t>
            </a:fld>
            <a:endParaRPr lang="zh-CN" altLang="en-US"/>
          </a:p>
        </p:txBody>
      </p:sp>
    </p:spTree>
    <p:extLst>
      <p:ext uri="{BB962C8B-B14F-4D97-AF65-F5344CB8AC3E}">
        <p14:creationId xmlns:p14="http://schemas.microsoft.com/office/powerpoint/2010/main" val="16896996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7274C0-8F8A-4D56-883B-9DB442D04B42}"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BE52410-CEC1-4026-83D3-A34E5BC7ECF4}" type="slidenum">
              <a:rPr lang="zh-CN" altLang="en-US"/>
              <a:pPr>
                <a:defRPr/>
              </a:pPr>
              <a:t>‹#›</a:t>
            </a:fld>
            <a:endParaRPr lang="zh-CN" altLang="en-US"/>
          </a:p>
        </p:txBody>
      </p:sp>
    </p:spTree>
    <p:extLst>
      <p:ext uri="{BB962C8B-B14F-4D97-AF65-F5344CB8AC3E}">
        <p14:creationId xmlns:p14="http://schemas.microsoft.com/office/powerpoint/2010/main" val="35544518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E77FEEA-1A17-40BD-A690-1A86B73AA3C2}"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7E85522-C466-4E89-A014-ECF9A1D575B1}" type="slidenum">
              <a:rPr lang="zh-CN" altLang="en-US"/>
              <a:pPr>
                <a:defRPr/>
              </a:pPr>
              <a:t>‹#›</a:t>
            </a:fld>
            <a:endParaRPr lang="zh-CN" altLang="en-US"/>
          </a:p>
        </p:txBody>
      </p:sp>
    </p:spTree>
    <p:extLst>
      <p:ext uri="{BB962C8B-B14F-4D97-AF65-F5344CB8AC3E}">
        <p14:creationId xmlns:p14="http://schemas.microsoft.com/office/powerpoint/2010/main" val="181625409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CA24F6-11AF-4A7E-BAA3-903809EC183C}"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99391A0-8BC2-4625-B89D-F00469ACE8DE}" type="slidenum">
              <a:rPr lang="zh-CN" altLang="en-US"/>
              <a:pPr>
                <a:defRPr/>
              </a:pPr>
              <a:t>‹#›</a:t>
            </a:fld>
            <a:endParaRPr lang="zh-CN" altLang="en-US"/>
          </a:p>
        </p:txBody>
      </p:sp>
    </p:spTree>
    <p:extLst>
      <p:ext uri="{BB962C8B-B14F-4D97-AF65-F5344CB8AC3E}">
        <p14:creationId xmlns:p14="http://schemas.microsoft.com/office/powerpoint/2010/main" val="22611396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2024/9/7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1D9E8F-C7AA-4B15-A498-FB59CE462633}"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23BEDB5-69C0-443B-9B16-1FCD6137DC38}" type="slidenum">
              <a:rPr lang="zh-CN" altLang="en-US"/>
              <a:pPr>
                <a:defRPr/>
              </a:pPr>
              <a:t>‹#›</a:t>
            </a:fld>
            <a:endParaRPr lang="zh-CN" altLang="en-US"/>
          </a:p>
        </p:txBody>
      </p:sp>
    </p:spTree>
    <p:extLst>
      <p:ext uri="{BB962C8B-B14F-4D97-AF65-F5344CB8AC3E}">
        <p14:creationId xmlns:p14="http://schemas.microsoft.com/office/powerpoint/2010/main" val="24485058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9378EA-13D5-4E4D-996B-1180279ECCAE}"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0FE3ABC-EAB6-4C8F-92A3-3C5A957C831F}" type="slidenum">
              <a:rPr lang="zh-CN" altLang="en-US"/>
              <a:pPr>
                <a:defRPr/>
              </a:pPr>
              <a:t>‹#›</a:t>
            </a:fld>
            <a:endParaRPr lang="zh-CN" altLang="en-US"/>
          </a:p>
        </p:txBody>
      </p:sp>
    </p:spTree>
    <p:extLst>
      <p:ext uri="{BB962C8B-B14F-4D97-AF65-F5344CB8AC3E}">
        <p14:creationId xmlns:p14="http://schemas.microsoft.com/office/powerpoint/2010/main" val="1956268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087580D-4859-4636-9B34-11916665A541}"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229EF14-3D84-4E03-BB21-4F72567B591F}" type="slidenum">
              <a:rPr lang="zh-CN" altLang="en-US"/>
              <a:pPr>
                <a:defRPr/>
              </a:pPr>
              <a:t>‹#›</a:t>
            </a:fld>
            <a:endParaRPr lang="zh-CN" altLang="en-US"/>
          </a:p>
        </p:txBody>
      </p:sp>
    </p:spTree>
    <p:extLst>
      <p:ext uri="{BB962C8B-B14F-4D97-AF65-F5344CB8AC3E}">
        <p14:creationId xmlns:p14="http://schemas.microsoft.com/office/powerpoint/2010/main" val="2147293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AABE4D2-4FB8-41F3-A838-4B083CA74301}" type="datetimeFigureOut">
              <a:rPr lang="zh-CN" altLang="en-US"/>
              <a:pPr>
                <a:defRPr/>
              </a:pPr>
              <a:t>2024/9/7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791ECAEC-3899-44C1-92DD-097F281D1B9A}" type="slidenum">
              <a:rPr lang="zh-CN" altLang="en-US"/>
              <a:pPr>
                <a:defRPr/>
              </a:pPr>
              <a:t>‹#›</a:t>
            </a:fld>
            <a:endParaRPr lang="zh-CN" altLang="en-US"/>
          </a:p>
        </p:txBody>
      </p:sp>
    </p:spTree>
    <p:extLst>
      <p:ext uri="{BB962C8B-B14F-4D97-AF65-F5344CB8AC3E}">
        <p14:creationId xmlns:p14="http://schemas.microsoft.com/office/powerpoint/2010/main" val="585691584"/>
      </p:ext>
    </p:extLst>
  </p:cSld>
  <p:clrMapOvr>
    <a:masterClrMapping/>
  </p:clrMapOvr>
  <p:transition spd="slow" advTm="3000">
    <p:rand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69B2B66-B117-4057-A498-ACCE966B02C6}"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1E3075-5BF4-4763-B353-42CF7CAEF1DD}" type="slidenum">
              <a:rPr lang="zh-CN" altLang="en-US"/>
              <a:pPr>
                <a:defRPr/>
              </a:pPr>
              <a:t>‹#›</a:t>
            </a:fld>
            <a:endParaRPr lang="zh-CN" altLang="en-US"/>
          </a:p>
        </p:txBody>
      </p:sp>
    </p:spTree>
    <p:extLst>
      <p:ext uri="{BB962C8B-B14F-4D97-AF65-F5344CB8AC3E}">
        <p14:creationId xmlns:p14="http://schemas.microsoft.com/office/powerpoint/2010/main" val="5385394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FB44366-A8A2-45D0-9411-C180BE1586AA}"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F5C19F2-A9C8-48D6-9042-6ED25664118B}" type="slidenum">
              <a:rPr lang="zh-CN" altLang="en-US"/>
              <a:pPr>
                <a:defRPr/>
              </a:pPr>
              <a:t>‹#›</a:t>
            </a:fld>
            <a:endParaRPr lang="zh-CN" altLang="en-US"/>
          </a:p>
        </p:txBody>
      </p:sp>
    </p:spTree>
    <p:extLst>
      <p:ext uri="{BB962C8B-B14F-4D97-AF65-F5344CB8AC3E}">
        <p14:creationId xmlns:p14="http://schemas.microsoft.com/office/powerpoint/2010/main" val="83699427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4382740-3F99-400A-947A-908BEA864B5B}"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4F4044-4649-4A2D-BF26-4159139BB88E}" type="slidenum">
              <a:rPr lang="zh-CN" altLang="en-US"/>
              <a:pPr>
                <a:defRPr/>
              </a:pPr>
              <a:t>‹#›</a:t>
            </a:fld>
            <a:endParaRPr lang="zh-CN" altLang="en-US"/>
          </a:p>
        </p:txBody>
      </p:sp>
    </p:spTree>
    <p:extLst>
      <p:ext uri="{BB962C8B-B14F-4D97-AF65-F5344CB8AC3E}">
        <p14:creationId xmlns:p14="http://schemas.microsoft.com/office/powerpoint/2010/main" val="11572307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D22059-BB9D-432F-B6EA-8A9F1A2D816D}" type="datetimeFigureOut">
              <a:rPr lang="zh-CN" altLang="en-US"/>
              <a:pPr>
                <a:defRPr/>
              </a:pPr>
              <a:t>2024/9/7</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AF64F7B9-3115-4B40-ACAC-A17790A54E45}" type="slidenum">
              <a:rPr lang="zh-CN" altLang="en-US"/>
              <a:pPr>
                <a:defRPr/>
              </a:pPr>
              <a:t>‹#›</a:t>
            </a:fld>
            <a:endParaRPr lang="zh-CN" altLang="en-US"/>
          </a:p>
        </p:txBody>
      </p:sp>
    </p:spTree>
    <p:extLst>
      <p:ext uri="{BB962C8B-B14F-4D97-AF65-F5344CB8AC3E}">
        <p14:creationId xmlns:p14="http://schemas.microsoft.com/office/powerpoint/2010/main" val="1475563682"/>
      </p:ext>
    </p:extLst>
  </p:cSld>
  <p:clrMapOvr>
    <a:masterClrMapping/>
  </p:clrMapOvr>
  <p:transition spd="slow" advTm="3000">
    <p:rand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6D5CDF6-ACBE-4804-95AF-A9553F88392B}" type="datetimeFigureOut">
              <a:rPr lang="zh-CN" altLang="en-US"/>
              <a:pPr>
                <a:defRPr/>
              </a:pPr>
              <a:t>2024/9/7</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A44F7BB-090F-4E7D-804D-0620C47A1CA9}" type="slidenum">
              <a:rPr lang="zh-CN" altLang="en-US"/>
              <a:pPr>
                <a:defRPr/>
              </a:pPr>
              <a:t>‹#›</a:t>
            </a:fld>
            <a:endParaRPr lang="zh-CN" altLang="en-US"/>
          </a:p>
        </p:txBody>
      </p:sp>
    </p:spTree>
    <p:extLst>
      <p:ext uri="{BB962C8B-B14F-4D97-AF65-F5344CB8AC3E}">
        <p14:creationId xmlns:p14="http://schemas.microsoft.com/office/powerpoint/2010/main" val="25159544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2024/9/7</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0E6BB2A-43F3-4587-9086-92F371438942}"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F0286B6-B6AF-41EA-97DC-5B8C60BD42DE}" type="slidenum">
              <a:rPr lang="zh-CN" altLang="en-US"/>
              <a:pPr>
                <a:defRPr/>
              </a:pPr>
              <a:t>‹#›</a:t>
            </a:fld>
            <a:endParaRPr lang="zh-CN" altLang="en-US"/>
          </a:p>
        </p:txBody>
      </p:sp>
    </p:spTree>
    <p:extLst>
      <p:ext uri="{BB962C8B-B14F-4D97-AF65-F5344CB8AC3E}">
        <p14:creationId xmlns:p14="http://schemas.microsoft.com/office/powerpoint/2010/main" val="61349776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2A2791D-5606-442F-AAEE-FFA9529BA9B5}"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5C259EB-4F71-47D0-9F36-CAD522D91246}" type="slidenum">
              <a:rPr lang="zh-CN" altLang="en-US"/>
              <a:pPr>
                <a:defRPr/>
              </a:pPr>
              <a:t>‹#›</a:t>
            </a:fld>
            <a:endParaRPr lang="zh-CN" altLang="en-US"/>
          </a:p>
        </p:txBody>
      </p:sp>
    </p:spTree>
    <p:extLst>
      <p:ext uri="{BB962C8B-B14F-4D97-AF65-F5344CB8AC3E}">
        <p14:creationId xmlns:p14="http://schemas.microsoft.com/office/powerpoint/2010/main" val="1164887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0FB5CCD-D2A5-467F-BE36-414591F8B30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1F790B9-5121-4816-8A83-C9E2EFE1075C}" type="slidenum">
              <a:rPr lang="zh-CN" altLang="en-US"/>
              <a:pPr>
                <a:defRPr/>
              </a:pPr>
              <a:t>‹#›</a:t>
            </a:fld>
            <a:endParaRPr lang="zh-CN" altLang="en-US"/>
          </a:p>
        </p:txBody>
      </p:sp>
    </p:spTree>
    <p:extLst>
      <p:ext uri="{BB962C8B-B14F-4D97-AF65-F5344CB8AC3E}">
        <p14:creationId xmlns:p14="http://schemas.microsoft.com/office/powerpoint/2010/main" val="28095482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C974C86-39E6-473C-A6D4-4C85D5802BA3}"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76A9202-F3EF-4BC3-BBF8-DEB9E2CE8263}" type="slidenum">
              <a:rPr lang="zh-CN" altLang="en-US"/>
              <a:pPr>
                <a:defRPr/>
              </a:pPr>
              <a:t>‹#›</a:t>
            </a:fld>
            <a:endParaRPr lang="zh-CN" altLang="en-US"/>
          </a:p>
        </p:txBody>
      </p:sp>
    </p:spTree>
    <p:extLst>
      <p:ext uri="{BB962C8B-B14F-4D97-AF65-F5344CB8AC3E}">
        <p14:creationId xmlns:p14="http://schemas.microsoft.com/office/powerpoint/2010/main" val="194159221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34836DEC-0526-43AF-8745-48344B4A9A7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5ADFF10-1832-4200-8651-9E62B787F1D1}" type="slidenum">
              <a:rPr lang="zh-CN" altLang="en-US"/>
              <a:pPr>
                <a:defRPr/>
              </a:pPr>
              <a:t>‹#›</a:t>
            </a:fld>
            <a:endParaRPr lang="zh-CN" altLang="en-US"/>
          </a:p>
        </p:txBody>
      </p:sp>
    </p:spTree>
    <p:extLst>
      <p:ext uri="{BB962C8B-B14F-4D97-AF65-F5344CB8AC3E}">
        <p14:creationId xmlns:p14="http://schemas.microsoft.com/office/powerpoint/2010/main" val="229972097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B016C51-74BD-4AAC-B669-B0BB2B5406B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B16456E-13E6-4BBD-B2F4-D9525634B983}" type="slidenum">
              <a:rPr lang="zh-CN" altLang="en-US"/>
              <a:pPr>
                <a:defRPr/>
              </a:pPr>
              <a:t>‹#›</a:t>
            </a:fld>
            <a:endParaRPr lang="zh-CN" altLang="en-US"/>
          </a:p>
        </p:txBody>
      </p:sp>
    </p:spTree>
    <p:extLst>
      <p:ext uri="{BB962C8B-B14F-4D97-AF65-F5344CB8AC3E}">
        <p14:creationId xmlns:p14="http://schemas.microsoft.com/office/powerpoint/2010/main" val="7350459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D5F9B46-3685-4A4D-A866-0313502B62F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EE6B011-DDDC-45CC-816A-54EA344D8767}" type="slidenum">
              <a:rPr lang="zh-CN" altLang="en-US"/>
              <a:pPr>
                <a:defRPr/>
              </a:pPr>
              <a:t>‹#›</a:t>
            </a:fld>
            <a:endParaRPr lang="zh-CN" altLang="en-US"/>
          </a:p>
        </p:txBody>
      </p:sp>
    </p:spTree>
    <p:extLst>
      <p:ext uri="{BB962C8B-B14F-4D97-AF65-F5344CB8AC3E}">
        <p14:creationId xmlns:p14="http://schemas.microsoft.com/office/powerpoint/2010/main" val="395102843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4027FFA-A3D7-4324-BCAD-F03CE643177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CFD08C0-F5AC-472A-9A3E-83A699E6A3FE}" type="slidenum">
              <a:rPr lang="zh-CN" altLang="en-US"/>
              <a:pPr>
                <a:defRPr/>
              </a:pPr>
              <a:t>‹#›</a:t>
            </a:fld>
            <a:endParaRPr lang="zh-CN" altLang="en-US"/>
          </a:p>
        </p:txBody>
      </p:sp>
    </p:spTree>
    <p:extLst>
      <p:ext uri="{BB962C8B-B14F-4D97-AF65-F5344CB8AC3E}">
        <p14:creationId xmlns:p14="http://schemas.microsoft.com/office/powerpoint/2010/main" val="10453440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3401976-1A1C-48AF-96FD-DE299C2C01D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FAB689B-CAC1-4688-BF98-FADEBC8CC8CB}" type="slidenum">
              <a:rPr lang="zh-CN" altLang="en-US"/>
              <a:pPr>
                <a:defRPr/>
              </a:pPr>
              <a:t>‹#›</a:t>
            </a:fld>
            <a:endParaRPr lang="zh-CN" altLang="en-US"/>
          </a:p>
        </p:txBody>
      </p:sp>
    </p:spTree>
    <p:extLst>
      <p:ext uri="{BB962C8B-B14F-4D97-AF65-F5344CB8AC3E}">
        <p14:creationId xmlns:p14="http://schemas.microsoft.com/office/powerpoint/2010/main" val="315872956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840BF6C-E661-4333-9241-19430C69504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B756BDA-CEE2-4CE0-B78D-2002DB9C66E7}" type="slidenum">
              <a:rPr lang="zh-CN" altLang="en-US"/>
              <a:pPr>
                <a:defRPr/>
              </a:pPr>
              <a:t>‹#›</a:t>
            </a:fld>
            <a:endParaRPr lang="zh-CN" altLang="en-US"/>
          </a:p>
        </p:txBody>
      </p:sp>
    </p:spTree>
    <p:extLst>
      <p:ext uri="{BB962C8B-B14F-4D97-AF65-F5344CB8AC3E}">
        <p14:creationId xmlns:p14="http://schemas.microsoft.com/office/powerpoint/2010/main" val="25631956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A4E8A56-D5D2-4124-B51E-41D8215892F5}"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6383069-CF48-429A-B5B5-5B23FE0399C2}" type="slidenum">
              <a:rPr lang="zh-CN" altLang="en-US"/>
              <a:pPr>
                <a:defRPr/>
              </a:pPr>
              <a:t>‹#›</a:t>
            </a:fld>
            <a:endParaRPr lang="zh-CN" altLang="en-US"/>
          </a:p>
        </p:txBody>
      </p:sp>
    </p:spTree>
    <p:extLst>
      <p:ext uri="{BB962C8B-B14F-4D97-AF65-F5344CB8AC3E}">
        <p14:creationId xmlns:p14="http://schemas.microsoft.com/office/powerpoint/2010/main" val="3982027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ACBFB26-E149-473E-A160-2B7580472B53}"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32A747CD-3D8B-4C75-A5D7-94CD54B93D1F}" type="slidenum">
              <a:rPr lang="zh-CN" altLang="en-US"/>
              <a:pPr>
                <a:defRPr/>
              </a:pPr>
              <a:t>‹#›</a:t>
            </a:fld>
            <a:endParaRPr lang="zh-CN" altLang="en-US"/>
          </a:p>
        </p:txBody>
      </p:sp>
    </p:spTree>
    <p:extLst>
      <p:ext uri="{BB962C8B-B14F-4D97-AF65-F5344CB8AC3E}">
        <p14:creationId xmlns:p14="http://schemas.microsoft.com/office/powerpoint/2010/main" val="266114654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13921BE1-C8B3-4DF8-A85E-5772161FAD5C}"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E8C9D61D-FBD6-4783-A537-52B4232A8934}" type="slidenum">
              <a:rPr lang="zh-CN" altLang="en-US"/>
              <a:pPr>
                <a:defRPr/>
              </a:pPr>
              <a:t>‹#›</a:t>
            </a:fld>
            <a:endParaRPr lang="zh-CN" altLang="en-US"/>
          </a:p>
        </p:txBody>
      </p:sp>
    </p:spTree>
    <p:extLst>
      <p:ext uri="{BB962C8B-B14F-4D97-AF65-F5344CB8AC3E}">
        <p14:creationId xmlns:p14="http://schemas.microsoft.com/office/powerpoint/2010/main" val="67077600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0020AB1-C464-4BBF-B5E8-297E17BB37B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755FDA8C-3142-4FE9-A05F-DB46C1DB76ED}" type="slidenum">
              <a:rPr lang="zh-CN" altLang="en-US"/>
              <a:pPr>
                <a:defRPr/>
              </a:pPr>
              <a:t>‹#›</a:t>
            </a:fld>
            <a:endParaRPr lang="zh-CN" altLang="en-US"/>
          </a:p>
        </p:txBody>
      </p:sp>
    </p:spTree>
    <p:extLst>
      <p:ext uri="{BB962C8B-B14F-4D97-AF65-F5344CB8AC3E}">
        <p14:creationId xmlns:p14="http://schemas.microsoft.com/office/powerpoint/2010/main" val="27667249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F5E97017-BFE8-4EC5-BAC4-11720058B554}"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1E69D9-32AE-449F-B91E-CD500FDAB9D4}" type="slidenum">
              <a:rPr lang="zh-CN" altLang="en-US"/>
              <a:pPr>
                <a:defRPr/>
              </a:pPr>
              <a:t>‹#›</a:t>
            </a:fld>
            <a:endParaRPr lang="zh-CN" altLang="en-US"/>
          </a:p>
        </p:txBody>
      </p:sp>
    </p:spTree>
    <p:extLst>
      <p:ext uri="{BB962C8B-B14F-4D97-AF65-F5344CB8AC3E}">
        <p14:creationId xmlns:p14="http://schemas.microsoft.com/office/powerpoint/2010/main" val="38426331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E550B761-CC83-432D-8EF7-2D75AE570529}"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CC535B3-D64D-4559-B10F-EC609D42E501}" type="slidenum">
              <a:rPr lang="zh-CN" altLang="en-US"/>
              <a:pPr>
                <a:defRPr/>
              </a:pPr>
              <a:t>‹#›</a:t>
            </a:fld>
            <a:endParaRPr lang="zh-CN" altLang="en-US"/>
          </a:p>
        </p:txBody>
      </p:sp>
    </p:spTree>
    <p:extLst>
      <p:ext uri="{BB962C8B-B14F-4D97-AF65-F5344CB8AC3E}">
        <p14:creationId xmlns:p14="http://schemas.microsoft.com/office/powerpoint/2010/main" val="328490440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C1A262F8-C300-4DE7-ABF4-63C7B8D7FE8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48C97A00-796A-478F-A361-11BDE75A0A43}" type="slidenum">
              <a:rPr lang="zh-CN" altLang="en-US"/>
              <a:pPr>
                <a:defRPr/>
              </a:pPr>
              <a:t>‹#›</a:t>
            </a:fld>
            <a:endParaRPr lang="zh-CN" altLang="en-US"/>
          </a:p>
        </p:txBody>
      </p:sp>
    </p:spTree>
    <p:extLst>
      <p:ext uri="{BB962C8B-B14F-4D97-AF65-F5344CB8AC3E}">
        <p14:creationId xmlns:p14="http://schemas.microsoft.com/office/powerpoint/2010/main" val="41524930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9E20180-0004-48EE-9022-6BA8A5B5B0C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18C7DA39-DB29-44DD-87AE-79AF11F67AF2}" type="slidenum">
              <a:rPr lang="zh-CN" altLang="en-US"/>
              <a:pPr>
                <a:defRPr/>
              </a:pPr>
              <a:t>‹#›</a:t>
            </a:fld>
            <a:endParaRPr lang="zh-CN" altLang="en-US"/>
          </a:p>
        </p:txBody>
      </p:sp>
    </p:spTree>
    <p:extLst>
      <p:ext uri="{BB962C8B-B14F-4D97-AF65-F5344CB8AC3E}">
        <p14:creationId xmlns:p14="http://schemas.microsoft.com/office/powerpoint/2010/main" val="21078239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9BDC42-AB9E-4EAA-B500-061987F3B4A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59B3C976-251B-45F3-9F05-0D7E6D420E9B}" type="slidenum">
              <a:rPr lang="zh-CN" altLang="en-US"/>
              <a:pPr>
                <a:defRPr/>
              </a:pPr>
              <a:t>‹#›</a:t>
            </a:fld>
            <a:endParaRPr lang="zh-CN" altLang="en-US"/>
          </a:p>
        </p:txBody>
      </p:sp>
    </p:spTree>
    <p:extLst>
      <p:ext uri="{BB962C8B-B14F-4D97-AF65-F5344CB8AC3E}">
        <p14:creationId xmlns:p14="http://schemas.microsoft.com/office/powerpoint/2010/main" val="187310661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5CBC2EF-A0EC-4013-9D68-F41290D8AE4A}"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0E4B9F9-AB85-41F9-B5F6-E2D7F8DC1822}" type="slidenum">
              <a:rPr lang="zh-CN" altLang="en-US"/>
              <a:pPr>
                <a:defRPr/>
              </a:pPr>
              <a:t>‹#›</a:t>
            </a:fld>
            <a:endParaRPr lang="zh-CN" altLang="en-US"/>
          </a:p>
        </p:txBody>
      </p:sp>
    </p:spTree>
    <p:extLst>
      <p:ext uri="{BB962C8B-B14F-4D97-AF65-F5344CB8AC3E}">
        <p14:creationId xmlns:p14="http://schemas.microsoft.com/office/powerpoint/2010/main" val="40662941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0E6544C3-560D-4F1B-94C7-092E4501305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9EE95DC-99A8-4248-8022-DD78FD8858C8}" type="slidenum">
              <a:rPr lang="zh-CN" altLang="en-US"/>
              <a:pPr>
                <a:defRPr/>
              </a:pPr>
              <a:t>‹#›</a:t>
            </a:fld>
            <a:endParaRPr lang="zh-CN" altLang="en-US"/>
          </a:p>
        </p:txBody>
      </p:sp>
    </p:spTree>
    <p:extLst>
      <p:ext uri="{BB962C8B-B14F-4D97-AF65-F5344CB8AC3E}">
        <p14:creationId xmlns:p14="http://schemas.microsoft.com/office/powerpoint/2010/main" val="15569223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25D5B575-9590-41D9-A25F-D0E8198A975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689909-B226-47B7-B3AF-6B1E53F9E1CF}" type="slidenum">
              <a:rPr lang="zh-CN" altLang="en-US"/>
              <a:pPr>
                <a:defRPr/>
              </a:pPr>
              <a:t>‹#›</a:t>
            </a:fld>
            <a:endParaRPr lang="zh-CN" altLang="en-US"/>
          </a:p>
        </p:txBody>
      </p:sp>
    </p:spTree>
    <p:extLst>
      <p:ext uri="{BB962C8B-B14F-4D97-AF65-F5344CB8AC3E}">
        <p14:creationId xmlns:p14="http://schemas.microsoft.com/office/powerpoint/2010/main" val="366193971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A8EA84FD-8CAF-4277-86CC-1669F24B341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D286DB6-6CBD-44F8-90DE-19D8F296B6B0}" type="slidenum">
              <a:rPr lang="zh-CN" altLang="en-US"/>
              <a:pPr>
                <a:defRPr/>
              </a:pPr>
              <a:t>‹#›</a:t>
            </a:fld>
            <a:endParaRPr lang="zh-CN" altLang="en-US"/>
          </a:p>
        </p:txBody>
      </p:sp>
    </p:spTree>
    <p:extLst>
      <p:ext uri="{BB962C8B-B14F-4D97-AF65-F5344CB8AC3E}">
        <p14:creationId xmlns:p14="http://schemas.microsoft.com/office/powerpoint/2010/main" val="249575419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F7026283-9B88-426E-B089-A6108A47070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433149D-72A6-4D08-85FC-1F21BFA10495}" type="slidenum">
              <a:rPr lang="zh-CN" altLang="en-US"/>
              <a:pPr>
                <a:defRPr/>
              </a:pPr>
              <a:t>‹#›</a:t>
            </a:fld>
            <a:endParaRPr lang="zh-CN" altLang="en-US"/>
          </a:p>
        </p:txBody>
      </p:sp>
    </p:spTree>
    <p:extLst>
      <p:ext uri="{BB962C8B-B14F-4D97-AF65-F5344CB8AC3E}">
        <p14:creationId xmlns:p14="http://schemas.microsoft.com/office/powerpoint/2010/main" val="26121912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7815D88-CC51-4367-A61F-6C67413C94D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DA64E0A7-3845-4671-9825-EEB0304BFA7E}" type="slidenum">
              <a:rPr lang="zh-CN" altLang="en-US"/>
              <a:pPr>
                <a:defRPr/>
              </a:pPr>
              <a:t>‹#›</a:t>
            </a:fld>
            <a:endParaRPr lang="zh-CN" altLang="en-US"/>
          </a:p>
        </p:txBody>
      </p:sp>
    </p:spTree>
    <p:extLst>
      <p:ext uri="{BB962C8B-B14F-4D97-AF65-F5344CB8AC3E}">
        <p14:creationId xmlns:p14="http://schemas.microsoft.com/office/powerpoint/2010/main" val="22617986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963E151A-22B1-4C08-AFB9-1B9B4B8439C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5BFFCE15-8FE3-465D-AD77-54E6F6D1798A}" type="slidenum">
              <a:rPr lang="zh-CN" altLang="en-US"/>
              <a:pPr>
                <a:defRPr/>
              </a:pPr>
              <a:t>‹#›</a:t>
            </a:fld>
            <a:endParaRPr lang="zh-CN" altLang="en-US"/>
          </a:p>
        </p:txBody>
      </p:sp>
    </p:spTree>
    <p:extLst>
      <p:ext uri="{BB962C8B-B14F-4D97-AF65-F5344CB8AC3E}">
        <p14:creationId xmlns:p14="http://schemas.microsoft.com/office/powerpoint/2010/main" val="6904339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83E1B24-4B0A-4F94-9061-934E68ED0B8C}"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D8E9C2F7-0C98-4EE7-A93D-F910F6813845}" type="slidenum">
              <a:rPr lang="zh-CN" altLang="en-US"/>
              <a:pPr>
                <a:defRPr/>
              </a:pPr>
              <a:t>‹#›</a:t>
            </a:fld>
            <a:endParaRPr lang="zh-CN" altLang="en-US"/>
          </a:p>
        </p:txBody>
      </p:sp>
    </p:spTree>
    <p:extLst>
      <p:ext uri="{BB962C8B-B14F-4D97-AF65-F5344CB8AC3E}">
        <p14:creationId xmlns:p14="http://schemas.microsoft.com/office/powerpoint/2010/main" val="245012843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A740DF9-309F-4C97-9A49-D4301B57F69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20EB64-EF6E-48D8-BF1C-1EB8FCF08F82}" type="slidenum">
              <a:rPr lang="zh-CN" altLang="en-US"/>
              <a:pPr>
                <a:defRPr/>
              </a:pPr>
              <a:t>‹#›</a:t>
            </a:fld>
            <a:endParaRPr lang="zh-CN" altLang="en-US"/>
          </a:p>
        </p:txBody>
      </p:sp>
    </p:spTree>
    <p:extLst>
      <p:ext uri="{BB962C8B-B14F-4D97-AF65-F5344CB8AC3E}">
        <p14:creationId xmlns:p14="http://schemas.microsoft.com/office/powerpoint/2010/main" val="213614245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50C624B-727E-4DA2-8CA4-F3F9A6AB3312}"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BF16F260-E934-4F64-A7DA-2C1BEB8BAD5B}" type="slidenum">
              <a:rPr lang="zh-CN" altLang="en-US"/>
              <a:pPr>
                <a:defRPr/>
              </a:pPr>
              <a:t>‹#›</a:t>
            </a:fld>
            <a:endParaRPr lang="zh-CN" altLang="en-US"/>
          </a:p>
        </p:txBody>
      </p:sp>
    </p:spTree>
    <p:extLst>
      <p:ext uri="{BB962C8B-B14F-4D97-AF65-F5344CB8AC3E}">
        <p14:creationId xmlns:p14="http://schemas.microsoft.com/office/powerpoint/2010/main" val="2947572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07BF3394-D00D-44BA-841C-F274877E936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3B1EAB3-DF3D-47AF-915D-F4EADEECF99F}" type="slidenum">
              <a:rPr lang="zh-CN" altLang="en-US"/>
              <a:pPr>
                <a:defRPr/>
              </a:pPr>
              <a:t>‹#›</a:t>
            </a:fld>
            <a:endParaRPr lang="zh-CN" altLang="en-US"/>
          </a:p>
        </p:txBody>
      </p:sp>
    </p:spTree>
    <p:extLst>
      <p:ext uri="{BB962C8B-B14F-4D97-AF65-F5344CB8AC3E}">
        <p14:creationId xmlns:p14="http://schemas.microsoft.com/office/powerpoint/2010/main" val="3128095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E0E230-54DC-40B6-9A3D-59CF0A847FBB}"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074B9F1-4634-47E6-8EBA-50B24C045D91}" type="slidenum">
              <a:rPr lang="zh-CN" altLang="en-US"/>
              <a:pPr>
                <a:defRPr/>
              </a:pPr>
              <a:t>‹#›</a:t>
            </a:fld>
            <a:endParaRPr lang="zh-CN" altLang="en-US"/>
          </a:p>
        </p:txBody>
      </p:sp>
    </p:spTree>
    <p:extLst>
      <p:ext uri="{BB962C8B-B14F-4D97-AF65-F5344CB8AC3E}">
        <p14:creationId xmlns:p14="http://schemas.microsoft.com/office/powerpoint/2010/main" val="194908606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733361-697B-461E-80B6-79556B3AA9D8}"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B54DE84-2047-48B0-8255-F442BD70C07C}" type="slidenum">
              <a:rPr lang="zh-CN" altLang="en-US"/>
              <a:pPr>
                <a:defRPr/>
              </a:pPr>
              <a:t>‹#›</a:t>
            </a:fld>
            <a:endParaRPr lang="zh-CN" altLang="en-US"/>
          </a:p>
        </p:txBody>
      </p:sp>
    </p:spTree>
    <p:extLst>
      <p:ext uri="{BB962C8B-B14F-4D97-AF65-F5344CB8AC3E}">
        <p14:creationId xmlns:p14="http://schemas.microsoft.com/office/powerpoint/2010/main" val="42446502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A064765-BDC0-4C08-A6D6-F9016AD487B0}"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17BA5CC-BE3A-4E97-9123-F72E72E04381}" type="slidenum">
              <a:rPr lang="zh-CN" altLang="en-US"/>
              <a:pPr>
                <a:defRPr/>
              </a:pPr>
              <a:t>‹#›</a:t>
            </a:fld>
            <a:endParaRPr lang="zh-CN" altLang="en-US"/>
          </a:p>
        </p:txBody>
      </p:sp>
    </p:spTree>
    <p:extLst>
      <p:ext uri="{BB962C8B-B14F-4D97-AF65-F5344CB8AC3E}">
        <p14:creationId xmlns:p14="http://schemas.microsoft.com/office/powerpoint/2010/main" val="37056485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15F4E1F-C7DC-4866-809D-32257AB04E28}"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0ECF03A-2323-4B89-86FA-224FA84E66BE}" type="slidenum">
              <a:rPr lang="zh-CN" altLang="en-US"/>
              <a:pPr>
                <a:defRPr/>
              </a:pPr>
              <a:t>‹#›</a:t>
            </a:fld>
            <a:endParaRPr lang="zh-CN" altLang="en-US"/>
          </a:p>
        </p:txBody>
      </p:sp>
    </p:spTree>
    <p:extLst>
      <p:ext uri="{BB962C8B-B14F-4D97-AF65-F5344CB8AC3E}">
        <p14:creationId xmlns:p14="http://schemas.microsoft.com/office/powerpoint/2010/main" val="33712170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F8C679BC-D3B3-48CB-928A-A471DBB0E2F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FDB30AF-AF6B-4693-BE58-57E088E447F8}" type="slidenum">
              <a:rPr lang="zh-CN" altLang="en-US"/>
              <a:pPr>
                <a:defRPr/>
              </a:pPr>
              <a:t>‹#›</a:t>
            </a:fld>
            <a:endParaRPr lang="zh-CN" altLang="en-US"/>
          </a:p>
        </p:txBody>
      </p:sp>
    </p:spTree>
    <p:extLst>
      <p:ext uri="{BB962C8B-B14F-4D97-AF65-F5344CB8AC3E}">
        <p14:creationId xmlns:p14="http://schemas.microsoft.com/office/powerpoint/2010/main" val="18861166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6218AC1-24F5-48D7-9ED1-211BD93649F2}"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83A934-40C4-4ADA-824D-2D606131B862}" type="slidenum">
              <a:rPr lang="zh-CN" altLang="en-US"/>
              <a:pPr>
                <a:defRPr/>
              </a:pPr>
              <a:t>‹#›</a:t>
            </a:fld>
            <a:endParaRPr lang="zh-CN" altLang="en-US"/>
          </a:p>
        </p:txBody>
      </p:sp>
    </p:spTree>
    <p:extLst>
      <p:ext uri="{BB962C8B-B14F-4D97-AF65-F5344CB8AC3E}">
        <p14:creationId xmlns:p14="http://schemas.microsoft.com/office/powerpoint/2010/main" val="347428369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585344-60CA-4C40-A158-24F73C4D7BBB}"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5C572E7-62A9-4EF8-BE7B-BE83E05271B2}" type="slidenum">
              <a:rPr lang="zh-CN" altLang="en-US"/>
              <a:pPr>
                <a:defRPr/>
              </a:pPr>
              <a:t>‹#›</a:t>
            </a:fld>
            <a:endParaRPr lang="zh-CN" altLang="en-US"/>
          </a:p>
        </p:txBody>
      </p:sp>
    </p:spTree>
    <p:extLst>
      <p:ext uri="{BB962C8B-B14F-4D97-AF65-F5344CB8AC3E}">
        <p14:creationId xmlns:p14="http://schemas.microsoft.com/office/powerpoint/2010/main" val="16839884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DA0AFF9F-2713-435B-A46A-C1FAF74FCD05}"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E11C2EC3-EB60-4FB8-9022-DA0F8E287A47}" type="slidenum">
              <a:rPr lang="zh-CN" altLang="en-US"/>
              <a:pPr>
                <a:defRPr/>
              </a:pPr>
              <a:t>‹#›</a:t>
            </a:fld>
            <a:endParaRPr lang="zh-CN" altLang="en-US"/>
          </a:p>
        </p:txBody>
      </p:sp>
    </p:spTree>
    <p:extLst>
      <p:ext uri="{BB962C8B-B14F-4D97-AF65-F5344CB8AC3E}">
        <p14:creationId xmlns:p14="http://schemas.microsoft.com/office/powerpoint/2010/main" val="1150415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B87E2F-D433-4F46-A897-6AC6C230917C}"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849A793-5566-49F3-8AA3-F31496A39615}" type="slidenum">
              <a:rPr lang="zh-CN" altLang="en-US"/>
              <a:pPr>
                <a:defRPr/>
              </a:pPr>
              <a:t>‹#›</a:t>
            </a:fld>
            <a:endParaRPr lang="zh-CN" altLang="en-US"/>
          </a:p>
        </p:txBody>
      </p:sp>
    </p:spTree>
    <p:extLst>
      <p:ext uri="{BB962C8B-B14F-4D97-AF65-F5344CB8AC3E}">
        <p14:creationId xmlns:p14="http://schemas.microsoft.com/office/powerpoint/2010/main" val="71670596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6FE4DD1-8523-41FD-A45F-A0568D102B3A}"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7AB68CAD-0044-43DD-AB12-5DDAA393B219}" type="slidenum">
              <a:rPr lang="zh-CN" altLang="en-US"/>
              <a:pPr>
                <a:defRPr/>
              </a:pPr>
              <a:t>‹#›</a:t>
            </a:fld>
            <a:endParaRPr lang="zh-CN" altLang="en-US"/>
          </a:p>
        </p:txBody>
      </p:sp>
    </p:spTree>
    <p:extLst>
      <p:ext uri="{BB962C8B-B14F-4D97-AF65-F5344CB8AC3E}">
        <p14:creationId xmlns:p14="http://schemas.microsoft.com/office/powerpoint/2010/main" val="215138553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A1F658A-020E-4197-9476-8720498DE92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E748919-9D05-4B89-A942-79404A449E87}" type="slidenum">
              <a:rPr lang="zh-CN" altLang="en-US"/>
              <a:pPr>
                <a:defRPr/>
              </a:pPr>
              <a:t>‹#›</a:t>
            </a:fld>
            <a:endParaRPr lang="zh-CN" altLang="en-US"/>
          </a:p>
        </p:txBody>
      </p:sp>
    </p:spTree>
    <p:extLst>
      <p:ext uri="{BB962C8B-B14F-4D97-AF65-F5344CB8AC3E}">
        <p14:creationId xmlns:p14="http://schemas.microsoft.com/office/powerpoint/2010/main" val="9923216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160568E-C14C-4B2F-A709-E2A66A91A0BC}"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B58B9FC2-EC36-45EE-9CC7-7416D0AFF8A6}" type="slidenum">
              <a:rPr lang="zh-CN" altLang="en-US"/>
              <a:pPr>
                <a:defRPr/>
              </a:pPr>
              <a:t>‹#›</a:t>
            </a:fld>
            <a:endParaRPr lang="zh-CN" altLang="en-US"/>
          </a:p>
        </p:txBody>
      </p:sp>
    </p:spTree>
    <p:extLst>
      <p:ext uri="{BB962C8B-B14F-4D97-AF65-F5344CB8AC3E}">
        <p14:creationId xmlns:p14="http://schemas.microsoft.com/office/powerpoint/2010/main" val="98594422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BFC5E58-11A6-46D9-82D2-FF5B7B7DAC0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5F8DBE9-5A9E-43F7-A6EA-29927C9DC136}" type="slidenum">
              <a:rPr lang="zh-CN" altLang="en-US"/>
              <a:pPr>
                <a:defRPr/>
              </a:pPr>
              <a:t>‹#›</a:t>
            </a:fld>
            <a:endParaRPr lang="zh-CN" altLang="en-US"/>
          </a:p>
        </p:txBody>
      </p:sp>
    </p:spTree>
    <p:extLst>
      <p:ext uri="{BB962C8B-B14F-4D97-AF65-F5344CB8AC3E}">
        <p14:creationId xmlns:p14="http://schemas.microsoft.com/office/powerpoint/2010/main" val="212037465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F031A0C-C55F-4861-AEEC-C4D0E45CE33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6C1C121C-07CE-4B27-863B-45A50BFF26A4}" type="slidenum">
              <a:rPr lang="zh-CN" altLang="en-US"/>
              <a:pPr>
                <a:defRPr/>
              </a:pPr>
              <a:t>‹#›</a:t>
            </a:fld>
            <a:endParaRPr lang="zh-CN" altLang="en-US"/>
          </a:p>
        </p:txBody>
      </p:sp>
    </p:spTree>
    <p:extLst>
      <p:ext uri="{BB962C8B-B14F-4D97-AF65-F5344CB8AC3E}">
        <p14:creationId xmlns:p14="http://schemas.microsoft.com/office/powerpoint/2010/main" val="428910029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C8A8FB5-AA2F-43B5-AE83-373C3E87A68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FD18437-3DD1-4EC2-9E91-17DA861DCEC3}" type="slidenum">
              <a:rPr lang="zh-CN" altLang="en-US"/>
              <a:pPr>
                <a:defRPr/>
              </a:pPr>
              <a:t>‹#›</a:t>
            </a:fld>
            <a:endParaRPr lang="zh-CN" altLang="en-US"/>
          </a:p>
        </p:txBody>
      </p:sp>
    </p:spTree>
    <p:extLst>
      <p:ext uri="{BB962C8B-B14F-4D97-AF65-F5344CB8AC3E}">
        <p14:creationId xmlns:p14="http://schemas.microsoft.com/office/powerpoint/2010/main" val="25709272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3B7897B4-4BF6-4CB0-A4DB-81E1EE9C54D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2472E2CC-E057-439F-B79A-A422CA971C9F}" type="slidenum">
              <a:rPr lang="zh-CN" altLang="en-US"/>
              <a:pPr>
                <a:defRPr/>
              </a:pPr>
              <a:t>‹#›</a:t>
            </a:fld>
            <a:endParaRPr lang="zh-CN" altLang="en-US"/>
          </a:p>
        </p:txBody>
      </p:sp>
    </p:spTree>
    <p:extLst>
      <p:ext uri="{BB962C8B-B14F-4D97-AF65-F5344CB8AC3E}">
        <p14:creationId xmlns:p14="http://schemas.microsoft.com/office/powerpoint/2010/main" val="125825468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F17BADB-0BAA-4C6A-BCAB-864B9245114A}"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434172-4FDC-4FE1-AC10-9F23E851AA7A}" type="slidenum">
              <a:rPr lang="zh-CN" altLang="en-US"/>
              <a:pPr>
                <a:defRPr/>
              </a:pPr>
              <a:t>‹#›</a:t>
            </a:fld>
            <a:endParaRPr lang="zh-CN" altLang="en-US"/>
          </a:p>
        </p:txBody>
      </p:sp>
    </p:spTree>
    <p:extLst>
      <p:ext uri="{BB962C8B-B14F-4D97-AF65-F5344CB8AC3E}">
        <p14:creationId xmlns:p14="http://schemas.microsoft.com/office/powerpoint/2010/main" val="4002051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323998E-E4D6-470B-B82E-CD04D6CEE810}"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11B6B875-9C45-42C9-B696-6A47E29E54F6}"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507229272"/>
      </p:ext>
    </p:extLst>
  </p:cSld>
  <p:clrMapOvr>
    <a:masterClrMapping/>
  </p:clrMapOvr>
  <p:transition spd="slow" advTm="3000">
    <p:rand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29AFF7F-9863-4194-82A4-86456BD8034B}"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87EBE56-7951-4111-A880-A3096E40D93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104748807"/>
      </p:ext>
    </p:extLst>
  </p:cSld>
  <p:clrMapOvr>
    <a:masterClrMapping/>
  </p:clrMapOvr>
  <p:transition spd="slow" advTm="3000">
    <p:rand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FD52D267-E181-4D32-8717-958EAD8392C0}"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3E8E2E6C-C664-4FC3-92DF-740E279B5540}"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912529403"/>
      </p:ext>
    </p:extLst>
  </p:cSld>
  <p:clrMapOvr>
    <a:masterClrMapping/>
  </p:clrMapOvr>
  <p:transition spd="slow" advTm="3000">
    <p:rand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AE167E89-A378-4047-9EEF-CC31E4BD089B}"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9D99A95-2CF0-43B8-9B52-C52167F5876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9114589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DECDA6F7-228D-4153-9A23-A97295DC8EFE}"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E2C6F35C-3FE6-4BD6-9A0D-93524C4A729E}"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594742"/>
      </p:ext>
    </p:extLst>
  </p:cSld>
  <p:clrMapOvr>
    <a:masterClrMapping/>
  </p:clrMapOvr>
  <p:transition spd="slow" advTm="3000">
    <p:rand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1EE544F4-1CD4-40C3-8991-707A996EE704}"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4D913751-9D3D-4A01-B85E-6BAD00728C8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2316285890"/>
      </p:ext>
    </p:extLst>
  </p:cSld>
  <p:clrMapOvr>
    <a:masterClrMapping/>
  </p:clrMapOvr>
  <p:transition spd="slow" advTm="3000">
    <p:rand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78C166D7-D09F-4521-966D-747AD7AFC6C6}"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86CE4B-B588-40E5-8ECD-4B5D285880AF}"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6416086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8C8C2E7-D9A1-4F2A-B1D7-EB8F11C63E00}"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929BAE42-B845-4293-A59C-2457E7C6BCE1}"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202489784"/>
      </p:ext>
    </p:extLst>
  </p:cSld>
  <p:clrMapOvr>
    <a:masterClrMapping/>
  </p:clrMapOvr>
  <p:transition spd="slow" advTm="3000">
    <p:rand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5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870C6EB5-EA0A-43A0-98EF-ED36E722F0E5}"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FC7AE998-C692-4090-8E4D-3E37D5BCFB8C}"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85116095"/>
      </p:ext>
    </p:extLst>
  </p:cSld>
  <p:clrMapOvr>
    <a:masterClrMapping/>
  </p:clrMapOvr>
  <p:transition spd="slow" advTm="3000">
    <p:rand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3517F40E-A9C8-40ED-844A-908214B46A98}"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04E6D993-4093-47EC-9FCC-D49C45A27B13}"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0537553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7292B34-5883-4B8B-B3BA-FA0ACEFF8682}" type="datetimeFigureOut">
              <a:rPr lang="zh-CN" altLang="en-US">
                <a:latin typeface="Arial" panose="020B0604020202020204" pitchFamily="34" charset="0"/>
              </a:rPr>
              <a:pPr eaLnBrk="0" fontAlgn="base" hangingPunct="0">
                <a:spcBef>
                  <a:spcPct val="0"/>
                </a:spcBef>
                <a:spcAft>
                  <a:spcPct val="0"/>
                </a:spcAft>
                <a:defRPr/>
              </a:pPr>
              <a:t>2024/9/7</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5B23BE82-519B-417D-A8EA-517AF68D8DFB}"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79737910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C8BA031-7A04-4F30-A9D1-CB685CA7352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7C31E6-FACD-476F-9CF6-01BBC798C43A}" type="slidenum">
              <a:rPr lang="zh-CN" altLang="en-US"/>
              <a:pPr>
                <a:defRPr/>
              </a:pPr>
              <a:t>‹#›</a:t>
            </a:fld>
            <a:endParaRPr lang="zh-CN" altLang="en-US"/>
          </a:p>
        </p:txBody>
      </p:sp>
    </p:spTree>
    <p:extLst>
      <p:ext uri="{BB962C8B-B14F-4D97-AF65-F5344CB8AC3E}">
        <p14:creationId xmlns:p14="http://schemas.microsoft.com/office/powerpoint/2010/main" val="25903404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FBCC6EB-F95B-4E4C-8E14-68E0F041763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FA22D60-79BB-45A5-9765-A67AFCE26A2E}" type="slidenum">
              <a:rPr lang="zh-CN" altLang="en-US"/>
              <a:pPr>
                <a:defRPr/>
              </a:pPr>
              <a:t>‹#›</a:t>
            </a:fld>
            <a:endParaRPr lang="zh-CN" altLang="en-US"/>
          </a:p>
        </p:txBody>
      </p:sp>
    </p:spTree>
    <p:extLst>
      <p:ext uri="{BB962C8B-B14F-4D97-AF65-F5344CB8AC3E}">
        <p14:creationId xmlns:p14="http://schemas.microsoft.com/office/powerpoint/2010/main" val="168460405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260DC1B-B3EF-46F7-8557-0827D2118729}"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FD8B02A-D227-4516-8937-BF8FEA5DD4DE}" type="slidenum">
              <a:rPr lang="zh-CN" altLang="en-US"/>
              <a:pPr>
                <a:defRPr/>
              </a:pPr>
              <a:t>‹#›</a:t>
            </a:fld>
            <a:endParaRPr lang="zh-CN" altLang="en-US"/>
          </a:p>
        </p:txBody>
      </p:sp>
    </p:spTree>
    <p:extLst>
      <p:ext uri="{BB962C8B-B14F-4D97-AF65-F5344CB8AC3E}">
        <p14:creationId xmlns:p14="http://schemas.microsoft.com/office/powerpoint/2010/main" val="2786853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0FC47F7-AA7A-4485-AFDD-A750FB10D0E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BD62D9F-9CA3-4373-8CC0-6194827ABACD}" type="slidenum">
              <a:rPr lang="zh-CN" altLang="en-US"/>
              <a:pPr>
                <a:defRPr/>
              </a:pPr>
              <a:t>‹#›</a:t>
            </a:fld>
            <a:endParaRPr lang="zh-CN" altLang="en-US"/>
          </a:p>
        </p:txBody>
      </p:sp>
    </p:spTree>
    <p:extLst>
      <p:ext uri="{BB962C8B-B14F-4D97-AF65-F5344CB8AC3E}">
        <p14:creationId xmlns:p14="http://schemas.microsoft.com/office/powerpoint/2010/main" val="16671401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EF8DF0E4-0C48-4AAF-B20A-C7B45898493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8CA8076-6CE2-462C-BD6A-35269E6FE6CB}" type="slidenum">
              <a:rPr lang="zh-CN" altLang="en-US"/>
              <a:pPr>
                <a:defRPr/>
              </a:pPr>
              <a:t>‹#›</a:t>
            </a:fld>
            <a:endParaRPr lang="zh-CN" altLang="en-US"/>
          </a:p>
        </p:txBody>
      </p:sp>
    </p:spTree>
    <p:extLst>
      <p:ext uri="{BB962C8B-B14F-4D97-AF65-F5344CB8AC3E}">
        <p14:creationId xmlns:p14="http://schemas.microsoft.com/office/powerpoint/2010/main" val="410305619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51BEDFD-6B39-4FB7-BF88-48C6A06DCB22}"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0D435EB-9964-444A-B522-FD46CF1911DE}" type="slidenum">
              <a:rPr lang="zh-CN" altLang="en-US"/>
              <a:pPr>
                <a:defRPr/>
              </a:pPr>
              <a:t>‹#›</a:t>
            </a:fld>
            <a:endParaRPr lang="zh-CN" altLang="en-US"/>
          </a:p>
        </p:txBody>
      </p:sp>
    </p:spTree>
    <p:extLst>
      <p:ext uri="{BB962C8B-B14F-4D97-AF65-F5344CB8AC3E}">
        <p14:creationId xmlns:p14="http://schemas.microsoft.com/office/powerpoint/2010/main" val="3537588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1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63C7EFAC-FEFB-4689-81F0-9C76E6F980C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9B98FC8-939C-47B7-AE97-056089A55F85}" type="slidenum">
              <a:rPr lang="zh-CN" altLang="en-US"/>
              <a:pPr>
                <a:defRPr/>
              </a:pPr>
              <a:t>‹#›</a:t>
            </a:fld>
            <a:endParaRPr lang="zh-CN" altLang="en-US"/>
          </a:p>
        </p:txBody>
      </p:sp>
    </p:spTree>
    <p:extLst>
      <p:ext uri="{BB962C8B-B14F-4D97-AF65-F5344CB8AC3E}">
        <p14:creationId xmlns:p14="http://schemas.microsoft.com/office/powerpoint/2010/main" val="202992710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90A386-EFD5-46A6-8254-F2FC0AA0B0FC}"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E9BBA9E-6095-4846-BF3E-F8EC34AEDCDF}" type="slidenum">
              <a:rPr lang="zh-CN" altLang="en-US"/>
              <a:pPr>
                <a:defRPr/>
              </a:pPr>
              <a:t>‹#›</a:t>
            </a:fld>
            <a:endParaRPr lang="zh-CN" altLang="en-US"/>
          </a:p>
        </p:txBody>
      </p:sp>
    </p:spTree>
    <p:extLst>
      <p:ext uri="{BB962C8B-B14F-4D97-AF65-F5344CB8AC3E}">
        <p14:creationId xmlns:p14="http://schemas.microsoft.com/office/powerpoint/2010/main" val="280133288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4D01BBBA-F409-4C05-B8AC-A8ECAB4F11B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422C912-944C-4A48-963F-6E0FD0EE1C15}" type="slidenum">
              <a:rPr lang="zh-CN" altLang="en-US"/>
              <a:pPr>
                <a:defRPr/>
              </a:pPr>
              <a:t>‹#›</a:t>
            </a:fld>
            <a:endParaRPr lang="zh-CN" altLang="en-US"/>
          </a:p>
        </p:txBody>
      </p:sp>
    </p:spTree>
    <p:extLst>
      <p:ext uri="{BB962C8B-B14F-4D97-AF65-F5344CB8AC3E}">
        <p14:creationId xmlns:p14="http://schemas.microsoft.com/office/powerpoint/2010/main" val="170950499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E017C77-A737-4C4C-9C9A-C889CEFD90B2}"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3F832B00-3FAD-4673-8285-236B783AD79C}" type="slidenum">
              <a:rPr lang="zh-CN" altLang="en-US"/>
              <a:pPr>
                <a:defRPr/>
              </a:pPr>
              <a:t>‹#›</a:t>
            </a:fld>
            <a:endParaRPr lang="zh-CN" altLang="en-US"/>
          </a:p>
        </p:txBody>
      </p:sp>
    </p:spTree>
    <p:extLst>
      <p:ext uri="{BB962C8B-B14F-4D97-AF65-F5344CB8AC3E}">
        <p14:creationId xmlns:p14="http://schemas.microsoft.com/office/powerpoint/2010/main" val="231267653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1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8D03E80-6151-414B-AC71-EFCDCF6453B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89ECDE6-5CF5-47D2-90E3-F152563EF69D}" type="slidenum">
              <a:rPr lang="zh-CN" altLang="en-US"/>
              <a:pPr>
                <a:defRPr/>
              </a:pPr>
              <a:t>‹#›</a:t>
            </a:fld>
            <a:endParaRPr lang="zh-CN" altLang="en-US"/>
          </a:p>
        </p:txBody>
      </p:sp>
    </p:spTree>
    <p:extLst>
      <p:ext uri="{BB962C8B-B14F-4D97-AF65-F5344CB8AC3E}">
        <p14:creationId xmlns:p14="http://schemas.microsoft.com/office/powerpoint/2010/main" val="23296046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1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A1E064EE-7E38-48BB-B720-AF28BB630D65}"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C1CB13EF-6087-4E41-A5F0-5F7A3D3A8B8E}" type="slidenum">
              <a:rPr lang="zh-CN" altLang="en-US"/>
              <a:pPr>
                <a:defRPr/>
              </a:pPr>
              <a:t>‹#›</a:t>
            </a:fld>
            <a:endParaRPr lang="zh-CN" altLang="en-US"/>
          </a:p>
        </p:txBody>
      </p:sp>
    </p:spTree>
    <p:extLst>
      <p:ext uri="{BB962C8B-B14F-4D97-AF65-F5344CB8AC3E}">
        <p14:creationId xmlns:p14="http://schemas.microsoft.com/office/powerpoint/2010/main" val="427491177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CF614EBB-4B8F-4EAE-BD19-C210E3DE571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2776189-53FC-40AA-B36F-67657DE8DDBE}" type="slidenum">
              <a:rPr lang="zh-CN" altLang="en-US"/>
              <a:pPr>
                <a:defRPr/>
              </a:pPr>
              <a:t>‹#›</a:t>
            </a:fld>
            <a:endParaRPr lang="zh-CN" altLang="en-US"/>
          </a:p>
        </p:txBody>
      </p:sp>
    </p:spTree>
    <p:extLst>
      <p:ext uri="{BB962C8B-B14F-4D97-AF65-F5344CB8AC3E}">
        <p14:creationId xmlns:p14="http://schemas.microsoft.com/office/powerpoint/2010/main" val="1715792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B2DA3C8-5D9F-43D0-97EA-F32B98F9382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13957CD-5CB9-481B-B5E5-E4F8014D8192}" type="slidenum">
              <a:rPr lang="zh-CN" altLang="en-US"/>
              <a:pPr>
                <a:defRPr/>
              </a:pPr>
              <a:t>‹#›</a:t>
            </a:fld>
            <a:endParaRPr lang="zh-CN" altLang="en-US"/>
          </a:p>
        </p:txBody>
      </p:sp>
    </p:spTree>
    <p:extLst>
      <p:ext uri="{BB962C8B-B14F-4D97-AF65-F5344CB8AC3E}">
        <p14:creationId xmlns:p14="http://schemas.microsoft.com/office/powerpoint/2010/main" val="8556489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0121AE68-BAFF-4003-A40E-16C2230056B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CD0E452F-DF74-496C-AF96-27B0B3670612}" type="slidenum">
              <a:rPr lang="zh-CN" altLang="en-US"/>
              <a:pPr>
                <a:defRPr/>
              </a:pPr>
              <a:t>‹#›</a:t>
            </a:fld>
            <a:endParaRPr lang="zh-CN" altLang="en-US"/>
          </a:p>
        </p:txBody>
      </p:sp>
    </p:spTree>
    <p:extLst>
      <p:ext uri="{BB962C8B-B14F-4D97-AF65-F5344CB8AC3E}">
        <p14:creationId xmlns:p14="http://schemas.microsoft.com/office/powerpoint/2010/main" val="314433012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08512DE2-4DC4-4326-88D7-FDB36F349599}"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343CB965-1D2E-4B56-8C18-787DF2C0E001}" type="slidenum">
              <a:rPr lang="zh-CN" altLang="en-US"/>
              <a:pPr>
                <a:defRPr/>
              </a:pPr>
              <a:t>‹#›</a:t>
            </a:fld>
            <a:endParaRPr lang="zh-CN" altLang="en-US"/>
          </a:p>
        </p:txBody>
      </p:sp>
    </p:spTree>
    <p:extLst>
      <p:ext uri="{BB962C8B-B14F-4D97-AF65-F5344CB8AC3E}">
        <p14:creationId xmlns:p14="http://schemas.microsoft.com/office/powerpoint/2010/main" val="174703933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4A01F2E2-11DA-4ED6-B192-87E0BAB6A4FA}"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A9165B0F-3C23-4B38-9C1F-F3F7FFA26160}" type="slidenum">
              <a:rPr lang="zh-CN" altLang="en-US"/>
              <a:pPr>
                <a:defRPr/>
              </a:pPr>
              <a:t>‹#›</a:t>
            </a:fld>
            <a:endParaRPr lang="zh-CN" altLang="en-US"/>
          </a:p>
        </p:txBody>
      </p:sp>
    </p:spTree>
    <p:extLst>
      <p:ext uri="{BB962C8B-B14F-4D97-AF65-F5344CB8AC3E}">
        <p14:creationId xmlns:p14="http://schemas.microsoft.com/office/powerpoint/2010/main" val="45181590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DD61224-0495-441C-BD06-51514C906F9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E81F6E73-2F6A-4BF2-B1CC-590D039CB07D}" type="slidenum">
              <a:rPr lang="zh-CN" altLang="en-US"/>
              <a:pPr>
                <a:defRPr/>
              </a:pPr>
              <a:t>‹#›</a:t>
            </a:fld>
            <a:endParaRPr lang="zh-CN" altLang="en-US"/>
          </a:p>
        </p:txBody>
      </p:sp>
    </p:spTree>
    <p:extLst>
      <p:ext uri="{BB962C8B-B14F-4D97-AF65-F5344CB8AC3E}">
        <p14:creationId xmlns:p14="http://schemas.microsoft.com/office/powerpoint/2010/main" val="72197038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8BC3FCE-0E5C-4B8B-BCBE-6F568FB56065}"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F4DF756D-4853-4965-A10E-090D72F40C13}" type="slidenum">
              <a:rPr lang="zh-CN" altLang="en-US"/>
              <a:pPr>
                <a:defRPr/>
              </a:pPr>
              <a:t>‹#›</a:t>
            </a:fld>
            <a:endParaRPr lang="zh-CN" altLang="en-US"/>
          </a:p>
        </p:txBody>
      </p:sp>
    </p:spTree>
    <p:extLst>
      <p:ext uri="{BB962C8B-B14F-4D97-AF65-F5344CB8AC3E}">
        <p14:creationId xmlns:p14="http://schemas.microsoft.com/office/powerpoint/2010/main" val="25791218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C2B59E68-510C-4900-A49A-C787891A56C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13AC1612-1816-42A7-85A2-AEA8A8B5008D}" type="slidenum">
              <a:rPr lang="zh-CN" altLang="en-US"/>
              <a:pPr>
                <a:defRPr/>
              </a:pPr>
              <a:t>‹#›</a:t>
            </a:fld>
            <a:endParaRPr lang="zh-CN" altLang="en-US"/>
          </a:p>
        </p:txBody>
      </p:sp>
    </p:spTree>
    <p:extLst>
      <p:ext uri="{BB962C8B-B14F-4D97-AF65-F5344CB8AC3E}">
        <p14:creationId xmlns:p14="http://schemas.microsoft.com/office/powerpoint/2010/main" val="176362552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50F134BC-AFDC-4093-899F-32AED061E90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BC2BF43-426C-475A-85F1-7C76D6C40F10}" type="slidenum">
              <a:rPr lang="zh-CN" altLang="en-US"/>
              <a:pPr>
                <a:defRPr/>
              </a:pPr>
              <a:t>‹#›</a:t>
            </a:fld>
            <a:endParaRPr lang="zh-CN" altLang="en-US"/>
          </a:p>
        </p:txBody>
      </p:sp>
    </p:spTree>
    <p:extLst>
      <p:ext uri="{BB962C8B-B14F-4D97-AF65-F5344CB8AC3E}">
        <p14:creationId xmlns:p14="http://schemas.microsoft.com/office/powerpoint/2010/main" val="129679111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D60C7E0-4413-4026-9A2D-FEDF8C18558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CC2AE7-45DD-4A3E-AB00-F3AA7E7A6210}" type="slidenum">
              <a:rPr lang="zh-CN" altLang="en-US"/>
              <a:pPr>
                <a:defRPr/>
              </a:pPr>
              <a:t>‹#›</a:t>
            </a:fld>
            <a:endParaRPr lang="zh-CN" altLang="en-US"/>
          </a:p>
        </p:txBody>
      </p:sp>
    </p:spTree>
    <p:extLst>
      <p:ext uri="{BB962C8B-B14F-4D97-AF65-F5344CB8AC3E}">
        <p14:creationId xmlns:p14="http://schemas.microsoft.com/office/powerpoint/2010/main" val="7777283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516B9C9-4EEC-4310-9F07-1E6C70BE244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C6AA8ED-8F2C-4EC4-B82D-409B0CA45E6E}" type="slidenum">
              <a:rPr lang="zh-CN" altLang="en-US"/>
              <a:pPr>
                <a:defRPr/>
              </a:pPr>
              <a:t>‹#›</a:t>
            </a:fld>
            <a:endParaRPr lang="zh-CN" altLang="en-US"/>
          </a:p>
        </p:txBody>
      </p:sp>
    </p:spTree>
    <p:extLst>
      <p:ext uri="{BB962C8B-B14F-4D97-AF65-F5344CB8AC3E}">
        <p14:creationId xmlns:p14="http://schemas.microsoft.com/office/powerpoint/2010/main" val="2068137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72B8EC4-8CD7-4D11-937C-4C44AA23B04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DA4CE660-90F1-419F-B5D1-58B14CBA1CA5}" type="slidenum">
              <a:rPr lang="zh-CN" altLang="en-US"/>
              <a:pPr>
                <a:defRPr/>
              </a:pPr>
              <a:t>‹#›</a:t>
            </a:fld>
            <a:endParaRPr lang="zh-CN" altLang="en-US"/>
          </a:p>
        </p:txBody>
      </p:sp>
    </p:spTree>
    <p:extLst>
      <p:ext uri="{BB962C8B-B14F-4D97-AF65-F5344CB8AC3E}">
        <p14:creationId xmlns:p14="http://schemas.microsoft.com/office/powerpoint/2010/main" val="386208182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0610D859-5EFB-48AE-8618-ADEAD2263A3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5AF3CBEE-269F-4CF3-BA82-EFD617615D61}" type="slidenum">
              <a:rPr lang="zh-CN" altLang="en-US"/>
              <a:pPr>
                <a:defRPr/>
              </a:pPr>
              <a:t>‹#›</a:t>
            </a:fld>
            <a:endParaRPr lang="zh-CN" altLang="en-US"/>
          </a:p>
        </p:txBody>
      </p:sp>
    </p:spTree>
    <p:extLst>
      <p:ext uri="{BB962C8B-B14F-4D97-AF65-F5344CB8AC3E}">
        <p14:creationId xmlns:p14="http://schemas.microsoft.com/office/powerpoint/2010/main" val="267687784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154DB51B-9531-4C19-A59B-92D39ABC238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019C77E-223C-4747-BE43-ECE2EE23F37D}" type="slidenum">
              <a:rPr lang="zh-CN" altLang="en-US"/>
              <a:pPr>
                <a:defRPr/>
              </a:pPr>
              <a:t>‹#›</a:t>
            </a:fld>
            <a:endParaRPr lang="zh-CN" altLang="en-US"/>
          </a:p>
        </p:txBody>
      </p:sp>
    </p:spTree>
    <p:extLst>
      <p:ext uri="{BB962C8B-B14F-4D97-AF65-F5344CB8AC3E}">
        <p14:creationId xmlns:p14="http://schemas.microsoft.com/office/powerpoint/2010/main" val="133193875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A9B20BD9-3109-46DC-B888-C2F7EC396F89}"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2502EF07-888D-4C91-BE15-677C5C658B2D}" type="slidenum">
              <a:rPr lang="zh-CN" altLang="en-US"/>
              <a:pPr>
                <a:defRPr/>
              </a:pPr>
              <a:t>‹#›</a:t>
            </a:fld>
            <a:endParaRPr lang="zh-CN" altLang="en-US"/>
          </a:p>
        </p:txBody>
      </p:sp>
    </p:spTree>
    <p:extLst>
      <p:ext uri="{BB962C8B-B14F-4D97-AF65-F5344CB8AC3E}">
        <p14:creationId xmlns:p14="http://schemas.microsoft.com/office/powerpoint/2010/main" val="3117520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5585746-5F6C-4DD2-A04D-8A6778C6301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39632962-CA3B-4A29-B32D-A6E5E0B3EB99}" type="slidenum">
              <a:rPr lang="zh-CN" altLang="en-US"/>
              <a:pPr>
                <a:defRPr/>
              </a:pPr>
              <a:t>‹#›</a:t>
            </a:fld>
            <a:endParaRPr lang="zh-CN" altLang="en-US"/>
          </a:p>
        </p:txBody>
      </p:sp>
    </p:spTree>
    <p:extLst>
      <p:ext uri="{BB962C8B-B14F-4D97-AF65-F5344CB8AC3E}">
        <p14:creationId xmlns:p14="http://schemas.microsoft.com/office/powerpoint/2010/main" val="191149629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481D8BF0-877F-4893-B423-965D80494B8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227E2B7-FA8A-47D9-9D7D-4577453FB244}" type="slidenum">
              <a:rPr lang="zh-CN" altLang="en-US"/>
              <a:pPr>
                <a:defRPr/>
              </a:pPr>
              <a:t>‹#›</a:t>
            </a:fld>
            <a:endParaRPr lang="zh-CN" altLang="en-US"/>
          </a:p>
        </p:txBody>
      </p:sp>
    </p:spTree>
    <p:extLst>
      <p:ext uri="{BB962C8B-B14F-4D97-AF65-F5344CB8AC3E}">
        <p14:creationId xmlns:p14="http://schemas.microsoft.com/office/powerpoint/2010/main" val="258614654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98F6384F-29FA-4B68-8C8E-802160D0B09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84966F25-2422-42A9-BC63-EBC86F6A8AF5}" type="slidenum">
              <a:rPr lang="zh-CN" altLang="en-US"/>
              <a:pPr>
                <a:defRPr/>
              </a:pPr>
              <a:t>‹#›</a:t>
            </a:fld>
            <a:endParaRPr lang="zh-CN" altLang="en-US"/>
          </a:p>
        </p:txBody>
      </p:sp>
    </p:spTree>
    <p:extLst>
      <p:ext uri="{BB962C8B-B14F-4D97-AF65-F5344CB8AC3E}">
        <p14:creationId xmlns:p14="http://schemas.microsoft.com/office/powerpoint/2010/main" val="271343037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BF208C90-B6E7-4874-B28D-CDC06553675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87DE23BA-B423-44CA-BA6A-28A4D3679C71}" type="slidenum">
              <a:rPr lang="zh-CN" altLang="en-US"/>
              <a:pPr>
                <a:defRPr/>
              </a:pPr>
              <a:t>‹#›</a:t>
            </a:fld>
            <a:endParaRPr lang="zh-CN" altLang="en-US"/>
          </a:p>
        </p:txBody>
      </p:sp>
    </p:spTree>
    <p:extLst>
      <p:ext uri="{BB962C8B-B14F-4D97-AF65-F5344CB8AC3E}">
        <p14:creationId xmlns:p14="http://schemas.microsoft.com/office/powerpoint/2010/main" val="381541981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486FA13C-FCD4-4405-8692-E660DDE46F27}"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6AC0C934-8066-477A-83D7-A584ADEDDB65}" type="slidenum">
              <a:rPr lang="zh-CN" altLang="en-US"/>
              <a:pPr>
                <a:defRPr/>
              </a:pPr>
              <a:t>‹#›</a:t>
            </a:fld>
            <a:endParaRPr lang="zh-CN" altLang="en-US"/>
          </a:p>
        </p:txBody>
      </p:sp>
    </p:spTree>
    <p:extLst>
      <p:ext uri="{BB962C8B-B14F-4D97-AF65-F5344CB8AC3E}">
        <p14:creationId xmlns:p14="http://schemas.microsoft.com/office/powerpoint/2010/main" val="20894089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3AA7AC-749F-4165-A2B4-13E8593CDA72}"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74B0D1B-E5E8-4E7D-BE12-85DE3A23736E}" type="slidenum">
              <a:rPr lang="zh-CN" altLang="en-US"/>
              <a:pPr>
                <a:defRPr/>
              </a:pPr>
              <a:t>‹#›</a:t>
            </a:fld>
            <a:endParaRPr lang="zh-CN" altLang="en-US"/>
          </a:p>
        </p:txBody>
      </p:sp>
    </p:spTree>
    <p:extLst>
      <p:ext uri="{BB962C8B-B14F-4D97-AF65-F5344CB8AC3E}">
        <p14:creationId xmlns:p14="http://schemas.microsoft.com/office/powerpoint/2010/main" val="1707979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E9C4F45-617C-47A4-BFD2-F001668148EF}"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2BF9AA-F32A-4CB7-8273-2EAD486C7FE8}" type="slidenum">
              <a:rPr lang="zh-CN" altLang="en-US"/>
              <a:pPr>
                <a:defRPr/>
              </a:pPr>
              <a:t>‹#›</a:t>
            </a:fld>
            <a:endParaRPr lang="zh-CN" altLang="en-US"/>
          </a:p>
        </p:txBody>
      </p:sp>
    </p:spTree>
    <p:extLst>
      <p:ext uri="{BB962C8B-B14F-4D97-AF65-F5344CB8AC3E}">
        <p14:creationId xmlns:p14="http://schemas.microsoft.com/office/powerpoint/2010/main" val="114142568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4FB4BBA-422A-4D90-8743-20F6C35C058E}"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BA1FA09-652B-410D-879F-9E22128F344D}" type="slidenum">
              <a:rPr lang="zh-CN" altLang="en-US"/>
              <a:pPr>
                <a:defRPr/>
              </a:pPr>
              <a:t>‹#›</a:t>
            </a:fld>
            <a:endParaRPr lang="zh-CN" altLang="en-US"/>
          </a:p>
        </p:txBody>
      </p:sp>
    </p:spTree>
    <p:extLst>
      <p:ext uri="{BB962C8B-B14F-4D97-AF65-F5344CB8AC3E}">
        <p14:creationId xmlns:p14="http://schemas.microsoft.com/office/powerpoint/2010/main" val="309678322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3B5269-58BC-4C09-A833-8BE82BB40BFD}"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162CD641-620D-41F8-B5FC-FE3FDB5CCC64}" type="slidenum">
              <a:rPr lang="zh-CN" altLang="en-US"/>
              <a:pPr>
                <a:defRPr/>
              </a:pPr>
              <a:t>‹#›</a:t>
            </a:fld>
            <a:endParaRPr lang="zh-CN" altLang="en-US"/>
          </a:p>
        </p:txBody>
      </p:sp>
    </p:spTree>
    <p:extLst>
      <p:ext uri="{BB962C8B-B14F-4D97-AF65-F5344CB8AC3E}">
        <p14:creationId xmlns:p14="http://schemas.microsoft.com/office/powerpoint/2010/main" val="144412023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DDDD443-B77E-4A2C-86BE-1D9E811151AD}"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937C41F-A2D8-4FA2-AB1D-EB1F73575AFA}" type="slidenum">
              <a:rPr lang="zh-CN" altLang="en-US"/>
              <a:pPr>
                <a:defRPr/>
              </a:pPr>
              <a:t>‹#›</a:t>
            </a:fld>
            <a:endParaRPr lang="zh-CN" altLang="en-US"/>
          </a:p>
        </p:txBody>
      </p:sp>
    </p:spTree>
    <p:extLst>
      <p:ext uri="{BB962C8B-B14F-4D97-AF65-F5344CB8AC3E}">
        <p14:creationId xmlns:p14="http://schemas.microsoft.com/office/powerpoint/2010/main" val="406416684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E6569BD-2532-495C-9688-3B960E983CC5}"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27BC1FC-FDDB-48F4-ADAD-F766A4866581}" type="slidenum">
              <a:rPr lang="zh-CN" altLang="en-US"/>
              <a:pPr>
                <a:defRPr/>
              </a:pPr>
              <a:t>‹#›</a:t>
            </a:fld>
            <a:endParaRPr lang="zh-CN" altLang="en-US"/>
          </a:p>
        </p:txBody>
      </p:sp>
    </p:spTree>
    <p:extLst>
      <p:ext uri="{BB962C8B-B14F-4D97-AF65-F5344CB8AC3E}">
        <p14:creationId xmlns:p14="http://schemas.microsoft.com/office/powerpoint/2010/main" val="173831747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A3A5277-5AFA-48CA-A260-05AFC8748559}"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D6B2875E-4070-4E6A-A276-286023FA522C}" type="slidenum">
              <a:rPr lang="zh-CN" altLang="en-US"/>
              <a:pPr>
                <a:defRPr/>
              </a:pPr>
              <a:t>‹#›</a:t>
            </a:fld>
            <a:endParaRPr lang="zh-CN" altLang="en-US"/>
          </a:p>
        </p:txBody>
      </p:sp>
    </p:spTree>
    <p:extLst>
      <p:ext uri="{BB962C8B-B14F-4D97-AF65-F5344CB8AC3E}">
        <p14:creationId xmlns:p14="http://schemas.microsoft.com/office/powerpoint/2010/main" val="101244737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2E34538-1EF2-457A-8F32-C512FD1D6B8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F6DF3D-F4DE-4C2F-9544-46099B2939C3}" type="slidenum">
              <a:rPr lang="zh-CN" altLang="en-US"/>
              <a:pPr>
                <a:defRPr/>
              </a:pPr>
              <a:t>‹#›</a:t>
            </a:fld>
            <a:endParaRPr lang="zh-CN" altLang="en-US"/>
          </a:p>
        </p:txBody>
      </p:sp>
    </p:spTree>
    <p:extLst>
      <p:ext uri="{BB962C8B-B14F-4D97-AF65-F5344CB8AC3E}">
        <p14:creationId xmlns:p14="http://schemas.microsoft.com/office/powerpoint/2010/main" val="230517068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922A4107-B0A1-459E-903B-10822E0405CB}"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3E31633-4AA6-440C-9534-A3469AF7CD14}" type="slidenum">
              <a:rPr lang="zh-CN" altLang="en-US"/>
              <a:pPr>
                <a:defRPr/>
              </a:pPr>
              <a:t>‹#›</a:t>
            </a:fld>
            <a:endParaRPr lang="zh-CN" altLang="en-US"/>
          </a:p>
        </p:txBody>
      </p:sp>
    </p:spTree>
    <p:extLst>
      <p:ext uri="{BB962C8B-B14F-4D97-AF65-F5344CB8AC3E}">
        <p14:creationId xmlns:p14="http://schemas.microsoft.com/office/powerpoint/2010/main" val="327980254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1B0C0FB-29EA-4D61-86BD-A2DCA02E500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8A90D80-2089-4B2B-A830-2EB2AD680CBD}" type="slidenum">
              <a:rPr lang="zh-CN" altLang="en-US"/>
              <a:pPr>
                <a:defRPr/>
              </a:pPr>
              <a:t>‹#›</a:t>
            </a:fld>
            <a:endParaRPr lang="zh-CN" altLang="en-US"/>
          </a:p>
        </p:txBody>
      </p:sp>
    </p:spTree>
    <p:extLst>
      <p:ext uri="{BB962C8B-B14F-4D97-AF65-F5344CB8AC3E}">
        <p14:creationId xmlns:p14="http://schemas.microsoft.com/office/powerpoint/2010/main" val="3117078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2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4A6BABE-1D06-4D2D-90C9-E8A68D1AEEF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14D4874-E9D7-4BD7-882B-CDE275910997}" type="slidenum">
              <a:rPr lang="zh-CN" altLang="en-US"/>
              <a:pPr>
                <a:defRPr/>
              </a:pPr>
              <a:t>‹#›</a:t>
            </a:fld>
            <a:endParaRPr lang="zh-CN" altLang="en-US"/>
          </a:p>
        </p:txBody>
      </p:sp>
    </p:spTree>
    <p:extLst>
      <p:ext uri="{BB962C8B-B14F-4D97-AF65-F5344CB8AC3E}">
        <p14:creationId xmlns:p14="http://schemas.microsoft.com/office/powerpoint/2010/main" val="356963091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2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47B1941-D711-46D8-B955-BFE6F2A74FE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75D17EEA-7F15-44BD-8C1B-59BDEBB80DCD}" type="slidenum">
              <a:rPr lang="zh-CN" altLang="en-US"/>
              <a:pPr>
                <a:defRPr/>
              </a:pPr>
              <a:t>‹#›</a:t>
            </a:fld>
            <a:endParaRPr lang="zh-CN" altLang="en-US"/>
          </a:p>
        </p:txBody>
      </p:sp>
    </p:spTree>
    <p:extLst>
      <p:ext uri="{BB962C8B-B14F-4D97-AF65-F5344CB8AC3E}">
        <p14:creationId xmlns:p14="http://schemas.microsoft.com/office/powerpoint/2010/main" val="336841096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398BF517-BFFE-4060-B21E-0ADEBEDDDB72}"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A7E0A85F-EBA5-47ED-A844-861C20184029}" type="slidenum">
              <a:rPr lang="zh-CN" altLang="en-US"/>
              <a:pPr>
                <a:defRPr/>
              </a:pPr>
              <a:t>‹#›</a:t>
            </a:fld>
            <a:endParaRPr lang="zh-CN" altLang="en-US"/>
          </a:p>
        </p:txBody>
      </p:sp>
    </p:spTree>
    <p:extLst>
      <p:ext uri="{BB962C8B-B14F-4D97-AF65-F5344CB8AC3E}">
        <p14:creationId xmlns:p14="http://schemas.microsoft.com/office/powerpoint/2010/main" val="287659141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FCCF687B-4CD6-4CAB-8DDA-8034461FE10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9D7741-E8B1-4D9B-8251-36D10D23A0D2}" type="slidenum">
              <a:rPr lang="zh-CN" altLang="en-US"/>
              <a:pPr>
                <a:defRPr/>
              </a:pPr>
              <a:t>‹#›</a:t>
            </a:fld>
            <a:endParaRPr lang="zh-CN" altLang="en-US"/>
          </a:p>
        </p:txBody>
      </p:sp>
    </p:spTree>
    <p:extLst>
      <p:ext uri="{BB962C8B-B14F-4D97-AF65-F5344CB8AC3E}">
        <p14:creationId xmlns:p14="http://schemas.microsoft.com/office/powerpoint/2010/main" val="379272115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1CF3B492-C744-4465-BFBB-DBE2ABA738D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2F885B7C-0836-42EB-A606-E9B53247CEC6}" type="slidenum">
              <a:rPr lang="zh-CN" altLang="en-US"/>
              <a:pPr>
                <a:defRPr/>
              </a:pPr>
              <a:t>‹#›</a:t>
            </a:fld>
            <a:endParaRPr lang="zh-CN" altLang="en-US"/>
          </a:p>
        </p:txBody>
      </p:sp>
    </p:spTree>
    <p:extLst>
      <p:ext uri="{BB962C8B-B14F-4D97-AF65-F5344CB8AC3E}">
        <p14:creationId xmlns:p14="http://schemas.microsoft.com/office/powerpoint/2010/main" val="125582555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521254A7-536E-47AC-B2C5-9772F222162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09DA0774-5539-4134-B999-494B7D1FC4C6}" type="slidenum">
              <a:rPr lang="zh-CN" altLang="en-US"/>
              <a:pPr>
                <a:defRPr/>
              </a:pPr>
              <a:t>‹#›</a:t>
            </a:fld>
            <a:endParaRPr lang="zh-CN" altLang="en-US"/>
          </a:p>
        </p:txBody>
      </p:sp>
    </p:spTree>
    <p:extLst>
      <p:ext uri="{BB962C8B-B14F-4D97-AF65-F5344CB8AC3E}">
        <p14:creationId xmlns:p14="http://schemas.microsoft.com/office/powerpoint/2010/main" val="226075330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4ECE46D-BECA-4C6E-A072-BD13EDB419F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81ECBD4B-2BD0-417B-BC6E-CDE1A31BEA11}" type="slidenum">
              <a:rPr lang="zh-CN" altLang="en-US"/>
              <a:pPr>
                <a:defRPr/>
              </a:pPr>
              <a:t>‹#›</a:t>
            </a:fld>
            <a:endParaRPr lang="zh-CN" altLang="en-US"/>
          </a:p>
        </p:txBody>
      </p:sp>
    </p:spTree>
    <p:extLst>
      <p:ext uri="{BB962C8B-B14F-4D97-AF65-F5344CB8AC3E}">
        <p14:creationId xmlns:p14="http://schemas.microsoft.com/office/powerpoint/2010/main" val="5686682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85A40DF-DD3A-4F2B-810A-93DF1444787F}"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0A4CD924-1350-4431-AB16-3298BBB0B042}" type="slidenum">
              <a:rPr lang="zh-CN" altLang="en-US"/>
              <a:pPr>
                <a:defRPr/>
              </a:pPr>
              <a:t>‹#›</a:t>
            </a:fld>
            <a:endParaRPr lang="zh-CN" altLang="en-US"/>
          </a:p>
        </p:txBody>
      </p:sp>
    </p:spTree>
    <p:extLst>
      <p:ext uri="{BB962C8B-B14F-4D97-AF65-F5344CB8AC3E}">
        <p14:creationId xmlns:p14="http://schemas.microsoft.com/office/powerpoint/2010/main" val="405007200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51A603E7-B2EC-46EB-A87C-F63CCA70271C}"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48F34C8F-D7E0-4F03-82D2-C4EC2A6D66FF}" type="slidenum">
              <a:rPr lang="zh-CN" altLang="en-US"/>
              <a:pPr>
                <a:defRPr/>
              </a:pPr>
              <a:t>‹#›</a:t>
            </a:fld>
            <a:endParaRPr lang="zh-CN" altLang="en-US"/>
          </a:p>
        </p:txBody>
      </p:sp>
    </p:spTree>
    <p:extLst>
      <p:ext uri="{BB962C8B-B14F-4D97-AF65-F5344CB8AC3E}">
        <p14:creationId xmlns:p14="http://schemas.microsoft.com/office/powerpoint/2010/main" val="206438419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452DBBC-F09F-4D2A-9588-DAD48CC4290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DE0D6F6-8394-42BD-830A-BB00F0C37258}" type="slidenum">
              <a:rPr lang="zh-CN" altLang="en-US"/>
              <a:pPr>
                <a:defRPr/>
              </a:pPr>
              <a:t>‹#›</a:t>
            </a:fld>
            <a:endParaRPr lang="zh-CN" altLang="en-US"/>
          </a:p>
        </p:txBody>
      </p:sp>
    </p:spTree>
    <p:extLst>
      <p:ext uri="{BB962C8B-B14F-4D97-AF65-F5344CB8AC3E}">
        <p14:creationId xmlns:p14="http://schemas.microsoft.com/office/powerpoint/2010/main" val="31462344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48B15625-034A-4BAD-B397-E6A2BC083C2A}"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9E23CA8-4BEF-4B6C-B6C4-C7495C491775}" type="slidenum">
              <a:rPr lang="zh-CN" altLang="en-US"/>
              <a:pPr>
                <a:defRPr/>
              </a:pPr>
              <a:t>‹#›</a:t>
            </a:fld>
            <a:endParaRPr lang="zh-CN" altLang="en-US"/>
          </a:p>
        </p:txBody>
      </p:sp>
    </p:spTree>
    <p:extLst>
      <p:ext uri="{BB962C8B-B14F-4D97-AF65-F5344CB8AC3E}">
        <p14:creationId xmlns:p14="http://schemas.microsoft.com/office/powerpoint/2010/main" val="197707077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1FDBC8B-0B8A-4AA5-907D-5A320A24DF8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22C833A-EDF2-484B-9653-87AF53C40E67}" type="slidenum">
              <a:rPr lang="zh-CN" altLang="en-US"/>
              <a:pPr>
                <a:defRPr/>
              </a:pPr>
              <a:t>‹#›</a:t>
            </a:fld>
            <a:endParaRPr lang="zh-CN" altLang="en-US"/>
          </a:p>
        </p:txBody>
      </p:sp>
    </p:spTree>
    <p:extLst>
      <p:ext uri="{BB962C8B-B14F-4D97-AF65-F5344CB8AC3E}">
        <p14:creationId xmlns:p14="http://schemas.microsoft.com/office/powerpoint/2010/main" val="313072494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415D679-CCD3-443E-84E3-EB98178E021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D46C33C-BDD2-42CC-9D41-8F0943520371}" type="slidenum">
              <a:rPr lang="zh-CN" altLang="en-US"/>
              <a:pPr>
                <a:defRPr/>
              </a:pPr>
              <a:t>‹#›</a:t>
            </a:fld>
            <a:endParaRPr lang="zh-CN" altLang="en-US"/>
          </a:p>
        </p:txBody>
      </p:sp>
    </p:spTree>
    <p:extLst>
      <p:ext uri="{BB962C8B-B14F-4D97-AF65-F5344CB8AC3E}">
        <p14:creationId xmlns:p14="http://schemas.microsoft.com/office/powerpoint/2010/main" val="2784854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0217321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FDFB3E-77D9-4D29-9288-579552B9976A}"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8B869569-DE9D-43F2-B559-1A64BA1F5835}" type="slidenum">
              <a:rPr lang="zh-CN" altLang="en-US"/>
              <a:pPr>
                <a:defRPr/>
              </a:pPr>
              <a:t>‹#›</a:t>
            </a:fld>
            <a:endParaRPr lang="zh-CN" altLang="en-US"/>
          </a:p>
        </p:txBody>
      </p:sp>
    </p:spTree>
    <p:extLst>
      <p:ext uri="{BB962C8B-B14F-4D97-AF65-F5344CB8AC3E}">
        <p14:creationId xmlns:p14="http://schemas.microsoft.com/office/powerpoint/2010/main" val="310955262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2927C24-6FDD-46AA-95A1-BD9B7D96A71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6C24BC64-713F-44BB-B16E-22C351E7D323}" type="slidenum">
              <a:rPr lang="zh-CN" altLang="en-US"/>
              <a:pPr>
                <a:defRPr/>
              </a:pPr>
              <a:t>‹#›</a:t>
            </a:fld>
            <a:endParaRPr lang="zh-CN" altLang="en-US"/>
          </a:p>
        </p:txBody>
      </p:sp>
    </p:spTree>
    <p:extLst>
      <p:ext uri="{BB962C8B-B14F-4D97-AF65-F5344CB8AC3E}">
        <p14:creationId xmlns:p14="http://schemas.microsoft.com/office/powerpoint/2010/main" val="134656200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1386B63-E79F-4D33-BCF8-104A94765D2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E83F3DA-7A52-48EB-8B4C-711F95FD40AA}" type="slidenum">
              <a:rPr lang="zh-CN" altLang="en-US"/>
              <a:pPr>
                <a:defRPr/>
              </a:pPr>
              <a:t>‹#›</a:t>
            </a:fld>
            <a:endParaRPr lang="zh-CN" altLang="en-US"/>
          </a:p>
        </p:txBody>
      </p:sp>
    </p:spTree>
    <p:extLst>
      <p:ext uri="{BB962C8B-B14F-4D97-AF65-F5344CB8AC3E}">
        <p14:creationId xmlns:p14="http://schemas.microsoft.com/office/powerpoint/2010/main" val="155706252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748CA5-40F4-4388-95B1-CB144C74569B}"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75F19ED0-9CF9-4EC0-969C-3A55CB518054}" type="slidenum">
              <a:rPr lang="zh-CN" altLang="en-US"/>
              <a:pPr>
                <a:defRPr/>
              </a:pPr>
              <a:t>‹#›</a:t>
            </a:fld>
            <a:endParaRPr lang="zh-CN" altLang="en-US"/>
          </a:p>
        </p:txBody>
      </p:sp>
    </p:spTree>
    <p:extLst>
      <p:ext uri="{BB962C8B-B14F-4D97-AF65-F5344CB8AC3E}">
        <p14:creationId xmlns:p14="http://schemas.microsoft.com/office/powerpoint/2010/main" val="123588253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C20673C-2892-4030-BE9B-5C1E0C04674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C6E30877-7FCD-45E4-B4B1-B114ECA76978}" type="slidenum">
              <a:rPr lang="zh-CN" altLang="en-US"/>
              <a:pPr>
                <a:defRPr/>
              </a:pPr>
              <a:t>‹#›</a:t>
            </a:fld>
            <a:endParaRPr lang="zh-CN" altLang="en-US"/>
          </a:p>
        </p:txBody>
      </p:sp>
    </p:spTree>
    <p:extLst>
      <p:ext uri="{BB962C8B-B14F-4D97-AF65-F5344CB8AC3E}">
        <p14:creationId xmlns:p14="http://schemas.microsoft.com/office/powerpoint/2010/main" val="106823260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26DA6541-3C58-4A37-91A3-C97E146FF196}"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783899C-4321-4DD5-B0A2-7EBC633A4AD7}" type="slidenum">
              <a:rPr lang="zh-CN" altLang="en-US"/>
              <a:pPr>
                <a:defRPr/>
              </a:pPr>
              <a:t>‹#›</a:t>
            </a:fld>
            <a:endParaRPr lang="zh-CN" altLang="en-US"/>
          </a:p>
        </p:txBody>
      </p:sp>
    </p:spTree>
    <p:extLst>
      <p:ext uri="{BB962C8B-B14F-4D97-AF65-F5344CB8AC3E}">
        <p14:creationId xmlns:p14="http://schemas.microsoft.com/office/powerpoint/2010/main" val="16038856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03BA4E82-6FF9-4EBC-BA4F-357434473CF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8FFE92E-1938-429F-853F-396AE8831D97}" type="slidenum">
              <a:rPr lang="zh-CN" altLang="en-US"/>
              <a:pPr>
                <a:defRPr/>
              </a:pPr>
              <a:t>‹#›</a:t>
            </a:fld>
            <a:endParaRPr lang="zh-CN" altLang="en-US"/>
          </a:p>
        </p:txBody>
      </p:sp>
    </p:spTree>
    <p:extLst>
      <p:ext uri="{BB962C8B-B14F-4D97-AF65-F5344CB8AC3E}">
        <p14:creationId xmlns:p14="http://schemas.microsoft.com/office/powerpoint/2010/main" val="8007735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A5EFCC22-9C37-4E6B-885D-C663A110D9F0}"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9242F3C9-2DFD-429C-83F9-E54B07331A1E}" type="slidenum">
              <a:rPr lang="zh-CN" altLang="en-US"/>
              <a:pPr>
                <a:defRPr/>
              </a:pPr>
              <a:t>‹#›</a:t>
            </a:fld>
            <a:endParaRPr lang="zh-CN" altLang="en-US"/>
          </a:p>
        </p:txBody>
      </p:sp>
    </p:spTree>
    <p:extLst>
      <p:ext uri="{BB962C8B-B14F-4D97-AF65-F5344CB8AC3E}">
        <p14:creationId xmlns:p14="http://schemas.microsoft.com/office/powerpoint/2010/main" val="21438662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380706830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A95187F-0515-4AB0-8F5E-38E35DFD750C}"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8F7341D-9EDD-4F5F-85B3-729F19FA9662}" type="slidenum">
              <a:rPr lang="zh-CN" altLang="en-US"/>
              <a:pPr>
                <a:defRPr/>
              </a:pPr>
              <a:t>‹#›</a:t>
            </a:fld>
            <a:endParaRPr lang="zh-CN" altLang="en-US"/>
          </a:p>
        </p:txBody>
      </p:sp>
    </p:spTree>
    <p:extLst>
      <p:ext uri="{BB962C8B-B14F-4D97-AF65-F5344CB8AC3E}">
        <p14:creationId xmlns:p14="http://schemas.microsoft.com/office/powerpoint/2010/main" val="347949285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D1E60D7-83ED-4748-B842-238D77BFB71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83CB3AE-6DD2-47D6-8A4B-13BA446AA602}" type="slidenum">
              <a:rPr lang="zh-CN" altLang="en-US"/>
              <a:pPr>
                <a:defRPr/>
              </a:pPr>
              <a:t>‹#›</a:t>
            </a:fld>
            <a:endParaRPr lang="zh-CN" altLang="en-US"/>
          </a:p>
        </p:txBody>
      </p:sp>
    </p:spTree>
    <p:extLst>
      <p:ext uri="{BB962C8B-B14F-4D97-AF65-F5344CB8AC3E}">
        <p14:creationId xmlns:p14="http://schemas.microsoft.com/office/powerpoint/2010/main" val="370490869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0B9B627-C9B9-49B7-87E0-89E02428D94D}"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10F16DC-C107-4823-A1EA-C6B8DADDFCAD}" type="slidenum">
              <a:rPr lang="zh-CN" altLang="en-US"/>
              <a:pPr>
                <a:defRPr/>
              </a:pPr>
              <a:t>‹#›</a:t>
            </a:fld>
            <a:endParaRPr lang="zh-CN" altLang="en-US"/>
          </a:p>
        </p:txBody>
      </p:sp>
    </p:spTree>
    <p:extLst>
      <p:ext uri="{BB962C8B-B14F-4D97-AF65-F5344CB8AC3E}">
        <p14:creationId xmlns:p14="http://schemas.microsoft.com/office/powerpoint/2010/main" val="19515323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41E647D7-E82C-4155-9A93-B541C3EB687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F709FA-7251-42EF-9D70-218B502BAD76}" type="slidenum">
              <a:rPr lang="zh-CN" altLang="en-US"/>
              <a:pPr>
                <a:defRPr/>
              </a:pPr>
              <a:t>‹#›</a:t>
            </a:fld>
            <a:endParaRPr lang="zh-CN" altLang="en-US"/>
          </a:p>
        </p:txBody>
      </p:sp>
    </p:spTree>
    <p:extLst>
      <p:ext uri="{BB962C8B-B14F-4D97-AF65-F5344CB8AC3E}">
        <p14:creationId xmlns:p14="http://schemas.microsoft.com/office/powerpoint/2010/main" val="401952615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4BCC539-69EF-4ABD-B359-655ACEA2889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C7876A32-8F51-4E09-9775-F8265ABA67A6}" type="slidenum">
              <a:rPr lang="zh-CN" altLang="en-US"/>
              <a:pPr>
                <a:defRPr/>
              </a:pPr>
              <a:t>‹#›</a:t>
            </a:fld>
            <a:endParaRPr lang="zh-CN" altLang="en-US"/>
          </a:p>
        </p:txBody>
      </p:sp>
    </p:spTree>
    <p:extLst>
      <p:ext uri="{BB962C8B-B14F-4D97-AF65-F5344CB8AC3E}">
        <p14:creationId xmlns:p14="http://schemas.microsoft.com/office/powerpoint/2010/main" val="143179286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DAD48996-8F59-490C-83AC-37C0D3A9C77A}"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318404C-D8A9-4BAE-B589-8E9FB1B97B98}" type="slidenum">
              <a:rPr lang="zh-CN" altLang="en-US"/>
              <a:pPr>
                <a:defRPr/>
              </a:pPr>
              <a:t>‹#›</a:t>
            </a:fld>
            <a:endParaRPr lang="zh-CN" altLang="en-US"/>
          </a:p>
        </p:txBody>
      </p:sp>
    </p:spTree>
    <p:extLst>
      <p:ext uri="{BB962C8B-B14F-4D97-AF65-F5344CB8AC3E}">
        <p14:creationId xmlns:p14="http://schemas.microsoft.com/office/powerpoint/2010/main" val="101790545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CF648CF-5625-4303-A64A-CCF66702B092}"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BC1C0978-F2D3-4E69-830F-439A10D871A2}" type="slidenum">
              <a:rPr lang="zh-CN" altLang="en-US"/>
              <a:pPr>
                <a:defRPr/>
              </a:pPr>
              <a:t>‹#›</a:t>
            </a:fld>
            <a:endParaRPr lang="zh-CN" altLang="en-US"/>
          </a:p>
        </p:txBody>
      </p:sp>
    </p:spTree>
    <p:extLst>
      <p:ext uri="{BB962C8B-B14F-4D97-AF65-F5344CB8AC3E}">
        <p14:creationId xmlns:p14="http://schemas.microsoft.com/office/powerpoint/2010/main" val="313365391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3A4FD6E-C6F7-4C24-A3CD-0C460A23A46B}"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47BD122-1FC9-4979-80F7-DB7EE7DBA133}" type="slidenum">
              <a:rPr lang="zh-CN" altLang="en-US"/>
              <a:pPr>
                <a:defRPr/>
              </a:pPr>
              <a:t>‹#›</a:t>
            </a:fld>
            <a:endParaRPr lang="zh-CN" altLang="en-US"/>
          </a:p>
        </p:txBody>
      </p:sp>
    </p:spTree>
    <p:extLst>
      <p:ext uri="{BB962C8B-B14F-4D97-AF65-F5344CB8AC3E}">
        <p14:creationId xmlns:p14="http://schemas.microsoft.com/office/powerpoint/2010/main" val="88836493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943FC9A1-2C40-4DFD-B12E-A6F652C96D49}"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F6B1DD24-17B5-492C-BDF9-320B564051B7}" type="slidenum">
              <a:rPr lang="zh-CN" altLang="en-US"/>
              <a:pPr>
                <a:defRPr/>
              </a:pPr>
              <a:t>‹#›</a:t>
            </a:fld>
            <a:endParaRPr lang="zh-CN" altLang="en-US"/>
          </a:p>
        </p:txBody>
      </p:sp>
    </p:spTree>
    <p:extLst>
      <p:ext uri="{BB962C8B-B14F-4D97-AF65-F5344CB8AC3E}">
        <p14:creationId xmlns:p14="http://schemas.microsoft.com/office/powerpoint/2010/main" val="1025743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35362969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88B69389-FD6C-4E76-94EF-AA04F9576728}"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4B7BB54-A0D7-4D6B-915D-17C7C6C8F553}" type="slidenum">
              <a:rPr lang="zh-CN" altLang="en-US"/>
              <a:pPr>
                <a:defRPr/>
              </a:pPr>
              <a:t>‹#›</a:t>
            </a:fld>
            <a:endParaRPr lang="zh-CN" altLang="en-US"/>
          </a:p>
        </p:txBody>
      </p:sp>
    </p:spTree>
    <p:extLst>
      <p:ext uri="{BB962C8B-B14F-4D97-AF65-F5344CB8AC3E}">
        <p14:creationId xmlns:p14="http://schemas.microsoft.com/office/powerpoint/2010/main" val="188699587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A4D2AD47-3FDC-4423-A3E1-935D08E88542}"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E3DA8898-9042-42F3-ACE3-A62A0A6818AF}" type="slidenum">
              <a:rPr lang="zh-CN" altLang="en-US"/>
              <a:pPr>
                <a:defRPr/>
              </a:pPr>
              <a:t>‹#›</a:t>
            </a:fld>
            <a:endParaRPr lang="zh-CN" altLang="en-US"/>
          </a:p>
        </p:txBody>
      </p:sp>
    </p:spTree>
    <p:extLst>
      <p:ext uri="{BB962C8B-B14F-4D97-AF65-F5344CB8AC3E}">
        <p14:creationId xmlns:p14="http://schemas.microsoft.com/office/powerpoint/2010/main" val="385138910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6291C749-4E63-48D4-941F-A3E4298D58A4}" type="datetimeFigureOut">
              <a:rPr lang="zh-CN" altLang="en-US"/>
              <a:pPr>
                <a:defRPr/>
              </a:pPr>
              <a:t>2024/9/7</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3FDF3B9-354F-469D-BDBF-7A8D1649BB32}" type="slidenum">
              <a:rPr lang="zh-CN" altLang="en-US"/>
              <a:pPr>
                <a:defRPr/>
              </a:pPr>
              <a:t>‹#›</a:t>
            </a:fld>
            <a:endParaRPr lang="zh-CN" altLang="en-US"/>
          </a:p>
        </p:txBody>
      </p:sp>
    </p:spTree>
    <p:extLst>
      <p:ext uri="{BB962C8B-B14F-4D97-AF65-F5344CB8AC3E}">
        <p14:creationId xmlns:p14="http://schemas.microsoft.com/office/powerpoint/2010/main" val="285806072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2024/9/7</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2024/9/7</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2024/9/7</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252756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25972818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6063734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478127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256248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9/7/2024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578490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21231452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481002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1462675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1015044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9/7/2024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2858350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5828690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1020014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9685249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5016255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319080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421639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097162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5063878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37082454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40541659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1560592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36591458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3007041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888432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162163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284920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1704354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33716742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2024/9/7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170444253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9529529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42839119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8451862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47483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7509841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34423081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37709607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11233960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9211531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42644351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17376944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7413234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2024/9/7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158717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63" Type="http://schemas.openxmlformats.org/officeDocument/2006/relationships/slideLayout" Target="../slideLayouts/slideLayout74.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159" Type="http://schemas.openxmlformats.org/officeDocument/2006/relationships/slideLayout" Target="../slideLayouts/slideLayout170.xml"/><Relationship Id="rId170" Type="http://schemas.openxmlformats.org/officeDocument/2006/relationships/slideLayout" Target="../slideLayouts/slideLayout181.xml"/><Relationship Id="rId107" Type="http://schemas.openxmlformats.org/officeDocument/2006/relationships/slideLayout" Target="../slideLayouts/slideLayout118.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53" Type="http://schemas.openxmlformats.org/officeDocument/2006/relationships/slideLayout" Target="../slideLayouts/slideLayout64.xml"/><Relationship Id="rId74" Type="http://schemas.openxmlformats.org/officeDocument/2006/relationships/slideLayout" Target="../slideLayouts/slideLayout85.xml"/><Relationship Id="rId128" Type="http://schemas.openxmlformats.org/officeDocument/2006/relationships/slideLayout" Target="../slideLayouts/slideLayout139.xml"/><Relationship Id="rId149" Type="http://schemas.openxmlformats.org/officeDocument/2006/relationships/slideLayout" Target="../slideLayouts/slideLayout160.xml"/><Relationship Id="rId5" Type="http://schemas.openxmlformats.org/officeDocument/2006/relationships/slideLayout" Target="../slideLayouts/slideLayout16.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2" Type="http://schemas.openxmlformats.org/officeDocument/2006/relationships/slideLayout" Target="../slideLayouts/slideLayout33.xml"/><Relationship Id="rId43" Type="http://schemas.openxmlformats.org/officeDocument/2006/relationships/slideLayout" Target="../slideLayouts/slideLayout54.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139" Type="http://schemas.openxmlformats.org/officeDocument/2006/relationships/slideLayout" Target="../slideLayouts/slideLayout150.xml"/><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171" Type="http://schemas.openxmlformats.org/officeDocument/2006/relationships/slideLayout" Target="../slideLayouts/slideLayout182.xml"/><Relationship Id="rId12" Type="http://schemas.openxmlformats.org/officeDocument/2006/relationships/slideLayout" Target="../slideLayouts/slideLayout23.xml"/><Relationship Id="rId33" Type="http://schemas.openxmlformats.org/officeDocument/2006/relationships/slideLayout" Target="../slideLayouts/slideLayout44.xml"/><Relationship Id="rId108" Type="http://schemas.openxmlformats.org/officeDocument/2006/relationships/slideLayout" Target="../slideLayouts/slideLayout119.xml"/><Relationship Id="rId129" Type="http://schemas.openxmlformats.org/officeDocument/2006/relationships/slideLayout" Target="../slideLayouts/slideLayout140.xml"/><Relationship Id="rId54" Type="http://schemas.openxmlformats.org/officeDocument/2006/relationships/slideLayout" Target="../slideLayouts/slideLayout65.xml"/><Relationship Id="rId75" Type="http://schemas.openxmlformats.org/officeDocument/2006/relationships/slideLayout" Target="../slideLayouts/slideLayout86.xml"/><Relationship Id="rId96" Type="http://schemas.openxmlformats.org/officeDocument/2006/relationships/slideLayout" Target="../slideLayouts/slideLayout107.xml"/><Relationship Id="rId140" Type="http://schemas.openxmlformats.org/officeDocument/2006/relationships/slideLayout" Target="../slideLayouts/slideLayout151.xml"/><Relationship Id="rId161" Type="http://schemas.openxmlformats.org/officeDocument/2006/relationships/slideLayout" Target="../slideLayouts/slideLayout172.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119" Type="http://schemas.openxmlformats.org/officeDocument/2006/relationships/slideLayout" Target="../slideLayouts/slideLayout130.xml"/><Relationship Id="rId44" Type="http://schemas.openxmlformats.org/officeDocument/2006/relationships/slideLayout" Target="../slideLayouts/slideLayout55.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130" Type="http://schemas.openxmlformats.org/officeDocument/2006/relationships/slideLayout" Target="../slideLayouts/slideLayout141.xml"/><Relationship Id="rId135" Type="http://schemas.openxmlformats.org/officeDocument/2006/relationships/slideLayout" Target="../slideLayouts/slideLayout146.xml"/><Relationship Id="rId151" Type="http://schemas.openxmlformats.org/officeDocument/2006/relationships/slideLayout" Target="../slideLayouts/slideLayout162.xml"/><Relationship Id="rId156" Type="http://schemas.openxmlformats.org/officeDocument/2006/relationships/slideLayout" Target="../slideLayouts/slideLayout167.xml"/><Relationship Id="rId177" Type="http://schemas.openxmlformats.org/officeDocument/2006/relationships/slideLayout" Target="../slideLayouts/slideLayout188.xml"/><Relationship Id="rId172" Type="http://schemas.openxmlformats.org/officeDocument/2006/relationships/slideLayout" Target="../slideLayouts/slideLayout183.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109" Type="http://schemas.openxmlformats.org/officeDocument/2006/relationships/slideLayout" Target="../slideLayouts/slideLayout12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120" Type="http://schemas.openxmlformats.org/officeDocument/2006/relationships/slideLayout" Target="../slideLayouts/slideLayout131.xml"/><Relationship Id="rId125" Type="http://schemas.openxmlformats.org/officeDocument/2006/relationships/slideLayout" Target="../slideLayouts/slideLayout136.xml"/><Relationship Id="rId141" Type="http://schemas.openxmlformats.org/officeDocument/2006/relationships/slideLayout" Target="../slideLayouts/slideLayout152.xml"/><Relationship Id="rId146" Type="http://schemas.openxmlformats.org/officeDocument/2006/relationships/slideLayout" Target="../slideLayouts/slideLayout157.xml"/><Relationship Id="rId167" Type="http://schemas.openxmlformats.org/officeDocument/2006/relationships/slideLayout" Target="../slideLayouts/slideLayout17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162" Type="http://schemas.openxmlformats.org/officeDocument/2006/relationships/slideLayout" Target="../slideLayouts/slideLayout17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110" Type="http://schemas.openxmlformats.org/officeDocument/2006/relationships/slideLayout" Target="../slideLayouts/slideLayout121.xml"/><Relationship Id="rId115" Type="http://schemas.openxmlformats.org/officeDocument/2006/relationships/slideLayout" Target="../slideLayouts/slideLayout126.xml"/><Relationship Id="rId131" Type="http://schemas.openxmlformats.org/officeDocument/2006/relationships/slideLayout" Target="../slideLayouts/slideLayout142.xml"/><Relationship Id="rId136" Type="http://schemas.openxmlformats.org/officeDocument/2006/relationships/slideLayout" Target="../slideLayouts/slideLayout147.xml"/><Relationship Id="rId157" Type="http://schemas.openxmlformats.org/officeDocument/2006/relationships/slideLayout" Target="../slideLayouts/slideLayout168.xml"/><Relationship Id="rId178" Type="http://schemas.openxmlformats.org/officeDocument/2006/relationships/theme" Target="../theme/theme2.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52" Type="http://schemas.openxmlformats.org/officeDocument/2006/relationships/slideLayout" Target="../slideLayouts/slideLayout163.xml"/><Relationship Id="rId173" Type="http://schemas.openxmlformats.org/officeDocument/2006/relationships/slideLayout" Target="../slideLayouts/slideLayout184.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slideLayout" Target="../slideLayouts/slideLayout116.xml"/><Relationship Id="rId126" Type="http://schemas.openxmlformats.org/officeDocument/2006/relationships/slideLayout" Target="../slideLayouts/slideLayout137.xml"/><Relationship Id="rId147" Type="http://schemas.openxmlformats.org/officeDocument/2006/relationships/slideLayout" Target="../slideLayouts/slideLayout158.xml"/><Relationship Id="rId168" Type="http://schemas.openxmlformats.org/officeDocument/2006/relationships/slideLayout" Target="../slideLayouts/slideLayout179.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121" Type="http://schemas.openxmlformats.org/officeDocument/2006/relationships/slideLayout" Target="../slideLayouts/slideLayout132.xml"/><Relationship Id="rId142" Type="http://schemas.openxmlformats.org/officeDocument/2006/relationships/slideLayout" Target="../slideLayouts/slideLayout153.xml"/><Relationship Id="rId163" Type="http://schemas.openxmlformats.org/officeDocument/2006/relationships/slideLayout" Target="../slideLayouts/slideLayout174.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 Id="rId116" Type="http://schemas.openxmlformats.org/officeDocument/2006/relationships/slideLayout" Target="../slideLayouts/slideLayout127.xml"/><Relationship Id="rId137" Type="http://schemas.openxmlformats.org/officeDocument/2006/relationships/slideLayout" Target="../slideLayouts/slideLayout148.xml"/><Relationship Id="rId158" Type="http://schemas.openxmlformats.org/officeDocument/2006/relationships/slideLayout" Target="../slideLayouts/slideLayout169.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62" Type="http://schemas.openxmlformats.org/officeDocument/2006/relationships/slideLayout" Target="../slideLayouts/slideLayout73.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32" Type="http://schemas.openxmlformats.org/officeDocument/2006/relationships/slideLayout" Target="../slideLayouts/slideLayout143.xml"/><Relationship Id="rId153" Type="http://schemas.openxmlformats.org/officeDocument/2006/relationships/slideLayout" Target="../slideLayouts/slideLayout164.xml"/><Relationship Id="rId174" Type="http://schemas.openxmlformats.org/officeDocument/2006/relationships/slideLayout" Target="../slideLayouts/slideLayout185.xml"/><Relationship Id="rId15" Type="http://schemas.openxmlformats.org/officeDocument/2006/relationships/slideLayout" Target="../slideLayouts/slideLayout26.xml"/><Relationship Id="rId36" Type="http://schemas.openxmlformats.org/officeDocument/2006/relationships/slideLayout" Target="../slideLayouts/slideLayout47.xml"/><Relationship Id="rId57" Type="http://schemas.openxmlformats.org/officeDocument/2006/relationships/slideLayout" Target="../slideLayouts/slideLayout68.xml"/><Relationship Id="rId106" Type="http://schemas.openxmlformats.org/officeDocument/2006/relationships/slideLayout" Target="../slideLayouts/slideLayout117.xml"/><Relationship Id="rId127" Type="http://schemas.openxmlformats.org/officeDocument/2006/relationships/slideLayout" Target="../slideLayouts/slideLayout13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52" Type="http://schemas.openxmlformats.org/officeDocument/2006/relationships/slideLayout" Target="../slideLayouts/slideLayout63.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122" Type="http://schemas.openxmlformats.org/officeDocument/2006/relationships/slideLayout" Target="../slideLayouts/slideLayout133.xml"/><Relationship Id="rId143" Type="http://schemas.openxmlformats.org/officeDocument/2006/relationships/slideLayout" Target="../slideLayouts/slideLayout154.xml"/><Relationship Id="rId148" Type="http://schemas.openxmlformats.org/officeDocument/2006/relationships/slideLayout" Target="../slideLayouts/slideLayout159.xml"/><Relationship Id="rId164" Type="http://schemas.openxmlformats.org/officeDocument/2006/relationships/slideLayout" Target="../slideLayouts/slideLayout175.xml"/><Relationship Id="rId169" Type="http://schemas.openxmlformats.org/officeDocument/2006/relationships/slideLayout" Target="../slideLayouts/slideLayout18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47" Type="http://schemas.openxmlformats.org/officeDocument/2006/relationships/slideLayout" Target="../slideLayouts/slideLayout58.xml"/><Relationship Id="rId68" Type="http://schemas.openxmlformats.org/officeDocument/2006/relationships/slideLayout" Target="../slideLayouts/slideLayout79.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33" Type="http://schemas.openxmlformats.org/officeDocument/2006/relationships/slideLayout" Target="../slideLayouts/slideLayout144.xml"/><Relationship Id="rId154" Type="http://schemas.openxmlformats.org/officeDocument/2006/relationships/slideLayout" Target="../slideLayouts/slideLayout165.xml"/><Relationship Id="rId175" Type="http://schemas.openxmlformats.org/officeDocument/2006/relationships/slideLayout" Target="../slideLayouts/slideLayout186.xml"/><Relationship Id="rId16" Type="http://schemas.openxmlformats.org/officeDocument/2006/relationships/slideLayout" Target="../slideLayouts/slideLayout27.xml"/><Relationship Id="rId37" Type="http://schemas.openxmlformats.org/officeDocument/2006/relationships/slideLayout" Target="../slideLayouts/slideLayout48.xml"/><Relationship Id="rId58" Type="http://schemas.openxmlformats.org/officeDocument/2006/relationships/slideLayout" Target="../slideLayouts/slideLayout69.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23" Type="http://schemas.openxmlformats.org/officeDocument/2006/relationships/slideLayout" Target="../slideLayouts/slideLayout134.xml"/><Relationship Id="rId144" Type="http://schemas.openxmlformats.org/officeDocument/2006/relationships/slideLayout" Target="../slideLayouts/slideLayout155.xml"/><Relationship Id="rId90" Type="http://schemas.openxmlformats.org/officeDocument/2006/relationships/slideLayout" Target="../slideLayouts/slideLayout101.xml"/><Relationship Id="rId165" Type="http://schemas.openxmlformats.org/officeDocument/2006/relationships/slideLayout" Target="../slideLayouts/slideLayout176.xml"/><Relationship Id="rId27" Type="http://schemas.openxmlformats.org/officeDocument/2006/relationships/slideLayout" Target="../slideLayouts/slideLayout38.xml"/><Relationship Id="rId48" Type="http://schemas.openxmlformats.org/officeDocument/2006/relationships/slideLayout" Target="../slideLayouts/slideLayout59.xml"/><Relationship Id="rId69" Type="http://schemas.openxmlformats.org/officeDocument/2006/relationships/slideLayout" Target="../slideLayouts/slideLayout80.xml"/><Relationship Id="rId113" Type="http://schemas.openxmlformats.org/officeDocument/2006/relationships/slideLayout" Target="../slideLayouts/slideLayout124.xml"/><Relationship Id="rId134" Type="http://schemas.openxmlformats.org/officeDocument/2006/relationships/slideLayout" Target="../slideLayouts/slideLayout145.xml"/><Relationship Id="rId80" Type="http://schemas.openxmlformats.org/officeDocument/2006/relationships/slideLayout" Target="../slideLayouts/slideLayout91.xml"/><Relationship Id="rId155" Type="http://schemas.openxmlformats.org/officeDocument/2006/relationships/slideLayout" Target="../slideLayouts/slideLayout166.xml"/><Relationship Id="rId176" Type="http://schemas.openxmlformats.org/officeDocument/2006/relationships/slideLayout" Target="../slideLayouts/slideLayout187.xml"/><Relationship Id="rId17" Type="http://schemas.openxmlformats.org/officeDocument/2006/relationships/slideLayout" Target="../slideLayouts/slideLayout28.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124" Type="http://schemas.openxmlformats.org/officeDocument/2006/relationships/slideLayout" Target="../slideLayouts/slideLayout135.xml"/><Relationship Id="rId70" Type="http://schemas.openxmlformats.org/officeDocument/2006/relationships/slideLayout" Target="../slideLayouts/slideLayout8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66" Type="http://schemas.openxmlformats.org/officeDocument/2006/relationships/slideLayout" Target="../slideLayouts/slideLayout177.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theme" Target="../theme/theme3.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317.xml"/><Relationship Id="rId21" Type="http://schemas.openxmlformats.org/officeDocument/2006/relationships/slideLayout" Target="../slideLayouts/slideLayout221.xml"/><Relationship Id="rId42" Type="http://schemas.openxmlformats.org/officeDocument/2006/relationships/slideLayout" Target="../slideLayouts/slideLayout242.xml"/><Relationship Id="rId63" Type="http://schemas.openxmlformats.org/officeDocument/2006/relationships/slideLayout" Target="../slideLayouts/slideLayout263.xml"/><Relationship Id="rId84" Type="http://schemas.openxmlformats.org/officeDocument/2006/relationships/slideLayout" Target="../slideLayouts/slideLayout284.xml"/><Relationship Id="rId138" Type="http://schemas.openxmlformats.org/officeDocument/2006/relationships/slideLayout" Target="../slideLayouts/slideLayout338.xml"/><Relationship Id="rId159" Type="http://schemas.openxmlformats.org/officeDocument/2006/relationships/slideLayout" Target="../slideLayouts/slideLayout359.xml"/><Relationship Id="rId170" Type="http://schemas.openxmlformats.org/officeDocument/2006/relationships/slideLayout" Target="../slideLayouts/slideLayout370.xml"/><Relationship Id="rId191" Type="http://schemas.openxmlformats.org/officeDocument/2006/relationships/slideLayout" Target="../slideLayouts/slideLayout391.xml"/><Relationship Id="rId205" Type="http://schemas.openxmlformats.org/officeDocument/2006/relationships/slideLayout" Target="../slideLayouts/slideLayout405.xml"/><Relationship Id="rId226" Type="http://schemas.openxmlformats.org/officeDocument/2006/relationships/slideLayout" Target="../slideLayouts/slideLayout426.xml"/><Relationship Id="rId247" Type="http://schemas.openxmlformats.org/officeDocument/2006/relationships/slideLayout" Target="../slideLayouts/slideLayout447.xml"/><Relationship Id="rId107" Type="http://schemas.openxmlformats.org/officeDocument/2006/relationships/slideLayout" Target="../slideLayouts/slideLayout307.xml"/><Relationship Id="rId11" Type="http://schemas.openxmlformats.org/officeDocument/2006/relationships/slideLayout" Target="../slideLayouts/slideLayout211.xml"/><Relationship Id="rId32" Type="http://schemas.openxmlformats.org/officeDocument/2006/relationships/slideLayout" Target="../slideLayouts/slideLayout232.xml"/><Relationship Id="rId53" Type="http://schemas.openxmlformats.org/officeDocument/2006/relationships/slideLayout" Target="../slideLayouts/slideLayout253.xml"/><Relationship Id="rId74" Type="http://schemas.openxmlformats.org/officeDocument/2006/relationships/slideLayout" Target="../slideLayouts/slideLayout274.xml"/><Relationship Id="rId128" Type="http://schemas.openxmlformats.org/officeDocument/2006/relationships/slideLayout" Target="../slideLayouts/slideLayout328.xml"/><Relationship Id="rId149" Type="http://schemas.openxmlformats.org/officeDocument/2006/relationships/slideLayout" Target="../slideLayouts/slideLayout349.xml"/><Relationship Id="rId5" Type="http://schemas.openxmlformats.org/officeDocument/2006/relationships/slideLayout" Target="../slideLayouts/slideLayout205.xml"/><Relationship Id="rId95" Type="http://schemas.openxmlformats.org/officeDocument/2006/relationships/slideLayout" Target="../slideLayouts/slideLayout295.xml"/><Relationship Id="rId160" Type="http://schemas.openxmlformats.org/officeDocument/2006/relationships/slideLayout" Target="../slideLayouts/slideLayout360.xml"/><Relationship Id="rId181" Type="http://schemas.openxmlformats.org/officeDocument/2006/relationships/slideLayout" Target="../slideLayouts/slideLayout381.xml"/><Relationship Id="rId216" Type="http://schemas.openxmlformats.org/officeDocument/2006/relationships/slideLayout" Target="../slideLayouts/slideLayout416.xml"/><Relationship Id="rId237" Type="http://schemas.openxmlformats.org/officeDocument/2006/relationships/slideLayout" Target="../slideLayouts/slideLayout437.xml"/><Relationship Id="rId22" Type="http://schemas.openxmlformats.org/officeDocument/2006/relationships/slideLayout" Target="../slideLayouts/slideLayout222.xml"/><Relationship Id="rId43" Type="http://schemas.openxmlformats.org/officeDocument/2006/relationships/slideLayout" Target="../slideLayouts/slideLayout243.xml"/><Relationship Id="rId64" Type="http://schemas.openxmlformats.org/officeDocument/2006/relationships/slideLayout" Target="../slideLayouts/slideLayout264.xml"/><Relationship Id="rId118" Type="http://schemas.openxmlformats.org/officeDocument/2006/relationships/slideLayout" Target="../slideLayouts/slideLayout318.xml"/><Relationship Id="rId139" Type="http://schemas.openxmlformats.org/officeDocument/2006/relationships/slideLayout" Target="../slideLayouts/slideLayout339.xml"/><Relationship Id="rId85" Type="http://schemas.openxmlformats.org/officeDocument/2006/relationships/slideLayout" Target="../slideLayouts/slideLayout285.xml"/><Relationship Id="rId150" Type="http://schemas.openxmlformats.org/officeDocument/2006/relationships/slideLayout" Target="../slideLayouts/slideLayout350.xml"/><Relationship Id="rId171" Type="http://schemas.openxmlformats.org/officeDocument/2006/relationships/slideLayout" Target="../slideLayouts/slideLayout371.xml"/><Relationship Id="rId192" Type="http://schemas.openxmlformats.org/officeDocument/2006/relationships/slideLayout" Target="../slideLayouts/slideLayout392.xml"/><Relationship Id="rId206" Type="http://schemas.openxmlformats.org/officeDocument/2006/relationships/slideLayout" Target="../slideLayouts/slideLayout406.xml"/><Relationship Id="rId227" Type="http://schemas.openxmlformats.org/officeDocument/2006/relationships/slideLayout" Target="../slideLayouts/slideLayout427.xml"/><Relationship Id="rId248" Type="http://schemas.openxmlformats.org/officeDocument/2006/relationships/slideLayout" Target="../slideLayouts/slideLayout448.xml"/><Relationship Id="rId12" Type="http://schemas.openxmlformats.org/officeDocument/2006/relationships/slideLayout" Target="../slideLayouts/slideLayout212.xml"/><Relationship Id="rId33" Type="http://schemas.openxmlformats.org/officeDocument/2006/relationships/slideLayout" Target="../slideLayouts/slideLayout233.xml"/><Relationship Id="rId108" Type="http://schemas.openxmlformats.org/officeDocument/2006/relationships/slideLayout" Target="../slideLayouts/slideLayout308.xml"/><Relationship Id="rId129" Type="http://schemas.openxmlformats.org/officeDocument/2006/relationships/slideLayout" Target="../slideLayouts/slideLayout329.xml"/><Relationship Id="rId54" Type="http://schemas.openxmlformats.org/officeDocument/2006/relationships/slideLayout" Target="../slideLayouts/slideLayout254.xml"/><Relationship Id="rId75" Type="http://schemas.openxmlformats.org/officeDocument/2006/relationships/slideLayout" Target="../slideLayouts/slideLayout275.xml"/><Relationship Id="rId96" Type="http://schemas.openxmlformats.org/officeDocument/2006/relationships/slideLayout" Target="../slideLayouts/slideLayout296.xml"/><Relationship Id="rId140" Type="http://schemas.openxmlformats.org/officeDocument/2006/relationships/slideLayout" Target="../slideLayouts/slideLayout340.xml"/><Relationship Id="rId161" Type="http://schemas.openxmlformats.org/officeDocument/2006/relationships/slideLayout" Target="../slideLayouts/slideLayout361.xml"/><Relationship Id="rId182" Type="http://schemas.openxmlformats.org/officeDocument/2006/relationships/slideLayout" Target="../slideLayouts/slideLayout382.xml"/><Relationship Id="rId217" Type="http://schemas.openxmlformats.org/officeDocument/2006/relationships/slideLayout" Target="../slideLayouts/slideLayout417.xml"/><Relationship Id="rId6" Type="http://schemas.openxmlformats.org/officeDocument/2006/relationships/slideLayout" Target="../slideLayouts/slideLayout206.xml"/><Relationship Id="rId238" Type="http://schemas.openxmlformats.org/officeDocument/2006/relationships/slideLayout" Target="../slideLayouts/slideLayout438.xml"/><Relationship Id="rId23" Type="http://schemas.openxmlformats.org/officeDocument/2006/relationships/slideLayout" Target="../slideLayouts/slideLayout223.xml"/><Relationship Id="rId119" Type="http://schemas.openxmlformats.org/officeDocument/2006/relationships/slideLayout" Target="../slideLayouts/slideLayout319.xml"/><Relationship Id="rId44" Type="http://schemas.openxmlformats.org/officeDocument/2006/relationships/slideLayout" Target="../slideLayouts/slideLayout244.xml"/><Relationship Id="rId65" Type="http://schemas.openxmlformats.org/officeDocument/2006/relationships/slideLayout" Target="../slideLayouts/slideLayout265.xml"/><Relationship Id="rId86" Type="http://schemas.openxmlformats.org/officeDocument/2006/relationships/slideLayout" Target="../slideLayouts/slideLayout286.xml"/><Relationship Id="rId130" Type="http://schemas.openxmlformats.org/officeDocument/2006/relationships/slideLayout" Target="../slideLayouts/slideLayout330.xml"/><Relationship Id="rId151" Type="http://schemas.openxmlformats.org/officeDocument/2006/relationships/slideLayout" Target="../slideLayouts/slideLayout351.xml"/><Relationship Id="rId172" Type="http://schemas.openxmlformats.org/officeDocument/2006/relationships/slideLayout" Target="../slideLayouts/slideLayout372.xml"/><Relationship Id="rId193" Type="http://schemas.openxmlformats.org/officeDocument/2006/relationships/slideLayout" Target="../slideLayouts/slideLayout393.xml"/><Relationship Id="rId207" Type="http://schemas.openxmlformats.org/officeDocument/2006/relationships/slideLayout" Target="../slideLayouts/slideLayout407.xml"/><Relationship Id="rId228" Type="http://schemas.openxmlformats.org/officeDocument/2006/relationships/slideLayout" Target="../slideLayouts/slideLayout428.xml"/><Relationship Id="rId249" Type="http://schemas.openxmlformats.org/officeDocument/2006/relationships/slideLayout" Target="../slideLayouts/slideLayout449.xml"/><Relationship Id="rId13" Type="http://schemas.openxmlformats.org/officeDocument/2006/relationships/slideLayout" Target="../slideLayouts/slideLayout213.xml"/><Relationship Id="rId109" Type="http://schemas.openxmlformats.org/officeDocument/2006/relationships/slideLayout" Target="../slideLayouts/slideLayout309.xml"/><Relationship Id="rId34" Type="http://schemas.openxmlformats.org/officeDocument/2006/relationships/slideLayout" Target="../slideLayouts/slideLayout234.xml"/><Relationship Id="rId55" Type="http://schemas.openxmlformats.org/officeDocument/2006/relationships/slideLayout" Target="../slideLayouts/slideLayout255.xml"/><Relationship Id="rId76" Type="http://schemas.openxmlformats.org/officeDocument/2006/relationships/slideLayout" Target="../slideLayouts/slideLayout276.xml"/><Relationship Id="rId97" Type="http://schemas.openxmlformats.org/officeDocument/2006/relationships/slideLayout" Target="../slideLayouts/slideLayout297.xml"/><Relationship Id="rId120" Type="http://schemas.openxmlformats.org/officeDocument/2006/relationships/slideLayout" Target="../slideLayouts/slideLayout320.xml"/><Relationship Id="rId141" Type="http://schemas.openxmlformats.org/officeDocument/2006/relationships/slideLayout" Target="../slideLayouts/slideLayout341.xml"/><Relationship Id="rId7" Type="http://schemas.openxmlformats.org/officeDocument/2006/relationships/slideLayout" Target="../slideLayouts/slideLayout207.xml"/><Relationship Id="rId162" Type="http://schemas.openxmlformats.org/officeDocument/2006/relationships/slideLayout" Target="../slideLayouts/slideLayout362.xml"/><Relationship Id="rId183" Type="http://schemas.openxmlformats.org/officeDocument/2006/relationships/slideLayout" Target="../slideLayouts/slideLayout383.xml"/><Relationship Id="rId218" Type="http://schemas.openxmlformats.org/officeDocument/2006/relationships/slideLayout" Target="../slideLayouts/slideLayout418.xml"/><Relationship Id="rId239" Type="http://schemas.openxmlformats.org/officeDocument/2006/relationships/slideLayout" Target="../slideLayouts/slideLayout439.xml"/><Relationship Id="rId250" Type="http://schemas.openxmlformats.org/officeDocument/2006/relationships/theme" Target="../theme/theme4.xml"/><Relationship Id="rId24" Type="http://schemas.openxmlformats.org/officeDocument/2006/relationships/slideLayout" Target="../slideLayouts/slideLayout224.xml"/><Relationship Id="rId45" Type="http://schemas.openxmlformats.org/officeDocument/2006/relationships/slideLayout" Target="../slideLayouts/slideLayout245.xml"/><Relationship Id="rId66" Type="http://schemas.openxmlformats.org/officeDocument/2006/relationships/slideLayout" Target="../slideLayouts/slideLayout266.xml"/><Relationship Id="rId87" Type="http://schemas.openxmlformats.org/officeDocument/2006/relationships/slideLayout" Target="../slideLayouts/slideLayout287.xml"/><Relationship Id="rId110" Type="http://schemas.openxmlformats.org/officeDocument/2006/relationships/slideLayout" Target="../slideLayouts/slideLayout310.xml"/><Relationship Id="rId131" Type="http://schemas.openxmlformats.org/officeDocument/2006/relationships/slideLayout" Target="../slideLayouts/slideLayout331.xml"/><Relationship Id="rId152" Type="http://schemas.openxmlformats.org/officeDocument/2006/relationships/slideLayout" Target="../slideLayouts/slideLayout352.xml"/><Relationship Id="rId173" Type="http://schemas.openxmlformats.org/officeDocument/2006/relationships/slideLayout" Target="../slideLayouts/slideLayout373.xml"/><Relationship Id="rId194" Type="http://schemas.openxmlformats.org/officeDocument/2006/relationships/slideLayout" Target="../slideLayouts/slideLayout394.xml"/><Relationship Id="rId208" Type="http://schemas.openxmlformats.org/officeDocument/2006/relationships/slideLayout" Target="../slideLayouts/slideLayout408.xml"/><Relationship Id="rId229" Type="http://schemas.openxmlformats.org/officeDocument/2006/relationships/slideLayout" Target="../slideLayouts/slideLayout429.xml"/><Relationship Id="rId240" Type="http://schemas.openxmlformats.org/officeDocument/2006/relationships/slideLayout" Target="../slideLayouts/slideLayout440.xml"/><Relationship Id="rId14" Type="http://schemas.openxmlformats.org/officeDocument/2006/relationships/slideLayout" Target="../slideLayouts/slideLayout214.xml"/><Relationship Id="rId35" Type="http://schemas.openxmlformats.org/officeDocument/2006/relationships/slideLayout" Target="../slideLayouts/slideLayout235.xml"/><Relationship Id="rId56" Type="http://schemas.openxmlformats.org/officeDocument/2006/relationships/slideLayout" Target="../slideLayouts/slideLayout256.xml"/><Relationship Id="rId77" Type="http://schemas.openxmlformats.org/officeDocument/2006/relationships/slideLayout" Target="../slideLayouts/slideLayout277.xml"/><Relationship Id="rId100" Type="http://schemas.openxmlformats.org/officeDocument/2006/relationships/slideLayout" Target="../slideLayouts/slideLayout300.xml"/><Relationship Id="rId8" Type="http://schemas.openxmlformats.org/officeDocument/2006/relationships/slideLayout" Target="../slideLayouts/slideLayout208.xml"/><Relationship Id="rId98" Type="http://schemas.openxmlformats.org/officeDocument/2006/relationships/slideLayout" Target="../slideLayouts/slideLayout298.xml"/><Relationship Id="rId121" Type="http://schemas.openxmlformats.org/officeDocument/2006/relationships/slideLayout" Target="../slideLayouts/slideLayout321.xml"/><Relationship Id="rId142" Type="http://schemas.openxmlformats.org/officeDocument/2006/relationships/slideLayout" Target="../slideLayouts/slideLayout342.xml"/><Relationship Id="rId163" Type="http://schemas.openxmlformats.org/officeDocument/2006/relationships/slideLayout" Target="../slideLayouts/slideLayout363.xml"/><Relationship Id="rId184" Type="http://schemas.openxmlformats.org/officeDocument/2006/relationships/slideLayout" Target="../slideLayouts/slideLayout384.xml"/><Relationship Id="rId219" Type="http://schemas.openxmlformats.org/officeDocument/2006/relationships/slideLayout" Target="../slideLayouts/slideLayout419.xml"/><Relationship Id="rId230" Type="http://schemas.openxmlformats.org/officeDocument/2006/relationships/slideLayout" Target="../slideLayouts/slideLayout430.xml"/><Relationship Id="rId251" Type="http://schemas.openxmlformats.org/officeDocument/2006/relationships/image" Target="../media/image10.emf"/><Relationship Id="rId25" Type="http://schemas.openxmlformats.org/officeDocument/2006/relationships/slideLayout" Target="../slideLayouts/slideLayout225.xml"/><Relationship Id="rId46" Type="http://schemas.openxmlformats.org/officeDocument/2006/relationships/slideLayout" Target="../slideLayouts/slideLayout246.xml"/><Relationship Id="rId67" Type="http://schemas.openxmlformats.org/officeDocument/2006/relationships/slideLayout" Target="../slideLayouts/slideLayout267.xml"/><Relationship Id="rId88" Type="http://schemas.openxmlformats.org/officeDocument/2006/relationships/slideLayout" Target="../slideLayouts/slideLayout288.xml"/><Relationship Id="rId111" Type="http://schemas.openxmlformats.org/officeDocument/2006/relationships/slideLayout" Target="../slideLayouts/slideLayout311.xml"/><Relationship Id="rId132" Type="http://schemas.openxmlformats.org/officeDocument/2006/relationships/slideLayout" Target="../slideLayouts/slideLayout332.xml"/><Relationship Id="rId153" Type="http://schemas.openxmlformats.org/officeDocument/2006/relationships/slideLayout" Target="../slideLayouts/slideLayout353.xml"/><Relationship Id="rId174" Type="http://schemas.openxmlformats.org/officeDocument/2006/relationships/slideLayout" Target="../slideLayouts/slideLayout374.xml"/><Relationship Id="rId195" Type="http://schemas.openxmlformats.org/officeDocument/2006/relationships/slideLayout" Target="../slideLayouts/slideLayout395.xml"/><Relationship Id="rId209" Type="http://schemas.openxmlformats.org/officeDocument/2006/relationships/slideLayout" Target="../slideLayouts/slideLayout409.xml"/><Relationship Id="rId220" Type="http://schemas.openxmlformats.org/officeDocument/2006/relationships/slideLayout" Target="../slideLayouts/slideLayout420.xml"/><Relationship Id="rId241" Type="http://schemas.openxmlformats.org/officeDocument/2006/relationships/slideLayout" Target="../slideLayouts/slideLayout441.xml"/><Relationship Id="rId15" Type="http://schemas.openxmlformats.org/officeDocument/2006/relationships/slideLayout" Target="../slideLayouts/slideLayout215.xml"/><Relationship Id="rId36" Type="http://schemas.openxmlformats.org/officeDocument/2006/relationships/slideLayout" Target="../slideLayouts/slideLayout236.xml"/><Relationship Id="rId57" Type="http://schemas.openxmlformats.org/officeDocument/2006/relationships/slideLayout" Target="../slideLayouts/slideLayout257.xml"/><Relationship Id="rId78" Type="http://schemas.openxmlformats.org/officeDocument/2006/relationships/slideLayout" Target="../slideLayouts/slideLayout278.xml"/><Relationship Id="rId99" Type="http://schemas.openxmlformats.org/officeDocument/2006/relationships/slideLayout" Target="../slideLayouts/slideLayout299.xml"/><Relationship Id="rId101" Type="http://schemas.openxmlformats.org/officeDocument/2006/relationships/slideLayout" Target="../slideLayouts/slideLayout301.xml"/><Relationship Id="rId122" Type="http://schemas.openxmlformats.org/officeDocument/2006/relationships/slideLayout" Target="../slideLayouts/slideLayout322.xml"/><Relationship Id="rId143" Type="http://schemas.openxmlformats.org/officeDocument/2006/relationships/slideLayout" Target="../slideLayouts/slideLayout343.xml"/><Relationship Id="rId164" Type="http://schemas.openxmlformats.org/officeDocument/2006/relationships/slideLayout" Target="../slideLayouts/slideLayout364.xml"/><Relationship Id="rId185" Type="http://schemas.openxmlformats.org/officeDocument/2006/relationships/slideLayout" Target="../slideLayouts/slideLayout385.xml"/><Relationship Id="rId9" Type="http://schemas.openxmlformats.org/officeDocument/2006/relationships/slideLayout" Target="../slideLayouts/slideLayout209.xml"/><Relationship Id="rId210" Type="http://schemas.openxmlformats.org/officeDocument/2006/relationships/slideLayout" Target="../slideLayouts/slideLayout410.xml"/><Relationship Id="rId26" Type="http://schemas.openxmlformats.org/officeDocument/2006/relationships/slideLayout" Target="../slideLayouts/slideLayout226.xml"/><Relationship Id="rId231" Type="http://schemas.openxmlformats.org/officeDocument/2006/relationships/slideLayout" Target="../slideLayouts/slideLayout431.xml"/><Relationship Id="rId252" Type="http://schemas.openxmlformats.org/officeDocument/2006/relationships/image" Target="../media/image11.emf"/><Relationship Id="rId47" Type="http://schemas.openxmlformats.org/officeDocument/2006/relationships/slideLayout" Target="../slideLayouts/slideLayout247.xml"/><Relationship Id="rId68" Type="http://schemas.openxmlformats.org/officeDocument/2006/relationships/slideLayout" Target="../slideLayouts/slideLayout268.xml"/><Relationship Id="rId89" Type="http://schemas.openxmlformats.org/officeDocument/2006/relationships/slideLayout" Target="../slideLayouts/slideLayout289.xml"/><Relationship Id="rId112" Type="http://schemas.openxmlformats.org/officeDocument/2006/relationships/slideLayout" Target="../slideLayouts/slideLayout312.xml"/><Relationship Id="rId133" Type="http://schemas.openxmlformats.org/officeDocument/2006/relationships/slideLayout" Target="../slideLayouts/slideLayout333.xml"/><Relationship Id="rId154" Type="http://schemas.openxmlformats.org/officeDocument/2006/relationships/slideLayout" Target="../slideLayouts/slideLayout354.xml"/><Relationship Id="rId175" Type="http://schemas.openxmlformats.org/officeDocument/2006/relationships/slideLayout" Target="../slideLayouts/slideLayout375.xml"/><Relationship Id="rId196" Type="http://schemas.openxmlformats.org/officeDocument/2006/relationships/slideLayout" Target="../slideLayouts/slideLayout396.xml"/><Relationship Id="rId200" Type="http://schemas.openxmlformats.org/officeDocument/2006/relationships/slideLayout" Target="../slideLayouts/slideLayout400.xml"/><Relationship Id="rId16" Type="http://schemas.openxmlformats.org/officeDocument/2006/relationships/slideLayout" Target="../slideLayouts/slideLayout216.xml"/><Relationship Id="rId221" Type="http://schemas.openxmlformats.org/officeDocument/2006/relationships/slideLayout" Target="../slideLayouts/slideLayout421.xml"/><Relationship Id="rId242" Type="http://schemas.openxmlformats.org/officeDocument/2006/relationships/slideLayout" Target="../slideLayouts/slideLayout442.xml"/><Relationship Id="rId37" Type="http://schemas.openxmlformats.org/officeDocument/2006/relationships/slideLayout" Target="../slideLayouts/slideLayout237.xml"/><Relationship Id="rId58" Type="http://schemas.openxmlformats.org/officeDocument/2006/relationships/slideLayout" Target="../slideLayouts/slideLayout258.xml"/><Relationship Id="rId79" Type="http://schemas.openxmlformats.org/officeDocument/2006/relationships/slideLayout" Target="../slideLayouts/slideLayout279.xml"/><Relationship Id="rId102" Type="http://schemas.openxmlformats.org/officeDocument/2006/relationships/slideLayout" Target="../slideLayouts/slideLayout302.xml"/><Relationship Id="rId123" Type="http://schemas.openxmlformats.org/officeDocument/2006/relationships/slideLayout" Target="../slideLayouts/slideLayout323.xml"/><Relationship Id="rId144" Type="http://schemas.openxmlformats.org/officeDocument/2006/relationships/slideLayout" Target="../slideLayouts/slideLayout344.xml"/><Relationship Id="rId90" Type="http://schemas.openxmlformats.org/officeDocument/2006/relationships/slideLayout" Target="../slideLayouts/slideLayout290.xml"/><Relationship Id="rId165" Type="http://schemas.openxmlformats.org/officeDocument/2006/relationships/slideLayout" Target="../slideLayouts/slideLayout365.xml"/><Relationship Id="rId186" Type="http://schemas.openxmlformats.org/officeDocument/2006/relationships/slideLayout" Target="../slideLayouts/slideLayout386.xml"/><Relationship Id="rId211" Type="http://schemas.openxmlformats.org/officeDocument/2006/relationships/slideLayout" Target="../slideLayouts/slideLayout411.xml"/><Relationship Id="rId232" Type="http://schemas.openxmlformats.org/officeDocument/2006/relationships/slideLayout" Target="../slideLayouts/slideLayout432.xml"/><Relationship Id="rId253" Type="http://schemas.openxmlformats.org/officeDocument/2006/relationships/image" Target="../media/image12.png"/><Relationship Id="rId27" Type="http://schemas.openxmlformats.org/officeDocument/2006/relationships/slideLayout" Target="../slideLayouts/slideLayout227.xml"/><Relationship Id="rId48" Type="http://schemas.openxmlformats.org/officeDocument/2006/relationships/slideLayout" Target="../slideLayouts/slideLayout248.xml"/><Relationship Id="rId69" Type="http://schemas.openxmlformats.org/officeDocument/2006/relationships/slideLayout" Target="../slideLayouts/slideLayout269.xml"/><Relationship Id="rId113" Type="http://schemas.openxmlformats.org/officeDocument/2006/relationships/slideLayout" Target="../slideLayouts/slideLayout313.xml"/><Relationship Id="rId134" Type="http://schemas.openxmlformats.org/officeDocument/2006/relationships/slideLayout" Target="../slideLayouts/slideLayout334.xml"/><Relationship Id="rId80" Type="http://schemas.openxmlformats.org/officeDocument/2006/relationships/slideLayout" Target="../slideLayouts/slideLayout280.xml"/><Relationship Id="rId155" Type="http://schemas.openxmlformats.org/officeDocument/2006/relationships/slideLayout" Target="../slideLayouts/slideLayout355.xml"/><Relationship Id="rId176" Type="http://schemas.openxmlformats.org/officeDocument/2006/relationships/slideLayout" Target="../slideLayouts/slideLayout376.xml"/><Relationship Id="rId197" Type="http://schemas.openxmlformats.org/officeDocument/2006/relationships/slideLayout" Target="../slideLayouts/slideLayout397.xml"/><Relationship Id="rId201" Type="http://schemas.openxmlformats.org/officeDocument/2006/relationships/slideLayout" Target="../slideLayouts/slideLayout401.xml"/><Relationship Id="rId222" Type="http://schemas.openxmlformats.org/officeDocument/2006/relationships/slideLayout" Target="../slideLayouts/slideLayout422.xml"/><Relationship Id="rId243" Type="http://schemas.openxmlformats.org/officeDocument/2006/relationships/slideLayout" Target="../slideLayouts/slideLayout443.xml"/><Relationship Id="rId17" Type="http://schemas.openxmlformats.org/officeDocument/2006/relationships/slideLayout" Target="../slideLayouts/slideLayout217.xml"/><Relationship Id="rId38" Type="http://schemas.openxmlformats.org/officeDocument/2006/relationships/slideLayout" Target="../slideLayouts/slideLayout238.xml"/><Relationship Id="rId59" Type="http://schemas.openxmlformats.org/officeDocument/2006/relationships/slideLayout" Target="../slideLayouts/slideLayout259.xml"/><Relationship Id="rId103" Type="http://schemas.openxmlformats.org/officeDocument/2006/relationships/slideLayout" Target="../slideLayouts/slideLayout303.xml"/><Relationship Id="rId124" Type="http://schemas.openxmlformats.org/officeDocument/2006/relationships/slideLayout" Target="../slideLayouts/slideLayout324.xml"/><Relationship Id="rId70" Type="http://schemas.openxmlformats.org/officeDocument/2006/relationships/slideLayout" Target="../slideLayouts/slideLayout270.xml"/><Relationship Id="rId91" Type="http://schemas.openxmlformats.org/officeDocument/2006/relationships/slideLayout" Target="../slideLayouts/slideLayout291.xml"/><Relationship Id="rId145" Type="http://schemas.openxmlformats.org/officeDocument/2006/relationships/slideLayout" Target="../slideLayouts/slideLayout345.xml"/><Relationship Id="rId166" Type="http://schemas.openxmlformats.org/officeDocument/2006/relationships/slideLayout" Target="../slideLayouts/slideLayout366.xml"/><Relationship Id="rId187" Type="http://schemas.openxmlformats.org/officeDocument/2006/relationships/slideLayout" Target="../slideLayouts/slideLayout387.xml"/><Relationship Id="rId1" Type="http://schemas.openxmlformats.org/officeDocument/2006/relationships/slideLayout" Target="../slideLayouts/slideLayout201.xml"/><Relationship Id="rId212" Type="http://schemas.openxmlformats.org/officeDocument/2006/relationships/slideLayout" Target="../slideLayouts/slideLayout412.xml"/><Relationship Id="rId233" Type="http://schemas.openxmlformats.org/officeDocument/2006/relationships/slideLayout" Target="../slideLayouts/slideLayout433.xml"/><Relationship Id="rId254" Type="http://schemas.openxmlformats.org/officeDocument/2006/relationships/image" Target="../media/image13.emf"/><Relationship Id="rId28" Type="http://schemas.openxmlformats.org/officeDocument/2006/relationships/slideLayout" Target="../slideLayouts/slideLayout228.xml"/><Relationship Id="rId49" Type="http://schemas.openxmlformats.org/officeDocument/2006/relationships/slideLayout" Target="../slideLayouts/slideLayout249.xml"/><Relationship Id="rId114" Type="http://schemas.openxmlformats.org/officeDocument/2006/relationships/slideLayout" Target="../slideLayouts/slideLayout314.xml"/><Relationship Id="rId60" Type="http://schemas.openxmlformats.org/officeDocument/2006/relationships/slideLayout" Target="../slideLayouts/slideLayout260.xml"/><Relationship Id="rId81" Type="http://schemas.openxmlformats.org/officeDocument/2006/relationships/slideLayout" Target="../slideLayouts/slideLayout281.xml"/><Relationship Id="rId135" Type="http://schemas.openxmlformats.org/officeDocument/2006/relationships/slideLayout" Target="../slideLayouts/slideLayout335.xml"/><Relationship Id="rId156" Type="http://schemas.openxmlformats.org/officeDocument/2006/relationships/slideLayout" Target="../slideLayouts/slideLayout356.xml"/><Relationship Id="rId177" Type="http://schemas.openxmlformats.org/officeDocument/2006/relationships/slideLayout" Target="../slideLayouts/slideLayout377.xml"/><Relationship Id="rId198" Type="http://schemas.openxmlformats.org/officeDocument/2006/relationships/slideLayout" Target="../slideLayouts/slideLayout398.xml"/><Relationship Id="rId202" Type="http://schemas.openxmlformats.org/officeDocument/2006/relationships/slideLayout" Target="../slideLayouts/slideLayout402.xml"/><Relationship Id="rId223" Type="http://schemas.openxmlformats.org/officeDocument/2006/relationships/slideLayout" Target="../slideLayouts/slideLayout423.xml"/><Relationship Id="rId244" Type="http://schemas.openxmlformats.org/officeDocument/2006/relationships/slideLayout" Target="../slideLayouts/slideLayout444.xml"/><Relationship Id="rId18" Type="http://schemas.openxmlformats.org/officeDocument/2006/relationships/slideLayout" Target="../slideLayouts/slideLayout218.xml"/><Relationship Id="rId39" Type="http://schemas.openxmlformats.org/officeDocument/2006/relationships/slideLayout" Target="../slideLayouts/slideLayout239.xml"/><Relationship Id="rId50" Type="http://schemas.openxmlformats.org/officeDocument/2006/relationships/slideLayout" Target="../slideLayouts/slideLayout250.xml"/><Relationship Id="rId104" Type="http://schemas.openxmlformats.org/officeDocument/2006/relationships/slideLayout" Target="../slideLayouts/slideLayout304.xml"/><Relationship Id="rId125" Type="http://schemas.openxmlformats.org/officeDocument/2006/relationships/slideLayout" Target="../slideLayouts/slideLayout325.xml"/><Relationship Id="rId146" Type="http://schemas.openxmlformats.org/officeDocument/2006/relationships/slideLayout" Target="../slideLayouts/slideLayout346.xml"/><Relationship Id="rId167" Type="http://schemas.openxmlformats.org/officeDocument/2006/relationships/slideLayout" Target="../slideLayouts/slideLayout367.xml"/><Relationship Id="rId188" Type="http://schemas.openxmlformats.org/officeDocument/2006/relationships/slideLayout" Target="../slideLayouts/slideLayout388.xml"/><Relationship Id="rId71" Type="http://schemas.openxmlformats.org/officeDocument/2006/relationships/slideLayout" Target="../slideLayouts/slideLayout271.xml"/><Relationship Id="rId92" Type="http://schemas.openxmlformats.org/officeDocument/2006/relationships/slideLayout" Target="../slideLayouts/slideLayout292.xml"/><Relationship Id="rId213" Type="http://schemas.openxmlformats.org/officeDocument/2006/relationships/slideLayout" Target="../slideLayouts/slideLayout413.xml"/><Relationship Id="rId234" Type="http://schemas.openxmlformats.org/officeDocument/2006/relationships/slideLayout" Target="../slideLayouts/slideLayout434.xml"/><Relationship Id="rId2" Type="http://schemas.openxmlformats.org/officeDocument/2006/relationships/slideLayout" Target="../slideLayouts/slideLayout202.xml"/><Relationship Id="rId29" Type="http://schemas.openxmlformats.org/officeDocument/2006/relationships/slideLayout" Target="../slideLayouts/slideLayout229.xml"/><Relationship Id="rId255" Type="http://schemas.openxmlformats.org/officeDocument/2006/relationships/image" Target="../media/image14.emf"/><Relationship Id="rId40" Type="http://schemas.openxmlformats.org/officeDocument/2006/relationships/slideLayout" Target="../slideLayouts/slideLayout240.xml"/><Relationship Id="rId115" Type="http://schemas.openxmlformats.org/officeDocument/2006/relationships/slideLayout" Target="../slideLayouts/slideLayout315.xml"/><Relationship Id="rId136" Type="http://schemas.openxmlformats.org/officeDocument/2006/relationships/slideLayout" Target="../slideLayouts/slideLayout336.xml"/><Relationship Id="rId157" Type="http://schemas.openxmlformats.org/officeDocument/2006/relationships/slideLayout" Target="../slideLayouts/slideLayout357.xml"/><Relationship Id="rId178" Type="http://schemas.openxmlformats.org/officeDocument/2006/relationships/slideLayout" Target="../slideLayouts/slideLayout378.xml"/><Relationship Id="rId61" Type="http://schemas.openxmlformats.org/officeDocument/2006/relationships/slideLayout" Target="../slideLayouts/slideLayout261.xml"/><Relationship Id="rId82" Type="http://schemas.openxmlformats.org/officeDocument/2006/relationships/slideLayout" Target="../slideLayouts/slideLayout282.xml"/><Relationship Id="rId199" Type="http://schemas.openxmlformats.org/officeDocument/2006/relationships/slideLayout" Target="../slideLayouts/slideLayout399.xml"/><Relationship Id="rId203" Type="http://schemas.openxmlformats.org/officeDocument/2006/relationships/slideLayout" Target="../slideLayouts/slideLayout403.xml"/><Relationship Id="rId19" Type="http://schemas.openxmlformats.org/officeDocument/2006/relationships/slideLayout" Target="../slideLayouts/slideLayout219.xml"/><Relationship Id="rId224" Type="http://schemas.openxmlformats.org/officeDocument/2006/relationships/slideLayout" Target="../slideLayouts/slideLayout424.xml"/><Relationship Id="rId245" Type="http://schemas.openxmlformats.org/officeDocument/2006/relationships/slideLayout" Target="../slideLayouts/slideLayout445.xml"/><Relationship Id="rId30" Type="http://schemas.openxmlformats.org/officeDocument/2006/relationships/slideLayout" Target="../slideLayouts/slideLayout230.xml"/><Relationship Id="rId105" Type="http://schemas.openxmlformats.org/officeDocument/2006/relationships/slideLayout" Target="../slideLayouts/slideLayout305.xml"/><Relationship Id="rId126" Type="http://schemas.openxmlformats.org/officeDocument/2006/relationships/slideLayout" Target="../slideLayouts/slideLayout326.xml"/><Relationship Id="rId147" Type="http://schemas.openxmlformats.org/officeDocument/2006/relationships/slideLayout" Target="../slideLayouts/slideLayout347.xml"/><Relationship Id="rId168" Type="http://schemas.openxmlformats.org/officeDocument/2006/relationships/slideLayout" Target="../slideLayouts/slideLayout368.xml"/><Relationship Id="rId51" Type="http://schemas.openxmlformats.org/officeDocument/2006/relationships/slideLayout" Target="../slideLayouts/slideLayout251.xml"/><Relationship Id="rId72" Type="http://schemas.openxmlformats.org/officeDocument/2006/relationships/slideLayout" Target="../slideLayouts/slideLayout272.xml"/><Relationship Id="rId93" Type="http://schemas.openxmlformats.org/officeDocument/2006/relationships/slideLayout" Target="../slideLayouts/slideLayout293.xml"/><Relationship Id="rId189" Type="http://schemas.openxmlformats.org/officeDocument/2006/relationships/slideLayout" Target="../slideLayouts/slideLayout389.xml"/><Relationship Id="rId3" Type="http://schemas.openxmlformats.org/officeDocument/2006/relationships/slideLayout" Target="../slideLayouts/slideLayout203.xml"/><Relationship Id="rId214" Type="http://schemas.openxmlformats.org/officeDocument/2006/relationships/slideLayout" Target="../slideLayouts/slideLayout414.xml"/><Relationship Id="rId235" Type="http://schemas.openxmlformats.org/officeDocument/2006/relationships/slideLayout" Target="../slideLayouts/slideLayout435.xml"/><Relationship Id="rId256" Type="http://schemas.openxmlformats.org/officeDocument/2006/relationships/image" Target="../media/image15.emf"/><Relationship Id="rId116" Type="http://schemas.openxmlformats.org/officeDocument/2006/relationships/slideLayout" Target="../slideLayouts/slideLayout316.xml"/><Relationship Id="rId137" Type="http://schemas.openxmlformats.org/officeDocument/2006/relationships/slideLayout" Target="../slideLayouts/slideLayout337.xml"/><Relationship Id="rId158" Type="http://schemas.openxmlformats.org/officeDocument/2006/relationships/slideLayout" Target="../slideLayouts/slideLayout358.xml"/><Relationship Id="rId20" Type="http://schemas.openxmlformats.org/officeDocument/2006/relationships/slideLayout" Target="../slideLayouts/slideLayout220.xml"/><Relationship Id="rId41" Type="http://schemas.openxmlformats.org/officeDocument/2006/relationships/slideLayout" Target="../slideLayouts/slideLayout241.xml"/><Relationship Id="rId62" Type="http://schemas.openxmlformats.org/officeDocument/2006/relationships/slideLayout" Target="../slideLayouts/slideLayout262.xml"/><Relationship Id="rId83" Type="http://schemas.openxmlformats.org/officeDocument/2006/relationships/slideLayout" Target="../slideLayouts/slideLayout283.xml"/><Relationship Id="rId179" Type="http://schemas.openxmlformats.org/officeDocument/2006/relationships/slideLayout" Target="../slideLayouts/slideLayout379.xml"/><Relationship Id="rId190" Type="http://schemas.openxmlformats.org/officeDocument/2006/relationships/slideLayout" Target="../slideLayouts/slideLayout390.xml"/><Relationship Id="rId204" Type="http://schemas.openxmlformats.org/officeDocument/2006/relationships/slideLayout" Target="../slideLayouts/slideLayout404.xml"/><Relationship Id="rId225" Type="http://schemas.openxmlformats.org/officeDocument/2006/relationships/slideLayout" Target="../slideLayouts/slideLayout425.xml"/><Relationship Id="rId246" Type="http://schemas.openxmlformats.org/officeDocument/2006/relationships/slideLayout" Target="../slideLayouts/slideLayout446.xml"/><Relationship Id="rId106" Type="http://schemas.openxmlformats.org/officeDocument/2006/relationships/slideLayout" Target="../slideLayouts/slideLayout306.xml"/><Relationship Id="rId127" Type="http://schemas.openxmlformats.org/officeDocument/2006/relationships/slideLayout" Target="../slideLayouts/slideLayout327.xml"/><Relationship Id="rId10" Type="http://schemas.openxmlformats.org/officeDocument/2006/relationships/slideLayout" Target="../slideLayouts/slideLayout210.xml"/><Relationship Id="rId31" Type="http://schemas.openxmlformats.org/officeDocument/2006/relationships/slideLayout" Target="../slideLayouts/slideLayout231.xml"/><Relationship Id="rId52" Type="http://schemas.openxmlformats.org/officeDocument/2006/relationships/slideLayout" Target="../slideLayouts/slideLayout252.xml"/><Relationship Id="rId73" Type="http://schemas.openxmlformats.org/officeDocument/2006/relationships/slideLayout" Target="../slideLayouts/slideLayout273.xml"/><Relationship Id="rId94" Type="http://schemas.openxmlformats.org/officeDocument/2006/relationships/slideLayout" Target="../slideLayouts/slideLayout294.xml"/><Relationship Id="rId148" Type="http://schemas.openxmlformats.org/officeDocument/2006/relationships/slideLayout" Target="../slideLayouts/slideLayout348.xml"/><Relationship Id="rId169" Type="http://schemas.openxmlformats.org/officeDocument/2006/relationships/slideLayout" Target="../slideLayouts/slideLayout369.xml"/><Relationship Id="rId4" Type="http://schemas.openxmlformats.org/officeDocument/2006/relationships/slideLayout" Target="../slideLayouts/slideLayout204.xml"/><Relationship Id="rId180" Type="http://schemas.openxmlformats.org/officeDocument/2006/relationships/slideLayout" Target="../slideLayouts/slideLayout380.xml"/><Relationship Id="rId215" Type="http://schemas.openxmlformats.org/officeDocument/2006/relationships/slideLayout" Target="../slideLayouts/slideLayout415.xml"/><Relationship Id="rId236" Type="http://schemas.openxmlformats.org/officeDocument/2006/relationships/slideLayout" Target="../slideLayouts/slideLayout436.xml"/><Relationship Id="rId257" Type="http://schemas.openxmlformats.org/officeDocument/2006/relationships/image" Target="../media/image1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4" r:id="rId19"/>
    <p:sldLayoutId id="2147484755" r:id="rId20"/>
    <p:sldLayoutId id="2147484756" r:id="rId21"/>
    <p:sldLayoutId id="2147484757" r:id="rId22"/>
    <p:sldLayoutId id="2147484766" r:id="rId23"/>
    <p:sldLayoutId id="2147484767" r:id="rId24"/>
    <p:sldLayoutId id="2147484768" r:id="rId25"/>
    <p:sldLayoutId id="2147484769" r:id="rId26"/>
    <p:sldLayoutId id="2147484770" r:id="rId27"/>
    <p:sldLayoutId id="2147484771" r:id="rId28"/>
    <p:sldLayoutId id="2147484772" r:id="rId29"/>
    <p:sldLayoutId id="2147484773" r:id="rId30"/>
    <p:sldLayoutId id="2147484775" r:id="rId31"/>
    <p:sldLayoutId id="2147484777" r:id="rId32"/>
    <p:sldLayoutId id="2147484779" r:id="rId33"/>
    <p:sldLayoutId id="2147484781" r:id="rId34"/>
    <p:sldLayoutId id="2147484790" r:id="rId35"/>
    <p:sldLayoutId id="2147484792" r:id="rId36"/>
    <p:sldLayoutId id="2147484794" r:id="rId37"/>
    <p:sldLayoutId id="2147484796" r:id="rId38"/>
    <p:sldLayoutId id="2147484798" r:id="rId39"/>
    <p:sldLayoutId id="2147484800" r:id="rId40"/>
    <p:sldLayoutId id="2147484801" r:id="rId41"/>
    <p:sldLayoutId id="2147484802" r:id="rId42"/>
    <p:sldLayoutId id="2147484803" r:id="rId43"/>
    <p:sldLayoutId id="2147484804" r:id="rId44"/>
    <p:sldLayoutId id="2147484805" r:id="rId45"/>
    <p:sldLayoutId id="2147484806" r:id="rId46"/>
    <p:sldLayoutId id="2147484807" r:id="rId47"/>
    <p:sldLayoutId id="2147484808" r:id="rId48"/>
    <p:sldLayoutId id="2147484815" r:id="rId49"/>
    <p:sldLayoutId id="2147484816" r:id="rId50"/>
    <p:sldLayoutId id="2147484817" r:id="rId51"/>
    <p:sldLayoutId id="2147484818" r:id="rId52"/>
    <p:sldLayoutId id="2147484819" r:id="rId53"/>
    <p:sldLayoutId id="2147484847" r:id="rId54"/>
    <p:sldLayoutId id="2147484849" r:id="rId55"/>
    <p:sldLayoutId id="2147484851" r:id="rId56"/>
    <p:sldLayoutId id="2147484853" r:id="rId57"/>
    <p:sldLayoutId id="2147484855" r:id="rId58"/>
    <p:sldLayoutId id="2147484864" r:id="rId59"/>
    <p:sldLayoutId id="2147484866" r:id="rId60"/>
    <p:sldLayoutId id="2147484868" r:id="rId61"/>
    <p:sldLayoutId id="2147484870" r:id="rId62"/>
    <p:sldLayoutId id="2147484872" r:id="rId63"/>
    <p:sldLayoutId id="2147484874" r:id="rId64"/>
    <p:sldLayoutId id="2147484875" r:id="rId65"/>
    <p:sldLayoutId id="2147484879" r:id="rId66"/>
    <p:sldLayoutId id="2147484880" r:id="rId67"/>
    <p:sldLayoutId id="2147484882" r:id="rId68"/>
    <p:sldLayoutId id="2147484883" r:id="rId69"/>
    <p:sldLayoutId id="2147484885" r:id="rId70"/>
    <p:sldLayoutId id="2147484887" r:id="rId71"/>
    <p:sldLayoutId id="2147484889" r:id="rId72"/>
    <p:sldLayoutId id="2147484891" r:id="rId73"/>
    <p:sldLayoutId id="2147484900" r:id="rId74"/>
    <p:sldLayoutId id="2147484902" r:id="rId75"/>
    <p:sldLayoutId id="2147484904" r:id="rId76"/>
    <p:sldLayoutId id="2147484906" r:id="rId77"/>
    <p:sldLayoutId id="2147484908" r:id="rId78"/>
    <p:sldLayoutId id="2147484917" r:id="rId79"/>
    <p:sldLayoutId id="2147484919" r:id="rId80"/>
    <p:sldLayoutId id="2147484921" r:id="rId81"/>
    <p:sldLayoutId id="2147484923" r:id="rId82"/>
    <p:sldLayoutId id="2147484925" r:id="rId83"/>
    <p:sldLayoutId id="2147484927" r:id="rId84"/>
    <p:sldLayoutId id="2147484928" r:id="rId85"/>
    <p:sldLayoutId id="2147484932" r:id="rId86"/>
    <p:sldLayoutId id="2147484933" r:id="rId87"/>
    <p:sldLayoutId id="2147484935" r:id="rId88"/>
    <p:sldLayoutId id="2147484937" r:id="rId89"/>
    <p:sldLayoutId id="2147484946" r:id="rId90"/>
    <p:sldLayoutId id="2147484955" r:id="rId91"/>
    <p:sldLayoutId id="2147484956" r:id="rId92"/>
    <p:sldLayoutId id="2147484957" r:id="rId93"/>
    <p:sldLayoutId id="2147484958" r:id="rId94"/>
    <p:sldLayoutId id="2147484959" r:id="rId95"/>
    <p:sldLayoutId id="2147484961" r:id="rId96"/>
    <p:sldLayoutId id="2147484970" r:id="rId97"/>
    <p:sldLayoutId id="2147484979" r:id="rId98"/>
    <p:sldLayoutId id="2147484984" r:id="rId99"/>
    <p:sldLayoutId id="2147484993" r:id="rId100"/>
    <p:sldLayoutId id="2147485002" r:id="rId101"/>
    <p:sldLayoutId id="2147485007" r:id="rId102"/>
    <p:sldLayoutId id="2147485016" r:id="rId103"/>
    <p:sldLayoutId id="2147485025" r:id="rId104"/>
    <p:sldLayoutId id="2147485029" r:id="rId105"/>
    <p:sldLayoutId id="2147485057" r:id="rId106"/>
    <p:sldLayoutId id="2147485059" r:id="rId107"/>
    <p:sldLayoutId id="2147485061" r:id="rId108"/>
    <p:sldLayoutId id="2147485063" r:id="rId109"/>
    <p:sldLayoutId id="2147485065" r:id="rId110"/>
    <p:sldLayoutId id="2147485074" r:id="rId111"/>
    <p:sldLayoutId id="2147485076" r:id="rId112"/>
    <p:sldLayoutId id="2147485078" r:id="rId113"/>
    <p:sldLayoutId id="2147485080" r:id="rId114"/>
    <p:sldLayoutId id="2147485082" r:id="rId115"/>
    <p:sldLayoutId id="2147485084" r:id="rId116"/>
    <p:sldLayoutId id="2147485085" r:id="rId117"/>
    <p:sldLayoutId id="2147485089" r:id="rId118"/>
    <p:sldLayoutId id="2147485090" r:id="rId119"/>
    <p:sldLayoutId id="2147485092" r:id="rId120"/>
    <p:sldLayoutId id="2147485099" r:id="rId121"/>
    <p:sldLayoutId id="2147485100" r:id="rId122"/>
    <p:sldLayoutId id="2147485131" r:id="rId123"/>
    <p:sldLayoutId id="2147485133" r:id="rId124"/>
    <p:sldLayoutId id="2147485135" r:id="rId125"/>
    <p:sldLayoutId id="2147485137" r:id="rId126"/>
    <p:sldLayoutId id="2147485139" r:id="rId127"/>
    <p:sldLayoutId id="2147485148" r:id="rId128"/>
    <p:sldLayoutId id="2147485150" r:id="rId129"/>
    <p:sldLayoutId id="2147485152" r:id="rId130"/>
    <p:sldLayoutId id="2147485154" r:id="rId131"/>
    <p:sldLayoutId id="2147485156" r:id="rId132"/>
    <p:sldLayoutId id="2147485158" r:id="rId133"/>
    <p:sldLayoutId id="2147485159" r:id="rId134"/>
    <p:sldLayoutId id="2147485163" r:id="rId135"/>
    <p:sldLayoutId id="2147485164" r:id="rId136"/>
    <p:sldLayoutId id="2147485166" r:id="rId137"/>
    <p:sldLayoutId id="2147485167" r:id="rId138"/>
    <p:sldLayoutId id="2147485169" r:id="rId139"/>
    <p:sldLayoutId id="2147485171" r:id="rId140"/>
    <p:sldLayoutId id="2147485173" r:id="rId141"/>
    <p:sldLayoutId id="2147485175" r:id="rId142"/>
    <p:sldLayoutId id="2147485184" r:id="rId143"/>
    <p:sldLayoutId id="2147485186" r:id="rId144"/>
    <p:sldLayoutId id="2147485188" r:id="rId145"/>
    <p:sldLayoutId id="2147485190" r:id="rId146"/>
    <p:sldLayoutId id="2147485192" r:id="rId147"/>
    <p:sldLayoutId id="2147485201" r:id="rId148"/>
    <p:sldLayoutId id="2147485203" r:id="rId149"/>
    <p:sldLayoutId id="2147485205" r:id="rId150"/>
    <p:sldLayoutId id="2147485207" r:id="rId151"/>
    <p:sldLayoutId id="2147485209" r:id="rId152"/>
    <p:sldLayoutId id="2147485211" r:id="rId153"/>
    <p:sldLayoutId id="2147485212" r:id="rId154"/>
    <p:sldLayoutId id="2147485216" r:id="rId155"/>
    <p:sldLayoutId id="2147485217" r:id="rId156"/>
    <p:sldLayoutId id="2147485219" r:id="rId157"/>
    <p:sldLayoutId id="2147485227" r:id="rId158"/>
    <p:sldLayoutId id="2147485229" r:id="rId159"/>
    <p:sldLayoutId id="2147485231" r:id="rId160"/>
    <p:sldLayoutId id="2147485233" r:id="rId161"/>
    <p:sldLayoutId id="2147485235" r:id="rId162"/>
    <p:sldLayoutId id="2147485244" r:id="rId163"/>
    <p:sldLayoutId id="2147485246" r:id="rId164"/>
    <p:sldLayoutId id="2147485248" r:id="rId165"/>
    <p:sldLayoutId id="2147485250" r:id="rId166"/>
    <p:sldLayoutId id="2147485252" r:id="rId167"/>
    <p:sldLayoutId id="2147485254" r:id="rId168"/>
    <p:sldLayoutId id="2147485255" r:id="rId169"/>
    <p:sldLayoutId id="2147485259" r:id="rId170"/>
    <p:sldLayoutId id="2147485260" r:id="rId171"/>
    <p:sldLayoutId id="2147485262" r:id="rId172"/>
    <p:sldLayoutId id="2147485263" r:id="rId173"/>
    <p:sldLayoutId id="2147485267" r:id="rId174"/>
    <p:sldLayoutId id="2147485271" r:id="rId175"/>
    <p:sldLayoutId id="2147485272" r:id="rId176"/>
    <p:sldLayoutId id="2147485281"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251">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252">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253">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254">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255">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256">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257">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5" r:id="rId18"/>
    <p:sldLayoutId id="2147485836" r:id="rId19"/>
    <p:sldLayoutId id="2147485837" r:id="rId20"/>
    <p:sldLayoutId id="2147485838" r:id="rId21"/>
    <p:sldLayoutId id="2147485848" r:id="rId22"/>
    <p:sldLayoutId id="2147485849" r:id="rId23"/>
    <p:sldLayoutId id="2147485850" r:id="rId24"/>
    <p:sldLayoutId id="2147485851" r:id="rId25"/>
    <p:sldLayoutId id="2147485852" r:id="rId26"/>
    <p:sldLayoutId id="2147485853" r:id="rId27"/>
    <p:sldLayoutId id="2147485854" r:id="rId28"/>
    <p:sldLayoutId id="2147485855" r:id="rId29"/>
    <p:sldLayoutId id="2147485857" r:id="rId30"/>
    <p:sldLayoutId id="2147485859" r:id="rId31"/>
    <p:sldLayoutId id="2147485861" r:id="rId32"/>
    <p:sldLayoutId id="2147485863" r:id="rId33"/>
    <p:sldLayoutId id="2147485872" r:id="rId34"/>
    <p:sldLayoutId id="2147485874" r:id="rId35"/>
    <p:sldLayoutId id="2147485876" r:id="rId36"/>
    <p:sldLayoutId id="2147485878" r:id="rId37"/>
    <p:sldLayoutId id="2147485880" r:id="rId38"/>
    <p:sldLayoutId id="2147485882" r:id="rId39"/>
    <p:sldLayoutId id="2147485883" r:id="rId40"/>
    <p:sldLayoutId id="2147485884" r:id="rId41"/>
    <p:sldLayoutId id="2147485885" r:id="rId42"/>
    <p:sldLayoutId id="2147485886" r:id="rId43"/>
    <p:sldLayoutId id="2147485887" r:id="rId44"/>
    <p:sldLayoutId id="2147485888" r:id="rId45"/>
    <p:sldLayoutId id="2147485889" r:id="rId46"/>
    <p:sldLayoutId id="2147485890" r:id="rId47"/>
    <p:sldLayoutId id="2147485898" r:id="rId48"/>
    <p:sldLayoutId id="2147485899" r:id="rId49"/>
    <p:sldLayoutId id="2147485900" r:id="rId50"/>
    <p:sldLayoutId id="2147485901" r:id="rId51"/>
    <p:sldLayoutId id="2147485902" r:id="rId52"/>
    <p:sldLayoutId id="2147485930" r:id="rId53"/>
    <p:sldLayoutId id="2147485932" r:id="rId54"/>
    <p:sldLayoutId id="2147485934" r:id="rId55"/>
    <p:sldLayoutId id="2147485936" r:id="rId56"/>
    <p:sldLayoutId id="2147485938" r:id="rId57"/>
    <p:sldLayoutId id="2147485947" r:id="rId58"/>
    <p:sldLayoutId id="2147485949" r:id="rId59"/>
    <p:sldLayoutId id="2147485951" r:id="rId60"/>
    <p:sldLayoutId id="2147485953" r:id="rId61"/>
    <p:sldLayoutId id="2147485955" r:id="rId62"/>
    <p:sldLayoutId id="2147485957" r:id="rId63"/>
    <p:sldLayoutId id="2147485958" r:id="rId64"/>
    <p:sldLayoutId id="2147485962" r:id="rId65"/>
    <p:sldLayoutId id="2147485963" r:id="rId66"/>
    <p:sldLayoutId id="2147485965" r:id="rId67"/>
    <p:sldLayoutId id="2147485966" r:id="rId68"/>
    <p:sldLayoutId id="2147485968" r:id="rId69"/>
    <p:sldLayoutId id="2147485970" r:id="rId70"/>
    <p:sldLayoutId id="2147485972" r:id="rId71"/>
    <p:sldLayoutId id="2147485974" r:id="rId72"/>
    <p:sldLayoutId id="2147485976" r:id="rId73"/>
    <p:sldLayoutId id="2147485980" r:id="rId74"/>
    <p:sldLayoutId id="2147485984" r:id="rId75"/>
    <p:sldLayoutId id="2147485985" r:id="rId76"/>
    <p:sldLayoutId id="2147485994" r:id="rId77"/>
    <p:sldLayoutId id="2147485999" r:id="rId78"/>
    <p:sldLayoutId id="2147486003" r:id="rId79"/>
    <p:sldLayoutId id="2147486004" r:id="rId80"/>
    <p:sldLayoutId id="2147486013" r:id="rId81"/>
    <p:sldLayoutId id="2147486018" r:id="rId82"/>
    <p:sldLayoutId id="2147486022" r:id="rId83"/>
    <p:sldLayoutId id="2147486023" r:id="rId84"/>
    <p:sldLayoutId id="2147486032" r:id="rId85"/>
    <p:sldLayoutId id="2147486033" r:id="rId86"/>
    <p:sldLayoutId id="2147486042" r:id="rId87"/>
    <p:sldLayoutId id="2147486070" r:id="rId88"/>
    <p:sldLayoutId id="2147486072" r:id="rId89"/>
    <p:sldLayoutId id="2147486074" r:id="rId90"/>
    <p:sldLayoutId id="2147486076" r:id="rId91"/>
    <p:sldLayoutId id="2147486078" r:id="rId92"/>
    <p:sldLayoutId id="2147486087" r:id="rId93"/>
    <p:sldLayoutId id="2147486089" r:id="rId94"/>
    <p:sldLayoutId id="2147486091" r:id="rId95"/>
    <p:sldLayoutId id="2147486093" r:id="rId96"/>
    <p:sldLayoutId id="2147486095" r:id="rId97"/>
    <p:sldLayoutId id="2147486097" r:id="rId98"/>
    <p:sldLayoutId id="2147486098" r:id="rId99"/>
    <p:sldLayoutId id="2147486102" r:id="rId100"/>
    <p:sldLayoutId id="2147486103" r:id="rId101"/>
    <p:sldLayoutId id="2147486105" r:id="rId102"/>
    <p:sldLayoutId id="2147486112" r:id="rId103"/>
    <p:sldLayoutId id="2147486113" r:id="rId104"/>
    <p:sldLayoutId id="2147486144" r:id="rId105"/>
    <p:sldLayoutId id="2147486146" r:id="rId106"/>
    <p:sldLayoutId id="2147486148" r:id="rId107"/>
    <p:sldLayoutId id="2147486150" r:id="rId108"/>
    <p:sldLayoutId id="2147486152" r:id="rId109"/>
    <p:sldLayoutId id="2147486161" r:id="rId110"/>
    <p:sldLayoutId id="2147486163" r:id="rId111"/>
    <p:sldLayoutId id="2147486165" r:id="rId112"/>
    <p:sldLayoutId id="2147486167" r:id="rId113"/>
    <p:sldLayoutId id="2147486169" r:id="rId114"/>
    <p:sldLayoutId id="2147486171" r:id="rId115"/>
    <p:sldLayoutId id="2147486172" r:id="rId116"/>
    <p:sldLayoutId id="2147486176" r:id="rId117"/>
    <p:sldLayoutId id="2147486177" r:id="rId118"/>
    <p:sldLayoutId id="2147486179" r:id="rId119"/>
    <p:sldLayoutId id="2147486180" r:id="rId120"/>
    <p:sldLayoutId id="2147486182" r:id="rId121"/>
    <p:sldLayoutId id="2147486184" r:id="rId122"/>
    <p:sldLayoutId id="2147486186" r:id="rId123"/>
    <p:sldLayoutId id="2147486188" r:id="rId124"/>
    <p:sldLayoutId id="2147486197" r:id="rId125"/>
    <p:sldLayoutId id="2147486199" r:id="rId126"/>
    <p:sldLayoutId id="2147486201" r:id="rId127"/>
    <p:sldLayoutId id="2147486203" r:id="rId128"/>
    <p:sldLayoutId id="2147486205" r:id="rId129"/>
    <p:sldLayoutId id="2147486214" r:id="rId130"/>
    <p:sldLayoutId id="2147486216" r:id="rId131"/>
    <p:sldLayoutId id="2147486218" r:id="rId132"/>
    <p:sldLayoutId id="2147486220" r:id="rId133"/>
    <p:sldLayoutId id="2147486222" r:id="rId134"/>
    <p:sldLayoutId id="2147486224" r:id="rId135"/>
    <p:sldLayoutId id="2147486225" r:id="rId136"/>
    <p:sldLayoutId id="2147486229" r:id="rId137"/>
    <p:sldLayoutId id="2147486230" r:id="rId138"/>
    <p:sldLayoutId id="2147486232" r:id="rId139"/>
    <p:sldLayoutId id="2147486234" r:id="rId140"/>
    <p:sldLayoutId id="2147486243" r:id="rId141"/>
    <p:sldLayoutId id="2147486252" r:id="rId142"/>
    <p:sldLayoutId id="2147486253" r:id="rId143"/>
    <p:sldLayoutId id="2147486254" r:id="rId144"/>
    <p:sldLayoutId id="2147486255" r:id="rId145"/>
    <p:sldLayoutId id="2147486256" r:id="rId146"/>
    <p:sldLayoutId id="2147486258" r:id="rId147"/>
    <p:sldLayoutId id="2147486267" r:id="rId148"/>
    <p:sldLayoutId id="2147486276" r:id="rId149"/>
    <p:sldLayoutId id="2147486281" r:id="rId150"/>
    <p:sldLayoutId id="2147486290" r:id="rId151"/>
    <p:sldLayoutId id="2147486299" r:id="rId152"/>
    <p:sldLayoutId id="2147486304" r:id="rId153"/>
    <p:sldLayoutId id="2147486313" r:id="rId154"/>
    <p:sldLayoutId id="2147486322" r:id="rId155"/>
    <p:sldLayoutId id="2147486326" r:id="rId156"/>
    <p:sldLayoutId id="2147486354" r:id="rId157"/>
    <p:sldLayoutId id="2147486356" r:id="rId158"/>
    <p:sldLayoutId id="2147486358" r:id="rId159"/>
    <p:sldLayoutId id="2147486360" r:id="rId160"/>
    <p:sldLayoutId id="2147486362" r:id="rId161"/>
    <p:sldLayoutId id="2147486371" r:id="rId162"/>
    <p:sldLayoutId id="2147486373" r:id="rId163"/>
    <p:sldLayoutId id="2147486375" r:id="rId164"/>
    <p:sldLayoutId id="2147486377" r:id="rId165"/>
    <p:sldLayoutId id="2147486379" r:id="rId166"/>
    <p:sldLayoutId id="2147486381" r:id="rId167"/>
    <p:sldLayoutId id="2147486382" r:id="rId168"/>
    <p:sldLayoutId id="2147486386" r:id="rId169"/>
    <p:sldLayoutId id="2147486387" r:id="rId170"/>
    <p:sldLayoutId id="2147486389" r:id="rId171"/>
    <p:sldLayoutId id="2147486396" r:id="rId172"/>
    <p:sldLayoutId id="2147486397" r:id="rId173"/>
    <p:sldLayoutId id="2147486428" r:id="rId174"/>
    <p:sldLayoutId id="2147486430" r:id="rId175"/>
    <p:sldLayoutId id="2147486432" r:id="rId176"/>
    <p:sldLayoutId id="2147486434" r:id="rId177"/>
    <p:sldLayoutId id="2147486436" r:id="rId178"/>
    <p:sldLayoutId id="2147486445" r:id="rId179"/>
    <p:sldLayoutId id="2147486447" r:id="rId180"/>
    <p:sldLayoutId id="2147486449" r:id="rId181"/>
    <p:sldLayoutId id="2147486451" r:id="rId182"/>
    <p:sldLayoutId id="2147486453" r:id="rId183"/>
    <p:sldLayoutId id="2147486455" r:id="rId184"/>
    <p:sldLayoutId id="2147486456" r:id="rId185"/>
    <p:sldLayoutId id="2147486460" r:id="rId186"/>
    <p:sldLayoutId id="2147486461" r:id="rId187"/>
    <p:sldLayoutId id="2147486463" r:id="rId188"/>
    <p:sldLayoutId id="2147486464" r:id="rId189"/>
    <p:sldLayoutId id="2147486466" r:id="rId190"/>
    <p:sldLayoutId id="2147486468" r:id="rId191"/>
    <p:sldLayoutId id="2147486470" r:id="rId192"/>
    <p:sldLayoutId id="2147486472" r:id="rId193"/>
    <p:sldLayoutId id="2147486481" r:id="rId194"/>
    <p:sldLayoutId id="2147486483" r:id="rId195"/>
    <p:sldLayoutId id="2147486485" r:id="rId196"/>
    <p:sldLayoutId id="2147486487" r:id="rId197"/>
    <p:sldLayoutId id="2147486489" r:id="rId198"/>
    <p:sldLayoutId id="2147486498" r:id="rId199"/>
    <p:sldLayoutId id="2147486500" r:id="rId200"/>
    <p:sldLayoutId id="2147486502" r:id="rId201"/>
    <p:sldLayoutId id="2147486504" r:id="rId202"/>
    <p:sldLayoutId id="2147486506" r:id="rId203"/>
    <p:sldLayoutId id="2147486508" r:id="rId204"/>
    <p:sldLayoutId id="2147486509" r:id="rId205"/>
    <p:sldLayoutId id="2147486513" r:id="rId206"/>
    <p:sldLayoutId id="2147486514" r:id="rId207"/>
    <p:sldLayoutId id="2147486516" r:id="rId208"/>
    <p:sldLayoutId id="2147486518" r:id="rId209"/>
    <p:sldLayoutId id="2147486519" r:id="rId210"/>
    <p:sldLayoutId id="2147486520" r:id="rId211"/>
    <p:sldLayoutId id="2147486521" r:id="rId212"/>
    <p:sldLayoutId id="2147486522" r:id="rId213"/>
    <p:sldLayoutId id="2147486523" r:id="rId214"/>
    <p:sldLayoutId id="2147486524" r:id="rId215"/>
    <p:sldLayoutId id="2147486526" r:id="rId216"/>
    <p:sldLayoutId id="2147486528" r:id="rId217"/>
    <p:sldLayoutId id="2147486530" r:id="rId218"/>
    <p:sldLayoutId id="2147486532" r:id="rId219"/>
    <p:sldLayoutId id="2147486541" r:id="rId220"/>
    <p:sldLayoutId id="2147486543" r:id="rId221"/>
    <p:sldLayoutId id="2147486545" r:id="rId222"/>
    <p:sldLayoutId id="2147486547" r:id="rId223"/>
    <p:sldLayoutId id="2147486549" r:id="rId224"/>
    <p:sldLayoutId id="2147486551" r:id="rId225"/>
    <p:sldLayoutId id="2147486552" r:id="rId226"/>
    <p:sldLayoutId id="2147486556" r:id="rId227"/>
    <p:sldLayoutId id="2147486557" r:id="rId228"/>
    <p:sldLayoutId id="2147486559" r:id="rId229"/>
    <p:sldLayoutId id="2147486567" r:id="rId230"/>
    <p:sldLayoutId id="2147486569" r:id="rId231"/>
    <p:sldLayoutId id="2147486571" r:id="rId232"/>
    <p:sldLayoutId id="2147486573" r:id="rId233"/>
    <p:sldLayoutId id="2147486575" r:id="rId234"/>
    <p:sldLayoutId id="2147486584" r:id="rId235"/>
    <p:sldLayoutId id="2147486586" r:id="rId236"/>
    <p:sldLayoutId id="2147486588" r:id="rId237"/>
    <p:sldLayoutId id="2147486590" r:id="rId238"/>
    <p:sldLayoutId id="2147486592" r:id="rId239"/>
    <p:sldLayoutId id="2147486594" r:id="rId240"/>
    <p:sldLayoutId id="2147486595" r:id="rId241"/>
    <p:sldLayoutId id="2147486599" r:id="rId242"/>
    <p:sldLayoutId id="2147486600" r:id="rId243"/>
    <p:sldLayoutId id="2147486601" r:id="rId244"/>
    <p:sldLayoutId id="2147486602" r:id="rId245"/>
    <p:sldLayoutId id="2147486604" r:id="rId246"/>
    <p:sldLayoutId id="2147486622" r:id="rId247"/>
    <p:sldLayoutId id="2147486624" r:id="rId248"/>
    <p:sldLayoutId id="2147486625" r:id="rId24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0.jp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90.xml"/><Relationship Id="rId5" Type="http://schemas.openxmlformats.org/officeDocument/2006/relationships/image" Target="../media/image40.emf"/><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0.xml"/><Relationship Id="rId6" Type="http://schemas.openxmlformats.org/officeDocument/2006/relationships/image" Target="../media/image40.emf"/><Relationship Id="rId5" Type="http://schemas.openxmlformats.org/officeDocument/2006/relationships/image" Target="../media/image19.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Layout" Target="../slideLayouts/slideLayout19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3.wmf"/><Relationship Id="rId2" Type="http://schemas.openxmlformats.org/officeDocument/2006/relationships/image" Target="../media/image19.png"/><Relationship Id="rId1" Type="http://schemas.openxmlformats.org/officeDocument/2006/relationships/slideLayout" Target="../slideLayouts/slideLayout19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190.xml"/><Relationship Id="rId6" Type="http://schemas.openxmlformats.org/officeDocument/2006/relationships/image" Target="../media/image44.png"/><Relationship Id="rId5" Type="http://schemas.openxmlformats.org/officeDocument/2006/relationships/image" Target="../media/image5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40.emf"/><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54.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20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image" Target="../media/image46.png"/><Relationship Id="rId21" Type="http://schemas.openxmlformats.org/officeDocument/2006/relationships/image" Target="../media/image74.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8.png"/><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44.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19.png"/><Relationship Id="rId9" Type="http://schemas.openxmlformats.org/officeDocument/2006/relationships/image" Target="../media/image62.png"/><Relationship Id="rId1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44.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76.jpe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8.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77.png"/><Relationship Id="rId5" Type="http://schemas.openxmlformats.org/officeDocument/2006/relationships/oleObject" Target="../embeddings/oleObject1.bin"/><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8.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9.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80.jpeg"/><Relationship Id="rId4" Type="http://schemas.openxmlformats.org/officeDocument/2006/relationships/image" Target="../media/image79.jpe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44.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jpe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9.pn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41.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702334" y="339640"/>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CƠ </a:t>
            </a:r>
            <a:r>
              <a:rPr lang="en-US" altLang="vi-VN" sz="2398" b="0">
                <a:latin typeface="Times New Roman" panose="02020603050405020304" pitchFamily="18" charset="0"/>
                <a:ea typeface="宋体" panose="02010600030101010101" pitchFamily="2" charset="-122"/>
                <a:cs typeface="Times New Roman" panose="02020603050405020304" pitchFamily="18" charset="0"/>
              </a:rPr>
              <a:t>SỞ NGỌC LÂM</a:t>
            </a:r>
            <a:endParaRPr lang="en-US" altLang="vi-VN" sz="2398" b="0" dirty="0">
              <a:latin typeface="Times New Roman" panose="02020603050405020304" pitchFamily="18" charset="0"/>
              <a:ea typeface="宋体" panose="02010600030101010101" pitchFamily="2" charset="-122"/>
              <a:cs typeface="Times New Roman" panose="02020603050405020304" pitchFamily="18" charset="0"/>
            </a:endParaRPr>
          </a:p>
          <a:p>
            <a:pPr algn="ctr" eaLnBrk="1" fontAlgn="base" hangingPunct="1">
              <a:spcBef>
                <a:spcPct val="0"/>
              </a:spcBef>
              <a:spcAft>
                <a:spcPct val="0"/>
              </a:spcAft>
            </a:pP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TỔ 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4" name="Group 2"/>
          <p:cNvGrpSpPr>
            <a:grpSpLocks noChangeAspect="1"/>
          </p:cNvGrpSpPr>
          <p:nvPr/>
        </p:nvGrpSpPr>
        <p:grpSpPr bwMode="auto">
          <a:xfrm>
            <a:off x="3053179" y="3992269"/>
            <a:ext cx="5642394" cy="3371903"/>
            <a:chOff x="0" y="0"/>
            <a:chExt cx="5460" cy="3810"/>
          </a:xfrm>
        </p:grpSpPr>
        <p:sp>
          <p:nvSpPr>
            <p:cNvPr id="5" name="AutoShape 3"/>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spcBef>
                  <a:spcPct val="0"/>
                </a:spcBef>
                <a:buClrTx/>
                <a:buSzTx/>
                <a:buFont typeface="Wingdings 3" panose="05040102010807070707" pitchFamily="18" charset="2"/>
                <a:buNone/>
              </a:pPr>
              <a:endParaRPr lang="en-US" altLang="en-US" sz="1798">
                <a:solidFill>
                  <a:prstClr val="black"/>
                </a:solidFill>
                <a:latin typeface="Arial" panose="020B0604020202020204" pitchFamily="34" charset="0"/>
                <a:ea typeface="宋体" panose="02010600030101010101" pitchFamily="2" charset="-122"/>
                <a:cs typeface="Arial" panose="020B0604020202020204" pitchFamily="34" charset="0"/>
              </a:endParaRPr>
            </a:p>
          </p:txBody>
        </p:sp>
        <p:sp>
          <p:nvSpPr>
            <p:cNvPr id="6" name="Freeform 4"/>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7" name="Freeform 5"/>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8" name="Freeform 6"/>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9" name="Freeform 7"/>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0" name="Freeform 8"/>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1" name="Freeform 9"/>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2" name="Freeform 10"/>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3" name="Freeform 11"/>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4" name="Freeform 12"/>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5" name="Freeform 13"/>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6" name="Freeform 14"/>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7" name="Freeform 15"/>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8" name="Freeform 16"/>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19" name="Freeform 17"/>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0" name="Freeform 18"/>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1" name="Freeform 19"/>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2" name="Freeform 20"/>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3" name="Freeform 21"/>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sp>
          <p:nvSpPr>
            <p:cNvPr id="24" name="Freeform 22"/>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798">
                <a:solidFill>
                  <a:prstClr val="black"/>
                </a:solidFill>
                <a:latin typeface="Trebuchet MS" panose="020B0603020202020204"/>
                <a:ea typeface="宋体" panose="02010600030101010101" pitchFamily="2" charset="-122"/>
                <a:cs typeface="Arial" panose="020B0604020202020204" pitchFamily="34" charset="0"/>
              </a:endParaRPr>
            </a:p>
          </p:txBody>
        </p:sp>
      </p:grpSp>
      <p:grpSp>
        <p:nvGrpSpPr>
          <p:cNvPr id="25" name="Group 27"/>
          <p:cNvGrpSpPr>
            <a:grpSpLocks/>
          </p:cNvGrpSpPr>
          <p:nvPr/>
        </p:nvGrpSpPr>
        <p:grpSpPr bwMode="auto">
          <a:xfrm rot="-637170">
            <a:off x="4583315" y="4934360"/>
            <a:ext cx="2425043" cy="994442"/>
            <a:chOff x="336" y="2040"/>
            <a:chExt cx="1200" cy="2016"/>
          </a:xfrm>
        </p:grpSpPr>
        <p:pic>
          <p:nvPicPr>
            <p:cNvPr id="26" name="Picture 28" descr="p3012_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0" descr="p3012_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AutoShape 3"/>
          <p:cNvSpPr>
            <a:spLocks noChangeArrowheads="1"/>
          </p:cNvSpPr>
          <p:nvPr/>
        </p:nvSpPr>
        <p:spPr bwMode="auto">
          <a:xfrm>
            <a:off x="6809253" y="3693303"/>
            <a:ext cx="329322" cy="298966"/>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0" name="AutoShape 8"/>
          <p:cNvSpPr>
            <a:spLocks noChangeArrowheads="1"/>
          </p:cNvSpPr>
          <p:nvPr/>
        </p:nvSpPr>
        <p:spPr bwMode="auto">
          <a:xfrm>
            <a:off x="4896742" y="774045"/>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1" name="AutoShape 10"/>
          <p:cNvSpPr>
            <a:spLocks noChangeArrowheads="1"/>
          </p:cNvSpPr>
          <p:nvPr/>
        </p:nvSpPr>
        <p:spPr bwMode="auto">
          <a:xfrm>
            <a:off x="6819725" y="95582"/>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2" name="AutoShape 14"/>
          <p:cNvSpPr>
            <a:spLocks noChangeArrowheads="1"/>
          </p:cNvSpPr>
          <p:nvPr/>
        </p:nvSpPr>
        <p:spPr bwMode="auto">
          <a:xfrm>
            <a:off x="7666120" y="1523903"/>
            <a:ext cx="296388" cy="320985"/>
          </a:xfrm>
          <a:prstGeom prst="star5">
            <a:avLst/>
          </a:prstGeom>
          <a:gradFill rotWithShape="1">
            <a:gsLst>
              <a:gs pos="0">
                <a:srgbClr val="5B9BD5"/>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349" b="0" i="0" u="none" strike="noStrike" kern="0" cap="none" spc="0" normalizeH="0" baseline="0" noProof="0">
              <a:ln>
                <a:noFill/>
              </a:ln>
              <a:solidFill>
                <a:srgbClr val="FFFFFF"/>
              </a:solidFill>
              <a:effectLst/>
              <a:uLnTx/>
              <a:uFillTx/>
              <a:ea typeface="宋体" panose="02010600030101010101" pitchFamily="2" charset="-122"/>
              <a:cs typeface="Arial" panose="020B0604020202020204" pitchFamily="34" charset="0"/>
            </a:endParaRPr>
          </a:p>
        </p:txBody>
      </p:sp>
      <p:sp>
        <p:nvSpPr>
          <p:cNvPr id="33" name="AutoShape 19"/>
          <p:cNvSpPr>
            <a:spLocks noChangeArrowheads="1"/>
          </p:cNvSpPr>
          <p:nvPr/>
        </p:nvSpPr>
        <p:spPr bwMode="auto">
          <a:xfrm>
            <a:off x="7048707" y="4364203"/>
            <a:ext cx="409819" cy="389351"/>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4" name="AutoShape 21"/>
          <p:cNvSpPr>
            <a:spLocks noChangeArrowheads="1"/>
          </p:cNvSpPr>
          <p:nvPr/>
        </p:nvSpPr>
        <p:spPr bwMode="auto">
          <a:xfrm>
            <a:off x="6445868" y="4483906"/>
            <a:ext cx="367794" cy="403033"/>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AutoShape 22"/>
          <p:cNvSpPr>
            <a:spLocks noChangeArrowheads="1"/>
          </p:cNvSpPr>
          <p:nvPr/>
        </p:nvSpPr>
        <p:spPr bwMode="auto">
          <a:xfrm>
            <a:off x="7574523" y="3921524"/>
            <a:ext cx="309805" cy="286219"/>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sz="1349">
              <a:solidFill>
                <a:srgbClr val="FFFFFF"/>
              </a:solidFill>
              <a:ea typeface="宋体" panose="02010600030101010101" pitchFamily="2" charset="-122"/>
              <a:cs typeface="Arial" panose="020B0604020202020204" pitchFamily="34" charset="0"/>
            </a:endParaRPr>
          </a:p>
        </p:txBody>
      </p:sp>
      <p:sp>
        <p:nvSpPr>
          <p:cNvPr id="36" name="AutoShape 4"/>
          <p:cNvSpPr>
            <a:spLocks noChangeArrowheads="1"/>
          </p:cNvSpPr>
          <p:nvPr/>
        </p:nvSpPr>
        <p:spPr bwMode="auto">
          <a:xfrm>
            <a:off x="1328517" y="2686041"/>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7" name="AutoShape 7"/>
          <p:cNvSpPr>
            <a:spLocks noChangeArrowheads="1"/>
          </p:cNvSpPr>
          <p:nvPr/>
        </p:nvSpPr>
        <p:spPr bwMode="auto">
          <a:xfrm>
            <a:off x="2450569" y="119130"/>
            <a:ext cx="351273" cy="500595"/>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8" name="AutoShape 13"/>
          <p:cNvSpPr>
            <a:spLocks noChangeArrowheads="1"/>
          </p:cNvSpPr>
          <p:nvPr/>
        </p:nvSpPr>
        <p:spPr bwMode="auto">
          <a:xfrm>
            <a:off x="2259761" y="932409"/>
            <a:ext cx="390305" cy="294330"/>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9" name="WordArt 11"/>
          <p:cNvSpPr>
            <a:spLocks noChangeArrowheads="1" noChangeShapeType="1" noTextEdit="1"/>
          </p:cNvSpPr>
          <p:nvPr/>
        </p:nvSpPr>
        <p:spPr bwMode="auto">
          <a:xfrm>
            <a:off x="2428715" y="1222637"/>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9Slide03 Aturdida" pitchFamily="2" charset="0"/>
                <a:cs typeface="#9Slide03 Arima Madurai Black" panose="00000A00000000000000" pitchFamily="2" charset="0"/>
              </a:rPr>
              <a:t>CHÀO MỪNG CÁC EM ĐẾN VỚI TIẾT HỌC NGÀY HÔM NAY</a:t>
            </a:r>
          </a:p>
        </p:txBody>
      </p:sp>
      <p:pic>
        <p:nvPicPr>
          <p:cNvPr id="42" name="Picture 41"/>
          <p:cNvPicPr>
            <a:picLocks noChangeAspect="1"/>
          </p:cNvPicPr>
          <p:nvPr/>
        </p:nvPicPr>
        <p:blipFill>
          <a:blip r:embed="rId4"/>
          <a:stretch>
            <a:fillRect/>
          </a:stretch>
        </p:blipFill>
        <p:spPr>
          <a:xfrm>
            <a:off x="10936762" y="0"/>
            <a:ext cx="1255238" cy="937524"/>
          </a:xfrm>
          <a:prstGeom prst="rect">
            <a:avLst/>
          </a:prstGeom>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758" y="177636"/>
            <a:ext cx="2090001" cy="2090001"/>
          </a:xfrm>
          <a:prstGeom prst="rect">
            <a:avLst/>
          </a:prstGeom>
        </p:spPr>
      </p:pic>
    </p:spTree>
    <p:extLst>
      <p:ext uri="{BB962C8B-B14F-4D97-AF65-F5344CB8AC3E}">
        <p14:creationId xmlns:p14="http://schemas.microsoft.com/office/powerpoint/2010/main" val="401381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7" presetClass="entr" presetSubtype="4"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0" fill="hold"/>
                                        <p:tgtEl>
                                          <p:spTgt spid="25"/>
                                        </p:tgtEl>
                                        <p:attrNameLst>
                                          <p:attrName>ppt_x</p:attrName>
                                        </p:attrNameLst>
                                      </p:cBhvr>
                                      <p:tavLst>
                                        <p:tav tm="0">
                                          <p:val>
                                            <p:strVal val="#ppt_x"/>
                                          </p:val>
                                        </p:tav>
                                        <p:tav tm="100000">
                                          <p:val>
                                            <p:strVal val="#ppt_x"/>
                                          </p:val>
                                        </p:tav>
                                      </p:tavLst>
                                    </p:anim>
                                    <p:anim calcmode="lin" valueType="num">
                                      <p:cBhvr additive="base">
                                        <p:cTn id="13" dur="5000" fill="hold"/>
                                        <p:tgtEl>
                                          <p:spTgt spid="25"/>
                                        </p:tgtEl>
                                        <p:attrNameLst>
                                          <p:attrName>ppt_y</p:attrName>
                                        </p:attrNameLst>
                                      </p:cBhvr>
                                      <p:tavLst>
                                        <p:tav tm="0">
                                          <p:val>
                                            <p:strVal val="1+#ppt_h/2"/>
                                          </p:val>
                                        </p:tav>
                                        <p:tav tm="100000">
                                          <p:val>
                                            <p:strVal val="#ppt_y"/>
                                          </p:val>
                                        </p:tav>
                                      </p:tavLst>
                                    </p:anim>
                                  </p:childTnLst>
                                </p:cTn>
                              </p:par>
                              <p:par>
                                <p:cTn id="14" presetID="23" presetClass="entr" presetSubtype="528" repeatCount="indefinite" fill="hold" grpId="0" nodeType="withEffect">
                                  <p:stCondLst>
                                    <p:cond delay="500"/>
                                  </p:stCondLst>
                                  <p:childTnLst>
                                    <p:set>
                                      <p:cBhvr>
                                        <p:cTn id="15" dur="1" fill="hold">
                                          <p:stCondLst>
                                            <p:cond delay="0"/>
                                          </p:stCondLst>
                                        </p:cTn>
                                        <p:tgtEl>
                                          <p:spTgt spid="29"/>
                                        </p:tgtEl>
                                        <p:attrNameLst>
                                          <p:attrName>style.visibility</p:attrName>
                                        </p:attrNameLst>
                                      </p:cBhvr>
                                      <p:to>
                                        <p:strVal val="visible"/>
                                      </p:to>
                                    </p:set>
                                    <p:anim calcmode="lin" valueType="num">
                                      <p:cBhvr>
                                        <p:cTn id="16" dur="1000" fill="hold"/>
                                        <p:tgtEl>
                                          <p:spTgt spid="29"/>
                                        </p:tgtEl>
                                        <p:attrNameLst>
                                          <p:attrName>ppt_w</p:attrName>
                                        </p:attrNameLst>
                                      </p:cBhvr>
                                      <p:tavLst>
                                        <p:tav tm="0">
                                          <p:val>
                                            <p:fltVal val="0"/>
                                          </p:val>
                                        </p:tav>
                                        <p:tav tm="100000">
                                          <p:val>
                                            <p:strVal val="#ppt_w"/>
                                          </p:val>
                                        </p:tav>
                                      </p:tavLst>
                                    </p:anim>
                                    <p:anim calcmode="lin" valueType="num">
                                      <p:cBhvr>
                                        <p:cTn id="17" dur="1000" fill="hold"/>
                                        <p:tgtEl>
                                          <p:spTgt spid="29"/>
                                        </p:tgtEl>
                                        <p:attrNameLst>
                                          <p:attrName>ppt_h</p:attrName>
                                        </p:attrNameLst>
                                      </p:cBhvr>
                                      <p:tavLst>
                                        <p:tav tm="0">
                                          <p:val>
                                            <p:fltVal val="0"/>
                                          </p:val>
                                        </p:tav>
                                        <p:tav tm="100000">
                                          <p:val>
                                            <p:strVal val="#ppt_h"/>
                                          </p:val>
                                        </p:tav>
                                      </p:tavLst>
                                    </p:anim>
                                    <p:anim calcmode="lin" valueType="num">
                                      <p:cBhvr>
                                        <p:cTn id="18" dur="1000" fill="hold"/>
                                        <p:tgtEl>
                                          <p:spTgt spid="29"/>
                                        </p:tgtEl>
                                        <p:attrNameLst>
                                          <p:attrName>ppt_x</p:attrName>
                                        </p:attrNameLst>
                                      </p:cBhvr>
                                      <p:tavLst>
                                        <p:tav tm="0">
                                          <p:val>
                                            <p:fltVal val="0.5"/>
                                          </p:val>
                                        </p:tav>
                                        <p:tav tm="100000">
                                          <p:val>
                                            <p:strVal val="#ppt_x"/>
                                          </p:val>
                                        </p:tav>
                                      </p:tavLst>
                                    </p:anim>
                                    <p:anim calcmode="lin" valueType="num">
                                      <p:cBhvr>
                                        <p:cTn id="19" dur="1000" fill="hold"/>
                                        <p:tgtEl>
                                          <p:spTgt spid="29"/>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 calcmode="lin" valueType="num">
                                      <p:cBhvr>
                                        <p:cTn id="24" dur="1000" fill="hold"/>
                                        <p:tgtEl>
                                          <p:spTgt spid="30"/>
                                        </p:tgtEl>
                                        <p:attrNameLst>
                                          <p:attrName>ppt_x</p:attrName>
                                        </p:attrNameLst>
                                      </p:cBhvr>
                                      <p:tavLst>
                                        <p:tav tm="0">
                                          <p:val>
                                            <p:fltVal val="0.5"/>
                                          </p:val>
                                        </p:tav>
                                        <p:tav tm="100000">
                                          <p:val>
                                            <p:strVal val="#ppt_x"/>
                                          </p:val>
                                        </p:tav>
                                      </p:tavLst>
                                    </p:anim>
                                    <p:anim calcmode="lin" valueType="num">
                                      <p:cBhvr>
                                        <p:cTn id="25" dur="1000" fill="hold"/>
                                        <p:tgtEl>
                                          <p:spTgt spid="30"/>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 calcmode="lin" valueType="num">
                                      <p:cBhvr>
                                        <p:cTn id="28" dur="1000" fill="hold"/>
                                        <p:tgtEl>
                                          <p:spTgt spid="31"/>
                                        </p:tgtEl>
                                        <p:attrNameLst>
                                          <p:attrName>ppt_w</p:attrName>
                                        </p:attrNameLst>
                                      </p:cBhvr>
                                      <p:tavLst>
                                        <p:tav tm="0">
                                          <p:val>
                                            <p:fltVal val="0"/>
                                          </p:val>
                                        </p:tav>
                                        <p:tav tm="100000">
                                          <p:val>
                                            <p:strVal val="#ppt_w"/>
                                          </p:val>
                                        </p:tav>
                                      </p:tavLst>
                                    </p:anim>
                                    <p:anim calcmode="lin" valueType="num">
                                      <p:cBhvr>
                                        <p:cTn id="29" dur="1000" fill="hold"/>
                                        <p:tgtEl>
                                          <p:spTgt spid="31"/>
                                        </p:tgtEl>
                                        <p:attrNameLst>
                                          <p:attrName>ppt_h</p:attrName>
                                        </p:attrNameLst>
                                      </p:cBhvr>
                                      <p:tavLst>
                                        <p:tav tm="0">
                                          <p:val>
                                            <p:fltVal val="0"/>
                                          </p:val>
                                        </p:tav>
                                        <p:tav tm="100000">
                                          <p:val>
                                            <p:strVal val="#ppt_h"/>
                                          </p:val>
                                        </p:tav>
                                      </p:tavLst>
                                    </p:anim>
                                    <p:anim calcmode="lin" valueType="num">
                                      <p:cBhvr>
                                        <p:cTn id="30" dur="1000" fill="hold"/>
                                        <p:tgtEl>
                                          <p:spTgt spid="31"/>
                                        </p:tgtEl>
                                        <p:attrNameLst>
                                          <p:attrName>ppt_x</p:attrName>
                                        </p:attrNameLst>
                                      </p:cBhvr>
                                      <p:tavLst>
                                        <p:tav tm="0">
                                          <p:val>
                                            <p:fltVal val="0.5"/>
                                          </p:val>
                                        </p:tav>
                                        <p:tav tm="100000">
                                          <p:val>
                                            <p:strVal val="#ppt_x"/>
                                          </p:val>
                                        </p:tav>
                                      </p:tavLst>
                                    </p:anim>
                                    <p:anim calcmode="lin" valueType="num">
                                      <p:cBhvr>
                                        <p:cTn id="31" dur="1000" fill="hold"/>
                                        <p:tgtEl>
                                          <p:spTgt spid="31"/>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1000" fill="hold"/>
                                        <p:tgtEl>
                                          <p:spTgt spid="32"/>
                                        </p:tgtEl>
                                        <p:attrNameLst>
                                          <p:attrName>ppt_w</p:attrName>
                                        </p:attrNameLst>
                                      </p:cBhvr>
                                      <p:tavLst>
                                        <p:tav tm="0">
                                          <p:val>
                                            <p:fltVal val="0"/>
                                          </p:val>
                                        </p:tav>
                                        <p:tav tm="100000">
                                          <p:val>
                                            <p:strVal val="#ppt_w"/>
                                          </p:val>
                                        </p:tav>
                                      </p:tavLst>
                                    </p:anim>
                                    <p:anim calcmode="lin" valueType="num">
                                      <p:cBhvr>
                                        <p:cTn id="35" dur="1000" fill="hold"/>
                                        <p:tgtEl>
                                          <p:spTgt spid="32"/>
                                        </p:tgtEl>
                                        <p:attrNameLst>
                                          <p:attrName>ppt_h</p:attrName>
                                        </p:attrNameLst>
                                      </p:cBhvr>
                                      <p:tavLst>
                                        <p:tav tm="0">
                                          <p:val>
                                            <p:fltVal val="0"/>
                                          </p:val>
                                        </p:tav>
                                        <p:tav tm="100000">
                                          <p:val>
                                            <p:strVal val="#ppt_h"/>
                                          </p:val>
                                        </p:tav>
                                      </p:tavLst>
                                    </p:anim>
                                    <p:anim calcmode="lin" valueType="num">
                                      <p:cBhvr>
                                        <p:cTn id="36" dur="1000" fill="hold"/>
                                        <p:tgtEl>
                                          <p:spTgt spid="32"/>
                                        </p:tgtEl>
                                        <p:attrNameLst>
                                          <p:attrName>ppt_x</p:attrName>
                                        </p:attrNameLst>
                                      </p:cBhvr>
                                      <p:tavLst>
                                        <p:tav tm="0">
                                          <p:val>
                                            <p:fltVal val="0.5"/>
                                          </p:val>
                                        </p:tav>
                                        <p:tav tm="100000">
                                          <p:val>
                                            <p:strVal val="#ppt_x"/>
                                          </p:val>
                                        </p:tav>
                                      </p:tavLst>
                                    </p:anim>
                                    <p:anim calcmode="lin" valueType="num">
                                      <p:cBhvr>
                                        <p:cTn id="37" dur="1000" fill="hold"/>
                                        <p:tgtEl>
                                          <p:spTgt spid="32"/>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1000" fill="hold"/>
                                        <p:tgtEl>
                                          <p:spTgt spid="33"/>
                                        </p:tgtEl>
                                        <p:attrNameLst>
                                          <p:attrName>ppt_w</p:attrName>
                                        </p:attrNameLst>
                                      </p:cBhvr>
                                      <p:tavLst>
                                        <p:tav tm="0">
                                          <p:val>
                                            <p:fltVal val="0"/>
                                          </p:val>
                                        </p:tav>
                                        <p:tav tm="100000">
                                          <p:val>
                                            <p:strVal val="#ppt_w"/>
                                          </p:val>
                                        </p:tav>
                                      </p:tavLst>
                                    </p:anim>
                                    <p:anim calcmode="lin" valueType="num">
                                      <p:cBhvr>
                                        <p:cTn id="41" dur="1000" fill="hold"/>
                                        <p:tgtEl>
                                          <p:spTgt spid="33"/>
                                        </p:tgtEl>
                                        <p:attrNameLst>
                                          <p:attrName>ppt_h</p:attrName>
                                        </p:attrNameLst>
                                      </p:cBhvr>
                                      <p:tavLst>
                                        <p:tav tm="0">
                                          <p:val>
                                            <p:fltVal val="0"/>
                                          </p:val>
                                        </p:tav>
                                        <p:tav tm="100000">
                                          <p:val>
                                            <p:strVal val="#ppt_h"/>
                                          </p:val>
                                        </p:tav>
                                      </p:tavLst>
                                    </p:anim>
                                    <p:anim calcmode="lin" valueType="num">
                                      <p:cBhvr>
                                        <p:cTn id="42" dur="1000" fill="hold"/>
                                        <p:tgtEl>
                                          <p:spTgt spid="33"/>
                                        </p:tgtEl>
                                        <p:attrNameLst>
                                          <p:attrName>ppt_x</p:attrName>
                                        </p:attrNameLst>
                                      </p:cBhvr>
                                      <p:tavLst>
                                        <p:tav tm="0">
                                          <p:val>
                                            <p:fltVal val="0.5"/>
                                          </p:val>
                                        </p:tav>
                                        <p:tav tm="100000">
                                          <p:val>
                                            <p:strVal val="#ppt_x"/>
                                          </p:val>
                                        </p:tav>
                                      </p:tavLst>
                                    </p:anim>
                                    <p:anim calcmode="lin" valueType="num">
                                      <p:cBhvr>
                                        <p:cTn id="43" dur="1000" fill="hold"/>
                                        <p:tgtEl>
                                          <p:spTgt spid="33"/>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1500"/>
                                  </p:stCondLst>
                                  <p:childTnLst>
                                    <p:set>
                                      <p:cBhvr>
                                        <p:cTn id="45" dur="1" fill="hold">
                                          <p:stCondLst>
                                            <p:cond delay="0"/>
                                          </p:stCondLst>
                                        </p:cTn>
                                        <p:tgtEl>
                                          <p:spTgt spid="34"/>
                                        </p:tgtEl>
                                        <p:attrNameLst>
                                          <p:attrName>style.visibility</p:attrName>
                                        </p:attrNameLst>
                                      </p:cBhvr>
                                      <p:to>
                                        <p:strVal val="visible"/>
                                      </p:to>
                                    </p:set>
                                    <p:anim calcmode="lin" valueType="num">
                                      <p:cBhvr>
                                        <p:cTn id="46" dur="1000" fill="hold"/>
                                        <p:tgtEl>
                                          <p:spTgt spid="34"/>
                                        </p:tgtEl>
                                        <p:attrNameLst>
                                          <p:attrName>ppt_w</p:attrName>
                                        </p:attrNameLst>
                                      </p:cBhvr>
                                      <p:tavLst>
                                        <p:tav tm="0">
                                          <p:val>
                                            <p:fltVal val="0"/>
                                          </p:val>
                                        </p:tav>
                                        <p:tav tm="100000">
                                          <p:val>
                                            <p:strVal val="#ppt_w"/>
                                          </p:val>
                                        </p:tav>
                                      </p:tavLst>
                                    </p:anim>
                                    <p:anim calcmode="lin" valueType="num">
                                      <p:cBhvr>
                                        <p:cTn id="47" dur="1000" fill="hold"/>
                                        <p:tgtEl>
                                          <p:spTgt spid="34"/>
                                        </p:tgtEl>
                                        <p:attrNameLst>
                                          <p:attrName>ppt_h</p:attrName>
                                        </p:attrNameLst>
                                      </p:cBhvr>
                                      <p:tavLst>
                                        <p:tav tm="0">
                                          <p:val>
                                            <p:fltVal val="0"/>
                                          </p:val>
                                        </p:tav>
                                        <p:tav tm="100000">
                                          <p:val>
                                            <p:strVal val="#ppt_h"/>
                                          </p:val>
                                        </p:tav>
                                      </p:tavLst>
                                    </p:anim>
                                    <p:anim calcmode="lin" valueType="num">
                                      <p:cBhvr>
                                        <p:cTn id="48" dur="1000" fill="hold"/>
                                        <p:tgtEl>
                                          <p:spTgt spid="34"/>
                                        </p:tgtEl>
                                        <p:attrNameLst>
                                          <p:attrName>ppt_x</p:attrName>
                                        </p:attrNameLst>
                                      </p:cBhvr>
                                      <p:tavLst>
                                        <p:tav tm="0">
                                          <p:val>
                                            <p:fltVal val="0.5"/>
                                          </p:val>
                                        </p:tav>
                                        <p:tav tm="100000">
                                          <p:val>
                                            <p:strVal val="#ppt_x"/>
                                          </p:val>
                                        </p:tav>
                                      </p:tavLst>
                                    </p:anim>
                                    <p:anim calcmode="lin" valueType="num">
                                      <p:cBhvr>
                                        <p:cTn id="49" dur="1000" fill="hold"/>
                                        <p:tgtEl>
                                          <p:spTgt spid="34"/>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nodeType="withEffect">
                                  <p:stCondLst>
                                    <p:cond delay="1500"/>
                                  </p:stCondLst>
                                  <p:childTnLst>
                                    <p:set>
                                      <p:cBhvr>
                                        <p:cTn id="51" dur="1" fill="hold">
                                          <p:stCondLst>
                                            <p:cond delay="0"/>
                                          </p:stCondLst>
                                        </p:cTn>
                                        <p:tgtEl>
                                          <p:spTgt spid="35"/>
                                        </p:tgtEl>
                                        <p:attrNameLst>
                                          <p:attrName>style.visibility</p:attrName>
                                        </p:attrNameLst>
                                      </p:cBhvr>
                                      <p:to>
                                        <p:strVal val="visible"/>
                                      </p:to>
                                    </p:set>
                                    <p:anim calcmode="lin" valueType="num">
                                      <p:cBhvr>
                                        <p:cTn id="52" dur="1000" fill="hold"/>
                                        <p:tgtEl>
                                          <p:spTgt spid="35"/>
                                        </p:tgtEl>
                                        <p:attrNameLst>
                                          <p:attrName>ppt_w</p:attrName>
                                        </p:attrNameLst>
                                      </p:cBhvr>
                                      <p:tavLst>
                                        <p:tav tm="0">
                                          <p:val>
                                            <p:fltVal val="0"/>
                                          </p:val>
                                        </p:tav>
                                        <p:tav tm="100000">
                                          <p:val>
                                            <p:strVal val="#ppt_w"/>
                                          </p:val>
                                        </p:tav>
                                      </p:tavLst>
                                    </p:anim>
                                    <p:anim calcmode="lin" valueType="num">
                                      <p:cBhvr>
                                        <p:cTn id="53" dur="1000" fill="hold"/>
                                        <p:tgtEl>
                                          <p:spTgt spid="35"/>
                                        </p:tgtEl>
                                        <p:attrNameLst>
                                          <p:attrName>ppt_h</p:attrName>
                                        </p:attrNameLst>
                                      </p:cBhvr>
                                      <p:tavLst>
                                        <p:tav tm="0">
                                          <p:val>
                                            <p:fltVal val="0"/>
                                          </p:val>
                                        </p:tav>
                                        <p:tav tm="100000">
                                          <p:val>
                                            <p:strVal val="#ppt_h"/>
                                          </p:val>
                                        </p:tav>
                                      </p:tavLst>
                                    </p:anim>
                                    <p:anim calcmode="lin" valueType="num">
                                      <p:cBhvr>
                                        <p:cTn id="54" dur="1000" fill="hold"/>
                                        <p:tgtEl>
                                          <p:spTgt spid="35"/>
                                        </p:tgtEl>
                                        <p:attrNameLst>
                                          <p:attrName>ppt_x</p:attrName>
                                        </p:attrNameLst>
                                      </p:cBhvr>
                                      <p:tavLst>
                                        <p:tav tm="0">
                                          <p:val>
                                            <p:fltVal val="0.5"/>
                                          </p:val>
                                        </p:tav>
                                        <p:tav tm="100000">
                                          <p:val>
                                            <p:strVal val="#ppt_x"/>
                                          </p:val>
                                        </p:tav>
                                      </p:tavLst>
                                    </p:anim>
                                    <p:anim calcmode="lin" valueType="num">
                                      <p:cBhvr>
                                        <p:cTn id="55" dur="1000" fill="hold"/>
                                        <p:tgtEl>
                                          <p:spTgt spid="35"/>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1000" fill="hold"/>
                                        <p:tgtEl>
                                          <p:spTgt spid="36"/>
                                        </p:tgtEl>
                                        <p:attrNameLst>
                                          <p:attrName>ppt_w</p:attrName>
                                        </p:attrNameLst>
                                      </p:cBhvr>
                                      <p:tavLst>
                                        <p:tav tm="0">
                                          <p:val>
                                            <p:fltVal val="0"/>
                                          </p:val>
                                        </p:tav>
                                        <p:tav tm="100000">
                                          <p:val>
                                            <p:strVal val="#ppt_w"/>
                                          </p:val>
                                        </p:tav>
                                      </p:tavLst>
                                    </p:anim>
                                    <p:anim calcmode="lin" valueType="num">
                                      <p:cBhvr>
                                        <p:cTn id="59" dur="1000" fill="hold"/>
                                        <p:tgtEl>
                                          <p:spTgt spid="36"/>
                                        </p:tgtEl>
                                        <p:attrNameLst>
                                          <p:attrName>ppt_h</p:attrName>
                                        </p:attrNameLst>
                                      </p:cBhvr>
                                      <p:tavLst>
                                        <p:tav tm="0">
                                          <p:val>
                                            <p:fltVal val="0"/>
                                          </p:val>
                                        </p:tav>
                                        <p:tav tm="100000">
                                          <p:val>
                                            <p:strVal val="#ppt_h"/>
                                          </p:val>
                                        </p:tav>
                                      </p:tavLst>
                                    </p:anim>
                                    <p:anim calcmode="lin" valueType="num">
                                      <p:cBhvr>
                                        <p:cTn id="60" dur="1000" fill="hold"/>
                                        <p:tgtEl>
                                          <p:spTgt spid="36"/>
                                        </p:tgtEl>
                                        <p:attrNameLst>
                                          <p:attrName>ppt_x</p:attrName>
                                        </p:attrNameLst>
                                      </p:cBhvr>
                                      <p:tavLst>
                                        <p:tav tm="0">
                                          <p:val>
                                            <p:fltVal val="0.5"/>
                                          </p:val>
                                        </p:tav>
                                        <p:tav tm="100000">
                                          <p:val>
                                            <p:strVal val="#ppt_x"/>
                                          </p:val>
                                        </p:tav>
                                      </p:tavLst>
                                    </p:anim>
                                    <p:anim calcmode="lin" valueType="num">
                                      <p:cBhvr>
                                        <p:cTn id="61" dur="1000" fill="hold"/>
                                        <p:tgtEl>
                                          <p:spTgt spid="36"/>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500"/>
                                  </p:stCondLst>
                                  <p:childTnLst>
                                    <p:set>
                                      <p:cBhvr>
                                        <p:cTn id="63" dur="1" fill="hold">
                                          <p:stCondLst>
                                            <p:cond delay="0"/>
                                          </p:stCondLst>
                                        </p:cTn>
                                        <p:tgtEl>
                                          <p:spTgt spid="37"/>
                                        </p:tgtEl>
                                        <p:attrNameLst>
                                          <p:attrName>style.visibility</p:attrName>
                                        </p:attrNameLst>
                                      </p:cBhvr>
                                      <p:to>
                                        <p:strVal val="visible"/>
                                      </p:to>
                                    </p:set>
                                    <p:anim calcmode="lin" valueType="num">
                                      <p:cBhvr>
                                        <p:cTn id="64" dur="1000" fill="hold"/>
                                        <p:tgtEl>
                                          <p:spTgt spid="37"/>
                                        </p:tgtEl>
                                        <p:attrNameLst>
                                          <p:attrName>ppt_w</p:attrName>
                                        </p:attrNameLst>
                                      </p:cBhvr>
                                      <p:tavLst>
                                        <p:tav tm="0">
                                          <p:val>
                                            <p:fltVal val="0"/>
                                          </p:val>
                                        </p:tav>
                                        <p:tav tm="100000">
                                          <p:val>
                                            <p:strVal val="#ppt_w"/>
                                          </p:val>
                                        </p:tav>
                                      </p:tavLst>
                                    </p:anim>
                                    <p:anim calcmode="lin" valueType="num">
                                      <p:cBhvr>
                                        <p:cTn id="65" dur="1000" fill="hold"/>
                                        <p:tgtEl>
                                          <p:spTgt spid="37"/>
                                        </p:tgtEl>
                                        <p:attrNameLst>
                                          <p:attrName>ppt_h</p:attrName>
                                        </p:attrNameLst>
                                      </p:cBhvr>
                                      <p:tavLst>
                                        <p:tav tm="0">
                                          <p:val>
                                            <p:fltVal val="0"/>
                                          </p:val>
                                        </p:tav>
                                        <p:tav tm="100000">
                                          <p:val>
                                            <p:strVal val="#ppt_h"/>
                                          </p:val>
                                        </p:tav>
                                      </p:tavLst>
                                    </p:anim>
                                    <p:anim calcmode="lin" valueType="num">
                                      <p:cBhvr>
                                        <p:cTn id="66" dur="1000" fill="hold"/>
                                        <p:tgtEl>
                                          <p:spTgt spid="37"/>
                                        </p:tgtEl>
                                        <p:attrNameLst>
                                          <p:attrName>ppt_x</p:attrName>
                                        </p:attrNameLst>
                                      </p:cBhvr>
                                      <p:tavLst>
                                        <p:tav tm="0">
                                          <p:val>
                                            <p:fltVal val="0.5"/>
                                          </p:val>
                                        </p:tav>
                                        <p:tav tm="100000">
                                          <p:val>
                                            <p:strVal val="#ppt_x"/>
                                          </p:val>
                                        </p:tav>
                                      </p:tavLst>
                                    </p:anim>
                                    <p:anim calcmode="lin" valueType="num">
                                      <p:cBhvr>
                                        <p:cTn id="67" dur="1000" fill="hold"/>
                                        <p:tgtEl>
                                          <p:spTgt spid="37"/>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 calcmode="lin" valueType="num">
                                      <p:cBhvr>
                                        <p:cTn id="70" dur="1000" fill="hold"/>
                                        <p:tgtEl>
                                          <p:spTgt spid="38"/>
                                        </p:tgtEl>
                                        <p:attrNameLst>
                                          <p:attrName>ppt_w</p:attrName>
                                        </p:attrNameLst>
                                      </p:cBhvr>
                                      <p:tavLst>
                                        <p:tav tm="0">
                                          <p:val>
                                            <p:fltVal val="0"/>
                                          </p:val>
                                        </p:tav>
                                        <p:tav tm="100000">
                                          <p:val>
                                            <p:strVal val="#ppt_w"/>
                                          </p:val>
                                        </p:tav>
                                      </p:tavLst>
                                    </p:anim>
                                    <p:anim calcmode="lin" valueType="num">
                                      <p:cBhvr>
                                        <p:cTn id="71" dur="1000" fill="hold"/>
                                        <p:tgtEl>
                                          <p:spTgt spid="38"/>
                                        </p:tgtEl>
                                        <p:attrNameLst>
                                          <p:attrName>ppt_h</p:attrName>
                                        </p:attrNameLst>
                                      </p:cBhvr>
                                      <p:tavLst>
                                        <p:tav tm="0">
                                          <p:val>
                                            <p:fltVal val="0"/>
                                          </p:val>
                                        </p:tav>
                                        <p:tav tm="100000">
                                          <p:val>
                                            <p:strVal val="#ppt_h"/>
                                          </p:val>
                                        </p:tav>
                                      </p:tavLst>
                                    </p:anim>
                                    <p:anim calcmode="lin" valueType="num">
                                      <p:cBhvr>
                                        <p:cTn id="72" dur="1000" fill="hold"/>
                                        <p:tgtEl>
                                          <p:spTgt spid="38"/>
                                        </p:tgtEl>
                                        <p:attrNameLst>
                                          <p:attrName>ppt_x</p:attrName>
                                        </p:attrNameLst>
                                      </p:cBhvr>
                                      <p:tavLst>
                                        <p:tav tm="0">
                                          <p:val>
                                            <p:fltVal val="0.5"/>
                                          </p:val>
                                        </p:tav>
                                        <p:tav tm="100000">
                                          <p:val>
                                            <p:strVal val="#ppt_x"/>
                                          </p:val>
                                        </p:tav>
                                      </p:tavLst>
                                    </p:anim>
                                    <p:anim calcmode="lin" valueType="num">
                                      <p:cBhvr>
                                        <p:cTn id="73" dur="10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4" grpId="0" animBg="1"/>
      <p:bldP spid="36" grpId="0" animBg="1"/>
      <p:bldP spid="37" grpId="0" animBg="1"/>
      <p:bldP spid="3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3446287" y="1104196"/>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Times" panose="02020603050405020304" pitchFamily="18" charset="0"/>
                <a:cs typeface="Times"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7963270" y="2467993"/>
            <a:ext cx="4114223" cy="13659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15000"/>
              </a:lnSpc>
              <a:spcBef>
                <a:spcPts val="0"/>
              </a:spcBef>
              <a:spcAft>
                <a:spcPts val="400"/>
              </a:spcAft>
              <a:buClr>
                <a:srgbClr val="000000"/>
              </a:buClr>
              <a:buSzPts val="1000"/>
              <a:tabLst>
                <a:tab pos="486410" algn="l"/>
              </a:tabLst>
            </a:pPr>
            <a:r>
              <a:rPr lang="en-US" b="1" kern="0" dirty="0">
                <a:latin typeface="Times" panose="02020603050405020304" pitchFamily="18" charset="0"/>
                <a:cs typeface="Times" panose="02020603050405020304" pitchFamily="18" charset="0"/>
              </a:rPr>
              <a:t>D</a:t>
            </a:r>
            <a:r>
              <a:rPr lang="vi-VN" b="1" kern="0" dirty="0">
                <a:latin typeface="Times" panose="02020603050405020304" pitchFamily="18" charset="0"/>
                <a:cs typeface="Times" panose="02020603050405020304" pitchFamily="18" charset="0"/>
              </a:rPr>
              <a:t>òng </a:t>
            </a:r>
            <a:r>
              <a:rPr lang="vi-VN" b="1" kern="0">
                <a:latin typeface="Times" panose="02020603050405020304" pitchFamily="18" charset="0"/>
                <a:cs typeface="Times" panose="02020603050405020304" pitchFamily="18" charset="0"/>
              </a:rPr>
              <a:t>họ </a:t>
            </a:r>
            <a:r>
              <a:rPr lang="en-US" b="1" kern="0">
                <a:latin typeface="Times" panose="02020603050405020304" pitchFamily="18" charset="0"/>
                <a:cs typeface="Times" panose="02020603050405020304" pitchFamily="18" charset="0"/>
              </a:rPr>
              <a:t>Đặng có </a:t>
            </a:r>
            <a:r>
              <a:rPr lang="en-US" b="1" kern="0" dirty="0" err="1">
                <a:latin typeface="Times" panose="02020603050405020304" pitchFamily="18" charset="0"/>
                <a:cs typeface="Times" panose="02020603050405020304" pitchFamily="18" charset="0"/>
              </a:rPr>
              <a:t>truyền</a:t>
            </a:r>
            <a:r>
              <a:rPr lang="en-US" b="1" kern="0" dirty="0">
                <a:latin typeface="Times" panose="02020603050405020304" pitchFamily="18" charset="0"/>
                <a:cs typeface="Times" panose="02020603050405020304" pitchFamily="18" charset="0"/>
              </a:rPr>
              <a:t> </a:t>
            </a:r>
            <a:r>
              <a:rPr lang="en-US" b="1" kern="0" dirty="0" err="1">
                <a:latin typeface="Times" panose="02020603050405020304" pitchFamily="18" charset="0"/>
                <a:cs typeface="Times" panose="02020603050405020304" pitchFamily="18" charset="0"/>
              </a:rPr>
              <a:t>thống</a:t>
            </a:r>
            <a:r>
              <a:rPr lang="en-US" b="1" kern="0" dirty="0">
                <a:latin typeface="Times" panose="02020603050405020304" pitchFamily="18" charset="0"/>
                <a:cs typeface="Times" panose="02020603050405020304" pitchFamily="18" charset="0"/>
              </a:rPr>
              <a:t> </a:t>
            </a:r>
            <a:r>
              <a:rPr lang="en-US" b="1" kern="0" dirty="0" err="1">
                <a:latin typeface="Times" panose="02020603050405020304" pitchFamily="18" charset="0"/>
                <a:cs typeface="Times" panose="02020603050405020304" pitchFamily="18" charset="0"/>
              </a:rPr>
              <a:t>gì</a:t>
            </a:r>
            <a:r>
              <a:rPr lang="vi-VN" b="1" kern="0" dirty="0">
                <a:latin typeface="Times" panose="02020603050405020304" pitchFamily="18" charset="0"/>
                <a:cs typeface="Times" panose="02020603050405020304" pitchFamily="18" charset="0"/>
              </a:rPr>
              <a:t>?</a:t>
            </a:r>
            <a:endParaRPr lang="en-US" dirty="0">
              <a:latin typeface="Times" panose="02020603050405020304" pitchFamily="18"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561128"/>
            <a:ext cx="3903542" cy="9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eaLnBrk="0" fontAlgn="base" hangingPunct="0">
              <a:lnSpc>
                <a:spcPct val="115000"/>
              </a:lnSpc>
              <a:spcBef>
                <a:spcPts val="0"/>
              </a:spcBef>
              <a:spcAft>
                <a:spcPts val="400"/>
              </a:spcAft>
              <a:buClr>
                <a:srgbClr val="000000"/>
              </a:buClr>
              <a:buSzPts val="1000"/>
              <a:tabLst>
                <a:tab pos="510540" algn="l"/>
              </a:tabLst>
            </a:pPr>
            <a:r>
              <a:rPr lang="en-US" kern="0" dirty="0">
                <a:latin typeface="Times" panose="02020603050405020304" pitchFamily="18" charset="0"/>
                <a:cs typeface="Times" panose="02020603050405020304" pitchFamily="18" charset="0"/>
              </a:rPr>
              <a:t> </a:t>
            </a:r>
            <a:r>
              <a:rPr lang="vi-VN" b="1" kern="0" dirty="0">
                <a:latin typeface="Times" panose="02020603050405020304" pitchFamily="18" charset="0"/>
                <a:cs typeface="Times" panose="02020603050405020304" pitchFamily="18" charset="0"/>
              </a:rPr>
              <a:t>Em có suy nghĩ gì về truyền thống của dòng họ </a:t>
            </a:r>
            <a:r>
              <a:rPr lang="en-US" b="1" kern="0" dirty="0" err="1">
                <a:latin typeface="Times" panose="02020603050405020304" pitchFamily="18" charset="0"/>
                <a:cs typeface="Times" panose="02020603050405020304" pitchFamily="18" charset="0"/>
              </a:rPr>
              <a:t>Đặng</a:t>
            </a:r>
            <a:r>
              <a:rPr lang="en-US" b="1" kern="0" dirty="0">
                <a:latin typeface="Times" panose="02020603050405020304" pitchFamily="18" charset="0"/>
                <a:cs typeface="Times" panose="02020603050405020304" pitchFamily="18" charset="0"/>
              </a:rPr>
              <a:t>?</a:t>
            </a:r>
            <a:endParaRPr lang="vi-VN" altLang="en-US" b="1" kern="0" dirty="0">
              <a:solidFill>
                <a:srgbClr val="006600"/>
              </a:solidFill>
              <a:latin typeface="Times" panose="02020603050405020304" pitchFamily="18" charset="0"/>
              <a:cs typeface="Times" panose="02020603050405020304" pitchFamily="18" charset="0"/>
            </a:endParaRPr>
          </a:p>
        </p:txBody>
      </p:sp>
      <p:sp>
        <p:nvSpPr>
          <p:cNvPr id="18" name="TextBox 17"/>
          <p:cNvSpPr txBox="1">
            <a:spLocks noChangeArrowheads="1"/>
          </p:cNvSpPr>
          <p:nvPr/>
        </p:nvSpPr>
        <p:spPr bwMode="auto">
          <a:xfrm>
            <a:off x="7864713" y="2579939"/>
            <a:ext cx="43894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r>
              <a:rPr lang="vi-VN" sz="2000" b="1" dirty="0">
                <a:latin typeface="Times" panose="02020603050405020304" pitchFamily="18" charset="0"/>
                <a:cs typeface="Times" panose="02020603050405020304" pitchFamily="18" charset="0"/>
              </a:rPr>
              <a:t>Từ thông tin trên và những hiểu biết của bản thân, em hiểu thế nào là truyền thống gia đình, dòng họ?</a:t>
            </a:r>
            <a:endParaRPr lang="en-US" sz="2000" b="1" dirty="0">
              <a:latin typeface="Times" panose="02020603050405020304" pitchFamily="18" charset="0"/>
              <a:cs typeface="Times" panose="02020603050405020304" pitchFamily="18"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a:solidFill>
                  <a:srgbClr val="0000FF"/>
                </a:solidFill>
              </a:rPr>
              <a:t>  </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14" name="Rounded Rectangle 13"/>
          <p:cNvSpPr/>
          <p:nvPr/>
        </p:nvSpPr>
        <p:spPr>
          <a:xfrm>
            <a:off x="371172" y="71891"/>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734109" y="150527"/>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8" name="TextBox 17"/>
          <p:cNvSpPr txBox="1">
            <a:spLocks noChangeArrowheads="1"/>
          </p:cNvSpPr>
          <p:nvPr/>
        </p:nvSpPr>
        <p:spPr bwMode="auto">
          <a:xfrm>
            <a:off x="1279428" y="271221"/>
            <a:ext cx="41019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en-US" sz="4000" b="1" dirty="0">
                <a:latin typeface="Times" panose="02020603050405020304" pitchFamily="18" charset="0"/>
                <a:cs typeface="Times" panose="02020603050405020304" pitchFamily="18" charset="0"/>
              </a:rPr>
              <a:t>1.Khái </a:t>
            </a:r>
            <a:r>
              <a:rPr lang="en-US" sz="4000" b="1" dirty="0" err="1">
                <a:latin typeface="Times" panose="02020603050405020304" pitchFamily="18" charset="0"/>
                <a:cs typeface="Times" panose="02020603050405020304" pitchFamily="18" charset="0"/>
              </a:rPr>
              <a:t>niệm</a:t>
            </a:r>
            <a:r>
              <a:rPr lang="en-US" sz="4000" b="1" dirty="0">
                <a:latin typeface="Times" panose="02020603050405020304" pitchFamily="18" charset="0"/>
                <a:cs typeface="Times" panose="02020603050405020304" pitchFamily="18" charset="0"/>
              </a:rPr>
              <a:t> </a:t>
            </a:r>
          </a:p>
        </p:txBody>
      </p:sp>
      <p:sp>
        <p:nvSpPr>
          <p:cNvPr id="24" name="Rounded Rectangle 23"/>
          <p:cNvSpPr/>
          <p:nvPr/>
        </p:nvSpPr>
        <p:spPr>
          <a:xfrm>
            <a:off x="734109" y="1704513"/>
            <a:ext cx="10380929" cy="4607510"/>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7" name="TextBox 26"/>
          <p:cNvSpPr txBox="1">
            <a:spLocks noChangeArrowheads="1"/>
          </p:cNvSpPr>
          <p:nvPr/>
        </p:nvSpPr>
        <p:spPr bwMode="auto">
          <a:xfrm>
            <a:off x="701337" y="1744068"/>
            <a:ext cx="10315853" cy="221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sz="3200" i="1" dirty="0">
                <a:solidFill>
                  <a:srgbClr val="0000FF"/>
                </a:solidFill>
                <a:latin typeface="Times" panose="02020603050405020304" pitchFamily="18" charset="0"/>
                <a:cs typeface="Times" panose="02020603050405020304" pitchFamily="18" charset="0"/>
              </a:rPr>
              <a:t>- </a:t>
            </a:r>
            <a:r>
              <a:rPr lang="en-US" sz="3200" b="1" i="1" dirty="0">
                <a:solidFill>
                  <a:srgbClr val="FFFF00"/>
                </a:solidFill>
                <a:latin typeface="Times" panose="02020603050405020304" pitchFamily="18" charset="0"/>
                <a:cs typeface="Times" panose="02020603050405020304" pitchFamily="18" charset="0"/>
              </a:rPr>
              <a:t>T</a:t>
            </a:r>
            <a:r>
              <a:rPr lang="vi-VN" sz="3200" b="1" i="1" dirty="0">
                <a:solidFill>
                  <a:srgbClr val="FFFF00"/>
                </a:solidFill>
                <a:latin typeface="Times" panose="02020603050405020304" pitchFamily="18" charset="0"/>
                <a:cs typeface="Times" panose="02020603050405020304" pitchFamily="18" charset="0"/>
              </a:rPr>
              <a:t>ruyền thống gia đình, dòng họ</a:t>
            </a:r>
            <a:r>
              <a:rPr lang="en-US" sz="3200" b="1" i="1" dirty="0">
                <a:solidFill>
                  <a:srgbClr val="FFFF00"/>
                </a:solidFill>
                <a:latin typeface="Times" panose="02020603050405020304" pitchFamily="18" charset="0"/>
                <a:cs typeface="Times" panose="02020603050405020304" pitchFamily="18" charset="0"/>
              </a:rPr>
              <a:t> </a:t>
            </a:r>
            <a:r>
              <a:rPr lang="vi-VN" sz="3200" i="1" dirty="0">
                <a:solidFill>
                  <a:srgbClr val="0000FF"/>
                </a:solidFill>
                <a:latin typeface="Times" panose="02020603050405020304" pitchFamily="18" charset="0"/>
                <a:cs typeface="Times" panose="02020603050405020304" pitchFamily="18" charset="0"/>
              </a:rPr>
              <a:t>là </a:t>
            </a:r>
            <a:r>
              <a:rPr lang="en-US" sz="3200" i="1" dirty="0" err="1">
                <a:solidFill>
                  <a:srgbClr val="0000FF"/>
                </a:solidFill>
                <a:latin typeface="Times" panose="02020603050405020304" pitchFamily="18" charset="0"/>
                <a:cs typeface="Times" panose="02020603050405020304" pitchFamily="18" charset="0"/>
              </a:rPr>
              <a:t>những</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giá</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trị</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tốt</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đẹp</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mà</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gia</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đình</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dòng</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họ</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đã</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tạo</a:t>
            </a:r>
            <a:r>
              <a:rPr lang="en-US" sz="3200" i="1" dirty="0">
                <a:solidFill>
                  <a:srgbClr val="0000FF"/>
                </a:solidFill>
                <a:latin typeface="Times" panose="02020603050405020304" pitchFamily="18" charset="0"/>
                <a:cs typeface="Times" panose="02020603050405020304" pitchFamily="18" charset="0"/>
              </a:rPr>
              <a:t> ra, </a:t>
            </a:r>
            <a:r>
              <a:rPr lang="en-US" sz="3200" i="1" dirty="0" err="1">
                <a:solidFill>
                  <a:srgbClr val="0000FF"/>
                </a:solidFill>
                <a:latin typeface="Times" panose="02020603050405020304" pitchFamily="18" charset="0"/>
                <a:cs typeface="Times" panose="02020603050405020304" pitchFamily="18" charset="0"/>
              </a:rPr>
              <a:t>được</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lưu</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truyền</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phát</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huy</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từ</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thế</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hệ</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này</a:t>
            </a:r>
            <a:r>
              <a:rPr lang="en-US" sz="3200" i="1" dirty="0">
                <a:solidFill>
                  <a:srgbClr val="0000FF"/>
                </a:solidFill>
                <a:latin typeface="Times" panose="02020603050405020304" pitchFamily="18" charset="0"/>
                <a:cs typeface="Times" panose="02020603050405020304" pitchFamily="18" charset="0"/>
              </a:rPr>
              <a:t> sang </a:t>
            </a:r>
            <a:r>
              <a:rPr lang="en-US" sz="3200" i="1" dirty="0" err="1">
                <a:solidFill>
                  <a:srgbClr val="0000FF"/>
                </a:solidFill>
                <a:latin typeface="Times" panose="02020603050405020304" pitchFamily="18" charset="0"/>
                <a:cs typeface="Times" panose="02020603050405020304" pitchFamily="18" charset="0"/>
              </a:rPr>
              <a:t>thế</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hệ</a:t>
            </a:r>
            <a:r>
              <a:rPr lang="en-US" sz="3200" i="1" dirty="0">
                <a:solidFill>
                  <a:srgbClr val="0000FF"/>
                </a:solidFill>
                <a:latin typeface="Times" panose="02020603050405020304" pitchFamily="18" charset="0"/>
                <a:cs typeface="Times" panose="02020603050405020304" pitchFamily="18" charset="0"/>
              </a:rPr>
              <a:t> </a:t>
            </a:r>
            <a:r>
              <a:rPr lang="en-US" sz="3200" i="1" dirty="0" err="1">
                <a:solidFill>
                  <a:srgbClr val="0000FF"/>
                </a:solidFill>
                <a:latin typeface="Times" panose="02020603050405020304" pitchFamily="18" charset="0"/>
                <a:cs typeface="Times" panose="02020603050405020304" pitchFamily="18" charset="0"/>
              </a:rPr>
              <a:t>khác</a:t>
            </a:r>
            <a:r>
              <a:rPr lang="en-US" sz="3200" i="1" dirty="0">
                <a:solidFill>
                  <a:srgbClr val="0000FF"/>
                </a:solidFill>
                <a:latin typeface="Times" panose="02020603050405020304" pitchFamily="18" charset="0"/>
                <a:cs typeface="Times" panose="02020603050405020304" pitchFamily="18" charset="0"/>
              </a:rPr>
              <a:t>.</a:t>
            </a:r>
            <a:endParaRPr lang="en-US" altLang="en-US" sz="3200" kern="0" dirty="0">
              <a:solidFill>
                <a:srgbClr val="0000FF"/>
              </a:solidFill>
              <a:latin typeface="Times" panose="02020603050405020304" pitchFamily="18" charset="0"/>
              <a:cs typeface="Times" panose="02020603050405020304" pitchFamily="18" charset="0"/>
            </a:endParaRPr>
          </a:p>
        </p:txBody>
      </p:sp>
      <p:sp>
        <p:nvSpPr>
          <p:cNvPr id="8" name="Text Box 6">
            <a:extLst>
              <a:ext uri="{FF2B5EF4-FFF2-40B4-BE49-F238E27FC236}">
                <a16:creationId xmlns:a16="http://schemas.microsoft.com/office/drawing/2014/main" id="{3B419F7F-83F5-4325-8950-C3824C18738A}"/>
              </a:ext>
            </a:extLst>
          </p:cNvPr>
          <p:cNvSpPr txBox="1">
            <a:spLocks noChangeArrowheads="1"/>
          </p:cNvSpPr>
          <p:nvPr/>
        </p:nvSpPr>
        <p:spPr bwMode="auto">
          <a:xfrm>
            <a:off x="407026" y="4339939"/>
            <a:ext cx="1078771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sz="3600" i="1" kern="0" dirty="0">
                <a:solidFill>
                  <a:srgbClr val="FF0000"/>
                </a:solidFill>
                <a:latin typeface="Times" panose="02020603050405020304" pitchFamily="18" charset="0"/>
                <a:cs typeface="Times" panose="02020603050405020304" pitchFamily="18" charset="0"/>
              </a:rPr>
              <a:t>    </a:t>
            </a:r>
            <a:r>
              <a:rPr lang="en-US" sz="4000" i="1" kern="0" dirty="0">
                <a:solidFill>
                  <a:srgbClr val="0000FF"/>
                </a:solidFill>
                <a:latin typeface="Times" panose="02020603050405020304" pitchFamily="18" charset="0"/>
                <a:cs typeface="Times" panose="02020603050405020304" pitchFamily="18" charset="0"/>
              </a:rPr>
              <a:t>-</a:t>
            </a:r>
            <a:r>
              <a:rPr lang="vi-VN" b="1" i="1" kern="0" dirty="0">
                <a:solidFill>
                  <a:srgbClr val="FFFF00"/>
                </a:solidFill>
                <a:latin typeface="Times" panose="02020603050405020304" pitchFamily="18" charset="0"/>
                <a:cs typeface="Times" panose="02020603050405020304" pitchFamily="18" charset="0"/>
              </a:rPr>
              <a:t>Tự hào về truyền thống gia đình, dòng họ </a:t>
            </a:r>
            <a:r>
              <a:rPr lang="vi-VN" i="1" kern="0" dirty="0">
                <a:solidFill>
                  <a:srgbClr val="0000FF"/>
                </a:solidFill>
                <a:latin typeface="Times" panose="02020603050405020304" pitchFamily="18" charset="0"/>
                <a:cs typeface="Times" panose="02020603050405020304" pitchFamily="18" charset="0"/>
              </a:rPr>
              <a:t>là thể hiện sự </a:t>
            </a:r>
            <a:r>
              <a:rPr lang="en-US" i="1" kern="0" dirty="0">
                <a:solidFill>
                  <a:srgbClr val="0000FF"/>
                </a:solidFill>
                <a:latin typeface="Times" panose="02020603050405020304" pitchFamily="18" charset="0"/>
                <a:cs typeface="Times" panose="02020603050405020304" pitchFamily="18" charset="0"/>
              </a:rPr>
              <a:t> </a:t>
            </a:r>
            <a:r>
              <a:rPr lang="vi-VN" i="1" kern="0" dirty="0">
                <a:solidFill>
                  <a:srgbClr val="0000FF"/>
                </a:solidFill>
                <a:latin typeface="Times" panose="02020603050405020304" pitchFamily="18" charset="0"/>
                <a:cs typeface="Times" panose="02020603050405020304" pitchFamily="18" charset="0"/>
              </a:rPr>
              <a:t>hài lòng, hãnh diện về các giá trị tốt đẹp mà gia đình, dòng họ đã tạo ra.</a:t>
            </a:r>
            <a:endParaRPr lang="en-US" kern="0" dirty="0">
              <a:solidFill>
                <a:srgbClr val="0000FF"/>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endParaRPr lang="en-US" altLang="en-US" sz="2400" b="1" kern="0" dirty="0">
              <a:solidFill>
                <a:srgbClr val="0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5686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lide(fromBottom)">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73025" y="426172"/>
            <a:ext cx="121189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7200" b="1" dirty="0">
                <a:solidFill>
                  <a:srgbClr val="FF0000"/>
                </a:solidFill>
                <a:latin typeface="Times" panose="02020603050405020304" pitchFamily="18" charset="0"/>
                <a:ea typeface="Helvetica Neue"/>
                <a:cs typeface="Times" panose="02020603050405020304" pitchFamily="18" charset="0"/>
              </a:rPr>
              <a:t>TRÒ CHƠI </a:t>
            </a:r>
          </a:p>
          <a:p>
            <a:pPr algn="ctr" eaLnBrk="0" fontAlgn="base" hangingPunct="0">
              <a:spcBef>
                <a:spcPct val="0"/>
              </a:spcBef>
              <a:spcAft>
                <a:spcPct val="0"/>
              </a:spcAft>
            </a:pPr>
            <a:r>
              <a:rPr lang="en-US" altLang="en-US" sz="7200" b="1" dirty="0">
                <a:solidFill>
                  <a:srgbClr val="FF0000"/>
                </a:solidFill>
                <a:latin typeface="Times" panose="02020603050405020304" pitchFamily="18" charset="0"/>
                <a:ea typeface="Helvetica Neue"/>
                <a:cs typeface="Times" panose="02020603050405020304" pitchFamily="18" charset="0"/>
              </a:rPr>
              <a:t>“THỬ TÀI HIỂU BIẾT”</a:t>
            </a:r>
            <a:endParaRPr lang="en-SG" altLang="en-US" sz="7200" b="1" dirty="0">
              <a:solidFill>
                <a:srgbClr val="FF0000"/>
              </a:solidFill>
              <a:latin typeface="Times" panose="02020603050405020304" pitchFamily="18" charset="0"/>
              <a:cs typeface="Times" panose="02020603050405020304" pitchFamily="18"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rPr>
              <a:t>Chia </a:t>
            </a:r>
            <a:r>
              <a:rPr lang="en-US" sz="2531" b="1" dirty="0" err="1">
                <a:solidFill>
                  <a:srgbClr val="FF0000"/>
                </a:solidFill>
                <a:latin typeface="Times New Roman" panose="02020603050405020304" pitchFamily="18" charset="0"/>
                <a:ea typeface="Arial Unicode MS"/>
              </a:rPr>
              <a:t>lớp</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ra</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thành</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Mỗi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cử</a:t>
            </a:r>
            <a:r>
              <a:rPr lang="en-US" sz="2531" b="1" dirty="0">
                <a:solidFill>
                  <a:srgbClr val="FF0000"/>
                </a:solidFill>
                <a:latin typeface="Times New Roman" panose="02020603050405020304" pitchFamily="18" charset="0"/>
                <a:ea typeface="Arial Unicode MS"/>
              </a:rPr>
              <a:t> 5 </a:t>
            </a:r>
            <a:r>
              <a:rPr lang="en-US" sz="2531" b="1" dirty="0" err="1">
                <a:solidFill>
                  <a:srgbClr val="FF0000"/>
                </a:solidFill>
                <a:latin typeface="Times New Roman" panose="02020603050405020304" pitchFamily="18" charset="0"/>
                <a:ea typeface="Arial Unicode MS"/>
              </a:rPr>
              <a:t>bạn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xuất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sắc</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Đạ</a:t>
            </a:r>
            <a:r>
              <a:rPr lang="it-IT" sz="2531" b="1" dirty="0">
                <a:solidFill>
                  <a:srgbClr val="FF0000"/>
                </a:solidFill>
                <a:latin typeface="Times New Roman" panose="02020603050405020304" pitchFamily="18" charset="0"/>
                <a:ea typeface="Arial Unicode MS"/>
              </a:rPr>
              <a:t>i 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mà</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em</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biết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trong</a:t>
            </a:r>
            <a:r>
              <a:rPr lang="en-US" sz="2531" b="1" dirty="0">
                <a:solidFill>
                  <a:srgbClr val="FF0000"/>
                </a:solidFill>
                <a:latin typeface="Times New Roman" panose="02020603050405020304" pitchFamily="18" charset="0"/>
                <a:ea typeface="Arial Unicode MS"/>
              </a:rPr>
              <a:t> 5’</a:t>
            </a: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sẽ</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2" grpId="0"/>
      <p:bldP spid="13"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6" grpId="0" animBg="1"/>
      <p:bldP spid="18" grpId="0" animBg="1"/>
      <p:bldP spid="22"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3053" y="-585243"/>
            <a:ext cx="6098060" cy="865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MỘT SỐ TRUYỀN THỐNG :</a:t>
            </a:r>
            <a:endParaRPr lang="vi-VN" sz="24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endParaRPr lang="en-US" sz="24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Truyền</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thống</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lao</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động</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sản</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xuất</a:t>
            </a:r>
            <a:r>
              <a:rPr lang="en-US" sz="2400" i="1" dirty="0">
                <a:solidFill>
                  <a:srgbClr val="0000FF"/>
                </a:solidFill>
                <a:latin typeface="Times" panose="02020603050405020304" pitchFamily="18" charset="0"/>
                <a:cs typeface="Times" panose="02020603050405020304" pitchFamily="18" charset="0"/>
              </a:rPr>
              <a:t> :</a:t>
            </a:r>
          </a:p>
          <a:p>
            <a:pPr marL="342900" indent="-342900" eaLnBrk="1" fontAlgn="base" hangingPunct="1">
              <a:spcBef>
                <a:spcPct val="0"/>
              </a:spcBef>
              <a:spcAft>
                <a:spcPct val="0"/>
              </a:spcAft>
              <a:buFontTx/>
              <a:buChar char="-"/>
              <a:defRPr/>
            </a:pPr>
            <a:r>
              <a:rPr lang="en-US" sz="2400" i="1" dirty="0" err="1">
                <a:solidFill>
                  <a:srgbClr val="FF0000"/>
                </a:solidFill>
                <a:latin typeface="Times" panose="02020603050405020304" pitchFamily="18" charset="0"/>
                <a:cs typeface="Times" panose="02020603050405020304" pitchFamily="18" charset="0"/>
              </a:rPr>
              <a:t>Kinh</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nghiệm</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trồng</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lúa</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nước</a:t>
            </a:r>
            <a:r>
              <a:rPr lang="en-US" sz="24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 - </a:t>
            </a:r>
            <a:r>
              <a:rPr lang="en-US" sz="2400" i="1" dirty="0" err="1">
                <a:solidFill>
                  <a:srgbClr val="FF0000"/>
                </a:solidFill>
                <a:latin typeface="Times" panose="02020603050405020304" pitchFamily="18" charset="0"/>
                <a:cs typeface="Times" panose="02020603050405020304" pitchFamily="18" charset="0"/>
              </a:rPr>
              <a:t>Chữa</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bệnh</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bằng</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cây</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thuốc</a:t>
            </a:r>
            <a:r>
              <a:rPr lang="en-US" sz="2400" i="1" dirty="0">
                <a:solidFill>
                  <a:srgbClr val="FF0000"/>
                </a:solidFill>
                <a:latin typeface="Times" panose="02020603050405020304" pitchFamily="18" charset="0"/>
                <a:cs typeface="Times" panose="02020603050405020304" pitchFamily="18" charset="0"/>
              </a:rPr>
              <a:t> Nam……..</a:t>
            </a:r>
          </a:p>
          <a:p>
            <a:pPr eaLnBrk="1" fontAlgn="base" hangingPunct="1">
              <a:spcBef>
                <a:spcPct val="0"/>
              </a:spcBef>
              <a:spcAft>
                <a:spcPct val="0"/>
              </a:spcAft>
              <a:defRPr/>
            </a:pPr>
            <a:endParaRPr lang="en-US" sz="24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Truyền</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thống</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về</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đạo</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đức</a:t>
            </a:r>
            <a:r>
              <a:rPr lang="en-US" sz="24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400" i="1" dirty="0">
                <a:solidFill>
                  <a:srgbClr val="FF0000"/>
                </a:solidFill>
                <a:latin typeface="Times" panose="02020603050405020304" pitchFamily="18" charset="0"/>
                <a:cs typeface="Times" panose="02020603050405020304" pitchFamily="18" charset="0"/>
              </a:rPr>
              <a:t> </a:t>
            </a:r>
            <a:r>
              <a:rPr lang="en-US" sz="2400" i="1" dirty="0">
                <a:solidFill>
                  <a:srgbClr val="FF0000"/>
                </a:solidFill>
                <a:latin typeface="Times" panose="02020603050405020304" pitchFamily="18" charset="0"/>
                <a:cs typeface="Times" panose="02020603050405020304" pitchFamily="18" charset="0"/>
              </a:rPr>
              <a:t>      - </a:t>
            </a:r>
            <a:r>
              <a:rPr lang="en-US" sz="2400" i="1" dirty="0" err="1">
                <a:solidFill>
                  <a:srgbClr val="FF0000"/>
                </a:solidFill>
                <a:latin typeface="Times" panose="02020603050405020304" pitchFamily="18" charset="0"/>
                <a:cs typeface="Times" panose="02020603050405020304" pitchFamily="18" charset="0"/>
              </a:rPr>
              <a:t>Hiếu</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thảo</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hiếu</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học</a:t>
            </a:r>
            <a:r>
              <a:rPr lang="en-US" sz="24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       - </a:t>
            </a:r>
            <a:r>
              <a:rPr lang="en-US" sz="2400" i="1" dirty="0" err="1">
                <a:solidFill>
                  <a:srgbClr val="FF0000"/>
                </a:solidFill>
                <a:latin typeface="Times" panose="02020603050405020304" pitchFamily="18" charset="0"/>
                <a:cs typeface="Times" panose="02020603050405020304" pitchFamily="18" charset="0"/>
              </a:rPr>
              <a:t>Yêu</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nước</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chống</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ngoại</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xâm</a:t>
            </a:r>
            <a:r>
              <a:rPr lang="en-US" sz="24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       - </a:t>
            </a:r>
            <a:r>
              <a:rPr lang="en-US" sz="2400" i="1" dirty="0" err="1">
                <a:solidFill>
                  <a:srgbClr val="FF0000"/>
                </a:solidFill>
                <a:latin typeface="Times" panose="02020603050405020304" pitchFamily="18" charset="0"/>
                <a:cs typeface="Times" panose="02020603050405020304" pitchFamily="18" charset="0"/>
              </a:rPr>
              <a:t>Nhân</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nghĩa</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đoàn</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kết</a:t>
            </a:r>
            <a:r>
              <a:rPr lang="en-US" sz="24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endParaRPr lang="vi-VN" sz="24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Truyền</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thống</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văn</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hóa</a:t>
            </a:r>
            <a:r>
              <a:rPr lang="en-US" sz="24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       - </a:t>
            </a:r>
            <a:r>
              <a:rPr lang="en-US" sz="2400" i="1" dirty="0" err="1">
                <a:solidFill>
                  <a:srgbClr val="FF0000"/>
                </a:solidFill>
                <a:latin typeface="Times" panose="02020603050405020304" pitchFamily="18" charset="0"/>
                <a:cs typeface="Times" panose="02020603050405020304" pitchFamily="18" charset="0"/>
              </a:rPr>
              <a:t>Cách</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giao</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tiếp</a:t>
            </a:r>
            <a:r>
              <a:rPr lang="en-US" sz="24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       - </a:t>
            </a:r>
            <a:r>
              <a:rPr lang="en-US" sz="2400" i="1" dirty="0" err="1">
                <a:solidFill>
                  <a:srgbClr val="FF0000"/>
                </a:solidFill>
                <a:latin typeface="Times" panose="02020603050405020304" pitchFamily="18" charset="0"/>
                <a:cs typeface="Times" panose="02020603050405020304" pitchFamily="18" charset="0"/>
              </a:rPr>
              <a:t>Trang</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phục</a:t>
            </a:r>
            <a:r>
              <a:rPr lang="en-US" sz="24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400" i="1" dirty="0">
                <a:solidFill>
                  <a:srgbClr val="FF0000"/>
                </a:solidFill>
                <a:latin typeface="Times" panose="02020603050405020304" pitchFamily="18" charset="0"/>
                <a:cs typeface="Times" panose="02020603050405020304" pitchFamily="18" charset="0"/>
              </a:rPr>
              <a:t> </a:t>
            </a:r>
            <a:r>
              <a:rPr lang="en-US" sz="2400" i="1" dirty="0">
                <a:solidFill>
                  <a:srgbClr val="FF0000"/>
                </a:solidFill>
                <a:latin typeface="Times" panose="02020603050405020304" pitchFamily="18" charset="0"/>
                <a:cs typeface="Times" panose="02020603050405020304" pitchFamily="18" charset="0"/>
              </a:rPr>
              <a:t>      - </a:t>
            </a:r>
            <a:r>
              <a:rPr lang="en-US" sz="2400" i="1" dirty="0" err="1">
                <a:solidFill>
                  <a:srgbClr val="FF0000"/>
                </a:solidFill>
                <a:latin typeface="Times" panose="02020603050405020304" pitchFamily="18" charset="0"/>
                <a:cs typeface="Times" panose="02020603050405020304" pitchFamily="18" charset="0"/>
              </a:rPr>
              <a:t>Phong</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tục</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tập</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tập</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quán</a:t>
            </a:r>
            <a:r>
              <a:rPr lang="en-US" sz="24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 </a:t>
            </a:r>
            <a:endParaRPr lang="vi-VN" sz="24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 </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Truyền</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thống</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nghệ</a:t>
            </a:r>
            <a:r>
              <a:rPr lang="en-US" sz="2400" i="1" dirty="0">
                <a:solidFill>
                  <a:srgbClr val="0000FF"/>
                </a:solidFill>
                <a:latin typeface="Times" panose="02020603050405020304" pitchFamily="18" charset="0"/>
                <a:cs typeface="Times" panose="02020603050405020304" pitchFamily="18" charset="0"/>
              </a:rPr>
              <a:t> </a:t>
            </a:r>
            <a:r>
              <a:rPr lang="en-US" sz="2400" i="1" dirty="0" err="1">
                <a:solidFill>
                  <a:srgbClr val="0000FF"/>
                </a:solidFill>
                <a:latin typeface="Times" panose="02020603050405020304" pitchFamily="18" charset="0"/>
                <a:cs typeface="Times" panose="02020603050405020304" pitchFamily="18" charset="0"/>
              </a:rPr>
              <a:t>thuật</a:t>
            </a:r>
            <a:r>
              <a:rPr lang="en-US" sz="24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400" i="1" dirty="0">
                <a:solidFill>
                  <a:srgbClr val="FF0000"/>
                </a:solidFill>
                <a:latin typeface="Times" panose="02020603050405020304" pitchFamily="18" charset="0"/>
                <a:cs typeface="Times" panose="02020603050405020304" pitchFamily="18" charset="0"/>
              </a:rPr>
              <a:t> </a:t>
            </a:r>
            <a:r>
              <a:rPr lang="en-US" sz="2400" i="1" dirty="0">
                <a:solidFill>
                  <a:srgbClr val="FF0000"/>
                </a:solidFill>
                <a:latin typeface="Times" panose="02020603050405020304" pitchFamily="18" charset="0"/>
                <a:cs typeface="Times" panose="02020603050405020304" pitchFamily="18" charset="0"/>
              </a:rPr>
              <a:t>   - </a:t>
            </a:r>
            <a:r>
              <a:rPr lang="en-US" sz="2400" i="1" dirty="0" err="1">
                <a:solidFill>
                  <a:srgbClr val="FF0000"/>
                </a:solidFill>
                <a:latin typeface="Times" panose="02020603050405020304" pitchFamily="18" charset="0"/>
                <a:cs typeface="Times" panose="02020603050405020304" pitchFamily="18" charset="0"/>
              </a:rPr>
              <a:t>Tranh</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dân</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gian</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Đông</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Hồ</a:t>
            </a:r>
            <a:endParaRPr lang="en-US" sz="24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   -</a:t>
            </a:r>
            <a:r>
              <a:rPr lang="vi-VN" sz="2400" i="1" dirty="0">
                <a:solidFill>
                  <a:srgbClr val="FF0000"/>
                </a:solidFill>
                <a:latin typeface="Times" panose="02020603050405020304" pitchFamily="18" charset="0"/>
                <a:cs typeface="Times" panose="02020603050405020304" pitchFamily="18" charset="0"/>
              </a:rPr>
              <a:t> </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Múa</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rối</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nước</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điêu</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khắc</a:t>
            </a:r>
            <a:r>
              <a:rPr lang="en-US" sz="24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r>
              <a:rPr lang="en-US" sz="2400" i="1" dirty="0">
                <a:solidFill>
                  <a:srgbClr val="FF0000"/>
                </a:solidFill>
                <a:latin typeface="Times" panose="02020603050405020304" pitchFamily="18" charset="0"/>
                <a:cs typeface="Times" panose="02020603050405020304" pitchFamily="18" charset="0"/>
              </a:rPr>
              <a:t>-</a:t>
            </a:r>
            <a:r>
              <a:rPr lang="vi-VN"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Các</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làn</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điệu</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dân</a:t>
            </a:r>
            <a:r>
              <a:rPr lang="en-US" sz="2400" i="1" dirty="0">
                <a:solidFill>
                  <a:srgbClr val="FF0000"/>
                </a:solidFill>
                <a:latin typeface="Times" panose="02020603050405020304" pitchFamily="18" charset="0"/>
                <a:cs typeface="Times" panose="02020603050405020304" pitchFamily="18" charset="0"/>
              </a:rPr>
              <a:t> ca, ca </a:t>
            </a:r>
            <a:r>
              <a:rPr lang="en-US" sz="2400" i="1" dirty="0" err="1">
                <a:solidFill>
                  <a:srgbClr val="FF0000"/>
                </a:solidFill>
                <a:latin typeface="Times" panose="02020603050405020304" pitchFamily="18" charset="0"/>
                <a:cs typeface="Times" panose="02020603050405020304" pitchFamily="18" charset="0"/>
              </a:rPr>
              <a:t>cổ</a:t>
            </a:r>
            <a:r>
              <a:rPr lang="en-US" sz="2400" i="1" dirty="0">
                <a:solidFill>
                  <a:srgbClr val="FF0000"/>
                </a:solidFill>
                <a:latin typeface="Times" panose="02020603050405020304" pitchFamily="18" charset="0"/>
                <a:cs typeface="Times" panose="02020603050405020304" pitchFamily="18" charset="0"/>
              </a:rPr>
              <a:t>, ca </a:t>
            </a:r>
            <a:r>
              <a:rPr lang="en-US" sz="2400" i="1" dirty="0" err="1">
                <a:solidFill>
                  <a:srgbClr val="FF0000"/>
                </a:solidFill>
                <a:latin typeface="Times" panose="02020603050405020304" pitchFamily="18" charset="0"/>
                <a:cs typeface="Times" panose="02020603050405020304" pitchFamily="18" charset="0"/>
              </a:rPr>
              <a:t>cải</a:t>
            </a:r>
            <a:r>
              <a:rPr lang="en-US" sz="2400" i="1" dirty="0">
                <a:solidFill>
                  <a:srgbClr val="FF0000"/>
                </a:solidFill>
                <a:latin typeface="Times" panose="02020603050405020304" pitchFamily="18" charset="0"/>
                <a:cs typeface="Times" panose="02020603050405020304" pitchFamily="18" charset="0"/>
              </a:rPr>
              <a:t> </a:t>
            </a:r>
            <a:r>
              <a:rPr lang="en-US" sz="2400" i="1" dirty="0" err="1">
                <a:solidFill>
                  <a:srgbClr val="FF0000"/>
                </a:solidFill>
                <a:latin typeface="Times" panose="02020603050405020304" pitchFamily="18" charset="0"/>
                <a:cs typeface="Times" panose="02020603050405020304" pitchFamily="18" charset="0"/>
              </a:rPr>
              <a:t>lương</a:t>
            </a:r>
            <a:r>
              <a:rPr lang="en-US" sz="24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endParaRPr lang="en-US" sz="2400" i="1" dirty="0">
              <a:solidFill>
                <a:srgbClr val="0000FF"/>
              </a:solidFill>
              <a:latin typeface="Times" panose="02020603050405020304" pitchFamily="18" charset="0"/>
              <a:cs typeface="Times" panose="02020603050405020304" pitchFamily="18"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406348" y="5287943"/>
            <a:ext cx="2792627" cy="1310187"/>
          </a:xfrm>
          <a:prstGeom prst="rect">
            <a:avLst/>
          </a:prstGeom>
        </p:spPr>
      </p:pic>
      <p:pic>
        <p:nvPicPr>
          <p:cNvPr id="6" name="Picture 5"/>
          <p:cNvPicPr>
            <a:picLocks noChangeAspect="1"/>
          </p:cNvPicPr>
          <p:nvPr/>
        </p:nvPicPr>
        <p:blipFill>
          <a:blip r:embed="rId4"/>
          <a:stretch>
            <a:fillRect/>
          </a:stretch>
        </p:blipFill>
        <p:spPr>
          <a:xfrm>
            <a:off x="6127986" y="3488495"/>
            <a:ext cx="2792627" cy="1603418"/>
          </a:xfrm>
          <a:prstGeom prst="rect">
            <a:avLst/>
          </a:prstGeom>
        </p:spPr>
      </p:pic>
      <p:pic>
        <p:nvPicPr>
          <p:cNvPr id="7" name="Picture 6"/>
          <p:cNvPicPr>
            <a:picLocks noChangeAspect="1"/>
          </p:cNvPicPr>
          <p:nvPr/>
        </p:nvPicPr>
        <p:blipFill>
          <a:blip r:embed="rId5"/>
          <a:stretch>
            <a:fillRect/>
          </a:stretch>
        </p:blipFill>
        <p:spPr>
          <a:xfrm>
            <a:off x="7247004" y="1907920"/>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5403" y="141227"/>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8885833" y="2692199"/>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1489" y="0"/>
            <a:ext cx="11222048" cy="6453736"/>
          </a:xfrm>
          <a:prstGeom prst="rect">
            <a:avLst/>
          </a:prstGeom>
        </p:spPr>
      </p:pic>
      <p:sp>
        <p:nvSpPr>
          <p:cNvPr id="5" name="文本框 6"/>
          <p:cNvSpPr txBox="1"/>
          <p:nvPr/>
        </p:nvSpPr>
        <p:spPr>
          <a:xfrm>
            <a:off x="2462543" y="2982012"/>
            <a:ext cx="7921231" cy="1446550"/>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2</a:t>
            </a:r>
            <a:r>
              <a:rPr lang="en-US" altLang="zh-CN" sz="40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Ý </a:t>
            </a:r>
            <a:r>
              <a:rPr lang="en-US" altLang="zh-CN" sz="40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nghĩa</a:t>
            </a:r>
            <a:r>
              <a:rPr lang="en-US" altLang="zh-CN" sz="40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0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của</a:t>
            </a:r>
            <a:r>
              <a:rPr lang="en-US" altLang="zh-CN" sz="40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p>
          <a:p>
            <a:pPr algn="ctr"/>
            <a:r>
              <a:rPr lang="en-US" altLang="zh-CN" sz="40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truyền</a:t>
            </a:r>
            <a:r>
              <a:rPr lang="en-US" altLang="zh-CN" sz="40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0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thống</a:t>
            </a:r>
            <a:r>
              <a:rPr lang="en-US" altLang="zh-CN" sz="40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0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gia</a:t>
            </a:r>
            <a:r>
              <a:rPr lang="en-US" altLang="zh-CN" sz="40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0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đình</a:t>
            </a:r>
            <a:r>
              <a:rPr lang="en-US" altLang="zh-CN" sz="40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0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dòng</a:t>
            </a:r>
            <a:r>
              <a:rPr lang="en-US" altLang="zh-CN" sz="40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0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họ</a:t>
            </a:r>
            <a:endParaRPr lang="zh-CN" altLang="en-US" sz="40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pic>
        <p:nvPicPr>
          <p:cNvPr id="6" name="Shape 35"/>
          <p:cNvPicPr/>
          <p:nvPr/>
        </p:nvPicPr>
        <p:blipFill>
          <a:blip r:embed="rId3"/>
          <a:stretch/>
        </p:blipFill>
        <p:spPr>
          <a:xfrm>
            <a:off x="29155" y="4508626"/>
            <a:ext cx="2786474" cy="234937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0" name="Google Shape;164;p9"/>
          <p:cNvPicPr preferRelativeResize="0"/>
          <p:nvPr/>
        </p:nvPicPr>
        <p:blipFill rotWithShape="1">
          <a:blip r:embed="rId3">
            <a:alphaModFix/>
          </a:blip>
          <a:srcRect l="15285" t="10430" r="46645" b="11190"/>
          <a:stretch/>
        </p:blipFill>
        <p:spPr>
          <a:xfrm>
            <a:off x="-1935126" y="795130"/>
            <a:ext cx="15013173" cy="6286154"/>
          </a:xfrm>
          <a:prstGeom prst="rect">
            <a:avLst/>
          </a:prstGeom>
          <a:noFill/>
          <a:ln>
            <a:noFill/>
          </a:ln>
        </p:spPr>
      </p:pic>
      <p:pic>
        <p:nvPicPr>
          <p:cNvPr id="7" name="Picture 6"/>
          <p:cNvPicPr>
            <a:picLocks noChangeAspect="1"/>
          </p:cNvPicPr>
          <p:nvPr/>
        </p:nvPicPr>
        <p:blipFill>
          <a:blip r:embed="rId4"/>
          <a:stretch>
            <a:fillRect/>
          </a:stretch>
        </p:blipFill>
        <p:spPr>
          <a:xfrm>
            <a:off x="10936762" y="0"/>
            <a:ext cx="1255238" cy="795130"/>
          </a:xfrm>
          <a:prstGeom prst="rect">
            <a:avLst/>
          </a:prstGeom>
        </p:spPr>
      </p:pic>
      <p:sp>
        <p:nvSpPr>
          <p:cNvPr id="8" name="Rectangle 7"/>
          <p:cNvSpPr/>
          <p:nvPr/>
        </p:nvSpPr>
        <p:spPr>
          <a:xfrm>
            <a:off x="405215" y="2331346"/>
            <a:ext cx="11120478" cy="3539430"/>
          </a:xfrm>
          <a:prstGeom prst="rect">
            <a:avLst/>
          </a:prstGeom>
        </p:spPr>
        <p:txBody>
          <a:bodyPr wrap="square">
            <a:spAutoFit/>
          </a:bodyPr>
          <a:lstStyle/>
          <a:p>
            <a:pPr algn="just"/>
            <a:r>
              <a:rPr lang="en-US" sz="2400" dirty="0">
                <a:solidFill>
                  <a:srgbClr val="000000"/>
                </a:solidFill>
                <a:latin typeface="+mj-lt"/>
                <a:ea typeface="Courier New" panose="02070309020205020404" pitchFamily="49" charset="0"/>
              </a:rPr>
              <a:t>   </a:t>
            </a:r>
            <a:r>
              <a:rPr lang="vi-VN" sz="3200" dirty="0">
                <a:solidFill>
                  <a:srgbClr val="0000FF"/>
                </a:solidFill>
                <a:latin typeface="+mj-lt"/>
                <a:ea typeface="Courier New" panose="02070309020205020404" pitchFamily="49" charset="0"/>
              </a:rPr>
              <a:t>Dung 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3200" dirty="0">
              <a:solidFill>
                <a:srgbClr val="0000FF"/>
              </a:solidFill>
              <a:latin typeface="+mj-lt"/>
            </a:endParaRPr>
          </a:p>
        </p:txBody>
      </p:sp>
      <p:pic>
        <p:nvPicPr>
          <p:cNvPr id="12"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540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222042" y="-476036"/>
            <a:ext cx="12243655" cy="798262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7" name="Picture 6"/>
          <p:cNvPicPr>
            <a:picLocks noChangeAspect="1"/>
          </p:cNvPicPr>
          <p:nvPr/>
        </p:nvPicPr>
        <p:blipFill>
          <a:blip r:embed="rId5"/>
          <a:stretch>
            <a:fillRect/>
          </a:stretch>
        </p:blipFill>
        <p:spPr>
          <a:xfrm>
            <a:off x="10936762" y="0"/>
            <a:ext cx="1255238" cy="795130"/>
          </a:xfrm>
          <a:prstGeom prst="rect">
            <a:avLst/>
          </a:prstGeom>
        </p:spPr>
      </p:pic>
      <p:sp>
        <p:nvSpPr>
          <p:cNvPr id="9" name="Rectangle 8"/>
          <p:cNvSpPr/>
          <p:nvPr/>
        </p:nvSpPr>
        <p:spPr>
          <a:xfrm>
            <a:off x="893135" y="1830405"/>
            <a:ext cx="10372328" cy="4010393"/>
          </a:xfrm>
          <a:prstGeom prst="rect">
            <a:avLst/>
          </a:prstGeom>
        </p:spPr>
        <p:txBody>
          <a:bodyPr wrap="square">
            <a:spAutoFit/>
          </a:bodyPr>
          <a:lstStyle/>
          <a:p>
            <a:pPr marL="190500" marR="0" indent="-190500" algn="ctr">
              <a:lnSpc>
                <a:spcPct val="115000"/>
              </a:lnSpc>
              <a:spcBef>
                <a:spcPts val="0"/>
              </a:spcBef>
              <a:spcAft>
                <a:spcPts val="0"/>
              </a:spcAft>
            </a:pPr>
            <a:r>
              <a:rPr lang="en-US" sz="2800" dirty="0">
                <a:latin typeface="#9Slide05 SVNClementine" panose="020F0502020204030203" pitchFamily="34" charset="0"/>
                <a:ea typeface="Arial" panose="020B0604020202020204" pitchFamily="34" charset="0"/>
              </a:rPr>
              <a:t>       </a:t>
            </a:r>
            <a:r>
              <a:rPr lang="vi-VN" sz="3200" b="1" dirty="0">
                <a:latin typeface="#9Slide05 IcielSanelma" pitchFamily="2" charset="0"/>
                <a:ea typeface="Arial" panose="020B0604020202020204" pitchFamily="34" charset="0"/>
              </a:rPr>
              <a:t>Gia 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3200" b="1" dirty="0">
              <a:effectLst/>
              <a:latin typeface="#9Slide05 IcielSanelma" pitchFamily="2" charset="0"/>
              <a:ea typeface="Arial" panose="020B0604020202020204" pitchFamily="34" charset="0"/>
            </a:endParaRPr>
          </a:p>
        </p:txBody>
      </p:sp>
      <p:pic>
        <p:nvPicPr>
          <p:cNvPr id="12" name="图片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
          <p:cNvSpPr>
            <a:spLocks noChangeArrowheads="1"/>
          </p:cNvSpPr>
          <p:nvPr/>
        </p:nvSpPr>
        <p:spPr bwMode="auto">
          <a:xfrm>
            <a:off x="48390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5" name="Oval 3"/>
          <p:cNvSpPr>
            <a:spLocks noChangeArrowheads="1"/>
          </p:cNvSpPr>
          <p:nvPr/>
        </p:nvSpPr>
        <p:spPr bwMode="auto">
          <a:xfrm>
            <a:off x="3962746" y="2178895"/>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srgbClr val="DDDDDD"/>
                </a:solidFill>
                <a:effectLst/>
                <a:uLnTx/>
                <a:uFillTx/>
                <a:latin typeface="Arial" panose="020B0604020202020204" pitchFamily="34" charset="0"/>
              </a:rPr>
              <a:t>1</a:t>
            </a:r>
          </a:p>
        </p:txBody>
      </p:sp>
      <p:sp>
        <p:nvSpPr>
          <p:cNvPr id="6" name="Oval 4"/>
          <p:cNvSpPr>
            <a:spLocks noChangeArrowheads="1"/>
          </p:cNvSpPr>
          <p:nvPr/>
        </p:nvSpPr>
        <p:spPr bwMode="auto">
          <a:xfrm>
            <a:off x="5715346" y="2211459"/>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7" name="Oval 5"/>
          <p:cNvSpPr>
            <a:spLocks noChangeArrowheads="1"/>
          </p:cNvSpPr>
          <p:nvPr/>
        </p:nvSpPr>
        <p:spPr bwMode="auto">
          <a:xfrm>
            <a:off x="9868246" y="220034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8" name="Oval 6"/>
          <p:cNvSpPr>
            <a:spLocks noChangeArrowheads="1"/>
          </p:cNvSpPr>
          <p:nvPr/>
        </p:nvSpPr>
        <p:spPr bwMode="auto">
          <a:xfrm>
            <a:off x="11475749"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9" name="Oval 7"/>
          <p:cNvSpPr>
            <a:spLocks noChangeArrowheads="1"/>
          </p:cNvSpPr>
          <p:nvPr/>
        </p:nvSpPr>
        <p:spPr bwMode="auto">
          <a:xfrm>
            <a:off x="10630246" y="2176796"/>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10" name="Oval 8"/>
          <p:cNvSpPr>
            <a:spLocks noChangeArrowheads="1"/>
          </p:cNvSpPr>
          <p:nvPr/>
        </p:nvSpPr>
        <p:spPr bwMode="auto">
          <a:xfrm>
            <a:off x="8763346" y="2263053"/>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1" name="Oval 9"/>
          <p:cNvSpPr>
            <a:spLocks noChangeArrowheads="1"/>
          </p:cNvSpPr>
          <p:nvPr/>
        </p:nvSpPr>
        <p:spPr bwMode="auto">
          <a:xfrm>
            <a:off x="7010746" y="22114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2" name="Oval 10"/>
          <p:cNvSpPr>
            <a:spLocks noChangeArrowheads="1"/>
          </p:cNvSpPr>
          <p:nvPr/>
        </p:nvSpPr>
        <p:spPr bwMode="auto">
          <a:xfrm>
            <a:off x="7878447" y="2173359"/>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3" name="Oval 11"/>
          <p:cNvSpPr>
            <a:spLocks noChangeArrowheads="1"/>
          </p:cNvSpPr>
          <p:nvPr/>
        </p:nvSpPr>
        <p:spPr bwMode="auto">
          <a:xfrm>
            <a:off x="9944446" y="45466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4" name="Oval 12"/>
          <p:cNvSpPr>
            <a:spLocks noChangeArrowheads="1"/>
          </p:cNvSpPr>
          <p:nvPr/>
        </p:nvSpPr>
        <p:spPr bwMode="auto">
          <a:xfrm>
            <a:off x="72012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5" name="Oval 13"/>
          <p:cNvSpPr>
            <a:spLocks noChangeArrowheads="1"/>
          </p:cNvSpPr>
          <p:nvPr/>
        </p:nvSpPr>
        <p:spPr bwMode="auto">
          <a:xfrm>
            <a:off x="4229446" y="4622871"/>
            <a:ext cx="685800" cy="762000"/>
          </a:xfrm>
          <a:prstGeom prst="ellipse">
            <a:avLst/>
          </a:prstGeom>
          <a:solidFill>
            <a:srgbClr val="009999"/>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1</a:t>
            </a:r>
          </a:p>
        </p:txBody>
      </p:sp>
      <p:sp>
        <p:nvSpPr>
          <p:cNvPr id="16" name="Oval 14"/>
          <p:cNvSpPr>
            <a:spLocks noChangeArrowheads="1"/>
          </p:cNvSpPr>
          <p:nvPr/>
        </p:nvSpPr>
        <p:spPr bwMode="auto">
          <a:xfrm>
            <a:off x="10706446" y="45466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7" name="Oval 15"/>
          <p:cNvSpPr>
            <a:spLocks noChangeArrowheads="1"/>
          </p:cNvSpPr>
          <p:nvPr/>
        </p:nvSpPr>
        <p:spPr bwMode="auto">
          <a:xfrm>
            <a:off x="79632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8" name="Oval 16"/>
          <p:cNvSpPr>
            <a:spLocks noChangeArrowheads="1"/>
          </p:cNvSpPr>
          <p:nvPr/>
        </p:nvSpPr>
        <p:spPr bwMode="auto">
          <a:xfrm>
            <a:off x="4991446" y="4622871"/>
            <a:ext cx="685800" cy="762000"/>
          </a:xfrm>
          <a:prstGeom prst="ellipse">
            <a:avLst/>
          </a:prstGeom>
          <a:solidFill>
            <a:srgbClr val="008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2</a:t>
            </a:r>
          </a:p>
        </p:txBody>
      </p:sp>
      <p:sp>
        <p:nvSpPr>
          <p:cNvPr id="19" name="Oval 17"/>
          <p:cNvSpPr>
            <a:spLocks noChangeArrowheads="1"/>
          </p:cNvSpPr>
          <p:nvPr/>
        </p:nvSpPr>
        <p:spPr bwMode="auto">
          <a:xfrm>
            <a:off x="11468446" y="45466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0" name="Oval 18"/>
          <p:cNvSpPr>
            <a:spLocks noChangeArrowheads="1"/>
          </p:cNvSpPr>
          <p:nvPr/>
        </p:nvSpPr>
        <p:spPr bwMode="auto">
          <a:xfrm>
            <a:off x="87252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1" name="Oval 19"/>
          <p:cNvSpPr>
            <a:spLocks noChangeArrowheads="1"/>
          </p:cNvSpPr>
          <p:nvPr/>
        </p:nvSpPr>
        <p:spPr bwMode="auto">
          <a:xfrm>
            <a:off x="5753446" y="4622871"/>
            <a:ext cx="685800" cy="762000"/>
          </a:xfrm>
          <a:prstGeom prst="ellipse">
            <a:avLst/>
          </a:prstGeom>
          <a:solidFill>
            <a:srgbClr val="FF0000"/>
          </a:solidFill>
          <a:ln w="57150">
            <a:solidFill>
              <a:schemeClr val="accent2">
                <a:lumMod val="60000"/>
                <a:lumOff val="40000"/>
              </a:schemeClr>
            </a:solidFill>
            <a:round/>
            <a:headEnd/>
            <a:tailEnd/>
          </a:ln>
        </p:spPr>
        <p:txBody>
          <a:bodyPr wrap="none"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DDDDDD"/>
                </a:solidFill>
                <a:effectLst/>
                <a:uLnTx/>
                <a:uFillTx/>
                <a:latin typeface="Arial" panose="020B0604020202020204" pitchFamily="34" charset="0"/>
              </a:rPr>
              <a:t>3</a:t>
            </a:r>
          </a:p>
        </p:txBody>
      </p:sp>
      <p:sp>
        <p:nvSpPr>
          <p:cNvPr id="22" name="Line 20"/>
          <p:cNvSpPr>
            <a:spLocks noChangeShapeType="1"/>
          </p:cNvSpPr>
          <p:nvPr/>
        </p:nvSpPr>
        <p:spPr bwMode="auto">
          <a:xfrm>
            <a:off x="4381846" y="2946471"/>
            <a:ext cx="228600" cy="16002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3" name="Line 21"/>
          <p:cNvSpPr>
            <a:spLocks noChangeShapeType="1"/>
          </p:cNvSpPr>
          <p:nvPr/>
        </p:nvSpPr>
        <p:spPr bwMode="auto">
          <a:xfrm>
            <a:off x="5259733" y="2900434"/>
            <a:ext cx="2057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4" name="Line 22"/>
          <p:cNvSpPr>
            <a:spLocks noChangeShapeType="1"/>
          </p:cNvSpPr>
          <p:nvPr/>
        </p:nvSpPr>
        <p:spPr bwMode="auto">
          <a:xfrm flipH="1">
            <a:off x="6363046" y="2870271"/>
            <a:ext cx="36576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5" name="Line 23"/>
          <p:cNvSpPr>
            <a:spLocks noChangeShapeType="1"/>
          </p:cNvSpPr>
          <p:nvPr/>
        </p:nvSpPr>
        <p:spPr bwMode="auto">
          <a:xfrm flipH="1">
            <a:off x="5524846" y="2946471"/>
            <a:ext cx="16764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6" name="Line 24"/>
          <p:cNvSpPr>
            <a:spLocks noChangeShapeType="1"/>
          </p:cNvSpPr>
          <p:nvPr/>
        </p:nvSpPr>
        <p:spPr bwMode="auto">
          <a:xfrm>
            <a:off x="9220546" y="2973459"/>
            <a:ext cx="1752600" cy="15240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7" name="Line 25"/>
          <p:cNvSpPr>
            <a:spLocks noChangeShapeType="1"/>
          </p:cNvSpPr>
          <p:nvPr/>
        </p:nvSpPr>
        <p:spPr bwMode="auto">
          <a:xfrm>
            <a:off x="6210646" y="2870271"/>
            <a:ext cx="3810000" cy="1676400"/>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8" name="Line 26"/>
          <p:cNvSpPr>
            <a:spLocks noChangeShapeType="1"/>
          </p:cNvSpPr>
          <p:nvPr/>
        </p:nvSpPr>
        <p:spPr bwMode="auto">
          <a:xfrm>
            <a:off x="8212483" y="2973459"/>
            <a:ext cx="0" cy="1584325"/>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29" name="Line 28"/>
          <p:cNvSpPr>
            <a:spLocks noChangeShapeType="1"/>
          </p:cNvSpPr>
          <p:nvPr/>
        </p:nvSpPr>
        <p:spPr bwMode="auto">
          <a:xfrm flipH="1">
            <a:off x="11812933" y="2973459"/>
            <a:ext cx="31750" cy="153828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sp>
        <p:nvSpPr>
          <p:cNvPr id="30" name="Rectangle 29"/>
          <p:cNvSpPr>
            <a:spLocks noChangeArrowheads="1"/>
          </p:cNvSpPr>
          <p:nvPr/>
        </p:nvSpPr>
        <p:spPr bwMode="auto">
          <a:xfrm>
            <a:off x="189533" y="-75099"/>
            <a:ext cx="6579312" cy="683418"/>
          </a:xfrm>
          <a:prstGeom prst="rect">
            <a:avLst/>
          </a:prstGeom>
          <a:noFill/>
          <a:ln w="9525">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800" b="0"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Kĩ</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thuật</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Các</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mảnh</a:t>
            </a:r>
            <a:r>
              <a:rPr kumimoji="0" lang="en-US" altLang="en-US" sz="3200" b="1" i="0" u="none" strike="noStrike" kern="0" cap="none" spc="0" normalizeH="0" baseline="0" noProof="0" dirty="0">
                <a:ln>
                  <a:noFill/>
                </a:ln>
                <a:solidFill>
                  <a:srgbClr val="0000FF"/>
                </a:solidFill>
                <a:effectLst/>
                <a:uLnTx/>
                <a:uFillTx/>
                <a:latin typeface="SVN-Vanilla Daisy Pro" panose="00000500000000000000" pitchFamily="2" charset="0"/>
              </a:rPr>
              <a:t> </a:t>
            </a:r>
            <a:r>
              <a:rPr kumimoji="0" lang="en-US" altLang="en-US" sz="3200" b="1" i="0" u="none" strike="noStrike" kern="0" cap="none" spc="0" normalizeH="0" baseline="0" noProof="0" dirty="0" err="1">
                <a:ln>
                  <a:noFill/>
                </a:ln>
                <a:solidFill>
                  <a:srgbClr val="0000FF"/>
                </a:solidFill>
                <a:effectLst/>
                <a:uLnTx/>
                <a:uFillTx/>
                <a:latin typeface="SVN-Vanilla Daisy Pro" panose="00000500000000000000" pitchFamily="2" charset="0"/>
              </a:rPr>
              <a:t>ghép</a:t>
            </a:r>
            <a:r>
              <a:rPr kumimoji="0" lang="en-US" altLang="en-US" sz="4800" b="0" i="0" u="none" strike="noStrike" kern="0" cap="none" spc="0" normalizeH="0" baseline="0" noProof="0" dirty="0">
                <a:ln>
                  <a:noFill/>
                </a:ln>
                <a:solidFill>
                  <a:srgbClr val="FFFFFF"/>
                </a:solidFill>
                <a:effectLst/>
                <a:uLnTx/>
                <a:uFillTx/>
                <a:latin typeface="Times New Roman" panose="02020603050405020304" pitchFamily="18" charset="0"/>
              </a:rPr>
              <a:t>”</a:t>
            </a:r>
          </a:p>
        </p:txBody>
      </p:sp>
      <p:sp>
        <p:nvSpPr>
          <p:cNvPr id="32" name="Oval 31"/>
          <p:cNvSpPr/>
          <p:nvPr/>
        </p:nvSpPr>
        <p:spPr bwMode="auto">
          <a:xfrm>
            <a:off x="464825" y="1147264"/>
            <a:ext cx="2017713"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Giai</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1" lang="en-US" sz="1800" b="1" i="0" u="none" strike="noStrike" kern="0" cap="none" spc="0" normalizeH="0" baseline="0" noProof="0" dirty="0" err="1">
                <a:ln>
                  <a:noFill/>
                </a:ln>
                <a:solidFill>
                  <a:srgbClr val="0000FF"/>
                </a:solidFill>
                <a:effectLst/>
                <a:uLnTx/>
                <a:uFillTx/>
                <a:latin typeface="Times New Roman" panose="02020603050405020304" pitchFamily="18" charset="0"/>
              </a:rPr>
              <a:t>đoạn</a:t>
            </a:r>
            <a:r>
              <a:rPr kumimoji="1" lang="en-US" sz="1800" b="1" i="0" u="none" strike="noStrike" kern="0" cap="none" spc="0" normalizeH="0" baseline="0" noProof="0" dirty="0">
                <a:ln>
                  <a:noFill/>
                </a:ln>
                <a:solidFill>
                  <a:srgbClr val="0000FF"/>
                </a:solidFill>
                <a:effectLst/>
                <a:uLnTx/>
                <a:uFillTx/>
                <a:latin typeface="Times New Roman" panose="02020603050405020304" pitchFamily="18" charset="0"/>
              </a:rPr>
              <a:t> 1</a:t>
            </a:r>
          </a:p>
          <a:p>
            <a:pPr marL="0" marR="0" lvl="0" indent="0" defTabSz="914400" eaLnBrk="1" fontAlgn="base" latinLnBrk="0" hangingPunct="1">
              <a:lnSpc>
                <a:spcPct val="100000"/>
              </a:lnSpc>
              <a:spcBef>
                <a:spcPct val="0"/>
              </a:spcBef>
              <a:spcAft>
                <a:spcPct val="0"/>
              </a:spcAft>
              <a:buClrTx/>
              <a:buSzTx/>
              <a:buFontTx/>
              <a:buNone/>
              <a:tabLst/>
              <a:defRPr/>
            </a:pP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Nhóm</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chuyên</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r>
              <a:rPr kumimoji="1" lang="en-US" sz="1100" b="1" i="0" u="none" strike="noStrike" kern="0" cap="none" spc="0" normalizeH="0" baseline="0" noProof="0" dirty="0" err="1">
                <a:ln>
                  <a:noFill/>
                </a:ln>
                <a:solidFill>
                  <a:srgbClr val="95032D"/>
                </a:solidFill>
                <a:effectLst/>
                <a:uLnTx/>
                <a:uFillTx/>
                <a:latin typeface="Times New Roman" panose="02020603050405020304" pitchFamily="18" charset="0"/>
              </a:rPr>
              <a:t>sâu</a:t>
            </a:r>
            <a:r>
              <a:rPr kumimoji="1" lang="en-US" sz="1100" b="1" i="0" u="none" strike="noStrike" kern="0" cap="none" spc="0" normalizeH="0" baseline="0" noProof="0" dirty="0">
                <a:ln>
                  <a:noFill/>
                </a:ln>
                <a:solidFill>
                  <a:srgbClr val="95032D"/>
                </a:solidFill>
                <a:effectLst/>
                <a:uLnTx/>
                <a:uFillTx/>
                <a:latin typeface="Times New Roman" panose="02020603050405020304" pitchFamily="18" charset="0"/>
              </a:rPr>
              <a:t> </a:t>
            </a:r>
            <a:endParaRPr kumimoji="1" lang="vi-VN" sz="1100" b="1" i="0" u="none" strike="noStrike" kern="0" cap="none" spc="0" normalizeH="0" baseline="0" noProof="0" dirty="0">
              <a:ln>
                <a:noFill/>
              </a:ln>
              <a:solidFill>
                <a:srgbClr val="95032D"/>
              </a:solidFill>
              <a:effectLst/>
              <a:uLnTx/>
              <a:uFillTx/>
              <a:latin typeface="Times New Roman" panose="02020603050405020304" pitchFamily="18" charset="0"/>
            </a:endParaRPr>
          </a:p>
        </p:txBody>
      </p:sp>
      <p:sp>
        <p:nvSpPr>
          <p:cNvPr id="34" name="Rectangle 33"/>
          <p:cNvSpPr/>
          <p:nvPr/>
        </p:nvSpPr>
        <p:spPr>
          <a:xfrm>
            <a:off x="2482538" y="745590"/>
            <a:ext cx="9643737" cy="1323439"/>
          </a:xfrm>
          <a:prstGeom prst="rect">
            <a:avLst/>
          </a:prstGeom>
          <a:ln w="57150">
            <a:solidFill>
              <a:schemeClr val="tx1"/>
            </a:solidFill>
          </a:ln>
        </p:spPr>
        <p:txBody>
          <a:bodyPr wrap="square">
            <a:spAutoFit/>
          </a:bodyPr>
          <a:lstStyle/>
          <a:p>
            <a:pPr algn="just"/>
            <a:r>
              <a:rPr lang="vi-VN" sz="2000" b="1" dirty="0">
                <a:solidFill>
                  <a:srgbClr val="C00000"/>
                </a:solidFill>
                <a:latin typeface="+mj-lt"/>
                <a:ea typeface="Times New Roman" panose="02020603050405020304" pitchFamily="18" charset="0"/>
                <a:cs typeface="#9Slide05 Pattaya" panose="00000500000000000000" pitchFamily="2" charset="-34"/>
              </a:rPr>
              <a:t>Nhóm </a:t>
            </a:r>
            <a:r>
              <a:rPr lang="en-US" sz="2000" b="1" dirty="0">
                <a:solidFill>
                  <a:srgbClr val="C00000"/>
                </a:solidFill>
                <a:latin typeface="+mj-lt"/>
                <a:ea typeface="Times New Roman" panose="02020603050405020304" pitchFamily="18" charset="0"/>
                <a:cs typeface="#9Slide05 Pattaya" panose="00000500000000000000" pitchFamily="2" charset="-34"/>
              </a:rPr>
              <a:t>I,III</a:t>
            </a:r>
            <a:r>
              <a:rPr lang="vi-VN"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Gia</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đình</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bạn</a:t>
            </a:r>
            <a:r>
              <a:rPr lang="en-US" sz="2000" dirty="0">
                <a:solidFill>
                  <a:srgbClr val="C00000"/>
                </a:solidFill>
                <a:latin typeface="+mj-lt"/>
                <a:ea typeface="Times New Roman" panose="02020603050405020304" pitchFamily="18" charset="0"/>
                <a:cs typeface="#9Slide05 Pattaya" panose="00000500000000000000" pitchFamily="2" charset="-34"/>
              </a:rPr>
              <a:t> Dung </a:t>
            </a:r>
            <a:r>
              <a:rPr lang="en-US" sz="2000" dirty="0" err="1">
                <a:solidFill>
                  <a:srgbClr val="C00000"/>
                </a:solidFill>
                <a:latin typeface="+mj-lt"/>
                <a:ea typeface="Times New Roman" panose="02020603050405020304" pitchFamily="18" charset="0"/>
                <a:cs typeface="#9Slide05 Pattaya" panose="00000500000000000000" pitchFamily="2" charset="-34"/>
              </a:rPr>
              <a:t>có</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truyền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thống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tốt</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đẹp</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nào</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Bạn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đã</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có</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thái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độ</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và</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việc</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làm</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như</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thế</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nào</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đối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với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truyền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thống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đó</a:t>
            </a:r>
            <a:r>
              <a:rPr lang="en-US" sz="2000" dirty="0">
                <a:solidFill>
                  <a:srgbClr val="C00000"/>
                </a:solidFill>
                <a:latin typeface="+mj-lt"/>
                <a:ea typeface="Times New Roman" panose="02020603050405020304" pitchFamily="18" charset="0"/>
                <a:cs typeface="#9Slide05 Pattaya" panose="00000500000000000000" pitchFamily="2" charset="-34"/>
              </a:rPr>
              <a:t>?</a:t>
            </a:r>
          </a:p>
          <a:p>
            <a:pPr algn="just"/>
            <a:r>
              <a:rPr lang="vi-VN" sz="2000" b="1" dirty="0">
                <a:solidFill>
                  <a:srgbClr val="C00000"/>
                </a:solidFill>
                <a:latin typeface="+mj-lt"/>
                <a:ea typeface="Times New Roman" panose="02020603050405020304" pitchFamily="18" charset="0"/>
                <a:cs typeface="#9Slide05 Pattaya" panose="00000500000000000000" pitchFamily="2" charset="-34"/>
              </a:rPr>
              <a:t>Nhóm II</a:t>
            </a:r>
            <a:r>
              <a:rPr lang="en-US" sz="2000" b="1" dirty="0">
                <a:solidFill>
                  <a:srgbClr val="C00000"/>
                </a:solidFill>
                <a:latin typeface="+mj-lt"/>
                <a:ea typeface="Times New Roman" panose="02020603050405020304" pitchFamily="18" charset="0"/>
                <a:cs typeface="#9Slide05 Pattaya" panose="00000500000000000000" pitchFamily="2" charset="-34"/>
              </a:rPr>
              <a:t>, IV</a:t>
            </a:r>
            <a:r>
              <a:rPr lang="vi-VN"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Gia</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đình</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bạn</a:t>
            </a:r>
            <a:r>
              <a:rPr lang="en-US" sz="2000" dirty="0">
                <a:solidFill>
                  <a:srgbClr val="C00000"/>
                </a:solidFill>
                <a:latin typeface="+mj-lt"/>
                <a:ea typeface="Times New Roman" panose="02020603050405020304" pitchFamily="18" charset="0"/>
                <a:cs typeface="#9Slide05 Pattaya" panose="00000500000000000000" pitchFamily="2" charset="-34"/>
              </a:rPr>
              <a:t> Nam </a:t>
            </a:r>
            <a:r>
              <a:rPr lang="en-US" sz="2000" dirty="0" err="1">
                <a:solidFill>
                  <a:srgbClr val="C00000"/>
                </a:solidFill>
                <a:latin typeface="+mj-lt"/>
                <a:ea typeface="Times New Roman" panose="02020603050405020304" pitchFamily="18" charset="0"/>
                <a:cs typeface="#9Slide05 Pattaya" panose="00000500000000000000" pitchFamily="2" charset="-34"/>
              </a:rPr>
              <a:t>có</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truyền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thống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tốt</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đẹp</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nào</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Mọi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người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trong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gia</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đình</a:t>
            </a:r>
            <a:r>
              <a:rPr lang="en-US" sz="2000" dirty="0">
                <a:solidFill>
                  <a:srgbClr val="C00000"/>
                </a:solidFill>
                <a:latin typeface="+mj-lt"/>
                <a:ea typeface="Times New Roman" panose="02020603050405020304" pitchFamily="18" charset="0"/>
                <a:cs typeface="#9Slide05 Pattaya" panose="00000500000000000000" pitchFamily="2" charset="-34"/>
              </a:rPr>
              <a:t> Nam </a:t>
            </a:r>
            <a:r>
              <a:rPr lang="en-US" sz="2000" dirty="0" err="1">
                <a:solidFill>
                  <a:srgbClr val="C00000"/>
                </a:solidFill>
                <a:latin typeface="+mj-lt"/>
                <a:ea typeface="Times New Roman" panose="02020603050405020304" pitchFamily="18" charset="0"/>
                <a:cs typeface="#9Slide05 Pattaya" panose="00000500000000000000" pitchFamily="2" charset="-34"/>
              </a:rPr>
              <a:t>đã</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có</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thái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độ</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và</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việc</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làm</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như</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thế</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nào</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đối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với</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truyền</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thống</a:t>
            </a:r>
            <a:r>
              <a:rPr lang="en-US" sz="2000" dirty="0">
                <a:solidFill>
                  <a:srgbClr val="C00000"/>
                </a:solidFill>
                <a:latin typeface="+mj-lt"/>
                <a:ea typeface="Times New Roman" panose="02020603050405020304" pitchFamily="18" charset="0"/>
                <a:cs typeface="#9Slide05 Pattaya" panose="00000500000000000000" pitchFamily="2" charset="-34"/>
              </a:rPr>
              <a:t> </a:t>
            </a:r>
            <a:r>
              <a:rPr lang="en-US" sz="2000" dirty="0" err="1">
                <a:solidFill>
                  <a:srgbClr val="C00000"/>
                </a:solidFill>
                <a:latin typeface="+mj-lt"/>
                <a:ea typeface="Times New Roman" panose="02020603050405020304" pitchFamily="18" charset="0"/>
                <a:cs typeface="#9Slide05 Pattaya" panose="00000500000000000000" pitchFamily="2" charset="-34"/>
              </a:rPr>
              <a:t>đó</a:t>
            </a:r>
            <a:r>
              <a:rPr lang="en-US" sz="2000" dirty="0">
                <a:solidFill>
                  <a:srgbClr val="C00000"/>
                </a:solidFill>
                <a:latin typeface="+mj-lt"/>
                <a:ea typeface="Times New Roman" panose="02020603050405020304" pitchFamily="18" charset="0"/>
                <a:cs typeface="#9Slide05 Pattaya" panose="00000500000000000000" pitchFamily="2" charset="-34"/>
              </a:rPr>
              <a:t>?</a:t>
            </a:r>
            <a:endParaRPr lang="en-US" sz="2000" dirty="0">
              <a:solidFill>
                <a:srgbClr val="C00000"/>
              </a:solidFill>
              <a:effectLst/>
              <a:latin typeface="+mj-lt"/>
              <a:ea typeface="Times New Roman" panose="02020603050405020304" pitchFamily="18" charset="0"/>
              <a:cs typeface="#9Slide05 Pattaya" panose="00000500000000000000" pitchFamily="2" charset="-34"/>
            </a:endParaRPr>
          </a:p>
        </p:txBody>
      </p:sp>
      <p:sp>
        <p:nvSpPr>
          <p:cNvPr id="35" name="Line 22"/>
          <p:cNvSpPr>
            <a:spLocks noChangeShapeType="1"/>
          </p:cNvSpPr>
          <p:nvPr/>
        </p:nvSpPr>
        <p:spPr bwMode="auto">
          <a:xfrm flipH="1">
            <a:off x="9107834" y="2984571"/>
            <a:ext cx="1903412" cy="1648357"/>
          </a:xfrm>
          <a:prstGeom prst="line">
            <a:avLst/>
          </a:prstGeom>
          <a:noFill/>
          <a:ln w="57150">
            <a:solidFill>
              <a:schemeClr val="accent2">
                <a:lumMod val="60000"/>
                <a:lumOff val="40000"/>
              </a:schemeClr>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1" lang="en-US" sz="2400" b="0" i="0" u="none" strike="noStrike" kern="0" cap="none" spc="0" normalizeH="0" baseline="0" noProof="0">
              <a:ln>
                <a:noFill/>
              </a:ln>
              <a:solidFill>
                <a:srgbClr val="DDDDDD"/>
              </a:solidFill>
              <a:effectLst/>
              <a:uLnTx/>
              <a:uFillTx/>
              <a:latin typeface="Times New Roman" panose="02020603050405020304" pitchFamily="18" charset="0"/>
            </a:endParaRPr>
          </a:p>
        </p:txBody>
      </p:sp>
      <p:grpSp>
        <p:nvGrpSpPr>
          <p:cNvPr id="38" name="Group 37"/>
          <p:cNvGrpSpPr/>
          <p:nvPr/>
        </p:nvGrpSpPr>
        <p:grpSpPr>
          <a:xfrm>
            <a:off x="586572" y="2729364"/>
            <a:ext cx="2326454" cy="858362"/>
            <a:chOff x="134490" y="3315695"/>
            <a:chExt cx="2326454" cy="1020282"/>
          </a:xfrm>
        </p:grpSpPr>
        <p:sp>
          <p:nvSpPr>
            <p:cNvPr id="37" name="Oval 36"/>
            <p:cNvSpPr/>
            <p:nvPr/>
          </p:nvSpPr>
          <p:spPr>
            <a:xfrm>
              <a:off x="134490" y="3315695"/>
              <a:ext cx="2326454" cy="102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43246" y="3500686"/>
              <a:ext cx="1978612" cy="646331"/>
            </a:xfrm>
            <a:prstGeom prst="rect">
              <a:avLst/>
            </a:prstGeom>
          </p:spPr>
          <p:txBody>
            <a:bodyPr wrap="square">
              <a:spAutoFit/>
            </a:bodyPr>
            <a:lstStyle/>
            <a:p>
              <a:pPr lvl="0" fontAlgn="base">
                <a:spcBef>
                  <a:spcPct val="0"/>
                </a:spcBef>
                <a:spcAft>
                  <a:spcPct val="0"/>
                </a:spcAft>
                <a:defRPr/>
              </a:pPr>
              <a:r>
                <a:rPr kumimoji="1" lang="en-US" b="1" kern="0" dirty="0" err="1">
                  <a:solidFill>
                    <a:srgbClr val="0000FF"/>
                  </a:solidFill>
                  <a:latin typeface="Times New Roman" panose="02020603050405020304" pitchFamily="18" charset="0"/>
                </a:rPr>
                <a:t>Giai</a:t>
              </a:r>
              <a:r>
                <a:rPr kumimoji="1" lang="en-US" b="1" kern="0" dirty="0">
                  <a:solidFill>
                    <a:srgbClr val="0000FF"/>
                  </a:solidFill>
                  <a:latin typeface="Times New Roman" panose="02020603050405020304" pitchFamily="18" charset="0"/>
                </a:rPr>
                <a:t> </a:t>
              </a:r>
              <a:r>
                <a:rPr kumimoji="1" lang="en-US" b="1" kern="0" dirty="0" err="1">
                  <a:solidFill>
                    <a:srgbClr val="0000FF"/>
                  </a:solidFill>
                  <a:latin typeface="Times New Roman" panose="02020603050405020304" pitchFamily="18" charset="0"/>
                </a:rPr>
                <a:t>đoạn</a:t>
              </a:r>
              <a:r>
                <a:rPr kumimoji="1" lang="en-US" b="1" kern="0" dirty="0">
                  <a:solidFill>
                    <a:srgbClr val="0000FF"/>
                  </a:solidFill>
                  <a:latin typeface="Times New Roman" panose="02020603050405020304" pitchFamily="18" charset="0"/>
                </a:rPr>
                <a:t> 2</a:t>
              </a:r>
            </a:p>
            <a:p>
              <a:pPr lvl="0" fontAlgn="base">
                <a:spcBef>
                  <a:spcPct val="0"/>
                </a:spcBef>
                <a:spcAft>
                  <a:spcPct val="0"/>
                </a:spcAft>
                <a:defRPr/>
              </a:pPr>
              <a:r>
                <a:rPr kumimoji="1" lang="en-US" b="1" kern="0" dirty="0" err="1">
                  <a:solidFill>
                    <a:srgbClr val="95032D"/>
                  </a:solidFill>
                  <a:latin typeface="Times New Roman" panose="02020603050405020304" pitchFamily="18" charset="0"/>
                </a:rPr>
                <a:t>Nhóm</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mảnh</a:t>
              </a:r>
              <a:r>
                <a:rPr kumimoji="1" lang="en-US" b="1" kern="0" dirty="0">
                  <a:solidFill>
                    <a:srgbClr val="95032D"/>
                  </a:solidFill>
                  <a:latin typeface="Times New Roman" panose="02020603050405020304" pitchFamily="18" charset="0"/>
                </a:rPr>
                <a:t> </a:t>
              </a:r>
              <a:r>
                <a:rPr kumimoji="1" lang="en-US" b="1" kern="0" dirty="0" err="1">
                  <a:solidFill>
                    <a:srgbClr val="95032D"/>
                  </a:solidFill>
                  <a:latin typeface="Times New Roman" panose="02020603050405020304" pitchFamily="18" charset="0"/>
                </a:rPr>
                <a:t>ghép</a:t>
              </a:r>
              <a:endParaRPr kumimoji="1" lang="vi-VN" b="1" kern="0" dirty="0">
                <a:solidFill>
                  <a:srgbClr val="95032D"/>
                </a:solidFill>
                <a:latin typeface="Times New Roman" panose="02020603050405020304" pitchFamily="18" charset="0"/>
              </a:endParaRPr>
            </a:p>
          </p:txBody>
        </p:sp>
      </p:grpSp>
      <p:pic>
        <p:nvPicPr>
          <p:cNvPr id="39" name="Picture 38" descr="58PIC58PIC58PIC58PICHsaGKG559akDq_PIC2018.png"/>
          <p:cNvPicPr>
            <a:picLocks noChangeAspect="1"/>
          </p:cNvPicPr>
          <p:nvPr/>
        </p:nvPicPr>
        <p:blipFill>
          <a:blip r:embed="rId2" cstate="print"/>
          <a:srcRect l="7143" t="16071" r="5357" b="14286"/>
          <a:stretch>
            <a:fillRect/>
          </a:stretch>
        </p:blipFill>
        <p:spPr>
          <a:xfrm>
            <a:off x="-78432" y="3156875"/>
            <a:ext cx="4917478" cy="4114031"/>
          </a:xfrm>
          <a:prstGeom prst="rect">
            <a:avLst/>
          </a:prstGeom>
        </p:spPr>
      </p:pic>
      <p:sp>
        <p:nvSpPr>
          <p:cNvPr id="40" name="Rectangle 39"/>
          <p:cNvSpPr/>
          <p:nvPr/>
        </p:nvSpPr>
        <p:spPr>
          <a:xfrm>
            <a:off x="231803" y="3589412"/>
            <a:ext cx="4038946" cy="3277820"/>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1. Chia </a:t>
            </a:r>
            <a:r>
              <a:rPr lang="en-US" sz="2000" dirty="0" err="1">
                <a:solidFill>
                  <a:srgbClr val="1D02DA"/>
                </a:solidFill>
                <a:latin typeface="Times" panose="02020603050405020304" pitchFamily="18" charset="0"/>
                <a:ea typeface="Arial" panose="020B0604020202020204" pitchFamily="34" charset="0"/>
                <a:cs typeface="Times" panose="02020603050405020304" pitchFamily="18" charset="0"/>
              </a:rPr>
              <a:t>sẻ</a:t>
            </a: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a:solidFill>
                  <a:srgbClr val="1D02DA"/>
                </a:solidFill>
                <a:latin typeface="Times" panose="02020603050405020304" pitchFamily="18" charset="0"/>
                <a:ea typeface="Arial" panose="020B0604020202020204" pitchFamily="34" charset="0"/>
                <a:cs typeface="Times" panose="02020603050405020304" pitchFamily="18" charset="0"/>
              </a:rPr>
              <a:t>kiến</a:t>
            </a: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a:solidFill>
                  <a:srgbClr val="1D02DA"/>
                </a:solidFill>
                <a:latin typeface="Times" panose="02020603050405020304" pitchFamily="18" charset="0"/>
                <a:ea typeface="Arial" panose="020B0604020202020204" pitchFamily="34" charset="0"/>
                <a:cs typeface="Times" panose="02020603050405020304" pitchFamily="18" charset="0"/>
              </a:rPr>
              <a:t>thức</a:t>
            </a: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a:solidFill>
                  <a:srgbClr val="1D02DA"/>
                </a:solidFill>
                <a:latin typeface="Times" panose="02020603050405020304" pitchFamily="18" charset="0"/>
                <a:ea typeface="Arial" panose="020B0604020202020204" pitchFamily="34" charset="0"/>
                <a:cs typeface="Times" panose="02020603050405020304" pitchFamily="18" charset="0"/>
              </a:rPr>
              <a:t>vòng</a:t>
            </a: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a:solidFill>
                  <a:srgbClr val="1D02DA"/>
                </a:solidFill>
                <a:latin typeface="Times" panose="02020603050405020304" pitchFamily="18" charset="0"/>
                <a:ea typeface="Arial" panose="020B0604020202020204" pitchFamily="34" charset="0"/>
                <a:cs typeface="Times" panose="02020603050405020304" pitchFamily="18" charset="0"/>
              </a:rPr>
              <a:t>chuyên</a:t>
            </a: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000" dirty="0" err="1">
                <a:solidFill>
                  <a:srgbClr val="1D02DA"/>
                </a:solidFill>
                <a:latin typeface="Times" panose="02020603050405020304" pitchFamily="18" charset="0"/>
                <a:ea typeface="Arial" panose="020B0604020202020204" pitchFamily="34" charset="0"/>
                <a:cs typeface="Times" panose="02020603050405020304" pitchFamily="18" charset="0"/>
              </a:rPr>
              <a:t>sâu</a:t>
            </a: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 </a:t>
            </a:r>
          </a:p>
          <a:p>
            <a:pPr marR="0" lvl="0" algn="just">
              <a:lnSpc>
                <a:spcPct val="115000"/>
              </a:lnSpc>
              <a:spcBef>
                <a:spcPts val="0"/>
              </a:spcBef>
              <a:spcAft>
                <a:spcPts val="0"/>
              </a:spcAft>
              <a:buClr>
                <a:srgbClr val="1D02DA"/>
              </a:buClr>
              <a:buSzPts val="1000"/>
              <a:tabLst>
                <a:tab pos="227965" algn="l"/>
              </a:tabLst>
            </a:pP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2. </a:t>
            </a:r>
            <a:r>
              <a:rPr lang="vi-VN" sz="2000" dirty="0">
                <a:solidFill>
                  <a:srgbClr val="1D02DA"/>
                </a:solidFill>
                <a:latin typeface="Times" panose="02020603050405020304" pitchFamily="18" charset="0"/>
                <a:ea typeface="Arial" panose="020B0604020202020204" pitchFamily="34" charset="0"/>
                <a:cs typeface="Times" panose="02020603050405020304" pitchFamily="18" charset="0"/>
              </a:rPr>
              <a:t>Việc tự hào về truyền thống gia đình, dòng họ đã giúp ích gì cho Dung?</a:t>
            </a:r>
            <a:endParaRPr lang="en-US" sz="2000" dirty="0">
              <a:latin typeface="Times" panose="02020603050405020304" pitchFamily="18"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3. </a:t>
            </a:r>
            <a:r>
              <a:rPr lang="vi-VN" sz="2000" dirty="0">
                <a:solidFill>
                  <a:srgbClr val="1D02DA"/>
                </a:solidFill>
                <a:latin typeface="Times" panose="02020603050405020304" pitchFamily="18" charset="0"/>
                <a:ea typeface="Arial" panose="020B0604020202020204" pitchFamily="34" charset="0"/>
                <a:cs typeface="Times" panose="02020603050405020304" pitchFamily="18" charset="0"/>
              </a:rPr>
              <a:t>Việc duy trì nền nếp, gia phong đã đem lại điều gì cho gia đình Nam?</a:t>
            </a:r>
            <a:endParaRPr lang="en-US" sz="2000" dirty="0">
              <a:latin typeface="Times" panose="02020603050405020304" pitchFamily="18"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000" dirty="0">
                <a:solidFill>
                  <a:srgbClr val="1D02DA"/>
                </a:solidFill>
                <a:latin typeface="Times" panose="02020603050405020304" pitchFamily="18" charset="0"/>
                <a:ea typeface="Arial" panose="020B0604020202020204" pitchFamily="34" charset="0"/>
                <a:cs typeface="Times" panose="02020603050405020304" pitchFamily="18" charset="0"/>
              </a:rPr>
              <a:t>4. </a:t>
            </a:r>
            <a:r>
              <a:rPr lang="vi-VN" sz="2000" dirty="0">
                <a:solidFill>
                  <a:srgbClr val="1D02DA"/>
                </a:solidFill>
                <a:latin typeface="Times" panose="02020603050405020304" pitchFamily="18"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000" u="none" strike="noStrike" spc="0" dirty="0">
              <a:effectLst/>
              <a:latin typeface="Times" panose="02020603050405020304" pitchFamily="18" charset="0"/>
              <a:ea typeface="Arial" panose="020B0604020202020204" pitchFamily="34" charset="0"/>
              <a:cs typeface="Times" panose="02020603050405020304" pitchFamily="18" charset="0"/>
            </a:endParaRPr>
          </a:p>
        </p:txBody>
      </p:sp>
      <p:pic>
        <p:nvPicPr>
          <p:cNvPr id="4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83" y="1483169"/>
            <a:ext cx="1424437" cy="12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6975" y="5401889"/>
            <a:ext cx="923705" cy="1010995"/>
          </a:xfrm>
          <a:prstGeom prst="rect">
            <a:avLst/>
          </a:prstGeom>
        </p:spPr>
      </p:pic>
      <p:pic>
        <p:nvPicPr>
          <p:cNvPr id="4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3755" y="5530580"/>
            <a:ext cx="1102981" cy="938399"/>
          </a:xfrm>
          <a:prstGeom prst="rect">
            <a:avLst/>
          </a:prstGeom>
        </p:spPr>
      </p:pic>
      <p:pic>
        <p:nvPicPr>
          <p:cNvPr id="44"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97809" y="5907386"/>
            <a:ext cx="1036645" cy="956389"/>
          </a:xfrm>
          <a:prstGeom prst="rect">
            <a:avLst/>
          </a:prstGeom>
        </p:spPr>
      </p:pic>
      <p:pic>
        <p:nvPicPr>
          <p:cNvPr id="45" name="Picture 44"/>
          <p:cNvPicPr>
            <a:picLocks noChangeAspect="1"/>
          </p:cNvPicPr>
          <p:nvPr/>
        </p:nvPicPr>
        <p:blipFill>
          <a:blip r:embed="rId7"/>
          <a:stretch>
            <a:fillRect/>
          </a:stretch>
        </p:blipFill>
        <p:spPr>
          <a:xfrm>
            <a:off x="10936762" y="0"/>
            <a:ext cx="1255238" cy="745590"/>
          </a:xfrm>
          <a:prstGeom prst="rect">
            <a:avLst/>
          </a:prstGeom>
        </p:spPr>
      </p:pic>
    </p:spTree>
    <p:extLst>
      <p:ext uri="{BB962C8B-B14F-4D97-AF65-F5344CB8AC3E}">
        <p14:creationId xmlns:p14="http://schemas.microsoft.com/office/powerpoint/2010/main" val="38823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900" decel="100000" fill="hold"/>
                                        <p:tgtEl>
                                          <p:spTgt spid="4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1"/>
                                        </p:tgtEl>
                                        <p:attrNameLst>
                                          <p:attrName>ppt_y</p:attrName>
                                        </p:attrNameLst>
                                      </p:cBhvr>
                                      <p:tavLst>
                                        <p:tav tm="0">
                                          <p:val>
                                            <p:strVal val="#ppt_y-.03"/>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par>
                                <p:cTn id="18" presetID="10" presetClass="entr" presetSubtype="0" fill="hold" nodeType="withEffect">
                                  <p:stCondLst>
                                    <p:cond delay="10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nodeType="withEffect">
                                  <p:stCondLst>
                                    <p:cond delay="150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6"/>
          <a:srcRect l="11188" t="20367" r="10619" b="19944"/>
          <a:stretch>
            <a:fillRect/>
          </a:stretch>
        </p:blipFill>
        <p:spPr>
          <a:xfrm>
            <a:off x="6036786" y="-318977"/>
            <a:ext cx="6457494" cy="7612911"/>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a:solidFill>
                  <a:srgbClr val="1D02DA"/>
                </a:solidFill>
                <a:latin typeface="Times" panose="02020603050405020304" pitchFamily="18" charset="0"/>
                <a:ea typeface="Arial" panose="020B0604020202020204" pitchFamily="34" charset="0"/>
                <a:cs typeface="Times" panose="02020603050405020304" pitchFamily="18" charset="0"/>
              </a:rPr>
              <a:t>1. </a:t>
            </a:r>
            <a:r>
              <a:rPr lang="vi-VN" sz="2400" dirty="0">
                <a:solidFill>
                  <a:srgbClr val="1D02DA"/>
                </a:solidFill>
                <a:latin typeface="Times" panose="02020603050405020304" pitchFamily="18" charset="0"/>
                <a:ea typeface="Arial" panose="020B0604020202020204" pitchFamily="34" charset="0"/>
                <a:cs typeface="Times" panose="02020603050405020304" pitchFamily="18" charset="0"/>
              </a:rPr>
              <a:t>Việc tự hào về truyền thống gia đình, dòng họ đã giúp ích gì cho Dung?</a:t>
            </a:r>
            <a:endParaRPr lang="en-US" sz="2400" dirty="0">
              <a:latin typeface="Times" panose="02020603050405020304" pitchFamily="18"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a:solidFill>
                  <a:srgbClr val="1D02DA"/>
                </a:solidFill>
                <a:latin typeface="Times" panose="02020603050405020304" pitchFamily="18" charset="0"/>
                <a:ea typeface="Arial" panose="020B0604020202020204" pitchFamily="34" charset="0"/>
                <a:cs typeface="Times" panose="02020603050405020304" pitchFamily="18" charset="0"/>
              </a:rPr>
              <a:t>2. </a:t>
            </a:r>
            <a:r>
              <a:rPr lang="vi-VN" sz="2400" dirty="0">
                <a:solidFill>
                  <a:srgbClr val="1D02DA"/>
                </a:solidFill>
                <a:latin typeface="Times" panose="02020603050405020304" pitchFamily="18" charset="0"/>
                <a:ea typeface="Arial" panose="020B0604020202020204" pitchFamily="34" charset="0"/>
                <a:cs typeface="Times" panose="02020603050405020304" pitchFamily="18" charset="0"/>
              </a:rPr>
              <a:t>Việc duy trì nền nếp, gia phong đã đem lại điều gì cho gia đình Nam?</a:t>
            </a:r>
            <a:endParaRPr lang="en-US" sz="2400" dirty="0">
              <a:latin typeface="Times" panose="02020603050405020304" pitchFamily="18"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a:solidFill>
                  <a:srgbClr val="1D02DA"/>
                </a:solidFill>
                <a:latin typeface="Times" panose="02020603050405020304" pitchFamily="18" charset="0"/>
                <a:ea typeface="Arial" panose="020B0604020202020204" pitchFamily="34" charset="0"/>
                <a:cs typeface="Times" panose="02020603050405020304" pitchFamily="18" charset="0"/>
              </a:rPr>
              <a:t>3. </a:t>
            </a:r>
            <a:r>
              <a:rPr lang="vi-VN" sz="2400" dirty="0">
                <a:solidFill>
                  <a:srgbClr val="1D02DA"/>
                </a:solidFill>
                <a:latin typeface="Times" panose="02020603050405020304" pitchFamily="18"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400" u="none" strike="noStrike" spc="0" dirty="0">
              <a:effectLst/>
              <a:latin typeface="Times" panose="02020603050405020304" pitchFamily="18" charset="0"/>
              <a:ea typeface="Arial" panose="020B0604020202020204" pitchFamily="34" charset="0"/>
              <a:cs typeface="Times" panose="02020603050405020304" pitchFamily="18" charset="0"/>
            </a:endParaRPr>
          </a:p>
        </p:txBody>
      </p:sp>
      <p:sp>
        <p:nvSpPr>
          <p:cNvPr id="14" name="Rectangle 13"/>
          <p:cNvSpPr/>
          <p:nvPr/>
        </p:nvSpPr>
        <p:spPr>
          <a:xfrm>
            <a:off x="6880153" y="752667"/>
            <a:ext cx="5133421" cy="5262979"/>
          </a:xfrm>
          <a:prstGeom prst="rect">
            <a:avLst/>
          </a:prstGeom>
        </p:spPr>
        <p:txBody>
          <a:bodyPr wrap="square">
            <a:spAutoFit/>
          </a:bodyPr>
          <a:lstStyle/>
          <a:p>
            <a:pPr marL="457200" indent="-457200" eaLnBrk="0" fontAlgn="base" hangingPunct="0">
              <a:buAutoNum type="arabicPeriod"/>
            </a:pPr>
            <a:r>
              <a:rPr lang="en-US" sz="2400" b="1">
                <a:solidFill>
                  <a:srgbClr val="FF0000"/>
                </a:solidFill>
                <a:latin typeface="Times" panose="02020603050405020304" pitchFamily="18" charset="0"/>
                <a:cs typeface="Times" panose="02020603050405020304" pitchFamily="18" charset="0"/>
              </a:rPr>
              <a:t>Giúp </a:t>
            </a:r>
            <a:r>
              <a:rPr lang="en-US" sz="2400" b="1" dirty="0" err="1">
                <a:solidFill>
                  <a:srgbClr val="FF0000"/>
                </a:solidFill>
                <a:latin typeface="Times" panose="02020603050405020304" pitchFamily="18" charset="0"/>
                <a:cs typeface="Times" panose="02020603050405020304" pitchFamily="18" charset="0"/>
              </a:rPr>
              <a:t>ích</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cho</a:t>
            </a:r>
            <a:r>
              <a:rPr lang="en-US" sz="2400" b="1" dirty="0">
                <a:solidFill>
                  <a:srgbClr val="FF0000"/>
                </a:solidFill>
                <a:latin typeface="Times" panose="02020603050405020304" pitchFamily="18" charset="0"/>
                <a:cs typeface="Times" panose="02020603050405020304" pitchFamily="18" charset="0"/>
              </a:rPr>
              <a:t> Dung: </a:t>
            </a:r>
            <a:r>
              <a:rPr lang="en-US" sz="2400" b="1" dirty="0" err="1">
                <a:solidFill>
                  <a:srgbClr val="FF0000"/>
                </a:solidFill>
                <a:latin typeface="Times" panose="02020603050405020304" pitchFamily="18" charset="0"/>
                <a:cs typeface="Times" panose="02020603050405020304" pitchFamily="18" charset="0"/>
              </a:rPr>
              <a:t>Có</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động</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lực</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để</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tiếp</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tục</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học</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tập</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tốt</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dù</a:t>
            </a:r>
            <a:r>
              <a:rPr lang="en-US" sz="2400" b="1" dirty="0">
                <a:solidFill>
                  <a:srgbClr val="FF0000"/>
                </a:solidFill>
                <a:latin typeface="Times" panose="02020603050405020304" pitchFamily="18" charset="0"/>
                <a:cs typeface="Times" panose="02020603050405020304" pitchFamily="18" charset="0"/>
              </a:rPr>
              <a:t> ở </a:t>
            </a:r>
            <a:r>
              <a:rPr lang="en-US" sz="2400" b="1" dirty="0" err="1">
                <a:solidFill>
                  <a:srgbClr val="FF0000"/>
                </a:solidFill>
                <a:latin typeface="Times" panose="02020603050405020304" pitchFamily="18" charset="0"/>
                <a:cs typeface="Times" panose="02020603050405020304" pitchFamily="18" charset="0"/>
              </a:rPr>
              <a:t>xa</a:t>
            </a:r>
            <a:r>
              <a:rPr lang="en-US" sz="2400" b="1" dirty="0">
                <a:solidFill>
                  <a:srgbClr val="FF0000"/>
                </a:solidFill>
                <a:latin typeface="Times" panose="02020603050405020304" pitchFamily="18" charset="0"/>
                <a:cs typeface="Times" panose="02020603050405020304" pitchFamily="18" charset="0"/>
              </a:rPr>
              <a:t> </a:t>
            </a:r>
            <a:r>
              <a:rPr lang="en-US" sz="2400" b="1" err="1">
                <a:solidFill>
                  <a:srgbClr val="FF0000"/>
                </a:solidFill>
                <a:latin typeface="Times" panose="02020603050405020304" pitchFamily="18" charset="0"/>
                <a:cs typeface="Times" panose="02020603050405020304" pitchFamily="18" charset="0"/>
              </a:rPr>
              <a:t>nhà</a:t>
            </a:r>
            <a:r>
              <a:rPr lang="en-US" sz="2400" b="1">
                <a:solidFill>
                  <a:srgbClr val="FF0000"/>
                </a:solidFill>
                <a:latin typeface="Times" panose="02020603050405020304" pitchFamily="18" charset="0"/>
                <a:cs typeface="Times" panose="02020603050405020304" pitchFamily="18" charset="0"/>
              </a:rPr>
              <a:t>.</a:t>
            </a:r>
          </a:p>
          <a:p>
            <a:pPr eaLnBrk="0" fontAlgn="base" hangingPunct="0"/>
            <a:br>
              <a:rPr lang="en-US" sz="2400" b="1" dirty="0">
                <a:solidFill>
                  <a:srgbClr val="FF0000"/>
                </a:solidFill>
                <a:latin typeface="Times" panose="02020603050405020304" pitchFamily="18" charset="0"/>
                <a:cs typeface="Times" panose="02020603050405020304" pitchFamily="18" charset="0"/>
              </a:rPr>
            </a:br>
            <a:r>
              <a:rPr lang="en-US" sz="2400" b="1" dirty="0">
                <a:solidFill>
                  <a:srgbClr val="FF0000"/>
                </a:solidFill>
                <a:latin typeface="Times" panose="02020603050405020304" pitchFamily="18" charset="0"/>
                <a:cs typeface="Times" panose="02020603050405020304" pitchFamily="18" charset="0"/>
              </a:rPr>
              <a:t>2</a:t>
            </a:r>
            <a:r>
              <a:rPr lang="en-US" sz="2400" b="1">
                <a:solidFill>
                  <a:srgbClr val="FF0000"/>
                </a:solidFill>
                <a:latin typeface="Times" panose="02020603050405020304" pitchFamily="18" charset="0"/>
                <a:cs typeface="Times" panose="02020603050405020304" pitchFamily="18" charset="0"/>
              </a:rPr>
              <a:t>. gia </a:t>
            </a:r>
            <a:r>
              <a:rPr lang="en-US" sz="2400" b="1" dirty="0" err="1">
                <a:solidFill>
                  <a:srgbClr val="FF0000"/>
                </a:solidFill>
                <a:latin typeface="Times" panose="02020603050405020304" pitchFamily="18" charset="0"/>
                <a:cs typeface="Times" panose="02020603050405020304" pitchFamily="18" charset="0"/>
              </a:rPr>
              <a:t>đình</a:t>
            </a:r>
            <a:r>
              <a:rPr lang="en-US" sz="2400" b="1" dirty="0">
                <a:solidFill>
                  <a:srgbClr val="FF0000"/>
                </a:solidFill>
                <a:latin typeface="Times" panose="02020603050405020304" pitchFamily="18" charset="0"/>
                <a:cs typeface="Times" panose="02020603050405020304" pitchFamily="18" charset="0"/>
              </a:rPr>
              <a:t> Nam: </a:t>
            </a:r>
            <a:r>
              <a:rPr lang="en-US" sz="2400" b="1" dirty="0" err="1">
                <a:solidFill>
                  <a:srgbClr val="FF0000"/>
                </a:solidFill>
                <a:latin typeface="Times" panose="02020603050405020304" pitchFamily="18" charset="0"/>
                <a:cs typeface="Times" panose="02020603050405020304" pitchFamily="18" charset="0"/>
              </a:rPr>
              <a:t>biết</a:t>
            </a:r>
            <a:r>
              <a:rPr lang="en-US" sz="2400" b="1" dirty="0">
                <a:solidFill>
                  <a:srgbClr val="FF0000"/>
                </a:solidFill>
                <a:latin typeface="Times" panose="02020603050405020304" pitchFamily="18" charset="0"/>
                <a:cs typeface="Times" panose="02020603050405020304" pitchFamily="18" charset="0"/>
              </a:rPr>
              <a:t> chia </a:t>
            </a:r>
            <a:r>
              <a:rPr lang="en-US" sz="2400" b="1" dirty="0" err="1">
                <a:solidFill>
                  <a:srgbClr val="FF0000"/>
                </a:solidFill>
                <a:latin typeface="Times" panose="02020603050405020304" pitchFamily="18" charset="0"/>
                <a:cs typeface="Times" panose="02020603050405020304" pitchFamily="18" charset="0"/>
              </a:rPr>
              <a:t>sẻ</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lắng</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nghe</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và</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tôn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trọng</a:t>
            </a:r>
            <a:r>
              <a:rPr lang="en-US" sz="2400" b="1" dirty="0">
                <a:solidFill>
                  <a:srgbClr val="FF0000"/>
                </a:solidFill>
                <a:latin typeface="Times" panose="02020603050405020304" pitchFamily="18" charset="0"/>
                <a:cs typeface="Times" panose="02020603050405020304" pitchFamily="18" charset="0"/>
              </a:rPr>
              <a:t> ý </a:t>
            </a:r>
            <a:r>
              <a:rPr lang="en-US" sz="2400" b="1" dirty="0" err="1">
                <a:solidFill>
                  <a:srgbClr val="FF0000"/>
                </a:solidFill>
                <a:latin typeface="Times" panose="02020603050405020304" pitchFamily="18" charset="0"/>
                <a:cs typeface="Times" panose="02020603050405020304" pitchFamily="18" charset="0"/>
              </a:rPr>
              <a:t>kiến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của</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nhau</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nên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cuộc</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sống</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gia</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đình</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luôn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đoàn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kết</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vui</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vẻ</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đầm</a:t>
            </a:r>
            <a:r>
              <a:rPr lang="en-US" sz="2400" b="1" dirty="0">
                <a:solidFill>
                  <a:srgbClr val="FF0000"/>
                </a:solidFill>
                <a:latin typeface="Times" panose="02020603050405020304" pitchFamily="18" charset="0"/>
                <a:cs typeface="Times" panose="02020603050405020304" pitchFamily="18" charset="0"/>
              </a:rPr>
              <a:t> </a:t>
            </a:r>
            <a:r>
              <a:rPr lang="en-US" sz="2400" b="1" err="1">
                <a:solidFill>
                  <a:srgbClr val="FF0000"/>
                </a:solidFill>
                <a:latin typeface="Times" panose="02020603050405020304" pitchFamily="18" charset="0"/>
                <a:cs typeface="Times" panose="02020603050405020304" pitchFamily="18" charset="0"/>
              </a:rPr>
              <a:t>ấm</a:t>
            </a:r>
            <a:r>
              <a:rPr lang="en-US" sz="2400" b="1">
                <a:solidFill>
                  <a:srgbClr val="FF0000"/>
                </a:solidFill>
                <a:latin typeface="Times" panose="02020603050405020304" pitchFamily="18" charset="0"/>
                <a:cs typeface="Times" panose="02020603050405020304" pitchFamily="18" charset="0"/>
              </a:rPr>
              <a:t>.</a:t>
            </a:r>
          </a:p>
          <a:p>
            <a:pPr eaLnBrk="0" fontAlgn="base" hangingPunct="0"/>
            <a:br>
              <a:rPr lang="en-US" sz="2400" b="1">
                <a:solidFill>
                  <a:srgbClr val="FF0000"/>
                </a:solidFill>
                <a:latin typeface="Times" panose="02020603050405020304" pitchFamily="18" charset="0"/>
                <a:cs typeface="Times" panose="02020603050405020304" pitchFamily="18" charset="0"/>
              </a:rPr>
            </a:br>
            <a:r>
              <a:rPr lang="en-US" sz="2400" b="1">
                <a:solidFill>
                  <a:srgbClr val="FF0000"/>
                </a:solidFill>
                <a:latin typeface="Times" panose="02020603050405020304" pitchFamily="18" charset="0"/>
                <a:cs typeface="Times" panose="02020603050405020304" pitchFamily="18" charset="0"/>
              </a:rPr>
              <a:t>3, Ý </a:t>
            </a:r>
            <a:r>
              <a:rPr lang="en-US" sz="2400" b="1" dirty="0" err="1">
                <a:solidFill>
                  <a:srgbClr val="FF0000"/>
                </a:solidFill>
                <a:latin typeface="Times" panose="02020603050405020304" pitchFamily="18" charset="0"/>
                <a:cs typeface="Times" panose="02020603050405020304" pitchFamily="18" charset="0"/>
              </a:rPr>
              <a:t>nghĩa</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đối</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với</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mỗi</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cá</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nhân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gia</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đình</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dòng</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họ</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giúp</a:t>
            </a:r>
            <a:r>
              <a:rPr lang="en-US" sz="2400" b="1" dirty="0">
                <a:solidFill>
                  <a:srgbClr val="FF0000"/>
                </a:solidFill>
                <a:latin typeface="Times" panose="02020603050405020304" pitchFamily="18" charset="0"/>
                <a:cs typeface="Times" panose="02020603050405020304" pitchFamily="18" charset="0"/>
              </a:rPr>
              <a:t> ta </a:t>
            </a:r>
            <a:r>
              <a:rPr lang="en-US" sz="2400" b="1" dirty="0" err="1">
                <a:solidFill>
                  <a:srgbClr val="FF0000"/>
                </a:solidFill>
                <a:latin typeface="Times" panose="02020603050405020304" pitchFamily="18" charset="0"/>
                <a:cs typeface="Times" panose="02020603050405020304" pitchFamily="18" charset="0"/>
              </a:rPr>
              <a:t>có</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thêm</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kinh</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ngiệm</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và</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sức</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mạnh</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trong</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cuộc</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sống</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góp</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phần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làm</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phong</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phú</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truyền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thống</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bản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sắc</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dân</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tộc</a:t>
            </a:r>
            <a:r>
              <a:rPr lang="en-US" sz="2400" b="1" dirty="0">
                <a:solidFill>
                  <a:srgbClr val="FF0000"/>
                </a:solidFill>
                <a:latin typeface="Times" panose="02020603050405020304" pitchFamily="18" charset="0"/>
                <a:cs typeface="Times" panose="02020603050405020304" pitchFamily="18" charset="0"/>
              </a:rPr>
              <a:t> </a:t>
            </a:r>
            <a:r>
              <a:rPr lang="en-US" sz="2400" b="1" dirty="0" err="1">
                <a:solidFill>
                  <a:srgbClr val="FF0000"/>
                </a:solidFill>
                <a:latin typeface="Times" panose="02020603050405020304" pitchFamily="18" charset="0"/>
                <a:cs typeface="Times" panose="02020603050405020304" pitchFamily="18" charset="0"/>
              </a:rPr>
              <a:t>Việt</a:t>
            </a:r>
            <a:r>
              <a:rPr lang="en-US" sz="2400" b="1" dirty="0">
                <a:solidFill>
                  <a:srgbClr val="FF0000"/>
                </a:solidFill>
                <a:latin typeface="Times" panose="02020603050405020304" pitchFamily="18" charset="0"/>
                <a:cs typeface="Times" panose="02020603050405020304" pitchFamily="18" charset="0"/>
              </a:rPr>
              <a:t> Nam.</a:t>
            </a:r>
            <a:endParaRPr lang="en-US" sz="2400" b="1" i="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p:txBody>
      </p:sp>
      <p:pic>
        <p:nvPicPr>
          <p:cNvPr id="15" name="Picture 7" descr="BACK03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Mảnh</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ghép</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hoàn</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KHỞI ĐỘNG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317702" y="178414"/>
            <a:ext cx="12122605" cy="678931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120511" y="945865"/>
            <a:ext cx="1063853" cy="1355319"/>
          </a:xfrm>
          <a:prstGeom prst="rect">
            <a:avLst/>
          </a:prstGeom>
        </p:spPr>
      </p:pic>
      <p:pic>
        <p:nvPicPr>
          <p:cNvPr id="9" name="Picture 8"/>
          <p:cNvPicPr>
            <a:picLocks noChangeAspect="1"/>
          </p:cNvPicPr>
          <p:nvPr/>
        </p:nvPicPr>
        <p:blipFill>
          <a:blip r:embed="rId6"/>
          <a:stretch>
            <a:fillRect/>
          </a:stretch>
        </p:blipFill>
        <p:spPr>
          <a:xfrm>
            <a:off x="9994392" y="3446374"/>
            <a:ext cx="3051930" cy="3452737"/>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95" y="3988511"/>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1439712" y="2231322"/>
            <a:ext cx="8710127"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 typeface="Arial" panose="020B0604020202020204" pitchFamily="34" charset="0"/>
              <a:buNone/>
            </a:pPr>
            <a:r>
              <a:rPr lang="en-US" sz="3200" b="1" i="1" dirty="0">
                <a:solidFill>
                  <a:srgbClr val="0000FF"/>
                </a:solidFill>
                <a:latin typeface="Times" panose="02020603050405020304" pitchFamily="18" charset="0"/>
                <a:cs typeface="Times" panose="02020603050405020304" pitchFamily="18" charset="0"/>
              </a:rPr>
              <a:t>- G</a:t>
            </a:r>
            <a:r>
              <a:rPr lang="vi-VN" sz="3200" b="1" i="1" dirty="0">
                <a:solidFill>
                  <a:srgbClr val="0000FF"/>
                </a:solidFill>
                <a:latin typeface="Times" panose="02020603050405020304" pitchFamily="18" charset="0"/>
                <a:cs typeface="Times" panose="02020603050405020304" pitchFamily="18" charset="0"/>
              </a:rPr>
              <a:t>iúp chúng ta có thêm kinh nghiệm, động lực, vượt gua khó khăn, thử thách và nỗ lực vươn lên để thành công.</a:t>
            </a:r>
            <a:endParaRPr lang="en-US" sz="3200" b="1" i="1" dirty="0">
              <a:solidFill>
                <a:srgbClr val="0000FF"/>
              </a:solidFill>
              <a:latin typeface="Times" panose="02020603050405020304" pitchFamily="18" charset="0"/>
              <a:cs typeface="Times" panose="02020603050405020304" pitchFamily="18" charset="0"/>
            </a:endParaRPr>
          </a:p>
          <a:p>
            <a:pPr marL="457200" indent="-457200" algn="ctr" fontAlgn="base">
              <a:lnSpc>
                <a:spcPct val="100000"/>
              </a:lnSpc>
              <a:spcBef>
                <a:spcPct val="50000"/>
              </a:spcBef>
              <a:spcAft>
                <a:spcPct val="0"/>
              </a:spcAft>
              <a:buFontTx/>
              <a:buChar char="-"/>
            </a:pPr>
            <a:r>
              <a:rPr lang="en-US" sz="3200" b="1" i="1" dirty="0" err="1">
                <a:solidFill>
                  <a:srgbClr val="0000FF"/>
                </a:solidFill>
                <a:latin typeface="Times" panose="02020603050405020304" pitchFamily="18" charset="0"/>
                <a:cs typeface="Times" panose="02020603050405020304" pitchFamily="18" charset="0"/>
              </a:rPr>
              <a:t>Làm</a:t>
            </a:r>
            <a:r>
              <a:rPr lang="en-US" sz="3200" b="1" i="1" dirty="0">
                <a:solidFill>
                  <a:srgbClr val="0000FF"/>
                </a:solidFill>
                <a:latin typeface="Times" panose="02020603050405020304" pitchFamily="18" charset="0"/>
                <a:cs typeface="Times" panose="02020603050405020304" pitchFamily="18" charset="0"/>
              </a:rPr>
              <a:t> </a:t>
            </a:r>
            <a:r>
              <a:rPr lang="en-US" sz="3200" b="1" i="1" dirty="0" err="1">
                <a:solidFill>
                  <a:srgbClr val="0000FF"/>
                </a:solidFill>
                <a:latin typeface="Times" panose="02020603050405020304" pitchFamily="18" charset="0"/>
                <a:cs typeface="Times" panose="02020603050405020304" pitchFamily="18" charset="0"/>
              </a:rPr>
              <a:t>phong</a:t>
            </a:r>
            <a:r>
              <a:rPr lang="en-US" sz="3200" b="1" i="1" dirty="0">
                <a:solidFill>
                  <a:srgbClr val="0000FF"/>
                </a:solidFill>
                <a:latin typeface="Times" panose="02020603050405020304" pitchFamily="18" charset="0"/>
                <a:cs typeface="Times" panose="02020603050405020304" pitchFamily="18" charset="0"/>
              </a:rPr>
              <a:t> </a:t>
            </a:r>
            <a:r>
              <a:rPr lang="en-US" sz="3200" b="1" i="1" dirty="0" err="1">
                <a:solidFill>
                  <a:srgbClr val="0000FF"/>
                </a:solidFill>
                <a:latin typeface="Times" panose="02020603050405020304" pitchFamily="18" charset="0"/>
                <a:cs typeface="Times" panose="02020603050405020304" pitchFamily="18" charset="0"/>
              </a:rPr>
              <a:t>phú</a:t>
            </a:r>
            <a:r>
              <a:rPr lang="en-US" sz="3200" b="1" i="1" dirty="0">
                <a:solidFill>
                  <a:srgbClr val="0000FF"/>
                </a:solidFill>
                <a:latin typeface="Times" panose="02020603050405020304" pitchFamily="18" charset="0"/>
                <a:cs typeface="Times" panose="02020603050405020304" pitchFamily="18" charset="0"/>
              </a:rPr>
              <a:t> </a:t>
            </a:r>
            <a:r>
              <a:rPr lang="en-US" sz="3200" b="1" i="1" dirty="0" err="1">
                <a:solidFill>
                  <a:srgbClr val="0000FF"/>
                </a:solidFill>
                <a:latin typeface="Times" panose="02020603050405020304" pitchFamily="18" charset="0"/>
                <a:cs typeface="Times" panose="02020603050405020304" pitchFamily="18" charset="0"/>
              </a:rPr>
              <a:t>đậm</a:t>
            </a:r>
            <a:r>
              <a:rPr lang="en-US" sz="3200" b="1" i="1" dirty="0">
                <a:solidFill>
                  <a:srgbClr val="0000FF"/>
                </a:solidFill>
                <a:latin typeface="Times" panose="02020603050405020304" pitchFamily="18" charset="0"/>
                <a:cs typeface="Times" panose="02020603050405020304" pitchFamily="18" charset="0"/>
              </a:rPr>
              <a:t> </a:t>
            </a:r>
            <a:r>
              <a:rPr lang="en-US" sz="3200" b="1" i="1" dirty="0" err="1">
                <a:solidFill>
                  <a:srgbClr val="0000FF"/>
                </a:solidFill>
                <a:latin typeface="Times" panose="02020603050405020304" pitchFamily="18" charset="0"/>
                <a:cs typeface="Times" panose="02020603050405020304" pitchFamily="18" charset="0"/>
              </a:rPr>
              <a:t>đà</a:t>
            </a:r>
            <a:r>
              <a:rPr lang="en-US" sz="3200" b="1" i="1" dirty="0">
                <a:solidFill>
                  <a:srgbClr val="0000FF"/>
                </a:solidFill>
                <a:latin typeface="Times" panose="02020603050405020304" pitchFamily="18" charset="0"/>
                <a:cs typeface="Times" panose="02020603050405020304" pitchFamily="18" charset="0"/>
              </a:rPr>
              <a:t> </a:t>
            </a:r>
            <a:r>
              <a:rPr lang="en-US" sz="3200" b="1" i="1" dirty="0" err="1">
                <a:solidFill>
                  <a:srgbClr val="0000FF"/>
                </a:solidFill>
                <a:latin typeface="Times" panose="02020603050405020304" pitchFamily="18" charset="0"/>
                <a:cs typeface="Times" panose="02020603050405020304" pitchFamily="18" charset="0"/>
              </a:rPr>
              <a:t>bản</a:t>
            </a:r>
            <a:r>
              <a:rPr lang="en-US" sz="3200" b="1" i="1" dirty="0">
                <a:solidFill>
                  <a:srgbClr val="0000FF"/>
                </a:solidFill>
                <a:latin typeface="Times" panose="02020603050405020304" pitchFamily="18" charset="0"/>
                <a:cs typeface="Times" panose="02020603050405020304" pitchFamily="18" charset="0"/>
              </a:rPr>
              <a:t> </a:t>
            </a:r>
            <a:r>
              <a:rPr lang="en-US" sz="3200" b="1" i="1" dirty="0" err="1">
                <a:solidFill>
                  <a:srgbClr val="0000FF"/>
                </a:solidFill>
                <a:latin typeface="Times" panose="02020603050405020304" pitchFamily="18" charset="0"/>
                <a:cs typeface="Times" panose="02020603050405020304" pitchFamily="18" charset="0"/>
              </a:rPr>
              <a:t>sắc</a:t>
            </a:r>
            <a:r>
              <a:rPr lang="en-US" sz="3200" b="1" i="1" dirty="0">
                <a:solidFill>
                  <a:srgbClr val="0000FF"/>
                </a:solidFill>
                <a:latin typeface="Times" panose="02020603050405020304" pitchFamily="18" charset="0"/>
                <a:cs typeface="Times" panose="02020603050405020304" pitchFamily="18" charset="0"/>
              </a:rPr>
              <a:t> </a:t>
            </a:r>
            <a:r>
              <a:rPr lang="en-US" sz="3200" b="1" i="1" dirty="0" err="1">
                <a:solidFill>
                  <a:srgbClr val="0000FF"/>
                </a:solidFill>
                <a:latin typeface="Times" panose="02020603050405020304" pitchFamily="18" charset="0"/>
                <a:cs typeface="Times" panose="02020603050405020304" pitchFamily="18" charset="0"/>
              </a:rPr>
              <a:t>dân</a:t>
            </a:r>
            <a:r>
              <a:rPr lang="en-US" sz="3200" b="1" i="1" dirty="0">
                <a:solidFill>
                  <a:srgbClr val="0000FF"/>
                </a:solidFill>
                <a:latin typeface="Times" panose="02020603050405020304" pitchFamily="18" charset="0"/>
                <a:cs typeface="Times" panose="02020603050405020304" pitchFamily="18" charset="0"/>
              </a:rPr>
              <a:t> </a:t>
            </a:r>
            <a:r>
              <a:rPr lang="en-US" sz="3200" b="1" i="1" dirty="0" err="1">
                <a:solidFill>
                  <a:srgbClr val="0000FF"/>
                </a:solidFill>
                <a:latin typeface="Times" panose="02020603050405020304" pitchFamily="18" charset="0"/>
                <a:cs typeface="Times" panose="02020603050405020304" pitchFamily="18" charset="0"/>
              </a:rPr>
              <a:t>tộc</a:t>
            </a:r>
            <a:r>
              <a:rPr lang="en-US" sz="3200" b="1" i="1" dirty="0">
                <a:solidFill>
                  <a:srgbClr val="0000FF"/>
                </a:solidFill>
                <a:latin typeface="Times" panose="02020603050405020304" pitchFamily="18" charset="0"/>
                <a:cs typeface="Times" panose="02020603050405020304" pitchFamily="18" charset="0"/>
              </a:rPr>
              <a:t> </a:t>
            </a:r>
          </a:p>
          <a:p>
            <a:pPr algn="ctr" fontAlgn="base">
              <a:lnSpc>
                <a:spcPct val="100000"/>
              </a:lnSpc>
              <a:spcBef>
                <a:spcPct val="50000"/>
              </a:spcBef>
              <a:spcAft>
                <a:spcPct val="0"/>
              </a:spcAft>
              <a:buNone/>
            </a:pPr>
            <a:r>
              <a:rPr lang="en-US" sz="3200" b="1" i="1" dirty="0" err="1">
                <a:solidFill>
                  <a:srgbClr val="0000FF"/>
                </a:solidFill>
                <a:latin typeface="Times" panose="02020603050405020304" pitchFamily="18" charset="0"/>
                <a:cs typeface="Times" panose="02020603050405020304" pitchFamily="18" charset="0"/>
              </a:rPr>
              <a:t>Việt</a:t>
            </a:r>
            <a:r>
              <a:rPr lang="en-US" sz="3200" b="1" i="1" dirty="0">
                <a:solidFill>
                  <a:srgbClr val="0000FF"/>
                </a:solidFill>
                <a:latin typeface="Times" panose="02020603050405020304" pitchFamily="18" charset="0"/>
                <a:cs typeface="Times" panose="02020603050405020304" pitchFamily="18" charset="0"/>
              </a:rPr>
              <a:t> Nam</a:t>
            </a:r>
          </a:p>
          <a:p>
            <a:pPr marL="457200" indent="-457200" algn="ctr" fontAlgn="base">
              <a:lnSpc>
                <a:spcPct val="100000"/>
              </a:lnSpc>
              <a:spcBef>
                <a:spcPct val="50000"/>
              </a:spcBef>
              <a:spcAft>
                <a:spcPct val="0"/>
              </a:spcAft>
              <a:buFontTx/>
              <a:buChar char="-"/>
            </a:pPr>
            <a:endParaRPr lang="en-US" sz="3200" b="1" dirty="0">
              <a:solidFill>
                <a:srgbClr val="0000FF"/>
              </a:solidFill>
              <a:latin typeface="Times" panose="02020603050405020304" pitchFamily="18" charset="0"/>
              <a:cs typeface="Times" panose="02020603050405020304" pitchFamily="18" charset="0"/>
            </a:endParaRPr>
          </a:p>
          <a:p>
            <a:pPr algn="ctr" fontAlgn="base">
              <a:lnSpc>
                <a:spcPct val="100000"/>
              </a:lnSpc>
              <a:spcBef>
                <a:spcPct val="50000"/>
              </a:spcBef>
              <a:spcAft>
                <a:spcPct val="0"/>
              </a:spcAft>
              <a:buFontTx/>
              <a:buNone/>
            </a:pP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
        <p:nvSpPr>
          <p:cNvPr id="2" name="TextBox 1">
            <a:extLst>
              <a:ext uri="{FF2B5EF4-FFF2-40B4-BE49-F238E27FC236}">
                <a16:creationId xmlns:a16="http://schemas.microsoft.com/office/drawing/2014/main" id="{B3993858-5843-4698-B83A-DBD4221C31A8}"/>
              </a:ext>
            </a:extLst>
          </p:cNvPr>
          <p:cNvSpPr txBox="1"/>
          <p:nvPr/>
        </p:nvSpPr>
        <p:spPr>
          <a:xfrm>
            <a:off x="1874520" y="1426464"/>
            <a:ext cx="2889504" cy="584775"/>
          </a:xfrm>
          <a:prstGeom prst="rect">
            <a:avLst/>
          </a:prstGeom>
          <a:noFill/>
        </p:spPr>
        <p:txBody>
          <a:bodyPr wrap="square" rtlCol="0">
            <a:spAutoFit/>
          </a:bodyPr>
          <a:lstStyle/>
          <a:p>
            <a:r>
              <a:rPr lang="en-US" sz="3200" b="1" dirty="0">
                <a:solidFill>
                  <a:srgbClr val="FF0000"/>
                </a:solidFill>
                <a:latin typeface="Times" panose="02020603050405020304" pitchFamily="18" charset="0"/>
                <a:cs typeface="Times" panose="02020603050405020304" pitchFamily="18" charset="0"/>
              </a:rPr>
              <a:t>2. Ý </a:t>
            </a:r>
            <a:r>
              <a:rPr lang="en-US" sz="3200" b="1" dirty="0" err="1">
                <a:solidFill>
                  <a:srgbClr val="FF0000"/>
                </a:solidFill>
                <a:latin typeface="Times" panose="02020603050405020304" pitchFamily="18" charset="0"/>
                <a:cs typeface="Times" panose="02020603050405020304" pitchFamily="18" charset="0"/>
              </a:rPr>
              <a:t>nghĩa</a:t>
            </a:r>
            <a:r>
              <a:rPr lang="en-US" sz="3200" b="1" dirty="0">
                <a:solidFill>
                  <a:srgbClr val="FF0000"/>
                </a:solidFill>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89045" y="79312"/>
            <a:ext cx="11485984" cy="6659217"/>
          </a:xfrm>
          <a:prstGeom prst="rect">
            <a:avLst/>
          </a:prstGeom>
        </p:spPr>
      </p:pic>
      <p:sp>
        <p:nvSpPr>
          <p:cNvPr id="5" name="文本框 6"/>
          <p:cNvSpPr txBox="1"/>
          <p:nvPr/>
        </p:nvSpPr>
        <p:spPr>
          <a:xfrm>
            <a:off x="2602609" y="3059615"/>
            <a:ext cx="7709633" cy="2308324"/>
          </a:xfrm>
          <a:prstGeom prst="rect">
            <a:avLst/>
          </a:prstGeom>
          <a:noFill/>
        </p:spPr>
        <p:txBody>
          <a:bodyPr wrap="square" rtlCol="0">
            <a:spAutoFit/>
          </a:bodyPr>
          <a:lstStyle/>
          <a:p>
            <a:pPr algn="ctr"/>
            <a:r>
              <a:rPr lang="en-US" altLang="zh-CN"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3. </a:t>
            </a: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Giữ</a:t>
            </a:r>
            <a:r>
              <a:rPr lang="en-US" altLang="zh-CN"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gìn</a:t>
            </a:r>
            <a:r>
              <a:rPr lang="en-US" altLang="zh-CN"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và</a:t>
            </a:r>
            <a:r>
              <a:rPr lang="en-US" altLang="zh-CN"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phát</a:t>
            </a:r>
            <a:r>
              <a:rPr lang="en-US" altLang="zh-CN"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huy</a:t>
            </a:r>
            <a:r>
              <a:rPr lang="en-US" altLang="zh-CN"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p>
          <a:p>
            <a:pPr algn="ct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truyền</a:t>
            </a:r>
            <a:r>
              <a:rPr lang="en-US" altLang="zh-CN"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thống</a:t>
            </a:r>
            <a:r>
              <a:rPr lang="en-US" altLang="zh-CN"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gia</a:t>
            </a:r>
            <a:r>
              <a:rPr lang="en-US" altLang="zh-CN"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đình</a:t>
            </a:r>
            <a:r>
              <a:rPr lang="en-US" altLang="zh-CN" sz="4800" b="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p>
          <a:p>
            <a:pPr algn="ctr"/>
            <a:r>
              <a:rPr lang="en-US" altLang="zh-CN" sz="4800" b="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dòng </a:t>
            </a:r>
            <a:r>
              <a:rPr lang="en-US" altLang="zh-CN" sz="4800" b="1" dirty="0" err="1">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họ</a:t>
            </a:r>
            <a:endParaRPr lang="zh-CN" altLang="en-US" sz="4800" b="1"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pic>
        <p:nvPicPr>
          <p:cNvPr id="6" name="Shape 35"/>
          <p:cNvPicPr/>
          <p:nvPr/>
        </p:nvPicPr>
        <p:blipFill>
          <a:blip r:embed="rId3"/>
          <a:stretch/>
        </p:blipFill>
        <p:spPr>
          <a:xfrm>
            <a:off x="29155" y="3615486"/>
            <a:ext cx="3047399"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0" name="Google Shape;164;p9"/>
          <p:cNvPicPr preferRelativeResize="0"/>
          <p:nvPr/>
        </p:nvPicPr>
        <p:blipFill rotWithShape="1">
          <a:blip r:embed="rId3">
            <a:alphaModFix/>
          </a:blip>
          <a:srcRect l="15285" t="10430" r="46645" b="11190"/>
          <a:stretch/>
        </p:blipFill>
        <p:spPr>
          <a:xfrm>
            <a:off x="-652944" y="1483568"/>
            <a:ext cx="13071771" cy="5748081"/>
          </a:xfrm>
          <a:prstGeom prst="rect">
            <a:avLst/>
          </a:prstGeom>
          <a:noFill/>
          <a:ln>
            <a:noFill/>
          </a:ln>
        </p:spPr>
      </p:pic>
      <p:pic>
        <p:nvPicPr>
          <p:cNvPr id="7" name="Picture 6"/>
          <p:cNvPicPr>
            <a:picLocks noChangeAspect="1"/>
          </p:cNvPicPr>
          <p:nvPr/>
        </p:nvPicPr>
        <p:blipFill>
          <a:blip r:embed="rId4"/>
          <a:stretch>
            <a:fillRect/>
          </a:stretch>
        </p:blipFill>
        <p:spPr>
          <a:xfrm>
            <a:off x="10936762" y="0"/>
            <a:ext cx="1255238" cy="937524"/>
          </a:xfrm>
          <a:prstGeom prst="rect">
            <a:avLst/>
          </a:prstGeom>
        </p:spPr>
      </p:pic>
      <p:sp>
        <p:nvSpPr>
          <p:cNvPr id="8" name="Rectangle 7"/>
          <p:cNvSpPr/>
          <p:nvPr/>
        </p:nvSpPr>
        <p:spPr>
          <a:xfrm>
            <a:off x="1466266" y="2333685"/>
            <a:ext cx="9697919" cy="3785652"/>
          </a:xfrm>
          <a:prstGeom prst="rect">
            <a:avLst/>
          </a:prstGeom>
        </p:spPr>
        <p:txBody>
          <a:bodyPr wrap="square">
            <a:spAutoFit/>
          </a:bodyPr>
          <a:lstStyle/>
          <a:p>
            <a:pPr algn="ctr"/>
            <a:r>
              <a:rPr lang="en-US" sz="3200" dirty="0">
                <a:solidFill>
                  <a:srgbClr val="000000"/>
                </a:solidFill>
                <a:ea typeface="Courier New" panose="02070309020205020404" pitchFamily="49" charset="0"/>
              </a:rPr>
              <a:t>   </a:t>
            </a:r>
            <a:r>
              <a:rPr lang="vi-VN" sz="4000" b="1" dirty="0">
                <a:latin typeface="#9Slide06 Thillends Small" pitchFamily="2" charset="0"/>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4000" b="1" dirty="0">
              <a:latin typeface="#9Slide06 Thillends Small" pitchFamily="2" charset="0"/>
            </a:endParaRPr>
          </a:p>
        </p:txBody>
      </p:sp>
      <p:pic>
        <p:nvPicPr>
          <p:cNvPr id="12"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170120" y="-351823"/>
            <a:ext cx="12635818"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1" name="Google Shape;165;p9"/>
          <p:cNvPicPr preferRelativeResize="0"/>
          <p:nvPr/>
        </p:nvPicPr>
        <p:blipFill rotWithShape="1">
          <a:blip r:embed="rId5">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6"/>
          <a:stretch>
            <a:fillRect/>
          </a:stretch>
        </p:blipFill>
        <p:spPr>
          <a:xfrm>
            <a:off x="10936762" y="0"/>
            <a:ext cx="1255238" cy="937524"/>
          </a:xfrm>
          <a:prstGeom prst="rect">
            <a:avLst/>
          </a:prstGeom>
        </p:spPr>
      </p:pic>
      <p:sp>
        <p:nvSpPr>
          <p:cNvPr id="9" name="Rectangle 8"/>
          <p:cNvSpPr/>
          <p:nvPr/>
        </p:nvSpPr>
        <p:spPr>
          <a:xfrm>
            <a:off x="704681" y="1681172"/>
            <a:ext cx="10232081" cy="4056495"/>
          </a:xfrm>
          <a:prstGeom prst="rect">
            <a:avLst/>
          </a:prstGeom>
        </p:spPr>
        <p:txBody>
          <a:bodyPr wrap="square">
            <a:spAutoFit/>
          </a:bodyPr>
          <a:lstStyle/>
          <a:p>
            <a:pPr marL="190500" indent="-190500" algn="ctr">
              <a:lnSpc>
                <a:spcPct val="115000"/>
              </a:lnSpc>
            </a:pPr>
            <a:r>
              <a:rPr lang="en-US" sz="2400" dirty="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mj-lt"/>
              </a:rPr>
              <a:t>Tuổi thơ của An đã gắn bó với tiếng đàn bầu vì bà ngoại và mẹ của An đều là nghệ sĩ đàn bầu nổi tiếng</a:t>
            </a:r>
            <a:r>
              <a:rPr lang="vi-VN" sz="2800" b="1">
                <a:solidFill>
                  <a:srgbClr val="0000FF"/>
                </a:solidFill>
                <a:latin typeface="+mj-lt"/>
              </a:rPr>
              <a:t>. </a:t>
            </a:r>
            <a:endParaRPr lang="en-US" sz="2800" b="1">
              <a:solidFill>
                <a:srgbClr val="0000FF"/>
              </a:solidFill>
              <a:latin typeface="+mj-lt"/>
            </a:endParaRPr>
          </a:p>
          <a:p>
            <a:pPr marL="190500" indent="-190500" algn="ctr">
              <a:lnSpc>
                <a:spcPct val="115000"/>
              </a:lnSpc>
            </a:pPr>
            <a:r>
              <a:rPr lang="vi-VN" sz="2800" b="1">
                <a:solidFill>
                  <a:srgbClr val="0000FF"/>
                </a:solidFill>
                <a:latin typeface="+mj-lt"/>
              </a:rPr>
              <a:t>Từ </a:t>
            </a:r>
            <a:r>
              <a:rPr lang="vi-VN" sz="2800" b="1" dirty="0">
                <a:solidFill>
                  <a:srgbClr val="0000FF"/>
                </a:solidFill>
                <a:latin typeface="+mj-lt"/>
              </a:rPr>
              <a:t>nhỏ, An đã được tập đàn cùng bà và mẹ. Giờ đây, kĩ thuật đánh đàn của An đã khá điêu luyện</a:t>
            </a:r>
            <a:r>
              <a:rPr lang="vi-VN" sz="2800" b="1">
                <a:solidFill>
                  <a:srgbClr val="0000FF"/>
                </a:solidFill>
                <a:latin typeface="+mj-lt"/>
              </a:rPr>
              <a:t>. </a:t>
            </a:r>
            <a:endParaRPr lang="en-US" sz="2800" b="1">
              <a:solidFill>
                <a:srgbClr val="0000FF"/>
              </a:solidFill>
              <a:latin typeface="+mj-lt"/>
            </a:endParaRPr>
          </a:p>
          <a:p>
            <a:pPr marL="190500" indent="-190500" algn="ctr">
              <a:lnSpc>
                <a:spcPct val="115000"/>
              </a:lnSpc>
            </a:pPr>
            <a:r>
              <a:rPr lang="vi-VN" sz="2800" b="1">
                <a:solidFill>
                  <a:srgbClr val="0000FF"/>
                </a:solidFill>
                <a:latin typeface="+mj-lt"/>
              </a:rPr>
              <a:t>An </a:t>
            </a:r>
            <a:r>
              <a:rPr lang="vi-VN" sz="2800" b="1" dirty="0">
                <a:solidFill>
                  <a:srgbClr val="0000FF"/>
                </a:solidFill>
                <a:latin typeface="+mj-lt"/>
              </a:rPr>
              <a:t>luôn mong muốn sẽ có nhiều cơ hội mang nét độc đáo của tiếng đàn bầu Việt Nam giới thiệu với bạn </a:t>
            </a:r>
            <a:r>
              <a:rPr lang="vi-VN" sz="2800" b="1">
                <a:solidFill>
                  <a:srgbClr val="0000FF"/>
                </a:solidFill>
                <a:latin typeface="+mj-lt"/>
              </a:rPr>
              <a:t>bè </a:t>
            </a:r>
            <a:endParaRPr lang="en-US" sz="2800" b="1">
              <a:solidFill>
                <a:srgbClr val="0000FF"/>
              </a:solidFill>
              <a:latin typeface="+mj-lt"/>
            </a:endParaRPr>
          </a:p>
          <a:p>
            <a:pPr marL="190500" indent="-190500" algn="ctr">
              <a:lnSpc>
                <a:spcPct val="115000"/>
              </a:lnSpc>
            </a:pPr>
            <a:r>
              <a:rPr lang="vi-VN" sz="2800" b="1">
                <a:solidFill>
                  <a:srgbClr val="0000FF"/>
                </a:solidFill>
                <a:latin typeface="+mj-lt"/>
              </a:rPr>
              <a:t>trong </a:t>
            </a:r>
            <a:r>
              <a:rPr lang="vi-VN" sz="2800" b="1" dirty="0">
                <a:solidFill>
                  <a:srgbClr val="0000FF"/>
                </a:solidFill>
                <a:latin typeface="+mj-lt"/>
              </a:rPr>
              <a:t>nước và quốc tế.</a:t>
            </a:r>
            <a:endParaRPr lang="en-US" sz="2800" b="1" dirty="0">
              <a:solidFill>
                <a:srgbClr val="0000FF"/>
              </a:solidFill>
              <a:latin typeface="+mj-lt"/>
            </a:endParaRPr>
          </a:p>
          <a:p>
            <a:pPr marL="190500" indent="-190500" algn="ctr">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33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p:tgtEl>
                                          <p:spTgt spid="11"/>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1384995"/>
          </a:xfrm>
          <a:prstGeom prst="rect">
            <a:avLst/>
          </a:prstGeom>
          <a:noFill/>
          <a:ln w="9525">
            <a:noFill/>
            <a:miter lim="800000"/>
            <a:headEnd/>
            <a:tailEnd/>
          </a:ln>
          <a:effectLst/>
        </p:spPr>
        <p:txBody>
          <a:bodyPr>
            <a:spAutoFit/>
          </a:bodyPr>
          <a:lstStyle/>
          <a:p>
            <a:pPr algn="ctr"/>
            <a:r>
              <a:rPr lang="en-US" sz="2800" u="sng" dirty="0" err="1">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800" u="sng"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1:</a:t>
            </a:r>
            <a:r>
              <a:rPr lang="en-US" sz="2800"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Theo em, việc làm của Linh và gia đình sẽ mang đến cảm xúc như thế nào cho người thân</a:t>
            </a:r>
            <a:r>
              <a:rPr lang="en-US" altLang="en-US" sz="2800" dirty="0">
                <a:latin typeface="Times" panose="02020603050405020304" pitchFamily="18" charset="0"/>
                <a:cs typeface="Times" panose="02020603050405020304" pitchFamily="18" charset="0"/>
              </a:rPr>
              <a:t>?</a:t>
            </a: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pPr algn="ctr"/>
            <a:r>
              <a:rPr lang="en-US" sz="2800" b="1" u="sng" dirty="0" err="1">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800" b="1" u="sng"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3</a:t>
            </a:r>
            <a:r>
              <a:rPr lang="en-US" sz="2800" b="1"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Từ việc làm của gia đình bạn Linh và bạn An, theo em mỗi người cần làm gì để giữ gìn, phát huy truyền thống gia đình, dòng họ?</a:t>
            </a:r>
            <a:endParaRPr lang="en-US" sz="2800" dirty="0">
              <a:latin typeface="Times" panose="02020603050405020304" pitchFamily="18" charset="0"/>
              <a:cs typeface="Times" panose="02020603050405020304" pitchFamily="18" charset="0"/>
            </a:endParaRPr>
          </a:p>
        </p:txBody>
      </p:sp>
      <p:sp>
        <p:nvSpPr>
          <p:cNvPr id="11" name="Text Box 9"/>
          <p:cNvSpPr txBox="1">
            <a:spLocks noChangeArrowheads="1"/>
          </p:cNvSpPr>
          <p:nvPr/>
        </p:nvSpPr>
        <p:spPr bwMode="auto">
          <a:xfrm>
            <a:off x="8977338" y="1809954"/>
            <a:ext cx="2816555" cy="3539430"/>
          </a:xfrm>
          <a:prstGeom prst="rect">
            <a:avLst/>
          </a:prstGeom>
          <a:noFill/>
          <a:ln w="9525">
            <a:noFill/>
            <a:miter lim="800000"/>
            <a:headEnd/>
            <a:tailEnd/>
          </a:ln>
          <a:effectLst/>
        </p:spPr>
        <p:txBody>
          <a:bodyPr wrap="square">
            <a:spAutoFit/>
          </a:bodyPr>
          <a:lstStyle/>
          <a:p>
            <a:pPr algn="ctr"/>
            <a:r>
              <a:rPr lang="en-US" sz="2800" b="1" u="sng" dirty="0" err="1">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800" b="1" u="sng"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4</a:t>
            </a:r>
            <a:r>
              <a:rPr lang="en-US" sz="2800" b="1"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Hãy</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nêu</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những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việc</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làm</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biểu</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hiện</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không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giữ</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gìn</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và</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phát</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huy</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truyền</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thống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tốt</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đẹp</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của</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gia</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đình</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dòng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họ</a:t>
            </a:r>
            <a:r>
              <a:rPr lang="en-US" altLang="en-US" sz="2800" b="1" dirty="0">
                <a:latin typeface="Times" panose="02020603050405020304" pitchFamily="18" charset="0"/>
                <a:cs typeface="Times" panose="02020603050405020304" pitchFamily="18" charset="0"/>
              </a:rPr>
              <a:t> ?</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algn="ctr"/>
            <a:r>
              <a:rPr lang="en-US" sz="3200" b="1" u="sng" dirty="0" err="1">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3200" b="1" u="sng"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2</a:t>
            </a:r>
            <a:r>
              <a:rPr lang="en-US" sz="3200" b="1"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3200" dirty="0">
                <a:latin typeface="Times" panose="02020603050405020304" pitchFamily="18" charset="0"/>
                <a:cs typeface="Times" panose="02020603050405020304" pitchFamily="18" charset="0"/>
              </a:rPr>
              <a:t>Em có suy nghĩ gì về mong muốn của bạn An?</a:t>
            </a:r>
            <a:endParaRPr lang="en-US" sz="3200" dirty="0">
              <a:latin typeface="Times" panose="02020603050405020304" pitchFamily="18" charset="0"/>
              <a:cs typeface="Times" panose="02020603050405020304" pitchFamily="18" charset="0"/>
            </a:endParaRPr>
          </a:p>
          <a:p>
            <a:pPr algn="ctr"/>
            <a:endParaRPr lang="en-US" altLang="en-US" sz="2400" b="1" dirty="0">
              <a:solidFill>
                <a:srgbClr val="2B05CB"/>
              </a:solidFill>
              <a:latin typeface="Times" panose="02020603050405020304" pitchFamily="18" charset="0"/>
              <a:cs typeface="Times"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0" y="410548"/>
            <a:ext cx="10936762"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797" y="3984903"/>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1929384" y="2093796"/>
            <a:ext cx="779068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r>
              <a:rPr lang="en-US" altLang="en-US" sz="1800" b="1" dirty="0">
                <a:solidFill>
                  <a:srgbClr val="0000FF"/>
                </a:solidFill>
                <a:latin typeface="Times New Roman" panose="02020603050405020304" pitchFamily="18" charset="0"/>
              </a:rPr>
              <a:t>-</a:t>
            </a:r>
            <a:r>
              <a:rPr lang="en-US" altLang="en-US" b="1" dirty="0" err="1">
                <a:solidFill>
                  <a:srgbClr val="0000FF"/>
                </a:solidFill>
                <a:latin typeface="SVN-Vanilla Daisy Pro" panose="00000500000000000000" pitchFamily="2" charset="0"/>
              </a:rPr>
              <a:t>Trân</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trọng</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tự</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hào</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phát</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huy</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truyền</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thống</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tốt</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đẹp</a:t>
            </a:r>
            <a:r>
              <a:rPr lang="en-US" altLang="en-US" b="1" dirty="0">
                <a:solidFill>
                  <a:srgbClr val="0000FF"/>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0000FF"/>
                </a:solidFill>
                <a:latin typeface="SVN-Vanilla Daisy Pro" panose="00000500000000000000" pitchFamily="2" charset="0"/>
              </a:rPr>
              <a:t>-</a:t>
            </a:r>
            <a:r>
              <a:rPr lang="en-US" altLang="en-US" b="1" dirty="0" err="1">
                <a:solidFill>
                  <a:srgbClr val="0000FF"/>
                </a:solidFill>
                <a:latin typeface="SVN-Vanilla Daisy Pro" panose="00000500000000000000" pitchFamily="2" charset="0"/>
              </a:rPr>
              <a:t>Phải</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sống</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trong</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sạch</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lương</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thiện</a:t>
            </a:r>
            <a:r>
              <a:rPr lang="en-US" altLang="en-US" b="1" dirty="0">
                <a:solidFill>
                  <a:srgbClr val="0000FF"/>
                </a:solidFill>
                <a:latin typeface="SVN-Vanilla Daisy Pro" panose="00000500000000000000" pitchFamily="2" charset="0"/>
              </a:rPr>
              <a:t>.</a:t>
            </a:r>
          </a:p>
          <a:p>
            <a:pPr fontAlgn="base">
              <a:lnSpc>
                <a:spcPct val="100000"/>
              </a:lnSpc>
              <a:spcBef>
                <a:spcPct val="50000"/>
              </a:spcBef>
              <a:spcAft>
                <a:spcPct val="0"/>
              </a:spcAft>
              <a:buFontTx/>
              <a:buNone/>
            </a:pPr>
            <a:r>
              <a:rPr lang="en-US" altLang="en-US" b="1" dirty="0">
                <a:solidFill>
                  <a:srgbClr val="0000FF"/>
                </a:solidFill>
                <a:latin typeface="SVN-Vanilla Daisy Pro" panose="00000500000000000000" pitchFamily="2" charset="0"/>
              </a:rPr>
              <a:t>-</a:t>
            </a:r>
            <a:r>
              <a:rPr lang="en-US" altLang="en-US" b="1" dirty="0" err="1">
                <a:solidFill>
                  <a:srgbClr val="0000FF"/>
                </a:solidFill>
                <a:latin typeface="SVN-Vanilla Daisy Pro" panose="00000500000000000000" pitchFamily="2" charset="0"/>
              </a:rPr>
              <a:t>Không</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làm</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điều</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gì</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tổn</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hại</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đến</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thanh</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danh</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gia</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đình</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dòng</a:t>
            </a:r>
            <a:r>
              <a:rPr lang="en-US" altLang="en-US" b="1" dirty="0">
                <a:solidFill>
                  <a:srgbClr val="0000FF"/>
                </a:solidFill>
                <a:latin typeface="SVN-Vanilla Daisy Pro" panose="00000500000000000000" pitchFamily="2" charset="0"/>
              </a:rPr>
              <a:t> </a:t>
            </a:r>
            <a:r>
              <a:rPr lang="en-US" altLang="en-US" b="1" dirty="0" err="1">
                <a:solidFill>
                  <a:srgbClr val="0000FF"/>
                </a:solidFill>
                <a:latin typeface="SVN-Vanilla Daisy Pro" panose="00000500000000000000" pitchFamily="2" charset="0"/>
              </a:rPr>
              <a:t>họ</a:t>
            </a:r>
            <a:r>
              <a:rPr lang="en-US" altLang="en-US" b="1" dirty="0">
                <a:solidFill>
                  <a:srgbClr val="0000FF"/>
                </a:solidFill>
                <a:latin typeface="SVN-Vanilla Daisy Pro" panose="00000500000000000000" pitchFamily="2" charset="0"/>
              </a:rPr>
              <a:t>.</a:t>
            </a:r>
          </a:p>
        </p:txBody>
      </p:sp>
      <p:sp>
        <p:nvSpPr>
          <p:cNvPr id="2" name="TextBox 1">
            <a:extLst>
              <a:ext uri="{FF2B5EF4-FFF2-40B4-BE49-F238E27FC236}">
                <a16:creationId xmlns:a16="http://schemas.microsoft.com/office/drawing/2014/main" id="{82F25D97-CB5B-4105-B04A-28BC2435B1E9}"/>
              </a:ext>
            </a:extLst>
          </p:cNvPr>
          <p:cNvSpPr txBox="1"/>
          <p:nvPr/>
        </p:nvSpPr>
        <p:spPr>
          <a:xfrm>
            <a:off x="2029968" y="1197864"/>
            <a:ext cx="4572000" cy="646331"/>
          </a:xfrm>
          <a:prstGeom prst="rect">
            <a:avLst/>
          </a:prstGeom>
          <a:noFill/>
        </p:spPr>
        <p:txBody>
          <a:bodyPr wrap="square" rtlCol="0">
            <a:spAutoFit/>
          </a:bodyPr>
          <a:lstStyle/>
          <a:p>
            <a:r>
              <a:rPr lang="en-US" sz="3600" b="1" dirty="0">
                <a:solidFill>
                  <a:srgbClr val="FF0000"/>
                </a:solidFill>
              </a:rPr>
              <a:t>3. </a:t>
            </a:r>
            <a:r>
              <a:rPr lang="en-US" sz="3600" b="1" dirty="0" err="1">
                <a:solidFill>
                  <a:srgbClr val="FF0000"/>
                </a:solidFill>
              </a:rPr>
              <a:t>Rèn</a:t>
            </a:r>
            <a:r>
              <a:rPr lang="en-US" sz="3600" b="1" dirty="0">
                <a:solidFill>
                  <a:srgbClr val="FF0000"/>
                </a:solidFill>
              </a:rPr>
              <a:t> </a:t>
            </a:r>
            <a:r>
              <a:rPr lang="en-US" sz="3600" b="1" dirty="0" err="1">
                <a:solidFill>
                  <a:srgbClr val="FF0000"/>
                </a:solidFill>
              </a:rPr>
              <a:t>luyện</a:t>
            </a:r>
            <a:endParaRPr lang="en-US" sz="3600" b="1" dirty="0">
              <a:solidFill>
                <a:srgbClr val="FF0000"/>
              </a:solidFill>
            </a:endParaRP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LUYỆN TẬP</a:t>
            </a:r>
            <a:endParaRPr lang="zh-CN" altLang="en-US"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626533"/>
            <a:ext cx="8293808" cy="799253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sp>
        <p:nvSpPr>
          <p:cNvPr id="12" name="Text Box 6"/>
          <p:cNvSpPr txBox="1">
            <a:spLocks noChangeArrowheads="1"/>
          </p:cNvSpPr>
          <p:nvPr/>
        </p:nvSpPr>
        <p:spPr bwMode="auto">
          <a:xfrm>
            <a:off x="830345" y="588397"/>
            <a:ext cx="6077875" cy="538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b="1" i="1" dirty="0">
                <a:solidFill>
                  <a:srgbClr val="FF0000"/>
                </a:solidFill>
                <a:latin typeface="+mj-lt"/>
              </a:rPr>
              <a:t>Em hãy giới thiệu truyền thống gia đình, dòng họ </a:t>
            </a:r>
            <a:r>
              <a:rPr lang="vi-VN" i="1" dirty="0">
                <a:solidFill>
                  <a:srgbClr val="0000FF"/>
                </a:solidFill>
                <a:latin typeface="+mj-lt"/>
              </a:rPr>
              <a:t>bằng cách vẽ hoặc dán ảnh các thành viên trong gia đình của mình vào "cây truyền thống gia đình" </a:t>
            </a:r>
            <a:endParaRPr lang="en-US" i="1" dirty="0">
              <a:solidFill>
                <a:srgbClr val="0000FF"/>
              </a:solidFill>
              <a:latin typeface="+mj-lt"/>
            </a:endParaRPr>
          </a:p>
          <a:p>
            <a:pPr lvl="0" algn="just">
              <a:buNone/>
            </a:pPr>
            <a:endParaRPr lang="en-US" dirty="0">
              <a:solidFill>
                <a:srgbClr val="FF0000"/>
              </a:solidFill>
              <a:latin typeface="+mj-lt"/>
            </a:endParaRPr>
          </a:p>
          <a:p>
            <a:pPr lvl="0" algn="just">
              <a:buNone/>
            </a:pPr>
            <a:r>
              <a:rPr lang="vi-VN" dirty="0">
                <a:solidFill>
                  <a:srgbClr val="FF0000"/>
                </a:solidFill>
                <a:latin typeface="+mj-lt"/>
              </a:rPr>
              <a:t>Sau đó, </a:t>
            </a:r>
            <a:r>
              <a:rPr lang="vi-VN" i="1" dirty="0">
                <a:solidFill>
                  <a:srgbClr val="FF0000"/>
                </a:solidFill>
                <a:latin typeface="+mj-lt"/>
              </a:rPr>
              <a:t>ghi chú thích về nghề nghiệp, đức tính, tư tưởng, lối sống,... được lưu truyền và gìn giữ từ nhiều đời nay.</a:t>
            </a:r>
            <a:endParaRPr lang="en-US" i="1" dirty="0">
              <a:solidFill>
                <a:srgbClr val="FF0000"/>
              </a:solidFill>
              <a:latin typeface="+mj-lt"/>
            </a:endParaRPr>
          </a:p>
          <a:p>
            <a:pPr algn="just">
              <a:buNone/>
            </a:pPr>
            <a:endParaRPr lang="en-US" dirty="0">
              <a:solidFill>
                <a:srgbClr val="0000FF"/>
              </a:solidFill>
              <a:latin typeface="+mj-lt"/>
            </a:endParaRPr>
          </a:p>
          <a:p>
            <a:pPr algn="just">
              <a:buNone/>
            </a:pPr>
            <a:r>
              <a:rPr lang="vi-VN" dirty="0">
                <a:solidFill>
                  <a:srgbClr val="0000FF"/>
                </a:solidFill>
                <a:latin typeface="+mj-lt"/>
              </a:rPr>
              <a:t>Em có mong muốn tiếp nối các truyền thống đó không? Vì sao? </a:t>
            </a:r>
            <a:endParaRPr lang="en-US" dirty="0">
              <a:solidFill>
                <a:srgbClr val="0000FF"/>
              </a:solidFill>
              <a:latin typeface="+mj-lt"/>
            </a:endParaRPr>
          </a:p>
          <a:p>
            <a:pPr algn="just">
              <a:buNone/>
            </a:pPr>
            <a:r>
              <a:rPr lang="vi-VN" dirty="0">
                <a:solidFill>
                  <a:srgbClr val="0000FF"/>
                </a:solidFill>
                <a:latin typeface="+mj-lt"/>
              </a:rPr>
              <a:t>Hãy chia sẻ cùng các bạn trong lớp.</a:t>
            </a:r>
            <a:endParaRPr lang="en-US" dirty="0">
              <a:solidFill>
                <a:srgbClr val="0000FF"/>
              </a:solidFill>
              <a:latin typeface="+mj-lt"/>
            </a:endParaRPr>
          </a:p>
        </p:txBody>
      </p:sp>
      <p:pic>
        <p:nvPicPr>
          <p:cNvPr id="14" name="Picture 13"/>
          <p:cNvPicPr>
            <a:picLocks noChangeAspect="1"/>
          </p:cNvPicPr>
          <p:nvPr/>
        </p:nvPicPr>
        <p:blipFill>
          <a:blip r:embed="rId6"/>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098800" y="1285776"/>
            <a:ext cx="6729012"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mj-lt"/>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mj-lt"/>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02365" y="104775"/>
            <a:ext cx="8794679"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0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0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NHẠC</a:t>
            </a:r>
            <a:endParaRPr lang="it-IT" altLang="en-US" sz="40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9229" y="3226216"/>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3206" y="5759600"/>
            <a:ext cx="10841429" cy="804516"/>
          </a:xfrm>
          <a:prstGeom prst="rect">
            <a:avLst/>
          </a:prstGeom>
        </p:spPr>
        <p:txBody>
          <a:bodyPr wrap="none">
            <a:spAutoFit/>
          </a:bodyPr>
          <a:lstStyle/>
          <a:p>
            <a:pPr algn="just">
              <a:lnSpc>
                <a:spcPct val="115000"/>
              </a:lnSpc>
              <a:spcAft>
                <a:spcPts val="400"/>
              </a:spcAft>
            </a:pPr>
            <a:r>
              <a:rPr lang="en-US" sz="4400" dirty="0">
                <a:solidFill>
                  <a:srgbClr val="FF0000"/>
                </a:solidFill>
                <a:latin typeface="#9Slide06 Thillends Small" pitchFamily="2" charset="0"/>
                <a:ea typeface="Arial" panose="020B0604020202020204" pitchFamily="34" charset="0"/>
              </a:rPr>
              <a:t>B</a:t>
            </a:r>
            <a:r>
              <a:rPr lang="vi-VN" sz="4400" dirty="0">
                <a:solidFill>
                  <a:srgbClr val="FF0000"/>
                </a:solidFill>
                <a:latin typeface="#9Slide06 Thillends Small" pitchFamily="2" charset="0"/>
                <a:ea typeface="Arial" panose="020B0604020202020204" pitchFamily="34" charset="0"/>
              </a:rPr>
              <a:t>ài hát “Lá cờ” (sáng tác: Tạ Quang Thắng).</a:t>
            </a:r>
            <a:endParaRPr lang="en-US" sz="4400" dirty="0">
              <a:solidFill>
                <a:srgbClr val="FF0000"/>
              </a:solidFill>
              <a:effectLst/>
              <a:latin typeface="#9Slide06 Thillends Small" pitchFamily="2" charset="0"/>
              <a:ea typeface="Arial" panose="020B0604020202020204" pitchFamily="34"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Verdana" panose="020B0604030504040204" pitchFamily="34" charset="0"/>
              <a:ea typeface="Verdana" panose="020B0604030504040204" pitchFamily="34" charset="0"/>
            </a:endParaRPr>
          </a:p>
        </p:txBody>
      </p:sp>
      <p:sp>
        <p:nvSpPr>
          <p:cNvPr id="14" name="Text Box 33"/>
          <p:cNvSpPr txBox="1">
            <a:spLocks noChangeArrowheads="1"/>
          </p:cNvSpPr>
          <p:nvPr/>
        </p:nvSpPr>
        <p:spPr bwMode="auto">
          <a:xfrm>
            <a:off x="2037650" y="2567863"/>
            <a:ext cx="7660556"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Tìm</a:t>
            </a:r>
            <a:r>
              <a:rPr kumimoji="0" lang="en-US"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ca </a:t>
            </a:r>
            <a:r>
              <a:rPr kumimoji="0" lang="en-US" altLang="en-US" sz="40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dao</a:t>
            </a:r>
            <a:r>
              <a:rPr kumimoji="0" lang="en-US"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40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tục</a:t>
            </a:r>
            <a:r>
              <a:rPr kumimoji="0" lang="en-US"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40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ngữ</a:t>
            </a:r>
            <a:r>
              <a:rPr kumimoji="0" lang="vi-VN"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châm ngôn</a:t>
            </a:r>
            <a:r>
              <a:rPr kumimoji="0" lang="en-US"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40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về</a:t>
            </a:r>
            <a:r>
              <a:rPr kumimoji="0" lang="en-US"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40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truyền</a:t>
            </a:r>
            <a:r>
              <a:rPr kumimoji="0" lang="en-US"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40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thống</a:t>
            </a:r>
            <a:r>
              <a:rPr kumimoji="0" lang="en-US"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40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tốt</a:t>
            </a:r>
            <a:r>
              <a:rPr kumimoji="0" lang="en-US"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40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đẹp</a:t>
            </a:r>
            <a:endParaRPr kumimoji="0" lang="en-US" altLang="en-US" sz="40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endParaRPr>
          </a:p>
        </p:txBody>
      </p:sp>
      <p:sp>
        <p:nvSpPr>
          <p:cNvPr id="15" name="Rectangle 14"/>
          <p:cNvSpPr/>
          <p:nvPr/>
        </p:nvSpPr>
        <p:spPr>
          <a:xfrm>
            <a:off x="0" y="4004844"/>
            <a:ext cx="9956800" cy="2308324"/>
          </a:xfrm>
          <a:prstGeom prst="rect">
            <a:avLst/>
          </a:prstGeom>
          <a:solidFill>
            <a:schemeClr val="accent2">
              <a:lumMod val="20000"/>
              <a:lumOff val="80000"/>
            </a:schemeClr>
          </a:solidFill>
          <a:ln w="57150">
            <a:solidFill>
              <a:schemeClr val="tx1"/>
            </a:solidFill>
          </a:ln>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FF0000"/>
                </a:solidFill>
                <a:latin typeface="SVN-Vanilla Daisy Pro" panose="00000500000000000000" pitchFamily="2" charset="0"/>
                <a:cs typeface="Times New Roman" panose="02020603050405020304" pitchFamily="18" charset="0"/>
              </a:rPr>
              <a:t>Số</a:t>
            </a:r>
            <a:r>
              <a:rPr lang="en-US" sz="2400" b="1" dirty="0">
                <a:solidFill>
                  <a:srgbClr val="FF0000"/>
                </a:solidFill>
                <a:latin typeface="SVN-Vanilla Daisy Pro" panose="00000500000000000000" pitchFamily="2" charset="0"/>
                <a:cs typeface="Times New Roman" panose="02020603050405020304" pitchFamily="18" charset="0"/>
              </a:rPr>
              <a:t> </a:t>
            </a:r>
            <a:r>
              <a:rPr lang="en-US" sz="2400" b="1" dirty="0" err="1">
                <a:solidFill>
                  <a:srgbClr val="FF0000"/>
                </a:solidFill>
                <a:latin typeface="SVN-Vanilla Daisy Pro" panose="00000500000000000000" pitchFamily="2" charset="0"/>
                <a:cs typeface="Times New Roman" panose="02020603050405020304" pitchFamily="18" charset="0"/>
              </a:rPr>
              <a:t>người</a:t>
            </a:r>
            <a:r>
              <a:rPr lang="en-US" sz="2400" b="1" dirty="0">
                <a:solidFill>
                  <a:srgbClr val="FF0000"/>
                </a:solidFill>
                <a:latin typeface="SVN-Vanilla Daisy Pro" panose="00000500000000000000" pitchFamily="2" charset="0"/>
                <a:cs typeface="Times New Roman" panose="02020603050405020304" pitchFamily="18" charset="0"/>
              </a:rPr>
              <a:t> </a:t>
            </a:r>
            <a:r>
              <a:rPr lang="en-US" sz="2400" b="1" dirty="0" err="1">
                <a:solidFill>
                  <a:srgbClr val="FF0000"/>
                </a:solidFill>
                <a:latin typeface="SVN-Vanilla Daisy Pro" panose="00000500000000000000" pitchFamily="2" charset="0"/>
                <a:cs typeface="Times New Roman" panose="02020603050405020304" pitchFamily="18" charset="0"/>
              </a:rPr>
              <a:t>tham</a:t>
            </a:r>
            <a:r>
              <a:rPr lang="en-US" sz="2400" b="1" dirty="0">
                <a:solidFill>
                  <a:srgbClr val="FF0000"/>
                </a:solidFill>
                <a:latin typeface="SVN-Vanilla Daisy Pro" panose="00000500000000000000" pitchFamily="2" charset="0"/>
                <a:cs typeface="Times New Roman" panose="02020603050405020304" pitchFamily="18" charset="0"/>
              </a:rPr>
              <a:t> </a:t>
            </a:r>
            <a:r>
              <a:rPr lang="en-US" sz="2400" b="1" dirty="0" err="1">
                <a:solidFill>
                  <a:srgbClr val="FF0000"/>
                </a:solidFill>
                <a:latin typeface="SVN-Vanilla Daisy Pro" panose="00000500000000000000" pitchFamily="2" charset="0"/>
                <a:cs typeface="Times New Roman" panose="02020603050405020304" pitchFamily="18" charset="0"/>
              </a:rPr>
              <a:t>gia</a:t>
            </a:r>
            <a:r>
              <a:rPr lang="en-US" sz="2400" b="1" dirty="0">
                <a:solidFill>
                  <a:srgbClr val="FF0000"/>
                </a:solidFill>
                <a:latin typeface="SVN-Vanilla Daisy Pro" panose="00000500000000000000" pitchFamily="2" charset="0"/>
                <a:cs typeface="Times New Roman" panose="02020603050405020304" pitchFamily="18" charset="0"/>
              </a:rPr>
              <a:t>: </a:t>
            </a:r>
            <a:r>
              <a:rPr lang="en-US" sz="2400" b="1" dirty="0">
                <a:solidFill>
                  <a:srgbClr val="0000FF"/>
                </a:solidFill>
                <a:latin typeface="SVN-Vanilla Daisy Pro" panose="00000500000000000000" pitchFamily="2" charset="0"/>
                <a:cs typeface="Times New Roman" panose="02020603050405020304" pitchFamily="18" charset="0"/>
              </a:rPr>
              <a:t>5 </a:t>
            </a:r>
            <a:r>
              <a:rPr lang="en-US" sz="2400" b="1" dirty="0" err="1">
                <a:solidFill>
                  <a:srgbClr val="0000FF"/>
                </a:solidFill>
                <a:latin typeface="SVN-Vanilla Daisy Pro" panose="00000500000000000000" pitchFamily="2" charset="0"/>
                <a:cs typeface="Times New Roman" panose="02020603050405020304" pitchFamily="18" charset="0"/>
              </a:rPr>
              <a:t>bạn</a:t>
            </a:r>
            <a:endParaRPr lang="en-US" sz="2400" b="1" dirty="0">
              <a:solidFill>
                <a:srgbClr val="0000FF"/>
              </a:solidFill>
              <a:latin typeface="SVN-Vanilla Daisy Pro" panose="00000500000000000000" pitchFamily="2" charset="0"/>
              <a:cs typeface="Times New Roman" panose="02020603050405020304" pitchFamily="18" charset="0"/>
            </a:endParaRPr>
          </a:p>
          <a:p>
            <a:pPr marL="342900" indent="-342900">
              <a:buFontTx/>
              <a:buChar char="-"/>
            </a:pPr>
            <a:r>
              <a:rPr lang="en-US" sz="2400" b="1">
                <a:solidFill>
                  <a:srgbClr val="FF0000"/>
                </a:solidFill>
                <a:latin typeface="SVN-Vanilla Daisy Pro" panose="00000500000000000000" pitchFamily="2" charset="0"/>
                <a:cs typeface="Times New Roman" panose="02020603050405020304" pitchFamily="18" charset="0"/>
              </a:rPr>
              <a:t>Cách </a:t>
            </a:r>
            <a:r>
              <a:rPr lang="en-US" sz="2400" b="1" dirty="0" err="1">
                <a:solidFill>
                  <a:srgbClr val="FF0000"/>
                </a:solidFill>
                <a:latin typeface="SVN-Vanilla Daisy Pro" panose="00000500000000000000" pitchFamily="2" charset="0"/>
                <a:cs typeface="Times New Roman" panose="02020603050405020304" pitchFamily="18" charset="0"/>
              </a:rPr>
              <a:t>thức</a:t>
            </a:r>
            <a:r>
              <a:rPr lang="en-US" sz="2400" b="1" dirty="0">
                <a:solidFill>
                  <a:srgbClr val="FF0000"/>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Các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đứng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vòng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tròn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Lần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câu</a:t>
            </a:r>
            <a:r>
              <a:rPr lang="en-US" sz="2400" b="1" dirty="0">
                <a:solidFill>
                  <a:srgbClr val="0000FF"/>
                </a:solidFill>
                <a:latin typeface="SVN-Vanilla Daisy Pro" panose="00000500000000000000" pitchFamily="2" charset="0"/>
                <a:cs typeface="Times New Roman" panose="02020603050405020304" pitchFamily="18" charset="0"/>
              </a:rPr>
              <a:t> ca </a:t>
            </a:r>
            <a:r>
              <a:rPr lang="en-US" sz="2400" b="1" dirty="0" err="1">
                <a:solidFill>
                  <a:srgbClr val="0000FF"/>
                </a:solidFill>
                <a:latin typeface="SVN-Vanilla Daisy Pro" panose="00000500000000000000" pitchFamily="2" charset="0"/>
                <a:cs typeface="Times New Roman" panose="02020603050405020304" pitchFamily="18" charset="0"/>
              </a:rPr>
              <a:t>dao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tục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ngữ</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châm</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ngôn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về</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truyền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thống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tốt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đẹp</a:t>
            </a:r>
            <a:r>
              <a:rPr lang="en-US" sz="2400" b="1">
                <a:solidFill>
                  <a:srgbClr val="0000FF"/>
                </a:solidFill>
                <a:latin typeface="SVN-Vanilla Daisy Pro" panose="00000500000000000000" pitchFamily="2" charset="0"/>
                <a:cs typeface="Times New Roman" panose="02020603050405020304" pitchFamily="18" charset="0"/>
              </a:rPr>
              <a:t>. </a:t>
            </a:r>
          </a:p>
          <a:p>
            <a:r>
              <a:rPr lang="en-US" sz="2400" b="1" i="1">
                <a:solidFill>
                  <a:srgbClr val="FF0000"/>
                </a:solidFill>
                <a:latin typeface="SVN-Vanilla Daisy Pro" panose="00000500000000000000" pitchFamily="2" charset="0"/>
                <a:cs typeface="Times New Roman" panose="02020603050405020304" pitchFamily="18" charset="0"/>
              </a:rPr>
              <a:t>(</a:t>
            </a:r>
            <a:r>
              <a:rPr lang="en-US" sz="2400" b="1" i="1" dirty="0" err="1">
                <a:solidFill>
                  <a:srgbClr val="FF0000"/>
                </a:solidFill>
                <a:latin typeface="SVN-Vanilla Daisy Pro" panose="00000500000000000000" pitchFamily="2" charset="0"/>
                <a:cs typeface="Times New Roman" panose="02020603050405020304" pitchFamily="18" charset="0"/>
              </a:rPr>
              <a:t>Không</a:t>
            </a:r>
            <a:r>
              <a:rPr lang="en-US" sz="2400" b="1" i="1" dirty="0">
                <a:solidFill>
                  <a:srgbClr val="FF0000"/>
                </a:solidFill>
                <a:latin typeface="SVN-Vanilla Daisy Pro" panose="00000500000000000000" pitchFamily="2" charset="0"/>
                <a:cs typeface="Times New Roman" panose="02020603050405020304" pitchFamily="18" charset="0"/>
              </a:rPr>
              <a:t> </a:t>
            </a:r>
            <a:r>
              <a:rPr lang="en-US" sz="2400" b="1" i="1" dirty="0" err="1">
                <a:solidFill>
                  <a:srgbClr val="FF0000"/>
                </a:solidFill>
                <a:latin typeface="SVN-Vanilla Daisy Pro" panose="00000500000000000000" pitchFamily="2" charset="0"/>
                <a:cs typeface="Times New Roman" panose="02020603050405020304" pitchFamily="18" charset="0"/>
              </a:rPr>
              <a:t>được</a:t>
            </a:r>
            <a:r>
              <a:rPr lang="en-US" sz="2400" b="1" i="1" dirty="0">
                <a:solidFill>
                  <a:srgbClr val="FF0000"/>
                </a:solidFill>
                <a:latin typeface="SVN-Vanilla Daisy Pro" panose="00000500000000000000" pitchFamily="2" charset="0"/>
                <a:cs typeface="Times New Roman" panose="02020603050405020304" pitchFamily="18" charset="0"/>
              </a:rPr>
              <a:t> </a:t>
            </a:r>
            <a:r>
              <a:rPr lang="en-US" sz="2400" b="1" i="1" dirty="0" err="1">
                <a:solidFill>
                  <a:srgbClr val="FF0000"/>
                </a:solidFill>
                <a:latin typeface="SVN-Vanilla Daisy Pro" panose="00000500000000000000" pitchFamily="2" charset="0"/>
                <a:cs typeface="Times New Roman" panose="02020603050405020304" pitchFamily="18" charset="0"/>
              </a:rPr>
              <a:t>đọc</a:t>
            </a:r>
            <a:r>
              <a:rPr lang="en-US" sz="2400" b="1" i="1" dirty="0">
                <a:solidFill>
                  <a:srgbClr val="FF0000"/>
                </a:solidFill>
                <a:latin typeface="SVN-Vanilla Daisy Pro" panose="00000500000000000000" pitchFamily="2" charset="0"/>
                <a:cs typeface="Times New Roman" panose="02020603050405020304" pitchFamily="18" charset="0"/>
              </a:rPr>
              <a:t> </a:t>
            </a:r>
            <a:r>
              <a:rPr lang="en-US" sz="2400" b="1" i="1" dirty="0" err="1">
                <a:solidFill>
                  <a:srgbClr val="FF0000"/>
                </a:solidFill>
                <a:latin typeface="SVN-Vanilla Daisy Pro" panose="00000500000000000000" pitchFamily="2" charset="0"/>
                <a:cs typeface="Times New Roman" panose="02020603050405020304" pitchFamily="18" charset="0"/>
              </a:rPr>
              <a:t>lặp</a:t>
            </a:r>
            <a:r>
              <a:rPr lang="en-US" sz="2400" b="1" i="1" dirty="0">
                <a:solidFill>
                  <a:srgbClr val="FF0000"/>
                </a:solidFill>
                <a:latin typeface="SVN-Vanilla Daisy Pro" panose="00000500000000000000" pitchFamily="2" charset="0"/>
                <a:cs typeface="Times New Roman" panose="02020603050405020304" pitchFamily="18" charset="0"/>
              </a:rPr>
              <a:t> </a:t>
            </a:r>
            <a:r>
              <a:rPr lang="en-US" sz="2400" b="1" i="1" dirty="0" err="1">
                <a:solidFill>
                  <a:srgbClr val="FF0000"/>
                </a:solidFill>
                <a:latin typeface="SVN-Vanilla Daisy Pro" panose="00000500000000000000" pitchFamily="2" charset="0"/>
                <a:cs typeface="Times New Roman" panose="02020603050405020304" pitchFamily="18" charset="0"/>
              </a:rPr>
              <a:t>lại</a:t>
            </a:r>
            <a:r>
              <a:rPr lang="en-US" sz="2400" b="1" i="1" dirty="0">
                <a:solidFill>
                  <a:srgbClr val="FF0000"/>
                </a:solidFill>
                <a:latin typeface="SVN-Vanilla Daisy Pro" panose="00000500000000000000" pitchFamily="2" charset="0"/>
                <a:cs typeface="Times New Roman" panose="02020603050405020304" pitchFamily="18" charset="0"/>
              </a:rPr>
              <a:t> </a:t>
            </a:r>
            <a:r>
              <a:rPr lang="en-US" sz="2400" b="1" i="1" dirty="0" err="1">
                <a:solidFill>
                  <a:srgbClr val="FF0000"/>
                </a:solidFill>
                <a:latin typeface="SVN-Vanilla Daisy Pro" panose="00000500000000000000" pitchFamily="2" charset="0"/>
                <a:cs typeface="Times New Roman" panose="02020603050405020304" pitchFamily="18" charset="0"/>
              </a:rPr>
              <a:t>câu</a:t>
            </a:r>
            <a:r>
              <a:rPr lang="en-US" sz="2400" b="1" i="1" dirty="0">
                <a:solidFill>
                  <a:srgbClr val="FF0000"/>
                </a:solidFill>
                <a:latin typeface="SVN-Vanilla Daisy Pro" panose="00000500000000000000" pitchFamily="2" charset="0"/>
                <a:cs typeface="Times New Roman" panose="02020603050405020304" pitchFamily="18" charset="0"/>
              </a:rPr>
              <a:t> </a:t>
            </a:r>
            <a:r>
              <a:rPr lang="en-US" sz="2400" b="1" i="1" dirty="0" err="1">
                <a:solidFill>
                  <a:srgbClr val="FF0000"/>
                </a:solidFill>
                <a:latin typeface="SVN-Vanilla Daisy Pro" panose="00000500000000000000" pitchFamily="2" charset="0"/>
                <a:cs typeface="Times New Roman" panose="02020603050405020304" pitchFamily="18" charset="0"/>
              </a:rPr>
              <a:t>của</a:t>
            </a:r>
            <a:r>
              <a:rPr lang="en-US" sz="2400" b="1" i="1" dirty="0">
                <a:solidFill>
                  <a:srgbClr val="FF0000"/>
                </a:solidFill>
                <a:latin typeface="SVN-Vanilla Daisy Pro" panose="00000500000000000000" pitchFamily="2" charset="0"/>
                <a:cs typeface="Times New Roman" panose="02020603050405020304" pitchFamily="18" charset="0"/>
              </a:rPr>
              <a:t> </a:t>
            </a:r>
            <a:r>
              <a:rPr lang="en-US" sz="2400" b="1" i="1" dirty="0" err="1">
                <a:solidFill>
                  <a:srgbClr val="FF0000"/>
                </a:solidFill>
                <a:latin typeface="SVN-Vanilla Daisy Pro" panose="00000500000000000000" pitchFamily="2" charset="0"/>
                <a:cs typeface="Times New Roman" panose="02020603050405020304" pitchFamily="18" charset="0"/>
              </a:rPr>
              <a:t>người</a:t>
            </a:r>
            <a:r>
              <a:rPr lang="en-US" sz="2400" b="1" i="1" dirty="0">
                <a:solidFill>
                  <a:srgbClr val="FF0000"/>
                </a:solidFill>
                <a:latin typeface="SVN-Vanilla Daisy Pro" panose="00000500000000000000" pitchFamily="2" charset="0"/>
                <a:cs typeface="Times New Roman" panose="02020603050405020304" pitchFamily="18" charset="0"/>
              </a:rPr>
              <a:t> </a:t>
            </a:r>
            <a:r>
              <a:rPr lang="en-US" sz="2400" b="1" i="1" dirty="0" err="1">
                <a:solidFill>
                  <a:srgbClr val="FF0000"/>
                </a:solidFill>
                <a:latin typeface="SVN-Vanilla Daisy Pro" panose="00000500000000000000" pitchFamily="2" charset="0"/>
                <a:cs typeface="Times New Roman" panose="02020603050405020304" pitchFamily="18" charset="0"/>
              </a:rPr>
              <a:t>khác</a:t>
            </a:r>
            <a:r>
              <a:rPr lang="en-US" sz="2400" b="1" i="1">
                <a:solidFill>
                  <a:srgbClr val="FF0000"/>
                </a:solidFill>
                <a:latin typeface="SVN-Vanilla Daisy Pro" panose="00000500000000000000" pitchFamily="2" charset="0"/>
                <a:cs typeface="Times New Roman" panose="02020603050405020304" pitchFamily="18" charset="0"/>
              </a:rPr>
              <a:t>.) </a:t>
            </a:r>
          </a:p>
          <a:p>
            <a:r>
              <a:rPr lang="en-US" sz="2400" b="1">
                <a:solidFill>
                  <a:srgbClr val="0000FF"/>
                </a:solidFill>
                <a:latin typeface="SVN-Vanilla Daisy Pro" panose="00000500000000000000" pitchFamily="2" charset="0"/>
                <a:cs typeface="Times New Roman" panose="02020603050405020304" pitchFamily="18" charset="0"/>
              </a:rPr>
              <a:t>Đến </a:t>
            </a:r>
            <a:r>
              <a:rPr lang="en-US" sz="2400" b="1" dirty="0" err="1">
                <a:solidFill>
                  <a:srgbClr val="0000FF"/>
                </a:solidFill>
                <a:latin typeface="SVN-Vanilla Daisy Pro" panose="00000500000000000000" pitchFamily="2" charset="0"/>
                <a:cs typeface="Times New Roman" panose="02020603050405020304" pitchFamily="18" charset="0"/>
              </a:rPr>
              <a:t>lượt</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bạn</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nào</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không</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đọc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được</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sẽ</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bị</a:t>
            </a:r>
            <a:r>
              <a:rPr lang="en-US" sz="2400" b="1" dirty="0">
                <a:solidFill>
                  <a:srgbClr val="0000FF"/>
                </a:solidFill>
                <a:latin typeface="SVN-Vanilla Daisy Pro" panose="00000500000000000000" pitchFamily="2" charset="0"/>
                <a:cs typeface="Times New Roman" panose="02020603050405020304" pitchFamily="18" charset="0"/>
              </a:rPr>
              <a:t> </a:t>
            </a:r>
            <a:r>
              <a:rPr lang="en-US" sz="2400" b="1" dirty="0" err="1">
                <a:solidFill>
                  <a:srgbClr val="0000FF"/>
                </a:solidFill>
                <a:latin typeface="SVN-Vanilla Daisy Pro" panose="00000500000000000000" pitchFamily="2" charset="0"/>
                <a:cs typeface="Times New Roman" panose="02020603050405020304" pitchFamily="18" charset="0"/>
              </a:rPr>
              <a:t>loại</a:t>
            </a:r>
            <a:r>
              <a:rPr lang="en-US" sz="2400" b="1" dirty="0">
                <a:solidFill>
                  <a:srgbClr val="0000FF"/>
                </a:solidFill>
                <a:latin typeface="SVN-Vanilla Daisy Pro" panose="00000500000000000000" pitchFamily="2" charset="0"/>
                <a:cs typeface="Times New Roman" panose="02020603050405020304" pitchFamily="18" charset="0"/>
              </a:rPr>
              <a:t>. </a:t>
            </a:r>
          </a:p>
        </p:txBody>
      </p:sp>
      <p:pic>
        <p:nvPicPr>
          <p:cNvPr id="17"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51246" y="885680"/>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slide(fromBottom)">
                                      <p:cBhvr>
                                        <p:cTn id="14" dur="500"/>
                                        <p:tgtEl>
                                          <p:spTgt spid="14"/>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10369596" y="2532887"/>
            <a:ext cx="2316209" cy="3130879"/>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2000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3200" b="1" dirty="0" err="1">
                <a:solidFill>
                  <a:srgbClr val="FF0066"/>
                </a:solidFill>
                <a:latin typeface="SVN-Vanilla Daisy Pro" panose="00000500000000000000" pitchFamily="2" charset="0"/>
              </a:rPr>
              <a:t>Giấy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rách</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phải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giữ</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lấy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lề</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3200" b="1" dirty="0">
              <a:solidFill>
                <a:srgbClr val="FF0066"/>
              </a:solidFill>
              <a:latin typeface="SVN-Vanilla Daisy Pro" panose="00000500000000000000" pitchFamily="2" charset="0"/>
            </a:endParaRPr>
          </a:p>
          <a:p>
            <a:pPr algn="just" eaLnBrk="0" fontAlgn="base" hangingPunct="0">
              <a:spcBef>
                <a:spcPct val="0"/>
              </a:spcBef>
              <a:spcAft>
                <a:spcPct val="0"/>
              </a:spcAft>
              <a:buFontTx/>
              <a:buChar char="-"/>
            </a:pPr>
            <a:r>
              <a:rPr lang="en-US" altLang="en-US" sz="3200" b="1" dirty="0">
                <a:solidFill>
                  <a:srgbClr val="FF0066"/>
                </a:solidFill>
                <a:latin typeface="SVN-Vanilla Daisy Pro" panose="00000500000000000000" pitchFamily="2" charset="0"/>
              </a:rPr>
              <a:t> Con </a:t>
            </a:r>
            <a:r>
              <a:rPr lang="en-US" altLang="en-US" sz="3200" b="1" dirty="0" err="1">
                <a:solidFill>
                  <a:srgbClr val="FF0066"/>
                </a:solidFill>
                <a:latin typeface="SVN-Vanilla Daisy Pro" panose="00000500000000000000" pitchFamily="2" charset="0"/>
              </a:rPr>
              <a:t>hơn</a:t>
            </a:r>
            <a:r>
              <a:rPr lang="en-US" altLang="en-US" sz="3200" b="1" dirty="0">
                <a:solidFill>
                  <a:srgbClr val="FF0066"/>
                </a:solidFill>
                <a:latin typeface="SVN-Vanilla Daisy Pro" panose="00000500000000000000" pitchFamily="2" charset="0"/>
              </a:rPr>
              <a:t> cha </a:t>
            </a:r>
            <a:r>
              <a:rPr lang="en-US" altLang="en-US" sz="3200" b="1" dirty="0" err="1">
                <a:solidFill>
                  <a:srgbClr val="FF0066"/>
                </a:solidFill>
                <a:latin typeface="SVN-Vanilla Daisy Pro" panose="00000500000000000000" pitchFamily="2" charset="0"/>
              </a:rPr>
              <a:t>là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nhà</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phúc</a:t>
            </a:r>
            <a:r>
              <a:rPr lang="en-US" altLang="en-US" sz="3200" b="1" dirty="0">
                <a:solidFill>
                  <a:srgbClr val="FF0066"/>
                </a:solidFill>
                <a:latin typeface="SVN-Vanilla Daisy Pro" panose="00000500000000000000" pitchFamily="2"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Các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câu</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ca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dao</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tục</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 </a:t>
            </a:r>
            <a:r>
              <a:rPr kumimoji="0" lang="en-US" altLang="en-US" sz="4000" b="1" i="1" u="sng" strike="noStrike" kern="0" cap="none" spc="0" normalizeH="0" baseline="0" noProof="0" dirty="0" err="1">
                <a:ln>
                  <a:noFill/>
                </a:ln>
                <a:solidFill>
                  <a:srgbClr val="2B05CB"/>
                </a:solidFill>
                <a:effectLst/>
                <a:uLnTx/>
                <a:uFillTx/>
                <a:latin typeface="#9Slide06 Thillends Small" pitchFamily="2" charset="0"/>
              </a:rPr>
              <a:t>ngữ</a:t>
            </a:r>
            <a:r>
              <a:rPr kumimoji="0" lang="en-US" altLang="en-US" sz="4000" b="1" i="1" u="sng" strike="noStrike" kern="0" cap="none" spc="0" normalizeH="0" baseline="0" noProof="0" dirty="0">
                <a:ln>
                  <a:noFill/>
                </a:ln>
                <a:solidFill>
                  <a:srgbClr val="2B05CB"/>
                </a:solidFill>
                <a:effectLst/>
                <a:uLnTx/>
                <a:uFillTx/>
                <a:latin typeface="#9Slide06 Thillends Small" pitchFamily="2"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5" y="3850768"/>
            <a:ext cx="6616025" cy="2321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457200" indent="-457200" algn="l" eaLnBrk="0" fontAlgn="base" hangingPunct="0">
              <a:spcBef>
                <a:spcPct val="0"/>
              </a:spcBef>
              <a:spcAft>
                <a:spcPct val="0"/>
              </a:spcAft>
              <a:buFontTx/>
              <a:buChar char="-"/>
            </a:pPr>
            <a:r>
              <a:rPr lang="en-US" altLang="en-US" sz="3200" b="1" dirty="0">
                <a:solidFill>
                  <a:srgbClr val="FF0066"/>
                </a:solidFill>
                <a:latin typeface="SVN-Vanilla Daisy Pro" panose="00000500000000000000" pitchFamily="2" charset="0"/>
              </a:rPr>
              <a:t>Con </a:t>
            </a:r>
            <a:r>
              <a:rPr lang="en-US" altLang="en-US" sz="3200" b="1" dirty="0" err="1">
                <a:solidFill>
                  <a:srgbClr val="FF0066"/>
                </a:solidFill>
                <a:latin typeface="SVN-Vanilla Daisy Pro" panose="00000500000000000000" pitchFamily="2" charset="0"/>
              </a:rPr>
              <a:t>người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tổ</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tông</a:t>
            </a:r>
            <a:r>
              <a:rPr lang="en-US" altLang="en-US" sz="3200" b="1" dirty="0">
                <a:solidFill>
                  <a:srgbClr val="FF0066"/>
                </a:solidFill>
                <a:latin typeface="SVN-Vanilla Daisy Pro" panose="00000500000000000000" pitchFamily="2" charset="0"/>
              </a:rPr>
              <a:t>.</a:t>
            </a:r>
          </a:p>
          <a:p>
            <a:pPr marL="457200" indent="-457200" algn="l" eaLnBrk="0" fontAlgn="base" hangingPunct="0">
              <a:spcBef>
                <a:spcPct val="0"/>
              </a:spcBef>
              <a:spcAft>
                <a:spcPct val="0"/>
              </a:spcAft>
              <a:buFontTx/>
              <a:buChar char="-"/>
            </a:pPr>
            <a:endParaRPr lang="en-US" altLang="en-US" sz="3200" b="1" dirty="0">
              <a:solidFill>
                <a:srgbClr val="FF0066"/>
              </a:solidFill>
              <a:latin typeface="SVN-Vanilla Daisy Pro" panose="00000500000000000000" pitchFamily="2" charset="0"/>
            </a:endParaRPr>
          </a:p>
          <a:p>
            <a:pPr algn="l" eaLnBrk="0" fontAlgn="base" hangingPunct="0">
              <a:spcBef>
                <a:spcPct val="0"/>
              </a:spcBef>
              <a:spcAft>
                <a:spcPct val="0"/>
              </a:spcAft>
            </a:pP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cây</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cội</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như</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sông</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có</a:t>
            </a:r>
            <a:r>
              <a:rPr lang="en-US" altLang="en-US" sz="3200" b="1" dirty="0">
                <a:solidFill>
                  <a:srgbClr val="FF0066"/>
                </a:solidFill>
                <a:latin typeface="SVN-Vanilla Daisy Pro" panose="00000500000000000000" pitchFamily="2" charset="0"/>
              </a:rPr>
              <a:t> </a:t>
            </a:r>
            <a:r>
              <a:rPr lang="en-US" altLang="en-US" sz="3200" b="1" dirty="0" err="1">
                <a:solidFill>
                  <a:srgbClr val="FF0066"/>
                </a:solidFill>
                <a:latin typeface="SVN-Vanilla Daisy Pro" panose="00000500000000000000" pitchFamily="2" charset="0"/>
              </a:rPr>
              <a:t>nguồn</a:t>
            </a:r>
            <a:r>
              <a:rPr lang="en-US" altLang="en-US" sz="3200" b="1" dirty="0">
                <a:solidFill>
                  <a:srgbClr val="FF0066"/>
                </a:solidFill>
                <a:latin typeface="SVN-Vanilla Daisy Pro" panose="00000500000000000000" pitchFamily="2" charset="0"/>
              </a:rPr>
              <a:t>.</a:t>
            </a:r>
          </a:p>
          <a:p>
            <a:pPr algn="l" eaLnBrk="0" fontAlgn="base" hangingPunct="0">
              <a:lnSpc>
                <a:spcPct val="140000"/>
              </a:lnSpc>
              <a:spcAft>
                <a:spcPct val="0"/>
              </a:spcAft>
            </a:pPr>
            <a:endParaRPr lang="en-US" altLang="en-US" sz="2800" dirty="0">
              <a:solidFill>
                <a:srgbClr val="5F5F5F"/>
              </a:solidFill>
              <a:latin typeface="Times New Roman"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sp>
        <p:nvSpPr>
          <p:cNvPr id="14" name="Text Box 5"/>
          <p:cNvSpPr txBox="1">
            <a:spLocks noChangeArrowheads="1"/>
          </p:cNvSpPr>
          <p:nvPr/>
        </p:nvSpPr>
        <p:spPr bwMode="auto">
          <a:xfrm>
            <a:off x="1067607" y="2704276"/>
            <a:ext cx="10110933" cy="345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err="1">
                <a:solidFill>
                  <a:srgbClr val="FF0000"/>
                </a:solidFill>
                <a:latin typeface="Times" panose="02020603050405020304" pitchFamily="18" charset="0"/>
                <a:cs typeface="Times" panose="02020603050405020304" pitchFamily="18" charset="0"/>
              </a:rPr>
              <a:t>Tình</a:t>
            </a:r>
            <a:r>
              <a:rPr lang="en-US" b="1" dirty="0">
                <a:solidFill>
                  <a:srgbClr val="FF0000"/>
                </a:solidFill>
                <a:latin typeface="Times" panose="02020603050405020304" pitchFamily="18" charset="0"/>
                <a:cs typeface="Times" panose="02020603050405020304" pitchFamily="18" charset="0"/>
              </a:rPr>
              <a:t> </a:t>
            </a:r>
            <a:r>
              <a:rPr lang="en-US" b="1" dirty="0" err="1">
                <a:solidFill>
                  <a:srgbClr val="FF0000"/>
                </a:solidFill>
                <a:latin typeface="Times" panose="02020603050405020304" pitchFamily="18" charset="0"/>
                <a:cs typeface="Times" panose="02020603050405020304" pitchFamily="18" charset="0"/>
              </a:rPr>
              <a:t>huống</a:t>
            </a:r>
            <a:r>
              <a:rPr lang="en-US" b="1" dirty="0">
                <a:solidFill>
                  <a:srgbClr val="FF0000"/>
                </a:solidFill>
                <a:latin typeface="Times" panose="02020603050405020304" pitchFamily="18" charset="0"/>
                <a:cs typeface="Times" panose="02020603050405020304" pitchFamily="18" charset="0"/>
              </a:rPr>
              <a:t> 1: </a:t>
            </a:r>
          </a:p>
          <a:p>
            <a:pPr>
              <a:buNone/>
            </a:pPr>
            <a:r>
              <a:rPr lang="vi-VN" dirty="0">
                <a:latin typeface="Times" panose="02020603050405020304" pitchFamily="18" charset="0"/>
                <a:cs typeface="Times" panose="02020603050405020304" pitchFamily="18"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dirty="0">
              <a:latin typeface="Times" panose="02020603050405020304" pitchFamily="18" charset="0"/>
              <a:cs typeface="Times" panose="02020603050405020304" pitchFamily="18" charset="0"/>
            </a:endParaRPr>
          </a:p>
          <a:p>
            <a:r>
              <a:rPr lang="vi-VN" dirty="0">
                <a:latin typeface="Times" panose="02020603050405020304" pitchFamily="18" charset="0"/>
                <a:cs typeface="Times" panose="02020603050405020304" pitchFamily="18" charset="0"/>
              </a:rPr>
              <a:t>Theo em, Bình cần làm gì để phát huy truyền thống hiếu học của dòng họ?</a:t>
            </a:r>
            <a:endParaRPr lang="en-US" b="1" dirty="0">
              <a:solidFill>
                <a:srgbClr val="0000FF"/>
              </a:solidFill>
              <a:latin typeface="Times" panose="02020603050405020304" pitchFamily="18" charset="0"/>
              <a:cs typeface="Times" panose="02020603050405020304" pitchFamily="18" charset="0"/>
            </a:endParaRPr>
          </a:p>
        </p:txBody>
      </p:sp>
      <p:pic>
        <p:nvPicPr>
          <p:cNvPr id="15" name="Picture 14" descr="58PIC58PIC58PIC58PICHsaGKG559akDq_PIC2018.png"/>
          <p:cNvPicPr>
            <a:picLocks noChangeAspect="1"/>
          </p:cNvPicPr>
          <p:nvPr/>
        </p:nvPicPr>
        <p:blipFill>
          <a:blip r:embed="rId3" cstate="print"/>
          <a:srcRect l="7143" t="16071" r="5357" b="14286"/>
          <a:stretch>
            <a:fillRect/>
          </a:stretch>
        </p:blipFill>
        <p:spPr>
          <a:xfrm>
            <a:off x="39051" y="2098441"/>
            <a:ext cx="12168044" cy="4742313"/>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11592" y="888555"/>
            <a:ext cx="11669868" cy="1138773"/>
          </a:xfrm>
          <a:prstGeom prst="rect">
            <a:avLst/>
          </a:prstGeom>
          <a:solidFill>
            <a:schemeClr val="accent2">
              <a:lumMod val="20000"/>
              <a:lumOff val="80000"/>
            </a:schemeClr>
          </a:solidFill>
          <a:ln w="38100">
            <a:solidFill>
              <a:srgbClr val="FF0000"/>
            </a:solidFill>
          </a:ln>
        </p:spPr>
        <p:txBody>
          <a:bodyPr wrap="square">
            <a:spAutoFit/>
          </a:bodyPr>
          <a:lstStyle/>
          <a:p>
            <a:r>
              <a:rPr lang="en-US" sz="3200" b="1" dirty="0">
                <a:solidFill>
                  <a:prstClr val="black"/>
                </a:solidFill>
                <a:latin typeface="Times New Roman" panose="02020603050405020304" pitchFamily="18" charset="0"/>
                <a:cs typeface="Times New Roman" panose="02020603050405020304" pitchFamily="18" charset="0"/>
              </a:rPr>
              <a:t>LUẬT CHƠI</a:t>
            </a:r>
            <a:r>
              <a:rPr lang="en-US" sz="3200" dirty="0">
                <a:solidFill>
                  <a:prstClr val="black"/>
                </a:solidFill>
                <a:latin typeface="Times New Roman" panose="02020603050405020304" pitchFamily="18" charset="0"/>
                <a:cs typeface="Times New Roman" panose="02020603050405020304" pitchFamily="18" charset="0"/>
              </a:rPr>
              <a:t>: </a:t>
            </a:r>
          </a:p>
          <a:p>
            <a:pPr algn="ctr"/>
            <a:r>
              <a:rPr lang="en-US" sz="3600" b="1" dirty="0">
                <a:solidFill>
                  <a:srgbClr val="0000FF"/>
                </a:solidFill>
                <a:latin typeface="Times" panose="02020603050405020304" pitchFamily="18" charset="0"/>
                <a:cs typeface="Times" panose="02020603050405020304" pitchFamily="18" charset="0"/>
              </a:rPr>
              <a:t>S</a:t>
            </a:r>
            <a:r>
              <a:rPr lang="vi-VN" sz="3600" b="1" dirty="0">
                <a:solidFill>
                  <a:srgbClr val="0000FF"/>
                </a:solidFill>
                <a:latin typeface="Times" panose="02020603050405020304" pitchFamily="18" charset="0"/>
                <a:cs typeface="Times" panose="02020603050405020304" pitchFamily="18" charset="0"/>
              </a:rPr>
              <a:t>ắm vai ở tình huống</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tập</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làm</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chuyên</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gia</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để</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trả</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lời</a:t>
            </a:r>
            <a:r>
              <a:rPr lang="en-US" sz="3200" b="1" dirty="0">
                <a:solidFill>
                  <a:prstClr val="black"/>
                </a:solidFill>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174921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2" presetClass="entr" presetSubtype="8" fill="hold" grpId="0" nodeType="withEffect">
                                  <p:stCondLst>
                                    <p:cond delay="1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pic>
        <p:nvPicPr>
          <p:cNvPr id="15" name="Picture 14" descr="58PIC58PIC58PIC58PICHsaGKG559akDq_PIC2018.png"/>
          <p:cNvPicPr>
            <a:picLocks noChangeAspect="1"/>
          </p:cNvPicPr>
          <p:nvPr/>
        </p:nvPicPr>
        <p:blipFill>
          <a:blip r:embed="rId3" cstate="print"/>
          <a:srcRect l="7143" t="16071" r="5357" b="14286"/>
          <a:stretch>
            <a:fillRect/>
          </a:stretch>
        </p:blipFill>
        <p:spPr>
          <a:xfrm>
            <a:off x="0" y="1565675"/>
            <a:ext cx="12168044" cy="4742313"/>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7" name="TextBox 6"/>
          <p:cNvSpPr txBox="1">
            <a:spLocks noChangeArrowheads="1"/>
          </p:cNvSpPr>
          <p:nvPr/>
        </p:nvSpPr>
        <p:spPr bwMode="auto">
          <a:xfrm>
            <a:off x="6777508" y="877220"/>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
        <p:nvSpPr>
          <p:cNvPr id="2" name="Rectangle 1"/>
          <p:cNvSpPr/>
          <p:nvPr/>
        </p:nvSpPr>
        <p:spPr>
          <a:xfrm>
            <a:off x="1275802" y="2682319"/>
            <a:ext cx="9616440" cy="2062103"/>
          </a:xfrm>
          <a:prstGeom prst="rect">
            <a:avLst/>
          </a:prstGeom>
        </p:spPr>
        <p:txBody>
          <a:bodyPr wrap="square">
            <a:spAutoFit/>
          </a:bodyPr>
          <a:lstStyle/>
          <a:p>
            <a:pPr algn="ctr">
              <a:buFont typeface="Arial" panose="020B0604020202020204" pitchFamily="34" charset="0"/>
              <a:buNone/>
            </a:pPr>
            <a:r>
              <a:rPr lang="en-US" sz="3200" b="1">
                <a:solidFill>
                  <a:srgbClr val="FF0000"/>
                </a:solidFill>
                <a:latin typeface="Times" panose="02020603050405020304" pitchFamily="18" charset="0"/>
                <a:cs typeface="Times" panose="02020603050405020304" pitchFamily="18" charset="0"/>
              </a:rPr>
              <a:t>Tình huống 1: </a:t>
            </a:r>
          </a:p>
          <a:p>
            <a:pPr lvl="0" algn="ctr" defTabSz="457200">
              <a:lnSpc>
                <a:spcPct val="100000"/>
              </a:lnSpc>
              <a:spcBef>
                <a:spcPts val="0"/>
              </a:spcBef>
              <a:buNone/>
            </a:pPr>
            <a:r>
              <a:rPr lang="en-US" sz="3200">
                <a:latin typeface="Times" panose="02020603050405020304" pitchFamily="18" charset="0"/>
                <a:cs typeface="Times" panose="02020603050405020304" pitchFamily="18" charset="0"/>
              </a:rPr>
              <a:t>Theo em, Bình cần làm để phát huy truyền thống hiếu học của dòng họ: </a:t>
            </a:r>
          </a:p>
          <a:p>
            <a:pPr lvl="0" algn="ctr" defTabSz="457200">
              <a:lnSpc>
                <a:spcPct val="100000"/>
              </a:lnSpc>
              <a:spcBef>
                <a:spcPts val="0"/>
              </a:spcBef>
              <a:buNone/>
            </a:pPr>
            <a:r>
              <a:rPr lang="en-US" sz="3200">
                <a:latin typeface="Times" panose="02020603050405020304" pitchFamily="18" charset="0"/>
                <a:cs typeface="Times" panose="02020603050405020304" pitchFamily="18" charset="0"/>
              </a:rPr>
              <a:t>cố gắng nổ lực trong học tập, rèn luyện đạo đức tốt.</a:t>
            </a:r>
            <a:endParaRPr lang="en-US" sz="3200"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49936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sp>
        <p:nvSpPr>
          <p:cNvPr id="12" name="Text Box 6"/>
          <p:cNvSpPr txBox="1">
            <a:spLocks noChangeArrowheads="1"/>
          </p:cNvSpPr>
          <p:nvPr/>
        </p:nvSpPr>
        <p:spPr bwMode="auto">
          <a:xfrm>
            <a:off x="457200" y="1978004"/>
            <a:ext cx="11018519" cy="4524315"/>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b="1" dirty="0" err="1">
                <a:solidFill>
                  <a:srgbClr val="FF0000"/>
                </a:solidFill>
                <a:latin typeface="Times" panose="02020603050405020304" pitchFamily="18" charset="0"/>
                <a:cs typeface="Times" panose="02020603050405020304" pitchFamily="18" charset="0"/>
              </a:rPr>
              <a:t>Tình</a:t>
            </a:r>
            <a:r>
              <a:rPr lang="en-US" b="1" dirty="0">
                <a:solidFill>
                  <a:srgbClr val="FF0000"/>
                </a:solidFill>
                <a:latin typeface="Times" panose="02020603050405020304" pitchFamily="18" charset="0"/>
                <a:cs typeface="Times" panose="02020603050405020304" pitchFamily="18" charset="0"/>
              </a:rPr>
              <a:t> </a:t>
            </a:r>
            <a:r>
              <a:rPr lang="en-US" b="1" dirty="0" err="1">
                <a:solidFill>
                  <a:srgbClr val="FF0000"/>
                </a:solidFill>
                <a:latin typeface="Times" panose="02020603050405020304" pitchFamily="18" charset="0"/>
                <a:cs typeface="Times" panose="02020603050405020304" pitchFamily="18" charset="0"/>
              </a:rPr>
              <a:t>huống</a:t>
            </a:r>
            <a:r>
              <a:rPr lang="en-US" b="1" dirty="0">
                <a:solidFill>
                  <a:srgbClr val="FF0000"/>
                </a:solidFill>
                <a:latin typeface="Times" panose="02020603050405020304" pitchFamily="18" charset="0"/>
                <a:cs typeface="Times" panose="02020603050405020304" pitchFamily="18" charset="0"/>
              </a:rPr>
              <a:t> 2: </a:t>
            </a:r>
          </a:p>
          <a:p>
            <a:r>
              <a:rPr lang="en-US" dirty="0">
                <a:latin typeface="Times" panose="02020603050405020304" pitchFamily="18" charset="0"/>
                <a:cs typeface="Times" panose="02020603050405020304" pitchFamily="18" charset="0"/>
              </a:rPr>
              <a:t>    </a:t>
            </a:r>
            <a:r>
              <a:rPr lang="vi-VN" dirty="0">
                <a:latin typeface="Times" panose="02020603050405020304" pitchFamily="18" charset="0"/>
                <a:cs typeface="Times" panose="02020603050405020304" pitchFamily="18"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a:t>
            </a:r>
            <a:r>
              <a:rPr lang="vi-VN">
                <a:latin typeface="Times" panose="02020603050405020304" pitchFamily="18" charset="0"/>
                <a:cs typeface="Times" panose="02020603050405020304" pitchFamily="18" charset="0"/>
              </a:rPr>
              <a:t>. </a:t>
            </a:r>
            <a:endParaRPr lang="en-US">
              <a:latin typeface="Times" panose="02020603050405020304" pitchFamily="18" charset="0"/>
              <a:cs typeface="Times" panose="02020603050405020304" pitchFamily="18" charset="0"/>
            </a:endParaRPr>
          </a:p>
          <a:p>
            <a:endParaRPr lang="en-US">
              <a:latin typeface="Times" panose="02020603050405020304" pitchFamily="18" charset="0"/>
              <a:cs typeface="Times" panose="02020603050405020304" pitchFamily="18" charset="0"/>
            </a:endParaRPr>
          </a:p>
          <a:p>
            <a:r>
              <a:rPr lang="vi-VN">
                <a:latin typeface="Times" panose="02020603050405020304" pitchFamily="18" charset="0"/>
                <a:cs typeface="Times" panose="02020603050405020304" pitchFamily="18" charset="0"/>
              </a:rPr>
              <a:t>Có </a:t>
            </a:r>
            <a:r>
              <a:rPr lang="vi-VN" dirty="0">
                <a:latin typeface="Times" panose="02020603050405020304" pitchFamily="18" charset="0"/>
                <a:cs typeface="Times" panose="02020603050405020304" pitchFamily="18" charset="0"/>
              </a:rPr>
              <a:t>người khuyên Hải không nên theo nghề truyền thống của gia đình vì vất vả và không còn phù hợp với xu thế hiện nay nữa</a:t>
            </a:r>
            <a:endParaRPr lang="en-US" altLang="en-US" b="1" kern="0" dirty="0">
              <a:latin typeface="Times" panose="02020603050405020304" pitchFamily="18" charset="0"/>
              <a:cs typeface="Times" panose="02020603050405020304" pitchFamily="18" charset="0"/>
            </a:endParaRPr>
          </a:p>
        </p:txBody>
      </p:sp>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11592" y="888554"/>
            <a:ext cx="11669868" cy="1138773"/>
          </a:xfrm>
          <a:prstGeom prst="rect">
            <a:avLst/>
          </a:prstGeom>
          <a:solidFill>
            <a:schemeClr val="accent2">
              <a:lumMod val="20000"/>
              <a:lumOff val="80000"/>
            </a:schemeClr>
          </a:solidFill>
          <a:ln w="38100">
            <a:solidFill>
              <a:srgbClr val="FF0000"/>
            </a:solidFill>
          </a:ln>
        </p:spPr>
        <p:txBody>
          <a:bodyPr wrap="square">
            <a:spAutoFit/>
          </a:bodyPr>
          <a:lstStyle/>
          <a:p>
            <a:r>
              <a:rPr lang="en-US" sz="3200" b="1" dirty="0">
                <a:solidFill>
                  <a:prstClr val="black"/>
                </a:solidFill>
                <a:latin typeface="Times New Roman" panose="02020603050405020304" pitchFamily="18" charset="0"/>
                <a:cs typeface="Times New Roman" panose="02020603050405020304" pitchFamily="18" charset="0"/>
              </a:rPr>
              <a:t>LUẬT CHƠI: </a:t>
            </a:r>
          </a:p>
          <a:p>
            <a:pPr algn="ctr"/>
            <a:r>
              <a:rPr lang="en-US" sz="3600" b="1" dirty="0">
                <a:solidFill>
                  <a:srgbClr val="0000FF"/>
                </a:solidFill>
                <a:latin typeface="Times" panose="02020603050405020304" pitchFamily="18" charset="0"/>
                <a:cs typeface="Times" panose="02020603050405020304" pitchFamily="18" charset="0"/>
              </a:rPr>
              <a:t>S</a:t>
            </a:r>
            <a:r>
              <a:rPr lang="vi-VN" sz="3600" b="1" dirty="0">
                <a:solidFill>
                  <a:srgbClr val="0000FF"/>
                </a:solidFill>
                <a:latin typeface="Times" panose="02020603050405020304" pitchFamily="18" charset="0"/>
                <a:cs typeface="Times" panose="02020603050405020304" pitchFamily="18" charset="0"/>
              </a:rPr>
              <a:t>ắm vai ở tình huống</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tập</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làm</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chuyên</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gia</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để</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trả</a:t>
            </a:r>
            <a:r>
              <a:rPr lang="en-US" sz="3600" b="1" dirty="0">
                <a:solidFill>
                  <a:srgbClr val="0000FF"/>
                </a:solidFill>
                <a:latin typeface="Times" panose="02020603050405020304" pitchFamily="18" charset="0"/>
                <a:cs typeface="Times" panose="02020603050405020304" pitchFamily="18" charset="0"/>
              </a:rPr>
              <a:t> </a:t>
            </a:r>
            <a:r>
              <a:rPr lang="en-US" sz="3600" b="1" dirty="0" err="1">
                <a:solidFill>
                  <a:srgbClr val="0000FF"/>
                </a:solidFill>
                <a:latin typeface="Times" panose="02020603050405020304" pitchFamily="18" charset="0"/>
                <a:cs typeface="Times" panose="02020603050405020304" pitchFamily="18" charset="0"/>
              </a:rPr>
              <a:t>lời</a:t>
            </a:r>
            <a:r>
              <a:rPr lang="en-US" sz="3200" b="1" dirty="0">
                <a:solidFill>
                  <a:prstClr val="black"/>
                </a:solidFill>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2000"/>
                                        <p:tgtEl>
                                          <p:spTgt spid="12"/>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pic>
        <p:nvPicPr>
          <p:cNvPr id="15" name="Picture 14" descr="58PIC58PIC58PIC58PICHsaGKG559akDq_PIC2018.png"/>
          <p:cNvPicPr>
            <a:picLocks noChangeAspect="1"/>
          </p:cNvPicPr>
          <p:nvPr/>
        </p:nvPicPr>
        <p:blipFill>
          <a:blip r:embed="rId3" cstate="print"/>
          <a:srcRect l="7143" t="16071" r="5357" b="14286"/>
          <a:stretch>
            <a:fillRect/>
          </a:stretch>
        </p:blipFill>
        <p:spPr>
          <a:xfrm>
            <a:off x="0" y="1565675"/>
            <a:ext cx="12168044" cy="4742313"/>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7" name="TextBox 6"/>
          <p:cNvSpPr txBox="1">
            <a:spLocks noChangeArrowheads="1"/>
          </p:cNvSpPr>
          <p:nvPr/>
        </p:nvSpPr>
        <p:spPr bwMode="auto">
          <a:xfrm>
            <a:off x="6777508" y="877220"/>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
        <p:nvSpPr>
          <p:cNvPr id="2" name="Rectangle 1"/>
          <p:cNvSpPr/>
          <p:nvPr/>
        </p:nvSpPr>
        <p:spPr>
          <a:xfrm>
            <a:off x="1275802" y="2167116"/>
            <a:ext cx="9616440" cy="3539430"/>
          </a:xfrm>
          <a:prstGeom prst="rect">
            <a:avLst/>
          </a:prstGeom>
        </p:spPr>
        <p:txBody>
          <a:bodyPr wrap="square">
            <a:spAutoFit/>
          </a:bodyPr>
          <a:lstStyle/>
          <a:p>
            <a:pPr algn="ctr">
              <a:buFont typeface="Arial" panose="020B0604020202020204" pitchFamily="34" charset="0"/>
              <a:buNone/>
            </a:pPr>
            <a:r>
              <a:rPr lang="en-US" sz="3200" b="1">
                <a:solidFill>
                  <a:srgbClr val="FF0000"/>
                </a:solidFill>
                <a:latin typeface="Times" panose="02020603050405020304" pitchFamily="18" charset="0"/>
                <a:cs typeface="Times" panose="02020603050405020304" pitchFamily="18" charset="0"/>
              </a:rPr>
              <a:t>Tình huống 2: </a:t>
            </a:r>
          </a:p>
          <a:p>
            <a:pPr algn="just"/>
            <a:r>
              <a:rPr lang="vi-VN" sz="3200">
                <a:solidFill>
                  <a:srgbClr val="0000FF"/>
                </a:solidFill>
                <a:latin typeface="+mj-lt"/>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3200" b="1" kern="0" dirty="0">
              <a:solidFill>
                <a:srgbClr val="0000FF"/>
              </a:solidFill>
              <a:latin typeface="+mj-lt"/>
            </a:endParaRPr>
          </a:p>
        </p:txBody>
      </p:sp>
    </p:spTree>
    <p:extLst>
      <p:ext uri="{BB962C8B-B14F-4D97-AF65-F5344CB8AC3E}">
        <p14:creationId xmlns:p14="http://schemas.microsoft.com/office/powerpoint/2010/main" val="28214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1188720" y="1645988"/>
            <a:ext cx="13605899" cy="662933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3" name="Text Box 6"/>
          <p:cNvSpPr txBox="1">
            <a:spLocks noChangeArrowheads="1"/>
          </p:cNvSpPr>
          <p:nvPr/>
        </p:nvSpPr>
        <p:spPr bwMode="auto">
          <a:xfrm>
            <a:off x="954486" y="2227976"/>
            <a:ext cx="10264140" cy="44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a:solidFill>
                  <a:srgbClr val="FF0000"/>
                </a:solidFill>
                <a:latin typeface="#9Slide03 Arima Madurai Black" panose="00000A00000000000000" pitchFamily="2" charset="0"/>
                <a:cs typeface="#9Slide03 Arima Madurai Black" panose="00000A00000000000000" pitchFamily="2" charset="0"/>
              </a:rPr>
              <a:t> </a:t>
            </a:r>
            <a:r>
              <a:rPr lang="en-US" sz="2800" b="1">
                <a:solidFill>
                  <a:srgbClr val="FF0000"/>
                </a:solidFill>
                <a:latin typeface="Times" panose="02020603050405020304" pitchFamily="18" charset="0"/>
                <a:ea typeface="Times New Roman" panose="02020603050405020304" pitchFamily="18" charset="0"/>
                <a:cs typeface="Times" panose="02020603050405020304" pitchFamily="18" charset="0"/>
              </a:rPr>
              <a:t>Tình </a:t>
            </a:r>
            <a:r>
              <a:rPr lang="en-US" sz="2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2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r>
              <a:rPr lang="en-US" sz="2800" b="1" dirty="0">
                <a:solidFill>
                  <a:srgbClr val="FF0000"/>
                </a:solidFill>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Gia 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a:t>
            </a:r>
            <a:r>
              <a:rPr lang="vi-VN" sz="2800">
                <a:latin typeface="Times" panose="02020603050405020304" pitchFamily="18" charset="0"/>
                <a:cs typeface="Times" panose="02020603050405020304" pitchFamily="18" charset="0"/>
              </a:rPr>
              <a:t>đình.</a:t>
            </a:r>
            <a:endParaRPr lang="en-US" sz="2800">
              <a:latin typeface="Times" panose="02020603050405020304" pitchFamily="18" charset="0"/>
              <a:cs typeface="Times" panose="02020603050405020304" pitchFamily="18" charset="0"/>
            </a:endParaRPr>
          </a:p>
          <a:p>
            <a:endParaRPr lang="en-US" sz="2800" dirty="0">
              <a:latin typeface="Times" panose="02020603050405020304" pitchFamily="18" charset="0"/>
              <a:cs typeface="Times" panose="02020603050405020304" pitchFamily="18" charset="0"/>
            </a:endParaRPr>
          </a:p>
          <a:p>
            <a:pPr algn="ctr"/>
            <a:r>
              <a:rPr lang="vi-VN" sz="2800" b="1" dirty="0">
                <a:solidFill>
                  <a:srgbClr val="0000FF"/>
                </a:solidFill>
                <a:latin typeface="Times" panose="02020603050405020304" pitchFamily="18" charset="0"/>
                <a:cs typeface="Times" panose="02020603050405020304" pitchFamily="18" charset="0"/>
              </a:rPr>
              <a:t>Em đồng tình với ý kiến của bạn nào? Vì sao?</a:t>
            </a:r>
            <a:endParaRPr lang="en-US" sz="2800" b="1" dirty="0">
              <a:solidFill>
                <a:srgbClr val="0000FF"/>
              </a:solidFill>
              <a:latin typeface="Times" panose="02020603050405020304" pitchFamily="18" charset="0"/>
              <a:cs typeface="Times" panose="02020603050405020304" pitchFamily="18" charset="0"/>
            </a:endParaRPr>
          </a:p>
        </p:txBody>
      </p:sp>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23956" y="765056"/>
            <a:ext cx="11738448" cy="1138773"/>
          </a:xfrm>
          <a:prstGeom prst="rect">
            <a:avLst/>
          </a:prstGeom>
          <a:solidFill>
            <a:schemeClr val="accent2">
              <a:lumMod val="20000"/>
              <a:lumOff val="80000"/>
            </a:schemeClr>
          </a:solidFill>
          <a:ln w="38100">
            <a:solidFill>
              <a:srgbClr val="FF0000"/>
            </a:solidFill>
          </a:ln>
        </p:spPr>
        <p:txBody>
          <a:bodyPr wrap="square">
            <a:spAutoFit/>
          </a:bodyPr>
          <a:lstStyle/>
          <a:p>
            <a:r>
              <a:rPr lang="en-US" sz="3200" b="1" dirty="0">
                <a:solidFill>
                  <a:prstClr val="black"/>
                </a:solidFill>
                <a:latin typeface="Times New Roman" panose="02020603050405020304" pitchFamily="18" charset="0"/>
                <a:cs typeface="Times New Roman" panose="02020603050405020304" pitchFamily="18" charset="0"/>
              </a:rPr>
              <a:t>LUẬT CHƠI</a:t>
            </a:r>
            <a:r>
              <a:rPr lang="en-US" sz="3200" dirty="0">
                <a:solidFill>
                  <a:prstClr val="black"/>
                </a:solidFill>
                <a:latin typeface="Times New Roman" panose="02020603050405020304" pitchFamily="18" charset="0"/>
                <a:cs typeface="Times New Roman" panose="02020603050405020304" pitchFamily="18" charset="0"/>
              </a:rPr>
              <a:t>: </a:t>
            </a:r>
          </a:p>
          <a:p>
            <a:pPr algn="ctr"/>
            <a:r>
              <a:rPr lang="en-US" sz="3600" dirty="0">
                <a:solidFill>
                  <a:srgbClr val="0000FF"/>
                </a:solidFill>
                <a:latin typeface="Times" panose="02020603050405020304" pitchFamily="18" charset="0"/>
                <a:cs typeface="Times" panose="02020603050405020304" pitchFamily="18" charset="0"/>
              </a:rPr>
              <a:t>S</a:t>
            </a:r>
            <a:r>
              <a:rPr lang="vi-VN" sz="3600" dirty="0">
                <a:solidFill>
                  <a:srgbClr val="0000FF"/>
                </a:solidFill>
                <a:latin typeface="Times" panose="02020603050405020304" pitchFamily="18" charset="0"/>
                <a:cs typeface="Times" panose="02020603050405020304" pitchFamily="18" charset="0"/>
              </a:rPr>
              <a:t>ắm vai ở tình huống</a:t>
            </a:r>
            <a:r>
              <a:rPr lang="en-US" sz="3600" dirty="0">
                <a:solidFill>
                  <a:srgbClr val="0000FF"/>
                </a:solidFill>
                <a:latin typeface="Times" panose="02020603050405020304" pitchFamily="18" charset="0"/>
                <a:cs typeface="Times" panose="02020603050405020304" pitchFamily="18" charset="0"/>
              </a:rPr>
              <a:t>, </a:t>
            </a:r>
            <a:r>
              <a:rPr lang="en-US" sz="3600" dirty="0" err="1">
                <a:solidFill>
                  <a:srgbClr val="0000FF"/>
                </a:solidFill>
                <a:latin typeface="Times" panose="02020603050405020304" pitchFamily="18" charset="0"/>
                <a:cs typeface="Times" panose="02020603050405020304" pitchFamily="18" charset="0"/>
              </a:rPr>
              <a:t>tập</a:t>
            </a:r>
            <a:r>
              <a:rPr lang="en-US" sz="3600" dirty="0">
                <a:solidFill>
                  <a:srgbClr val="0000FF"/>
                </a:solidFill>
                <a:latin typeface="Times" panose="02020603050405020304" pitchFamily="18" charset="0"/>
                <a:cs typeface="Times" panose="02020603050405020304" pitchFamily="18" charset="0"/>
              </a:rPr>
              <a:t> </a:t>
            </a:r>
            <a:r>
              <a:rPr lang="en-US" sz="3600" dirty="0" err="1">
                <a:solidFill>
                  <a:srgbClr val="0000FF"/>
                </a:solidFill>
                <a:latin typeface="Times" panose="02020603050405020304" pitchFamily="18" charset="0"/>
                <a:cs typeface="Times" panose="02020603050405020304" pitchFamily="18" charset="0"/>
              </a:rPr>
              <a:t>làm</a:t>
            </a:r>
            <a:r>
              <a:rPr lang="en-US" sz="3600" dirty="0">
                <a:solidFill>
                  <a:srgbClr val="0000FF"/>
                </a:solidFill>
                <a:latin typeface="Times" panose="02020603050405020304" pitchFamily="18" charset="0"/>
                <a:cs typeface="Times" panose="02020603050405020304" pitchFamily="18" charset="0"/>
              </a:rPr>
              <a:t> </a:t>
            </a:r>
            <a:r>
              <a:rPr lang="en-US" sz="3600" dirty="0" err="1">
                <a:solidFill>
                  <a:srgbClr val="0000FF"/>
                </a:solidFill>
                <a:latin typeface="Times" panose="02020603050405020304" pitchFamily="18" charset="0"/>
                <a:cs typeface="Times" panose="02020603050405020304" pitchFamily="18" charset="0"/>
              </a:rPr>
              <a:t>chuyên</a:t>
            </a:r>
            <a:r>
              <a:rPr lang="en-US" sz="3600" dirty="0">
                <a:solidFill>
                  <a:srgbClr val="0000FF"/>
                </a:solidFill>
                <a:latin typeface="Times" panose="02020603050405020304" pitchFamily="18" charset="0"/>
                <a:cs typeface="Times" panose="02020603050405020304" pitchFamily="18" charset="0"/>
              </a:rPr>
              <a:t> </a:t>
            </a:r>
            <a:r>
              <a:rPr lang="en-US" sz="3600" dirty="0" err="1">
                <a:solidFill>
                  <a:srgbClr val="0000FF"/>
                </a:solidFill>
                <a:latin typeface="Times" panose="02020603050405020304" pitchFamily="18" charset="0"/>
                <a:cs typeface="Times" panose="02020603050405020304" pitchFamily="18" charset="0"/>
              </a:rPr>
              <a:t>gia</a:t>
            </a:r>
            <a:r>
              <a:rPr lang="en-US" sz="3600" dirty="0">
                <a:solidFill>
                  <a:srgbClr val="0000FF"/>
                </a:solidFill>
                <a:latin typeface="Times" panose="02020603050405020304" pitchFamily="18" charset="0"/>
                <a:cs typeface="Times" panose="02020603050405020304" pitchFamily="18" charset="0"/>
              </a:rPr>
              <a:t> </a:t>
            </a:r>
            <a:r>
              <a:rPr lang="en-US" sz="3600" dirty="0" err="1">
                <a:solidFill>
                  <a:srgbClr val="0000FF"/>
                </a:solidFill>
                <a:latin typeface="Times" panose="02020603050405020304" pitchFamily="18" charset="0"/>
                <a:cs typeface="Times" panose="02020603050405020304" pitchFamily="18" charset="0"/>
              </a:rPr>
              <a:t>để</a:t>
            </a:r>
            <a:r>
              <a:rPr lang="en-US" sz="3600" dirty="0">
                <a:solidFill>
                  <a:srgbClr val="0000FF"/>
                </a:solidFill>
                <a:latin typeface="Times" panose="02020603050405020304" pitchFamily="18" charset="0"/>
                <a:cs typeface="Times" panose="02020603050405020304" pitchFamily="18" charset="0"/>
              </a:rPr>
              <a:t> </a:t>
            </a:r>
            <a:r>
              <a:rPr lang="en-US" sz="3600" dirty="0" err="1">
                <a:solidFill>
                  <a:srgbClr val="0000FF"/>
                </a:solidFill>
                <a:latin typeface="Times" panose="02020603050405020304" pitchFamily="18" charset="0"/>
                <a:cs typeface="Times" panose="02020603050405020304" pitchFamily="18" charset="0"/>
              </a:rPr>
              <a:t>trả</a:t>
            </a:r>
            <a:r>
              <a:rPr lang="en-US" sz="3600" dirty="0">
                <a:solidFill>
                  <a:srgbClr val="0000FF"/>
                </a:solidFill>
                <a:latin typeface="Times" panose="02020603050405020304" pitchFamily="18" charset="0"/>
                <a:cs typeface="Times" panose="02020603050405020304" pitchFamily="18" charset="0"/>
              </a:rPr>
              <a:t> </a:t>
            </a:r>
            <a:r>
              <a:rPr lang="en-US" sz="3600" dirty="0" err="1">
                <a:solidFill>
                  <a:srgbClr val="0000FF"/>
                </a:solidFill>
                <a:latin typeface="Times" panose="02020603050405020304" pitchFamily="18" charset="0"/>
                <a:cs typeface="Times" panose="02020603050405020304" pitchFamily="18" charset="0"/>
              </a:rPr>
              <a:t>lời</a:t>
            </a:r>
            <a:r>
              <a:rPr lang="en-US" sz="3200" dirty="0">
                <a:solidFill>
                  <a:prstClr val="black"/>
                </a:solidFill>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152295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2000"/>
                                        <p:tgtEl>
                                          <p:spTgt spid="13"/>
                                        </p:tgtEl>
                                      </p:cBhvr>
                                    </p:animEffect>
                                  </p:childTnLst>
                                </p:cTn>
                              </p:par>
                              <p:par>
                                <p:cTn id="11" presetID="2" presetClass="entr" presetSubtype="8" fill="hold" grpId="0" nodeType="withEffect">
                                  <p:stCondLst>
                                    <p:cond delay="150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pic>
        <p:nvPicPr>
          <p:cNvPr id="15" name="Picture 14" descr="58PIC58PIC58PIC58PICHsaGKG559akDq_PIC2018.png"/>
          <p:cNvPicPr>
            <a:picLocks noChangeAspect="1"/>
          </p:cNvPicPr>
          <p:nvPr/>
        </p:nvPicPr>
        <p:blipFill>
          <a:blip r:embed="rId3" cstate="print"/>
          <a:srcRect l="7143" t="16071" r="5357" b="14286"/>
          <a:stretch>
            <a:fillRect/>
          </a:stretch>
        </p:blipFill>
        <p:spPr>
          <a:xfrm>
            <a:off x="0" y="1565675"/>
            <a:ext cx="12168044" cy="4742313"/>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7" name="TextBox 6"/>
          <p:cNvSpPr txBox="1">
            <a:spLocks noChangeArrowheads="1"/>
          </p:cNvSpPr>
          <p:nvPr/>
        </p:nvSpPr>
        <p:spPr bwMode="auto">
          <a:xfrm>
            <a:off x="6777508" y="877220"/>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
        <p:nvSpPr>
          <p:cNvPr id="2" name="Rectangle 1"/>
          <p:cNvSpPr/>
          <p:nvPr/>
        </p:nvSpPr>
        <p:spPr>
          <a:xfrm>
            <a:off x="1275802" y="2167116"/>
            <a:ext cx="9616440" cy="2923877"/>
          </a:xfrm>
          <a:prstGeom prst="rect">
            <a:avLst/>
          </a:prstGeom>
        </p:spPr>
        <p:txBody>
          <a:bodyPr wrap="square">
            <a:spAutoFit/>
          </a:bodyPr>
          <a:lstStyle/>
          <a:p>
            <a:pPr algn="ctr">
              <a:buFont typeface="Arial" panose="020B0604020202020204" pitchFamily="34" charset="0"/>
              <a:buNone/>
            </a:pPr>
            <a:r>
              <a:rPr lang="en-US" sz="3200" b="1">
                <a:solidFill>
                  <a:srgbClr val="FF0000"/>
                </a:solidFill>
                <a:latin typeface="Times" panose="02020603050405020304" pitchFamily="18" charset="0"/>
                <a:cs typeface="Times" panose="02020603050405020304" pitchFamily="18" charset="0"/>
              </a:rPr>
              <a:t>Tình huống 3: </a:t>
            </a:r>
          </a:p>
          <a:p>
            <a:r>
              <a:rPr lang="vi-VN" sz="3200">
                <a:solidFill>
                  <a:srgbClr val="0000FF"/>
                </a:solidFill>
                <a:latin typeface="+mj-lt"/>
              </a:rPr>
              <a:t>Em đồng tình với ý kiến bạn </a:t>
            </a:r>
            <a:r>
              <a:rPr lang="vi-VN" sz="2800">
                <a:solidFill>
                  <a:srgbClr val="0000FF"/>
                </a:solidFill>
                <a:latin typeface="+mj-lt"/>
              </a:rPr>
              <a:t>T</a:t>
            </a:r>
            <a:r>
              <a:rPr lang="en-US" sz="2800">
                <a:solidFill>
                  <a:srgbClr val="0000FF"/>
                </a:solidFill>
                <a:latin typeface="+mj-lt"/>
              </a:rPr>
              <a:t>uấn</a:t>
            </a:r>
          </a:p>
          <a:p>
            <a:endParaRPr lang="en-US" sz="3200">
              <a:solidFill>
                <a:srgbClr val="0000FF"/>
              </a:solidFill>
              <a:latin typeface="+mj-lt"/>
            </a:endParaRPr>
          </a:p>
          <a:p>
            <a:r>
              <a:rPr lang="vi-VN" sz="3200">
                <a:solidFill>
                  <a:srgbClr val="0000FF"/>
                </a:solidFill>
                <a:latin typeface="+mj-lt"/>
              </a:rPr>
              <a:t>Vì truyền thống </a:t>
            </a:r>
            <a:r>
              <a:rPr lang="en-US" sz="2800">
                <a:solidFill>
                  <a:srgbClr val="0000FF"/>
                </a:solidFill>
                <a:latin typeface="+mj-lt"/>
              </a:rPr>
              <a:t>yêu nước không chỉ thể hiện qua công việc, nghề nghiệp mà nó thể hiện qua suy nghĩ, hành động, trách nhiệm của mỗi người</a:t>
            </a:r>
            <a:endParaRPr lang="en-US" sz="2800" dirty="0">
              <a:solidFill>
                <a:srgbClr val="0000FF"/>
              </a:solidFill>
              <a:latin typeface="+mj-lt"/>
            </a:endParaRPr>
          </a:p>
        </p:txBody>
      </p:sp>
    </p:spTree>
    <p:extLst>
      <p:ext uri="{BB962C8B-B14F-4D97-AF65-F5344CB8AC3E}">
        <p14:creationId xmlns:p14="http://schemas.microsoft.com/office/powerpoint/2010/main" val="194726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VẬN DỤNG</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1045030" y="410548"/>
            <a:ext cx="892482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2063114" y="1204375"/>
            <a:ext cx="6888660" cy="243143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rPr>
              <a:t>TRÒ 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a:noFill/>
                </a:ln>
                <a:solidFill>
                  <a:srgbClr val="FF00FF"/>
                </a:solidFill>
                <a:effectLst/>
                <a:uLnTx/>
                <a:uFillTx/>
                <a:latin typeface="Times New Roman" pitchFamily="18" charset="0"/>
              </a:rPr>
              <a:t>“</a:t>
            </a:r>
            <a:r>
              <a:rPr kumimoji="0" lang="en-US" sz="7200" b="1" i="0" u="none" strike="noStrike" kern="0" cap="none" spc="0" normalizeH="0" baseline="0" noProof="0" dirty="0">
                <a:ln>
                  <a:noFill/>
                </a:ln>
                <a:solidFill>
                  <a:srgbClr val="FF00FF"/>
                </a:solidFill>
                <a:effectLst/>
                <a:uLnTx/>
                <a:uFillTx/>
                <a:latin typeface="SVN-Very Berry" panose="00000500000000000000" pitchFamily="2" charset="0"/>
              </a:rPr>
              <a:t>ĐOÁN Ô CHỮ”</a:t>
            </a:r>
            <a:endParaRPr kumimoji="0" lang="en-US" sz="7200" b="1" i="0" u="none" strike="noStrike" kern="0" cap="none" spc="0" normalizeH="0" baseline="0" noProof="0" dirty="0">
              <a:ln>
                <a:noFill/>
              </a:ln>
              <a:solidFill>
                <a:srgbClr val="5F5F5F"/>
              </a:solidFill>
              <a:effectLst/>
              <a:uLnTx/>
              <a:uFillTx/>
              <a:latin typeface="SVN-Very Berry" panose="00000500000000000000" pitchFamily="2"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270075" y="-325541"/>
            <a:ext cx="11354461" cy="1693165"/>
          </a:xfrm>
          <a:prstGeom prst="rect">
            <a:avLst/>
          </a:prstGeom>
          <a:noFill/>
          <a:ln>
            <a:noFill/>
          </a:ln>
        </p:spPr>
      </p:pic>
      <p:sp>
        <p:nvSpPr>
          <p:cNvPr id="10" name="TextBox 9"/>
          <p:cNvSpPr txBox="1">
            <a:spLocks noChangeArrowheads="1"/>
          </p:cNvSpPr>
          <p:nvPr/>
        </p:nvSpPr>
        <p:spPr bwMode="auto">
          <a:xfrm>
            <a:off x="1502365" y="104775"/>
            <a:ext cx="879467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000" b="1" dirty="0">
                <a:solidFill>
                  <a:srgbClr val="0070C0"/>
                </a:solidFill>
                <a:latin typeface="SVN-Very Berry" panose="00000500000000000000" pitchFamily="2" charset="0"/>
                <a:ea typeface="微软雅黑" panose="020B0503020204020204" pitchFamily="34" charset="-122"/>
                <a:cs typeface="Times New Roman" panose="02020603050405020304" pitchFamily="18" charset="0"/>
              </a:rPr>
              <a:t>TRÒ CHƠI: </a:t>
            </a:r>
            <a:r>
              <a:rPr lang="en-US" altLang="en-US" sz="40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THẨM THẤU ÂM </a:t>
            </a:r>
            <a:r>
              <a:rPr lang="en-US"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rPr>
              <a:t>NHẠC</a:t>
            </a:r>
            <a:endParaRPr lang="it-IT" altLang="en-US" sz="4400" b="1" dirty="0">
              <a:solidFill>
                <a:srgbClr val="FF0000"/>
              </a:solidFill>
              <a:latin typeface="SVN-Very Berry" panose="00000500000000000000" pitchFamily="2" charset="0"/>
              <a:ea typeface="微软雅黑" panose="020B0503020204020204" pitchFamily="34" charset="-122"/>
              <a:cs typeface="Times New Roman"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209" y="1965380"/>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06" y="5953539"/>
            <a:ext cx="10841429" cy="804516"/>
          </a:xfrm>
          <a:prstGeom prst="rect">
            <a:avLst/>
          </a:prstGeom>
        </p:spPr>
        <p:txBody>
          <a:bodyPr wrap="none">
            <a:spAutoFit/>
          </a:bodyPr>
          <a:lstStyle/>
          <a:p>
            <a:pPr algn="just">
              <a:lnSpc>
                <a:spcPct val="115000"/>
              </a:lnSpc>
              <a:spcAft>
                <a:spcPts val="400"/>
              </a:spcAft>
            </a:pPr>
            <a:r>
              <a:rPr lang="en-US" sz="4400">
                <a:solidFill>
                  <a:srgbClr val="FF0000"/>
                </a:solidFill>
                <a:latin typeface="#9Slide06 Thillends Small" pitchFamily="2" charset="0"/>
                <a:ea typeface="Arial" panose="020B0604020202020204" pitchFamily="34" charset="0"/>
              </a:rPr>
              <a:t>B</a:t>
            </a:r>
            <a:r>
              <a:rPr lang="vi-VN" sz="4400">
                <a:solidFill>
                  <a:srgbClr val="FF0000"/>
                </a:solidFill>
                <a:latin typeface="#9Slide06 Thillends Small" pitchFamily="2" charset="0"/>
                <a:ea typeface="Arial" panose="020B0604020202020204" pitchFamily="34" charset="0"/>
              </a:rPr>
              <a:t>ài hát “Lá cờ” (sáng tác: Tạ Quang Thắng).</a:t>
            </a:r>
            <a:endParaRPr lang="en-US" sz="4400" dirty="0">
              <a:solidFill>
                <a:srgbClr val="FF0000"/>
              </a:solidFill>
              <a:latin typeface="#9Slide06 Thillends Small" pitchFamily="2" charset="0"/>
              <a:ea typeface="Arial" panose="020B0604020202020204" pitchFamily="34" charset="0"/>
            </a:endParaRPr>
          </a:p>
        </p:txBody>
      </p:sp>
      <p:pic>
        <p:nvPicPr>
          <p:cNvPr id="4" name="Tạ Quang Thắng - Lá Cờ (VTV3 Version 20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0689" y="1367624"/>
            <a:ext cx="9875520" cy="4585915"/>
          </a:xfrm>
          <a:prstGeom prst="rect">
            <a:avLst/>
          </a:prstGeom>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12"/>
                                        </p:tgtEl>
                                        <p:attrNameLst>
                                          <p:attrName>style.visibility</p:attrName>
                                        </p:attrNameLst>
                                      </p:cBhvr>
                                      <p:to>
                                        <p:strVal val="visible"/>
                                      </p:to>
                                    </p:set>
                                    <p:anim calcmode="lin" valueType="num">
                                      <p:cBhvr>
                                        <p:cTn id="11" dur="1000" fill="hold"/>
                                        <p:tgtEl>
                                          <p:spTgt spid="12"/>
                                        </p:tgtEl>
                                        <p:attrNameLst>
                                          <p:attrName>ppt_w</p:attrName>
                                        </p:attrNameLst>
                                      </p:cBhvr>
                                      <p:tavLst>
                                        <p:tav tm="0">
                                          <p:val>
                                            <p:fltVal val="0"/>
                                          </p:val>
                                        </p:tav>
                                        <p:tav tm="100000">
                                          <p:val>
                                            <p:strVal val="#ppt_w"/>
                                          </p:val>
                                        </p:tav>
                                      </p:tavLst>
                                    </p:anim>
                                    <p:anim calcmode="lin" valueType="num">
                                      <p:cBhvr>
                                        <p:cTn id="12" dur="1000" fill="hold"/>
                                        <p:tgtEl>
                                          <p:spTgt spid="12"/>
                                        </p:tgtEl>
                                        <p:attrNameLst>
                                          <p:attrName>ppt_h</p:attrName>
                                        </p:attrNameLst>
                                      </p:cBhvr>
                                      <p:tavLst>
                                        <p:tav tm="0">
                                          <p:val>
                                            <p:fltVal val="0"/>
                                          </p:val>
                                        </p:tav>
                                        <p:tav tm="100000">
                                          <p:val>
                                            <p:strVal val="#ppt_h"/>
                                          </p:val>
                                        </p:tav>
                                      </p:tavLst>
                                    </p:anim>
                                    <p:anim calcmode="lin" valueType="num">
                                      <p:cBhvr>
                                        <p:cTn id="13" dur="1000" fill="hold"/>
                                        <p:tgtEl>
                                          <p:spTgt spid="12"/>
                                        </p:tgtEl>
                                        <p:attrNameLst>
                                          <p:attrName>style.rotation</p:attrName>
                                        </p:attrNameLst>
                                      </p:cBhvr>
                                      <p:tavLst>
                                        <p:tav tm="0">
                                          <p:val>
                                            <p:fltVal val="90"/>
                                          </p:val>
                                        </p:tav>
                                        <p:tav tm="100000">
                                          <p:val>
                                            <p:fltVal val="0"/>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80000">
                <p:cTn id="25" fill="hold" display="0">
                  <p:stCondLst>
                    <p:cond delay="indefinite"/>
                  </p:stCondLst>
                </p:cTn>
                <p:tgtEl>
                  <p:spTgt spid="4"/>
                </p:tgtEl>
              </p:cMediaNode>
            </p:video>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spid="_x0000_s9254" name="Bitmap Image" r:id="rId5" imgW="1209524" imgH="1047619" progId="Paint.Picture">
                    <p:embed/>
                  </p:oleObj>
                </mc:Choice>
                <mc:Fallback>
                  <p:oleObj name="Bitmap Image" r:id="rId5" imgW="1209524" imgH="104761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Ô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chữ</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thứ</a:t>
              </a:r>
              <a:r>
                <a:rPr kumimoji="0" lang="en-US" altLang="en-US" sz="2800" b="1" i="0" u="none" strike="noStrike" kern="0" cap="none" spc="0" normalizeH="0" baseline="0" noProof="0" dirty="0">
                  <a:ln>
                    <a:noFill/>
                  </a:ln>
                  <a:solidFill>
                    <a:srgbClr val="3333CC"/>
                  </a:solidFill>
                  <a:effectLst/>
                  <a:uLnTx/>
                  <a:uFillTx/>
                  <a:latin typeface="Arial" panose="020B0604020202020204" pitchFamily="34" charset="0"/>
                </a:rPr>
                <a:t> </a:t>
              </a:r>
              <a:r>
                <a:rPr kumimoji="0" lang="en-US" altLang="en-US" sz="2800" b="1" i="0" u="none" strike="noStrike" kern="0" cap="none" spc="0" normalizeH="0" baseline="0" noProof="0" dirty="0" err="1">
                  <a:ln>
                    <a:noFill/>
                  </a:ln>
                  <a:solidFill>
                    <a:srgbClr val="3333CC"/>
                  </a:solidFill>
                  <a:effectLst/>
                  <a:uLnTx/>
                  <a:uFillTx/>
                  <a:latin typeface="Arial" panose="020B0604020202020204" pitchFamily="34" charset="0"/>
                </a:rPr>
                <a:t>nhất</a:t>
              </a:r>
              <a:r>
                <a:rPr kumimoji="0" lang="en-US" altLang="en-US" sz="1800" b="1" i="0" u="none" strike="noStrike" kern="0" cap="none" spc="0" normalizeH="0" baseline="0" noProof="0" dirty="0">
                  <a:ln>
                    <a:noFill/>
                  </a:ln>
                  <a:solidFill>
                    <a:srgbClr val="000000"/>
                  </a:solidFill>
                  <a:effectLst/>
                  <a:uLnTx/>
                  <a:uFillTx/>
                  <a:latin typeface="Arial" panose="020B0604020202020204" pitchFamily="34"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7"/>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heel(1)">
                                      <p:cBhvr>
                                        <p:cTn id="20" dur="2000"/>
                                        <p:tgtEl>
                                          <p:spTgt spid="1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2000"/>
                                        <p:tgtEl>
                                          <p:spTgt spid="1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heel(1)">
                                      <p:cBhvr>
                                        <p:cTn id="29" dur="2000"/>
                                        <p:tgtEl>
                                          <p:spTgt spid="19"/>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heel(1)">
                                      <p:cBhvr>
                                        <p:cTn id="32" dur="2000"/>
                                        <p:tgtEl>
                                          <p:spTgt spid="20"/>
                                        </p:tgtEl>
                                      </p:cBhvr>
                                    </p:animEffect>
                                  </p:childTnLst>
                                </p:cTn>
                              </p:par>
                              <p:par>
                                <p:cTn id="33" presetID="21" presetClass="entr" presetSubtype="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heel(1)">
                                      <p:cBhvr>
                                        <p:cTn id="35" dur="2000"/>
                                        <p:tgtEl>
                                          <p:spTgt spid="21"/>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heel(1)">
                                      <p:cBhvr>
                                        <p:cTn id="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36762" y="0"/>
            <a:ext cx="1255238" cy="937524"/>
          </a:xfrm>
          <a:prstGeom prst="rect">
            <a:avLst/>
          </a:prstGeom>
        </p:spPr>
      </p:pic>
      <p:pic>
        <p:nvPicPr>
          <p:cNvPr id="9" name="Picture 8"/>
          <p:cNvPicPr>
            <a:picLocks noChangeAspect="1"/>
          </p:cNvPicPr>
          <p:nvPr/>
        </p:nvPicPr>
        <p:blipFill>
          <a:blip r:embed="rId4"/>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spid="_x0000_s10278" name="Bitmap Image" r:id="rId6" imgW="1000000" imgH="1428949" progId="PBrush">
                    <p:embed/>
                  </p:oleObj>
                </mc:Choice>
                <mc:Fallback>
                  <p:oleObj name="Bitmap Image" r:id="rId6" imgW="1000000" imgH="1428949"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circle(in)">
                                      <p:cBhvr>
                                        <p:cTn id="28" dur="2000"/>
                                        <p:tgtEl>
                                          <p:spTgt spid="18"/>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92552" y="1457975"/>
            <a:ext cx="3868559"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9Slide03 Arima Madurai Black" panose="00000A00000000000000" pitchFamily="2" charset="0"/>
                <a:cs typeface="#9Slide03 Arima Madurai Black" panose="00000A00000000000000" pitchFamily="2" charset="0"/>
              </a:rPr>
              <a:t>Thông qua bài viết; làm báo ảnh; làm áp phích hoặc làm </a:t>
            </a:r>
            <a:r>
              <a:rPr lang="en-US" sz="2800" dirty="0">
                <a:solidFill>
                  <a:srgbClr val="0000FF"/>
                </a:solidFill>
                <a:latin typeface="#9Slide03 Arima Madurai Black" panose="00000A00000000000000" pitchFamily="2" charset="0"/>
                <a:cs typeface="#9Slide03 Arima Madurai Black" panose="00000A00000000000000" pitchFamily="2" charset="0"/>
              </a:rPr>
              <a:t>video;...</a:t>
            </a:r>
            <a:endPar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712062" y="3918971"/>
            <a:ext cx="225733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Dán</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vào</a:t>
            </a:r>
            <a:r>
              <a:rPr lang="en-US" sz="3000" b="1" dirty="0">
                <a:solidFill>
                  <a:srgbClr val="00B050"/>
                </a:solidFill>
                <a:latin typeface="SVN-Vanilla Daisy Pro" panose="00000500000000000000" pitchFamily="2" charset="0"/>
                <a:ea typeface="Calibri" pitchFamily="34" charset="0"/>
                <a:cs typeface="Times New Roman" pitchFamily="18" charset="0"/>
              </a:rPr>
              <a:t>   </a:t>
            </a:r>
            <a:r>
              <a:rPr lang="en-US" sz="3000" b="1" dirty="0" err="1">
                <a:solidFill>
                  <a:srgbClr val="00B050"/>
                </a:solidFill>
                <a:latin typeface="SVN-Vanilla Daisy Pro" panose="00000500000000000000" pitchFamily="2" charset="0"/>
                <a:ea typeface="Calibri" pitchFamily="34" charset="0"/>
                <a:cs typeface="Times New Roman" pitchFamily="18" charset="0"/>
              </a:rPr>
              <a:t>bảng</a:t>
            </a:r>
            <a:endParaRPr lang="en-US" sz="3000" b="1" dirty="0">
              <a:solidFill>
                <a:srgbClr val="00B050"/>
              </a:solidFill>
              <a:latin typeface="SVN-Vanilla Daisy Pro" panose="00000500000000000000" pitchFamily="2" charset="0"/>
              <a:ea typeface="Calibri" pitchFamily="34" charset="0"/>
              <a:cs typeface="Times New Roman"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SVN-Very Berry" panose="00000500000000000000" pitchFamily="2" charset="0"/>
                <a:ea typeface="Calibri" pitchFamily="34" charset="0"/>
                <a:cs typeface="Times New Roman" pitchFamily="18" charset="0"/>
                <a:sym typeface="Wingdings" pitchFamily="2" charset="2"/>
              </a:rPr>
              <a:t> </a:t>
            </a:r>
            <a:r>
              <a:rPr lang="en-US" sz="3000" b="1" dirty="0" err="1">
                <a:solidFill>
                  <a:srgbClr val="FF0000"/>
                </a:solidFill>
                <a:latin typeface="SVN-Very Berry" panose="00000500000000000000" pitchFamily="2" charset="0"/>
                <a:ea typeface="Calibri" pitchFamily="34" charset="0"/>
                <a:cs typeface="Times New Roman" pitchFamily="18" charset="0"/>
              </a:rPr>
              <a:t>Chia</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sẻ</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cho</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cả</a:t>
            </a:r>
            <a:r>
              <a:rPr lang="en-US" sz="3000" b="1" dirty="0">
                <a:solidFill>
                  <a:srgbClr val="FF0000"/>
                </a:solidFill>
                <a:latin typeface="SVN-Very Berry" panose="00000500000000000000" pitchFamily="2" charset="0"/>
                <a:ea typeface="Calibri" pitchFamily="34" charset="0"/>
                <a:cs typeface="Times New Roman" pitchFamily="18" charset="0"/>
              </a:rPr>
              <a:t> </a:t>
            </a:r>
            <a:r>
              <a:rPr lang="en-US" sz="3000" b="1" dirty="0" err="1">
                <a:solidFill>
                  <a:srgbClr val="FF0000"/>
                </a:solidFill>
                <a:latin typeface="SVN-Very Berry" panose="00000500000000000000" pitchFamily="2" charset="0"/>
                <a:ea typeface="Calibri" pitchFamily="34" charset="0"/>
                <a:cs typeface="Times New Roman" pitchFamily="18" charset="0"/>
              </a:rPr>
              <a:t>lớp</a:t>
            </a:r>
            <a:endParaRPr lang="en-US" sz="3000" b="1" dirty="0">
              <a:solidFill>
                <a:srgbClr val="FF0000"/>
              </a:solidFill>
              <a:latin typeface="SVN-Very Berry" panose="00000500000000000000" pitchFamily="2" charset="0"/>
              <a:ea typeface="Calibri" pitchFamily="34" charset="0"/>
              <a:cs typeface="Times New Roman" pitchFamily="18" charset="0"/>
            </a:endParaRPr>
          </a:p>
        </p:txBody>
      </p:sp>
      <p:sp>
        <p:nvSpPr>
          <p:cNvPr id="21" name="Rectangle 1"/>
          <p:cNvSpPr>
            <a:spLocks noChangeArrowheads="1"/>
          </p:cNvSpPr>
          <p:nvPr/>
        </p:nvSpPr>
        <p:spPr bwMode="auto">
          <a:xfrm>
            <a:off x="103465" y="1608766"/>
            <a:ext cx="661319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2400" b="1" dirty="0" err="1">
                <a:solidFill>
                  <a:srgbClr val="0000FF"/>
                </a:solidFill>
                <a:latin typeface="Times" panose="02020603050405020304" pitchFamily="18" charset="0"/>
                <a:ea typeface="Calibri" pitchFamily="34" charset="0"/>
                <a:cs typeface="Times" panose="02020603050405020304" pitchFamily="18" charset="0"/>
              </a:rPr>
              <a:t>Nhóm</a:t>
            </a:r>
            <a:r>
              <a:rPr lang="en-US" sz="2400" b="1" dirty="0">
                <a:solidFill>
                  <a:srgbClr val="0000FF"/>
                </a:solidFill>
                <a:latin typeface="Times" panose="02020603050405020304" pitchFamily="18" charset="0"/>
                <a:ea typeface="Calibri" pitchFamily="34" charset="0"/>
                <a:cs typeface="Times" panose="02020603050405020304" pitchFamily="18" charset="0"/>
              </a:rPr>
              <a:t> 1: </a:t>
            </a:r>
            <a:r>
              <a:rPr lang="vi-VN" sz="2400" b="1" dirty="0">
                <a:solidFill>
                  <a:srgbClr val="0000FF"/>
                </a:solidFill>
                <a:latin typeface="Times" panose="02020603050405020304" pitchFamily="18" charset="0"/>
                <a:cs typeface="Times" panose="02020603050405020304" pitchFamily="18"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2400" b="1" dirty="0">
              <a:solidFill>
                <a:srgbClr val="0000FF"/>
              </a:solidFill>
              <a:latin typeface="Times" panose="02020603050405020304" pitchFamily="18" charset="0"/>
              <a:cs typeface="Times" panose="02020603050405020304" pitchFamily="18" charset="0"/>
            </a:endParaRPr>
          </a:p>
        </p:txBody>
      </p:sp>
      <p:sp>
        <p:nvSpPr>
          <p:cNvPr id="22" name="Rectangle 1"/>
          <p:cNvSpPr>
            <a:spLocks noChangeArrowheads="1"/>
          </p:cNvSpPr>
          <p:nvPr/>
        </p:nvSpPr>
        <p:spPr bwMode="auto">
          <a:xfrm>
            <a:off x="103465" y="3855535"/>
            <a:ext cx="682322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b="1" i="1" dirty="0" err="1">
                <a:solidFill>
                  <a:srgbClr val="008000"/>
                </a:solidFill>
                <a:latin typeface="Times" panose="02020603050405020304" pitchFamily="18" charset="0"/>
                <a:ea typeface="Calibri" pitchFamily="34" charset="0"/>
                <a:cs typeface="Times" panose="02020603050405020304" pitchFamily="18" charset="0"/>
              </a:rPr>
              <a:t>Nhóm</a:t>
            </a:r>
            <a:r>
              <a:rPr lang="en-US" sz="2400" b="1" i="1" dirty="0">
                <a:solidFill>
                  <a:srgbClr val="008000"/>
                </a:solidFill>
                <a:latin typeface="Times" panose="02020603050405020304" pitchFamily="18" charset="0"/>
                <a:ea typeface="Calibri" pitchFamily="34" charset="0"/>
                <a:cs typeface="Times" panose="02020603050405020304" pitchFamily="18" charset="0"/>
              </a:rPr>
              <a:t> 2: </a:t>
            </a:r>
            <a:r>
              <a:rPr lang="vi-VN" sz="2400" b="1" i="1" dirty="0">
                <a:solidFill>
                  <a:srgbClr val="008000"/>
                </a:solidFill>
                <a:latin typeface="Times" panose="02020603050405020304" pitchFamily="18" charset="0"/>
                <a:cs typeface="Times" panose="02020603050405020304" pitchFamily="18" charset="0"/>
              </a:rPr>
              <a:t>Em hãy vẽ một bức tranh về ước mơ nghề nghiệp của em trong tương lai, tiếp nối truyền thống của gia đình, dòng họ.</a:t>
            </a:r>
            <a:endParaRPr lang="en-US" sz="2400" b="1" i="1" dirty="0">
              <a:solidFill>
                <a:srgbClr val="008000"/>
              </a:solidFill>
              <a:latin typeface="Times" panose="02020603050405020304" pitchFamily="18" charset="0"/>
              <a:cs typeface="Times" panose="02020603050405020304" pitchFamily="18" charset="0"/>
            </a:endParaRPr>
          </a:p>
        </p:txBody>
      </p:sp>
      <p:sp>
        <p:nvSpPr>
          <p:cNvPr id="23" name="Rectangle 1"/>
          <p:cNvSpPr>
            <a:spLocks noChangeArrowheads="1"/>
          </p:cNvSpPr>
          <p:nvPr/>
        </p:nvSpPr>
        <p:spPr bwMode="auto">
          <a:xfrm>
            <a:off x="204342" y="5479948"/>
            <a:ext cx="6465049"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en-US" sz="2400" b="1" dirty="0">
                <a:solidFill>
                  <a:srgbClr val="5F5F5F"/>
                </a:solidFill>
                <a:latin typeface="Times" panose="02020603050405020304" pitchFamily="18" charset="0"/>
                <a:ea typeface="Calibri" pitchFamily="34" charset="0"/>
                <a:cs typeface="Times" panose="02020603050405020304" pitchFamily="18" charset="0"/>
              </a:rPr>
              <a:t> </a:t>
            </a:r>
            <a:r>
              <a:rPr lang="en-US" sz="2400" b="1" dirty="0" err="1">
                <a:solidFill>
                  <a:srgbClr val="FF0000"/>
                </a:solidFill>
                <a:latin typeface="Times" panose="02020603050405020304" pitchFamily="18" charset="0"/>
                <a:ea typeface="Calibri" pitchFamily="34" charset="0"/>
                <a:cs typeface="Times" panose="02020603050405020304" pitchFamily="18" charset="0"/>
              </a:rPr>
              <a:t>Nhóm</a:t>
            </a:r>
            <a:r>
              <a:rPr lang="en-US" sz="2400" b="1" dirty="0">
                <a:solidFill>
                  <a:srgbClr val="FF0000"/>
                </a:solidFill>
                <a:latin typeface="Times" panose="02020603050405020304" pitchFamily="18" charset="0"/>
                <a:ea typeface="Calibri" pitchFamily="34" charset="0"/>
                <a:cs typeface="Times" panose="02020603050405020304" pitchFamily="18" charset="0"/>
              </a:rPr>
              <a:t> 3: </a:t>
            </a:r>
            <a:r>
              <a:rPr lang="vi-VN" sz="2400" b="1" dirty="0">
                <a:solidFill>
                  <a:srgbClr val="FF0000"/>
                </a:solidFill>
                <a:latin typeface="Times" panose="02020603050405020304" pitchFamily="18" charset="0"/>
                <a:cs typeface="Times" panose="02020603050405020304" pitchFamily="18" charset="0"/>
              </a:rPr>
              <a:t>Em hãy lập kế hoạch và thực hiện việc giữ gìn, phát huy truyền thống gia đình, dòng họ của em theo bảng mẫu</a:t>
            </a:r>
            <a:r>
              <a:rPr lang="en-US" sz="2400" b="1" dirty="0">
                <a:solidFill>
                  <a:srgbClr val="FF0000"/>
                </a:solidFill>
                <a:latin typeface="Times" panose="02020603050405020304" pitchFamily="18" charset="0"/>
                <a:cs typeface="Times" panose="02020603050405020304" pitchFamily="18" charset="0"/>
              </a:rPr>
              <a:t>.</a:t>
            </a:r>
            <a:endParaRPr lang="en-US" sz="2400" b="1" dirty="0">
              <a:solidFill>
                <a:srgbClr val="FF0000"/>
              </a:solidFill>
              <a:latin typeface="Times" panose="02020603050405020304" pitchFamily="18" charset="0"/>
              <a:ea typeface="Calibri" pitchFamily="34" charset="0"/>
              <a:cs typeface="Times" panose="02020603050405020304"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dissolve">
                                      <p:cBhvr>
                                        <p:cTn id="45" dur="500"/>
                                        <p:tgtEl>
                                          <p:spTgt spid="20"/>
                                        </p:tgtEl>
                                      </p:cBhvr>
                                    </p:animEffect>
                                  </p:childTnLst>
                                </p:cTn>
                              </p:par>
                              <p:par>
                                <p:cTn id="46" presetID="2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a:solidFill>
                  <a:srgbClr val="FF0000"/>
                </a:solidFill>
                <a:latin typeface="Segoe Print" panose="02000600000000000000" pitchFamily="2" charset="0"/>
                <a:ea typeface="华康海报体W12" panose="040B0C09000000000000" pitchFamily="81" charset="-122"/>
                <a:cs typeface="Times New Roman" pitchFamily="18" charset="0"/>
              </a:rPr>
              <a:t>Xin </a:t>
            </a:r>
            <a:r>
              <a:rPr lang="en-US" altLang="zh-CN" sz="6600" b="1" dirty="0" err="1">
                <a:solidFill>
                  <a:srgbClr val="FF0000"/>
                </a:solidFill>
                <a:latin typeface="Segoe Print" panose="02000600000000000000" pitchFamily="2" charset="0"/>
                <a:ea typeface="华康海报体W12" panose="040B0C09000000000000" pitchFamily="81" charset="-122"/>
                <a:cs typeface="Times New Roman" pitchFamily="18" charset="0"/>
              </a:rPr>
              <a:t>chào</a:t>
            </a:r>
            <a:r>
              <a:rPr lang="en-US" altLang="zh-CN" sz="6600" b="1" dirty="0">
                <a:solidFill>
                  <a:srgbClr val="FF0000"/>
                </a:solidFill>
                <a:latin typeface="Segoe Print" panose="02000600000000000000" pitchFamily="2" charset="0"/>
                <a:ea typeface="华康海报体W12" panose="040B0C09000000000000" pitchFamily="81" charset="-122"/>
                <a:cs typeface="Times New Roman" pitchFamily="18" charset="0"/>
              </a:rPr>
              <a:t> </a:t>
            </a:r>
          </a:p>
          <a:p>
            <a:pPr algn="ctr" defTabSz="457200"/>
            <a:r>
              <a:rPr lang="en-US" altLang="zh-CN" sz="6600" b="1" dirty="0" err="1">
                <a:solidFill>
                  <a:srgbClr val="FF0000"/>
                </a:solidFill>
                <a:latin typeface="Segoe Print" panose="02000600000000000000" pitchFamily="2" charset="0"/>
                <a:ea typeface="华康海报体W12" panose="040B0C09000000000000" pitchFamily="81" charset="-122"/>
                <a:cs typeface="Times New Roman" pitchFamily="18" charset="0"/>
              </a:rPr>
              <a:t>và</a:t>
            </a:r>
            <a:r>
              <a:rPr lang="en-US" altLang="zh-CN" sz="6600" b="1" dirty="0">
                <a:solidFill>
                  <a:srgbClr val="FF0000"/>
                </a:solidFill>
                <a:latin typeface="Segoe Print" panose="020006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egoe Print" panose="02000600000000000000" pitchFamily="2" charset="0"/>
                <a:ea typeface="华康海报体W12" panose="040B0C09000000000000" pitchFamily="81" charset="-122"/>
                <a:cs typeface="Times New Roman" pitchFamily="18" charset="0"/>
              </a:rPr>
              <a:t>hẹn</a:t>
            </a:r>
            <a:r>
              <a:rPr lang="en-US" altLang="zh-CN" sz="6600" b="1" dirty="0">
                <a:solidFill>
                  <a:srgbClr val="FF0000"/>
                </a:solidFill>
                <a:latin typeface="Segoe Print" panose="020006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egoe Print" panose="02000600000000000000" pitchFamily="2" charset="0"/>
                <a:ea typeface="华康海报体W12" panose="040B0C09000000000000" pitchFamily="81" charset="-122"/>
                <a:cs typeface="Times New Roman" pitchFamily="18" charset="0"/>
              </a:rPr>
              <a:t>gặp</a:t>
            </a:r>
            <a:r>
              <a:rPr lang="en-US" altLang="zh-CN" sz="6600" b="1" dirty="0">
                <a:solidFill>
                  <a:srgbClr val="FF0000"/>
                </a:solidFill>
                <a:latin typeface="Segoe Print" panose="02000600000000000000" pitchFamily="2" charset="0"/>
                <a:ea typeface="华康海报体W12" panose="040B0C09000000000000" pitchFamily="81" charset="-122"/>
                <a:cs typeface="Times New Roman" pitchFamily="18" charset="0"/>
              </a:rPr>
              <a:t> </a:t>
            </a:r>
            <a:r>
              <a:rPr lang="en-US" altLang="zh-CN" sz="6600" b="1" dirty="0" err="1">
                <a:solidFill>
                  <a:srgbClr val="FF0000"/>
                </a:solidFill>
                <a:latin typeface="Segoe Print" panose="02000600000000000000" pitchFamily="2" charset="0"/>
                <a:ea typeface="华康海报体W12" panose="040B0C09000000000000" pitchFamily="81" charset="-122"/>
                <a:cs typeface="Times New Roman" pitchFamily="18" charset="0"/>
              </a:rPr>
              <a:t>lại</a:t>
            </a:r>
            <a:r>
              <a:rPr lang="en-US" altLang="zh-CN" sz="6600" b="1" dirty="0">
                <a:solidFill>
                  <a:srgbClr val="FF0000"/>
                </a:solidFill>
                <a:latin typeface="Segoe Print" panose="02000600000000000000" pitchFamily="2" charset="0"/>
                <a:ea typeface="华康海报体W12" panose="040B0C09000000000000" pitchFamily="81" charset="-122"/>
                <a:cs typeface="Times New Roman" pitchFamily="18" charset="0"/>
              </a:rPr>
              <a:t>!</a:t>
            </a:r>
            <a:endParaRPr lang="zh-CN" altLang="en-US" sz="6600" b="1" dirty="0">
              <a:solidFill>
                <a:srgbClr val="FF0000"/>
              </a:solidFill>
              <a:latin typeface="Segoe Print" panose="02000600000000000000" pitchFamily="2" charset="0"/>
              <a:ea typeface="华康海报体W12" panose="040B0C09000000000000" pitchFamily="81" charset="-122"/>
              <a:cs typeface="Times New Roman"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750" y="1222106"/>
            <a:ext cx="5611906" cy="5078313"/>
          </a:xfrm>
          <a:prstGeom prst="rect">
            <a:avLst/>
          </a:prstGeom>
          <a:noFill/>
        </p:spPr>
        <p:txBody>
          <a:bodyPr wrap="square" rtlCol="0">
            <a:spAutoFit/>
          </a:bodyPr>
          <a:lstStyle/>
          <a:p>
            <a:r>
              <a:rPr lang="vi-VN" dirty="0"/>
              <a:t>Tôi lớn lên khi đất nước không còn chia Bắc Nam</a:t>
            </a:r>
            <a:br>
              <a:rPr lang="vi-VN" dirty="0"/>
            </a:br>
            <a:r>
              <a:rPr lang="vi-VN" dirty="0"/>
              <a:t>Chẳng biết chiến tranh là gì</a:t>
            </a:r>
            <a:br>
              <a:rPr lang="vi-VN" dirty="0"/>
            </a:br>
            <a:r>
              <a:rPr lang="vi-VN" dirty="0"/>
              <a:t>Chỉ được nghe trong những câu chuyện của cha</a:t>
            </a:r>
          </a:p>
          <a:p>
            <a:r>
              <a:rPr lang="vi-VN" dirty="0"/>
              <a:t>Tôi lớn lên khi tháng tháng không còn lo phiếu tem</a:t>
            </a:r>
            <a:br>
              <a:rPr lang="vi-VN" dirty="0"/>
            </a:br>
            <a:r>
              <a:rPr lang="vi-VN" dirty="0"/>
              <a:t>Không biết bo bo là gì</a:t>
            </a:r>
            <a:br>
              <a:rPr lang="vi-VN" dirty="0"/>
            </a:br>
            <a:r>
              <a:rPr lang="vi-VN" dirty="0"/>
              <a:t>Chỉ còn lại trong những ký ức của mẹ</a:t>
            </a:r>
          </a:p>
          <a:p>
            <a:r>
              <a:rPr lang="vi-VN" b="1" i="1" dirty="0">
                <a:solidFill>
                  <a:srgbClr val="FF0000"/>
                </a:solidFill>
              </a:rPr>
              <a:t>Chuyện của cha tôi</a:t>
            </a:r>
            <a:br>
              <a:rPr lang="vi-VN" b="1" i="1" dirty="0">
                <a:solidFill>
                  <a:srgbClr val="FF0000"/>
                </a:solidFill>
              </a:rPr>
            </a:br>
            <a:r>
              <a:rPr lang="vi-VN" b="1" i="1" dirty="0">
                <a:solidFill>
                  <a:srgbClr val="FF0000"/>
                </a:solidFill>
              </a:rPr>
              <a:t>Là những giấc mơ dở dang</a:t>
            </a:r>
            <a:br>
              <a:rPr lang="vi-VN" b="1" i="1" dirty="0">
                <a:solidFill>
                  <a:srgbClr val="FF0000"/>
                </a:solidFill>
              </a:rPr>
            </a:br>
            <a:r>
              <a:rPr lang="vi-VN" b="1" i="1" dirty="0">
                <a:solidFill>
                  <a:srgbClr val="FF0000"/>
                </a:solidFill>
              </a:rPr>
              <a:t>Là xếp bút nghiên chiến đấu</a:t>
            </a:r>
            <a:br>
              <a:rPr lang="vi-VN" b="1" i="1" dirty="0">
                <a:solidFill>
                  <a:srgbClr val="FF0000"/>
                </a:solidFill>
              </a:rPr>
            </a:br>
            <a:r>
              <a:rPr lang="vi-VN" b="1" i="1" dirty="0">
                <a:solidFill>
                  <a:srgbClr val="FF0000"/>
                </a:solidFill>
              </a:rPr>
              <a:t>Vì một màu cờ đỏ tươi thấm máu bao người</a:t>
            </a:r>
          </a:p>
          <a:p>
            <a:r>
              <a:rPr lang="vi-VN" b="1" i="1" dirty="0">
                <a:solidFill>
                  <a:srgbClr val="0000FF"/>
                </a:solidFill>
              </a:rPr>
              <a:t>Chuyện của mẹ tôi</a:t>
            </a:r>
            <a:br>
              <a:rPr lang="vi-VN" b="1" i="1" dirty="0">
                <a:solidFill>
                  <a:srgbClr val="0000FF"/>
                </a:solidFill>
              </a:rPr>
            </a:br>
            <a:r>
              <a:rPr lang="vi-VN" b="1" i="1" dirty="0">
                <a:solidFill>
                  <a:srgbClr val="0000FF"/>
                </a:solidFill>
              </a:rPr>
              <a:t>Là cất tiếng ca cho đời</a:t>
            </a:r>
            <a:br>
              <a:rPr lang="vi-VN" b="1" i="1" dirty="0">
                <a:solidFill>
                  <a:srgbClr val="0000FF"/>
                </a:solidFill>
              </a:rPr>
            </a:br>
            <a:r>
              <a:rPr lang="vi-VN" b="1" i="1" dirty="0">
                <a:solidFill>
                  <a:srgbClr val="0000FF"/>
                </a:solidFill>
              </a:rPr>
              <a:t>Là đến những nơi xa xôi</a:t>
            </a:r>
            <a:br>
              <a:rPr lang="vi-VN" b="1" i="1" dirty="0">
                <a:solidFill>
                  <a:srgbClr val="0000FF"/>
                </a:solidFill>
              </a:rPr>
            </a:br>
            <a:r>
              <a:rPr lang="vi-VN" b="1" i="1" dirty="0">
                <a:solidFill>
                  <a:srgbClr val="0000FF"/>
                </a:solidFill>
              </a:rPr>
              <a:t>Với những con người cài ngôi sao vàng trên mũ</a:t>
            </a:r>
          </a:p>
          <a:p>
            <a:r>
              <a:rPr lang="vi-VN" dirty="0"/>
              <a:t>Một thời chiến đấu cha tôi anh hùng</a:t>
            </a:r>
            <a:br>
              <a:rPr lang="vi-VN" dirty="0"/>
            </a:br>
            <a:r>
              <a:rPr lang="vi-VN" dirty="0"/>
              <a:t>Một thời gian khó mẹ tôi đảm đang</a:t>
            </a:r>
            <a:br>
              <a:rPr lang="vi-VN" dirty="0"/>
            </a:br>
            <a:r>
              <a:rPr lang="vi-VN" dirty="0"/>
              <a:t>Thì vẫn giữ nụ cười và tiếng hát át tiếng bom</a:t>
            </a:r>
          </a:p>
          <a:p>
            <a:endParaRPr lang="en-US" dirty="0"/>
          </a:p>
        </p:txBody>
      </p:sp>
      <p:sp>
        <p:nvSpPr>
          <p:cNvPr id="3" name="TextBox 2"/>
          <p:cNvSpPr txBox="1"/>
          <p:nvPr/>
        </p:nvSpPr>
        <p:spPr>
          <a:xfrm>
            <a:off x="6098958" y="1207934"/>
            <a:ext cx="5575178" cy="5355312"/>
          </a:xfrm>
          <a:prstGeom prst="rect">
            <a:avLst/>
          </a:prstGeom>
          <a:noFill/>
        </p:spPr>
        <p:txBody>
          <a:bodyPr wrap="square" rtlCol="0">
            <a:spAutoFit/>
          </a:bodyPr>
          <a:lstStyle/>
          <a:p>
            <a:r>
              <a:rPr lang="vi-VN" dirty="0"/>
              <a:t>Để rồi nay bước trên con đường đời</a:t>
            </a:r>
            <a:br>
              <a:rPr lang="vi-VN" dirty="0"/>
            </a:br>
            <a:r>
              <a:rPr lang="vi-VN" dirty="0"/>
              <a:t>Dù bao gian khó chông gai đời tôi</a:t>
            </a:r>
            <a:br>
              <a:rPr lang="vi-VN" dirty="0"/>
            </a:br>
            <a:r>
              <a:rPr lang="vi-VN" dirty="0"/>
              <a:t>Thì đứng dưới bóng cờ là con tim ngân lên tiếng ca</a:t>
            </a:r>
            <a:br>
              <a:rPr lang="vi-VN" dirty="0"/>
            </a:br>
            <a:r>
              <a:rPr lang="vi-VN" dirty="0"/>
              <a:t>Đoàn quân Việt Nam đi uh</a:t>
            </a:r>
          </a:p>
          <a:p>
            <a:r>
              <a:rPr lang="vi-VN" dirty="0"/>
              <a:t>Rồi ngày tháng trôi</a:t>
            </a:r>
            <a:br>
              <a:rPr lang="vi-VN" dirty="0"/>
            </a:br>
            <a:r>
              <a:rPr lang="vi-VN" dirty="0"/>
              <a:t>Bao đổi thay đến với cuộc đời</a:t>
            </a:r>
            <a:br>
              <a:rPr lang="vi-VN" dirty="0"/>
            </a:br>
            <a:r>
              <a:rPr lang="vi-VN" dirty="0"/>
              <a:t>Thì </a:t>
            </a:r>
            <a:r>
              <a:rPr lang="vi-VN" b="1" i="1" dirty="0">
                <a:solidFill>
                  <a:srgbClr val="FF0000"/>
                </a:solidFill>
              </a:rPr>
              <a:t>trong trái tim tôi luôn tự hào</a:t>
            </a:r>
            <a:br>
              <a:rPr lang="vi-VN" b="1" i="1" dirty="0">
                <a:solidFill>
                  <a:srgbClr val="FF0000"/>
                </a:solidFill>
              </a:rPr>
            </a:br>
            <a:r>
              <a:rPr lang="vi-VN" b="1" i="1" dirty="0">
                <a:solidFill>
                  <a:srgbClr val="FF0000"/>
                </a:solidFill>
              </a:rPr>
              <a:t>Là người Việt Nam </a:t>
            </a:r>
            <a:r>
              <a:rPr lang="vi-VN" dirty="0"/>
              <a:t>oh</a:t>
            </a:r>
          </a:p>
          <a:p>
            <a:r>
              <a:rPr lang="vi-VN" dirty="0"/>
              <a:t>Màu cờ thắm tươi</a:t>
            </a:r>
            <a:br>
              <a:rPr lang="vi-VN" dirty="0"/>
            </a:br>
            <a:r>
              <a:rPr lang="vi-VN" dirty="0"/>
              <a:t>Vẫn phấp phới với những cuộc đời</a:t>
            </a:r>
            <a:br>
              <a:rPr lang="vi-VN" dirty="0"/>
            </a:br>
            <a:r>
              <a:rPr lang="vi-VN" dirty="0"/>
              <a:t>Lòng bồi hồi nhớ oh</a:t>
            </a:r>
          </a:p>
          <a:p>
            <a:r>
              <a:rPr lang="vi-VN" dirty="0"/>
              <a:t>Một thời chiến đấu cha tôi anh hùng</a:t>
            </a:r>
            <a:br>
              <a:rPr lang="vi-VN" dirty="0"/>
            </a:br>
            <a:r>
              <a:rPr lang="vi-VN" dirty="0"/>
              <a:t>Một thời gian khó mẹ tôi đảm đang</a:t>
            </a:r>
            <a:br>
              <a:rPr lang="vi-VN" dirty="0"/>
            </a:br>
            <a:r>
              <a:rPr lang="vi-VN" dirty="0"/>
              <a:t>Vẫn giữ nụ cười và tiếng hát át tiếng bom</a:t>
            </a:r>
          </a:p>
          <a:p>
            <a:r>
              <a:rPr lang="vi-VN" dirty="0"/>
              <a:t>Để rồi nay bước trên con đường đời</a:t>
            </a:r>
            <a:br>
              <a:rPr lang="vi-VN" dirty="0"/>
            </a:br>
            <a:r>
              <a:rPr lang="vi-VN" dirty="0"/>
              <a:t>Dù bao gian khó chông gai đời tôi</a:t>
            </a:r>
            <a:br>
              <a:rPr lang="vi-VN" dirty="0"/>
            </a:br>
            <a:r>
              <a:rPr lang="vi-VN" dirty="0"/>
              <a:t>Đứng dưới bóng cờ là con tim ngân lên tiếng ca</a:t>
            </a:r>
            <a:br>
              <a:rPr lang="vi-VN" dirty="0"/>
            </a:br>
            <a:r>
              <a:rPr lang="vi-VN" dirty="0"/>
              <a:t>Đoàn quân Việt Nam đi uh</a:t>
            </a:r>
          </a:p>
          <a:p>
            <a:endParaRPr lang="en-US" dirty="0"/>
          </a:p>
        </p:txBody>
      </p:sp>
      <p:sp>
        <p:nvSpPr>
          <p:cNvPr id="4" name="Rectangle 3">
            <a:extLst>
              <a:ext uri="{FF2B5EF4-FFF2-40B4-BE49-F238E27FC236}">
                <a16:creationId xmlns:a16="http://schemas.microsoft.com/office/drawing/2014/main" id="{CB4A1186-FA7E-4F90-B020-F150EFB0B7D9}"/>
              </a:ext>
            </a:extLst>
          </p:cNvPr>
          <p:cNvSpPr/>
          <p:nvPr/>
        </p:nvSpPr>
        <p:spPr>
          <a:xfrm>
            <a:off x="1689964" y="221941"/>
            <a:ext cx="10841429" cy="804516"/>
          </a:xfrm>
          <a:prstGeom prst="rect">
            <a:avLst/>
          </a:prstGeom>
        </p:spPr>
        <p:txBody>
          <a:bodyPr wrap="none">
            <a:spAutoFit/>
          </a:bodyPr>
          <a:lstStyle/>
          <a:p>
            <a:pPr algn="just">
              <a:lnSpc>
                <a:spcPct val="115000"/>
              </a:lnSpc>
              <a:spcAft>
                <a:spcPts val="400"/>
              </a:spcAft>
            </a:pPr>
            <a:r>
              <a:rPr lang="en-US" sz="4400" dirty="0">
                <a:solidFill>
                  <a:srgbClr val="FF0000"/>
                </a:solidFill>
                <a:latin typeface="#9Slide06 Thillends Small" pitchFamily="2" charset="0"/>
                <a:ea typeface="Arial" panose="020B0604020202020204" pitchFamily="34" charset="0"/>
              </a:rPr>
              <a:t>B</a:t>
            </a:r>
            <a:r>
              <a:rPr lang="vi-VN" sz="4400" dirty="0">
                <a:solidFill>
                  <a:srgbClr val="FF0000"/>
                </a:solidFill>
                <a:latin typeface="#9Slide06 Thillends Small" pitchFamily="2" charset="0"/>
                <a:ea typeface="Arial" panose="020B0604020202020204" pitchFamily="34" charset="0"/>
              </a:rPr>
              <a:t>ài hát “Lá cờ” (sáng tác: Tạ Quang Thắng).</a:t>
            </a:r>
            <a:endParaRPr lang="en-US" sz="4400" dirty="0">
              <a:solidFill>
                <a:srgbClr val="FF0000"/>
              </a:solidFill>
              <a:effectLst/>
              <a:latin typeface="#9Slide06 Thillends Small" pitchFamily="2" charset="0"/>
              <a:ea typeface="Arial" panose="020B0604020202020204" pitchFamily="34" charset="0"/>
            </a:endParaRPr>
          </a:p>
        </p:txBody>
      </p:sp>
    </p:spTree>
    <p:extLst>
      <p:ext uri="{BB962C8B-B14F-4D97-AF65-F5344CB8AC3E}">
        <p14:creationId xmlns:p14="http://schemas.microsoft.com/office/powerpoint/2010/main" val="1675217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486179" y="2611685"/>
            <a:ext cx="127300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a:solidFill>
                  <a:srgbClr val="0000FF"/>
                </a:solidFill>
                <a:latin typeface="Times" panose="02020603050405020304" pitchFamily="18" charset="0"/>
                <a:ea typeface="Helvetica Neue"/>
                <a:cs typeface="Times" panose="02020603050405020304" pitchFamily="18" charset="0"/>
              </a:rPr>
              <a:t>Bài 1:</a:t>
            </a:r>
            <a:r>
              <a:rPr lang="en-US" altLang="en-US" sz="4000" b="1">
                <a:solidFill>
                  <a:srgbClr val="FF0000"/>
                </a:solidFill>
                <a:latin typeface="Times" panose="02020603050405020304" pitchFamily="18" charset="0"/>
                <a:ea typeface="Helvetica Neue"/>
                <a:cs typeface="Times" panose="02020603050405020304" pitchFamily="18" charset="0"/>
              </a:rPr>
              <a:t> TỰ HÀO </a:t>
            </a:r>
          </a:p>
          <a:p>
            <a:pPr algn="ctr" eaLnBrk="0" fontAlgn="base" hangingPunct="0">
              <a:spcBef>
                <a:spcPct val="0"/>
              </a:spcBef>
              <a:spcAft>
                <a:spcPct val="0"/>
              </a:spcAft>
            </a:pPr>
            <a:r>
              <a:rPr lang="en-US" altLang="en-US" sz="4000" b="1">
                <a:solidFill>
                  <a:srgbClr val="FF0000"/>
                </a:solidFill>
                <a:latin typeface="Times" panose="02020603050405020304" pitchFamily="18" charset="0"/>
                <a:ea typeface="Helvetica Neue"/>
                <a:cs typeface="Times" panose="02020603050405020304" pitchFamily="18" charset="0"/>
              </a:rPr>
              <a:t>VỀ </a:t>
            </a:r>
            <a:r>
              <a:rPr lang="en-US" altLang="en-US" sz="4000" b="1" dirty="0">
                <a:solidFill>
                  <a:srgbClr val="FF0000"/>
                </a:solidFill>
                <a:latin typeface="Times" panose="02020603050405020304" pitchFamily="18" charset="0"/>
                <a:ea typeface="Helvetica Neue"/>
                <a:cs typeface="Times" panose="02020603050405020304" pitchFamily="18" charset="0"/>
              </a:rPr>
              <a:t>TRUYỀN THỐNG GIA ĐÌNH, DÒNG HỌ</a:t>
            </a:r>
            <a:endParaRPr lang="en-SG" altLang="en-US" sz="4000" b="1" dirty="0">
              <a:solidFill>
                <a:srgbClr val="0000FF"/>
              </a:solidFill>
              <a:latin typeface="Times" panose="02020603050405020304" pitchFamily="18" charset="0"/>
              <a:cs typeface="Times" panose="02020603050405020304" pitchFamily="18"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858799" y="4251967"/>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600"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44987" y="-71562"/>
            <a:ext cx="9931180" cy="6329239"/>
          </a:xfrm>
          <a:prstGeom prst="rect">
            <a:avLst/>
          </a:prstGeom>
        </p:spPr>
      </p:pic>
      <p:sp>
        <p:nvSpPr>
          <p:cNvPr id="5" name="文本框 6"/>
          <p:cNvSpPr txBox="1"/>
          <p:nvPr/>
        </p:nvSpPr>
        <p:spPr>
          <a:xfrm>
            <a:off x="3773425" y="3093057"/>
            <a:ext cx="5562083" cy="1323439"/>
          </a:xfrm>
          <a:prstGeom prst="rect">
            <a:avLst/>
          </a:prstGeom>
          <a:noFill/>
        </p:spPr>
        <p:txBody>
          <a:bodyPr wrap="square" rtlCol="0">
            <a:spAutoFit/>
          </a:bodyPr>
          <a:lstStyle/>
          <a:p>
            <a:pPr algn="ctr"/>
            <a:r>
              <a:rPr lang="en-US" altLang="zh-CN" sz="4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1. </a:t>
            </a:r>
            <a:r>
              <a:rPr lang="en-US" altLang="zh-CN" sz="4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Truyền</a:t>
            </a:r>
            <a:r>
              <a:rPr lang="en-US" altLang="zh-CN" sz="4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thống</a:t>
            </a:r>
            <a:r>
              <a:rPr lang="en-US" altLang="zh-CN" sz="4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gia</a:t>
            </a:r>
            <a:r>
              <a:rPr lang="en-US" altLang="zh-CN" sz="4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đình</a:t>
            </a:r>
            <a:r>
              <a:rPr lang="en-US" altLang="zh-CN" sz="4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dòng</a:t>
            </a:r>
            <a:r>
              <a:rPr lang="en-US" altLang="zh-CN" sz="4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4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họ</a:t>
            </a:r>
            <a:endParaRPr lang="zh-CN" altLang="en-US" sz="4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6" name="Shape 35"/>
          <p:cNvPicPr/>
          <p:nvPr/>
        </p:nvPicPr>
        <p:blipFill>
          <a:blip r:embed="rId3"/>
          <a:stretch/>
        </p:blipFill>
        <p:spPr>
          <a:xfrm>
            <a:off x="29154" y="3615486"/>
            <a:ext cx="3744271"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pic>
        <p:nvPicPr>
          <p:cNvPr id="3"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879" y="-106161"/>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7"/>
          <p:cNvSpPr txBox="1">
            <a:spLocks noChangeArrowheads="1"/>
          </p:cNvSpPr>
          <p:nvPr/>
        </p:nvSpPr>
        <p:spPr bwMode="auto">
          <a:xfrm>
            <a:off x="3381184" y="291000"/>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p:cNvPicPr preferRelativeResize="0"/>
          <p:nvPr/>
        </p:nvPicPr>
        <p:blipFill rotWithShape="1">
          <a:blip r:embed="rId4">
            <a:alphaModFix/>
          </a:blip>
          <a:srcRect l="15285" t="10430" r="46645" b="11190"/>
          <a:stretch/>
        </p:blipFill>
        <p:spPr>
          <a:xfrm>
            <a:off x="3705231" y="539575"/>
            <a:ext cx="9344944" cy="6807977"/>
          </a:xfrm>
          <a:prstGeom prst="rect">
            <a:avLst/>
          </a:prstGeom>
          <a:noFill/>
          <a:ln>
            <a:noFill/>
          </a:ln>
        </p:spPr>
      </p:pic>
      <p:pic>
        <p:nvPicPr>
          <p:cNvPr id="9" name="Picture 4" descr="Kết quả hình ảnh cho bảng đen"/>
          <p:cNvPicPr>
            <a:picLocks noChangeAspect="1" noChangeArrowheads="1"/>
          </p:cNvPicPr>
          <p:nvPr/>
        </p:nvPicPr>
        <p:blipFill>
          <a:blip r:embed="rId5" cstate="print"/>
          <a:srcRect/>
          <a:stretch>
            <a:fillRect/>
          </a:stretch>
        </p:blipFill>
        <p:spPr bwMode="auto">
          <a:xfrm>
            <a:off x="-13461" y="1335013"/>
            <a:ext cx="5195929" cy="5522988"/>
          </a:xfrm>
          <a:prstGeom prst="rect">
            <a:avLst/>
          </a:prstGeom>
          <a:noFill/>
        </p:spPr>
      </p:pic>
      <p:pic>
        <p:nvPicPr>
          <p:cNvPr id="10" name="Shape 27"/>
          <p:cNvPicPr/>
          <p:nvPr/>
        </p:nvPicPr>
        <p:blipFill>
          <a:blip r:embed="rId6"/>
          <a:stretch/>
        </p:blipFill>
        <p:spPr>
          <a:xfrm>
            <a:off x="348075" y="2109253"/>
            <a:ext cx="4486318" cy="4081117"/>
          </a:xfrm>
          <a:prstGeom prst="rect">
            <a:avLst/>
          </a:prstGeom>
        </p:spPr>
      </p:pic>
      <p:sp>
        <p:nvSpPr>
          <p:cNvPr id="11" name="Rectangle 10"/>
          <p:cNvSpPr/>
          <p:nvPr/>
        </p:nvSpPr>
        <p:spPr>
          <a:xfrm>
            <a:off x="5131293" y="1544569"/>
            <a:ext cx="7176117" cy="4843505"/>
          </a:xfrm>
          <a:prstGeom prst="rect">
            <a:avLst/>
          </a:prstGeom>
        </p:spPr>
        <p:txBody>
          <a:bodyPr wrap="square">
            <a:spAutoFit/>
          </a:bodyPr>
          <a:lstStyle/>
          <a:p>
            <a:pPr algn="just">
              <a:lnSpc>
                <a:spcPct val="144000"/>
              </a:lnSpc>
              <a:spcAft>
                <a:spcPts val="200"/>
              </a:spcAft>
            </a:pPr>
            <a:r>
              <a:rPr lang="en-US" sz="2000" i="1" dirty="0">
                <a:solidFill>
                  <a:srgbClr val="0000FF"/>
                </a:solidFill>
                <a:latin typeface="Times" panose="02020603050405020304" pitchFamily="18" charset="0"/>
                <a:ea typeface="Arial" panose="020B0604020202020204" pitchFamily="34" charset="0"/>
                <a:cs typeface="Times" panose="02020603050405020304" pitchFamily="18" charset="0"/>
              </a:rPr>
              <a:t>  </a:t>
            </a:r>
            <a:r>
              <a:rPr lang="vi-VN" sz="2400" i="1" dirty="0">
                <a:latin typeface="Times" panose="02020603050405020304" pitchFamily="18" charset="0"/>
                <a:cs typeface="Times" panose="02020603050405020304" pitchFamily="18" charset="0"/>
              </a:rPr>
              <a:t>Dòng họ Đặng ở Sơn La là dòng họ có truyền thống hiếu học. Qua nhiều thế hệ, các gia đình trong dòng họ luôn quan tâm, chăm lo việc học hành của con em mình. Trẻ em đến tuổi đều được tới trường, nhiều em đạt thành tích cao trong học tập. Nhiều thành viên trong dòng họ đã trưởng thành, là cán bộ có đóng góp tích cực trong việc xây dựng và bảo vệ quê hương, đất nước. Con cháu trong dòng họ luôn tự hào và không ngừng phát huy truyền thống gia đình, dòng họ hiếu học.</a:t>
            </a:r>
            <a:endParaRPr lang="en-US" sz="2400" dirty="0">
              <a:solidFill>
                <a:srgbClr val="0000FF"/>
              </a:solidFill>
              <a:effectLst/>
              <a:latin typeface="Times" panose="02020603050405020304" pitchFamily="18" charset="0"/>
              <a:ea typeface="Arial" panose="020B0604020202020204" pitchFamily="34" charset="0"/>
              <a:cs typeface="Times" panose="02020603050405020304" pitchFamily="18" charset="0"/>
            </a:endParaRPr>
          </a:p>
        </p:txBody>
      </p:sp>
    </p:spTree>
    <p:extLst>
      <p:ext uri="{BB962C8B-B14F-4D97-AF65-F5344CB8AC3E}">
        <p14:creationId xmlns:p14="http://schemas.microsoft.com/office/powerpoint/2010/main" val="38214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6010</TotalTime>
  <Words>2914</Words>
  <Application>Microsoft Office PowerPoint</Application>
  <PresentationFormat>Widescreen</PresentationFormat>
  <Paragraphs>256</Paragraphs>
  <Slides>44</Slides>
  <Notes>8</Notes>
  <HiddenSlides>0</HiddenSlides>
  <MMClips>1</MMClips>
  <ScaleCrop>false</ScaleCrop>
  <HeadingPairs>
    <vt:vector size="8" baseType="variant">
      <vt:variant>
        <vt:lpstr>Fonts Used</vt:lpstr>
      </vt:variant>
      <vt:variant>
        <vt:i4>23</vt:i4>
      </vt:variant>
      <vt:variant>
        <vt:lpstr>Theme</vt:lpstr>
      </vt:variant>
      <vt:variant>
        <vt:i4>4</vt:i4>
      </vt:variant>
      <vt:variant>
        <vt:lpstr>Embedded OLE Servers</vt:lpstr>
      </vt:variant>
      <vt:variant>
        <vt:i4>1</vt:i4>
      </vt:variant>
      <vt:variant>
        <vt:lpstr>Slide Titles</vt:lpstr>
      </vt:variant>
      <vt:variant>
        <vt:i4>44</vt:i4>
      </vt:variant>
    </vt:vector>
  </HeadingPairs>
  <TitlesOfParts>
    <vt:vector size="72" baseType="lpstr">
      <vt:lpstr>微软雅黑</vt:lpstr>
      <vt:lpstr>#9Slide03 Arima Madurai Black</vt:lpstr>
      <vt:lpstr>#9Slide03 Aturdida</vt:lpstr>
      <vt:lpstr>#9Slide05 Brannboll Ny</vt:lpstr>
      <vt:lpstr>#9Slide05 IcielSanelma</vt:lpstr>
      <vt:lpstr>#9Slide05 SVNClementine</vt:lpstr>
      <vt:lpstr>#9Slide06 Thillends Small</vt:lpstr>
      <vt:lpstr>.VnArial</vt:lpstr>
      <vt:lpstr>.VnTimeH</vt:lpstr>
      <vt:lpstr>Arial</vt:lpstr>
      <vt:lpstr>Calibri</vt:lpstr>
      <vt:lpstr>Calibri Light</vt:lpstr>
      <vt:lpstr>Lato Light</vt:lpstr>
      <vt:lpstr>Segoe Print</vt:lpstr>
      <vt:lpstr>SVN-Vanilla Daisy Pro</vt:lpstr>
      <vt:lpstr>SVN-Very Berry</vt:lpstr>
      <vt:lpstr>Tahoma</vt:lpstr>
      <vt:lpstr>Times</vt:lpstr>
      <vt:lpstr>Times New Roman</vt:lpstr>
      <vt:lpstr>Trebuchet MS</vt:lpstr>
      <vt:lpstr>Verdana</vt:lpstr>
      <vt:lpstr>Wingdings</vt:lpstr>
      <vt:lpstr>Wingdings 3</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vina</cp:lastModifiedBy>
  <cp:revision>120</cp:revision>
  <dcterms:created xsi:type="dcterms:W3CDTF">2021-06-28T15:32:15Z</dcterms:created>
  <dcterms:modified xsi:type="dcterms:W3CDTF">2024-09-07T05:16:09Z</dcterms:modified>
</cp:coreProperties>
</file>