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64" r:id="rId3"/>
    <p:sldId id="292" r:id="rId4"/>
    <p:sldId id="298" r:id="rId5"/>
    <p:sldId id="265" r:id="rId6"/>
    <p:sldId id="294" r:id="rId7"/>
    <p:sldId id="295" r:id="rId8"/>
    <p:sldId id="274" r:id="rId9"/>
    <p:sldId id="275" r:id="rId10"/>
    <p:sldId id="272" r:id="rId11"/>
    <p:sldId id="276" r:id="rId12"/>
    <p:sldId id="277" r:id="rId13"/>
    <p:sldId id="279" r:id="rId14"/>
    <p:sldId id="278" r:id="rId15"/>
    <p:sldId id="316" r:id="rId16"/>
    <p:sldId id="317" r:id="rId17"/>
    <p:sldId id="309" r:id="rId18"/>
    <p:sldId id="300" r:id="rId19"/>
    <p:sldId id="299" r:id="rId20"/>
    <p:sldId id="304" r:id="rId21"/>
    <p:sldId id="310" r:id="rId22"/>
    <p:sldId id="288" r:id="rId23"/>
    <p:sldId id="306" r:id="rId24"/>
    <p:sldId id="314" r:id="rId25"/>
    <p:sldId id="312" r:id="rId26"/>
    <p:sldId id="319" r:id="rId27"/>
    <p:sldId id="307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oo kwang" initials="ak" lastIdx="1" clrIdx="0">
    <p:extLst>
      <p:ext uri="{19B8F6BF-5375-455C-9EA6-DF929625EA0E}">
        <p15:presenceInfo xmlns:p15="http://schemas.microsoft.com/office/powerpoint/2012/main" userId="cd3de25d1cf794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D2FE"/>
    <a:srgbClr val="FFAE24"/>
    <a:srgbClr val="57D3FF"/>
    <a:srgbClr val="0000CC"/>
    <a:srgbClr val="65C1C9"/>
    <a:srgbClr val="FFCC66"/>
    <a:srgbClr val="F95858"/>
    <a:srgbClr val="DE3652"/>
    <a:srgbClr val="FCFAEE"/>
    <a:srgbClr val="E45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57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4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C5FD4-DDFA-4209-BAA7-C513196BCB73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C7567-4077-4819-8C11-75B19C041C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667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4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97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11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742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98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70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Hướng dẫn sử dụng bài giảng:</a:t>
            </a:r>
          </a:p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Các con thân mến! Các con có thể kích vào các biểu tượng trên thanh điều khiển ở phía dưới để thực hiện các thao tác sau:</a:t>
            </a:r>
          </a:p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Dừng lại ở bất kì thời điểm nào của trang</a:t>
            </a:r>
          </a:p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Chuyển trang tiếp theo hoặc quay lại trang trước đó</a:t>
            </a:r>
          </a:p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Điều chỉnh âm lượng của bài giảng</a:t>
            </a:r>
          </a:p>
          <a:p>
            <a:r>
              <a:rPr lang="vi-VN">
                <a:solidFill>
                  <a:srgbClr val="000000"/>
                </a:solidFill>
                <a:latin typeface="Calibri" panose="020F0502020204030204" pitchFamily="34" charset="0"/>
                <a:sym typeface=""/>
              </a:rPr>
              <a:t>Phóng to hoặc thu nhỏ màn hình của bài học</a:t>
            </a:r>
          </a:p>
          <a:p>
            <a:endParaRPr lang="vi-VN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  <a:p>
            <a:endParaRPr lang="en-US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80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Hướng dẫn sử dụng bài giảng:</a:t>
            </a:r>
          </a:p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Các con thân mến! Các con có thể kích vào các biểu tượng trên thanh điều khiển ở phía dưới để thực hiện các thao tác sau:</a:t>
            </a:r>
          </a:p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Dừng lại ở bất kì thời điểm nào của trang</a:t>
            </a:r>
          </a:p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Chuyển trang tiếp theo hoặc quay lại trang trước đó</a:t>
            </a:r>
          </a:p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Điều chỉnh âm lượng của bài giảng</a:t>
            </a:r>
          </a:p>
          <a:p>
            <a:r>
              <a:rPr lang="vi-VN">
                <a:solidFill>
                  <a:srgbClr val="000000"/>
                </a:solidFill>
                <a:effectLst/>
                <a:latin typeface="Calibri" panose="020F0502020204030204" pitchFamily="34" charset="0"/>
                <a:sym typeface=""/>
              </a:rPr>
              <a:t>Phóng to hoặc thu nhỏ màn hình của bài học</a:t>
            </a:r>
          </a:p>
          <a:p>
            <a:endParaRPr lang="vi-VN">
              <a:solidFill>
                <a:srgbClr val="000000"/>
              </a:solidFill>
              <a:effectLst/>
              <a:latin typeface="Calibri" panose="020F0502020204030204" pitchFamily="34" charset="0"/>
              <a:sym typeface=""/>
            </a:endParaRPr>
          </a:p>
          <a:p>
            <a:endParaRPr lang="en-US" dirty="0">
              <a:solidFill>
                <a:srgbClr val="000000"/>
              </a:solidFill>
              <a:latin typeface="Calibri" panose="020F0502020204030204" pitchFamily="34" charset="0"/>
              <a:sym typeface="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34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408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496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91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786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028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543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270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698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76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6015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921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13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65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83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759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876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53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864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Phóng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EC7567-4077-4819-8C11-75B19C041C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03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EDBAC-8473-433B-B29D-0F5E605FD1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9F33A1-631F-4C63-9883-038528443B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383A1-A81F-4130-8BDF-82B441C0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D27D9-8149-4FFD-BDBA-47E98216B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9EA482-2D5C-41F2-8586-3F6CB12E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061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A24A4-680E-41FF-B613-1322BCB7F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C26D7-CD83-4B2A-9042-1119BB3EAF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8745B-F8FB-4054-87CE-5C11D143A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8F262-290A-4439-8957-FB4A0CAD8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5EC33-6613-4CA0-BF0A-D15EF496A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04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40BD49-816F-42CD-B34E-43ECE68BCE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08E284-1286-4740-84C9-C3DD912177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FE05C-6C51-4EE3-A284-C3E9B8D5E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B481F-E520-470B-8C08-126447D30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21E20-7BC6-40FE-969F-4D8E6098F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25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A7437-BE99-4362-B368-86D6E8DD8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38F17-4EBA-49F6-AF7C-DE1C521D4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7F744-DCE8-43F0-B041-3BD136494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40BE3-8670-464A-87EA-2C149F8B1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4ADD1-EDB4-43C5-9E07-7DB15E543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58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B5CCF-B62B-483D-BCDA-B06C3D7F6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CBE79-8192-4661-A47C-62F1F3E4D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23425-7B02-41BB-83F5-E4F57212F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68A39-2028-4E15-BB23-0D9AB7A4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6A9CF-669A-4759-8F52-C1A602F45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0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6046C-41D9-40FD-99D5-435D0BAB4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88C089-96D1-41E2-B198-FD9B266978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E82C8C-1B16-4D52-8499-753217761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DE0C6-46CD-4BDA-9466-BA3E071CE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1DE81-65AA-4B1A-A75A-289F847E5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3CED91-9E43-4894-970C-B29EBF6DC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8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87EDB-CDFF-4845-947C-2827A92AB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D58B5B-4C38-4F37-A85B-D068BCD33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55C57E-9B19-4D42-B22A-18B732716A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F94E18-E84B-4959-9D7D-36C6021D66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DF7826-9571-4E14-971A-263AA5C3CA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0F484E-61CB-4AF8-8B6F-1335BACC6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095332-28E1-4F61-8B6E-91FA3B22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A1C1D1-6D07-47C9-88F8-7C8A45715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250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E6F96-97B7-40B2-96F3-FF3BC9777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181F8-C8DB-4093-B583-542B8D5F1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42520C-4905-4669-9661-236CA04A6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7C7306-7208-4CDB-BDE6-E790FBBDE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08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94BB7-EB05-45C2-9E32-C65637688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154A1D-4938-4317-ABDF-6EFEB0EA8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CA00E6-D2EF-4C88-B1D8-847627B0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33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0133F-D089-4A61-B34D-39DA04847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24800-0940-428B-9B6D-F5440FE34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FD8079-4C59-414C-A8B3-3EBA66E777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390FF-BB6B-4D7B-9FF2-5A88894CC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9508E7-A438-4248-A965-6BF979184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E656A5-B611-4EBB-8877-52A07D2F2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2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E5E15-6090-4BDB-89BF-F19708CAA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2D1FB-AFE8-45BF-AABB-92A262C2D8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129BCA-9FC3-4388-8254-FB3003972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6E28B8-32D1-400F-96EA-28365923B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2CDB3-7AF5-424C-A415-7F26759E5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FCCD9E-35EB-470E-9A8D-B25A939C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328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ABC47C-2F02-4DAD-8B0C-F533520DA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5DA60E-52F1-47FE-BA00-C85BCE12EA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61E2F-24D5-4F08-B482-39B6588DAF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FF67E-7830-4BC2-9F9E-473179096795}" type="datetimeFigureOut">
              <a:rPr lang="en-US" smtClean="0"/>
              <a:t>5/14/2024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A89C1-1687-44BD-8CDE-BC65E3D7D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930B6D-D573-4723-990B-09467EF51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0A02F-5E44-4795-8FBB-9648813AD9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77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hyperlink" Target="mailto:kas201095@gmail.com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20.png"/><Relationship Id="rId2" Type="http://schemas.microsoft.com/office/2007/relationships/media" Target="../media/media2.mp4"/><Relationship Id="rId1" Type="http://schemas.openxmlformats.org/officeDocument/2006/relationships/tags" Target="../tags/tag11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11" Type="http://schemas.openxmlformats.org/officeDocument/2006/relationships/slide" Target="slide16.xml"/><Relationship Id="rId5" Type="http://schemas.openxmlformats.org/officeDocument/2006/relationships/image" Target="../media/image22.png"/><Relationship Id="rId10" Type="http://schemas.openxmlformats.org/officeDocument/2006/relationships/slide" Target="slide6.xml"/><Relationship Id="rId4" Type="http://schemas.openxmlformats.org/officeDocument/2006/relationships/image" Target="../media/image9.jp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png"/><Relationship Id="rId3" Type="http://schemas.openxmlformats.org/officeDocument/2006/relationships/video" Target="../media/media3.mp4"/><Relationship Id="rId7" Type="http://schemas.openxmlformats.org/officeDocument/2006/relationships/image" Target="../media/image28.png"/><Relationship Id="rId12" Type="http://schemas.openxmlformats.org/officeDocument/2006/relationships/slide" Target="slide19.xml"/><Relationship Id="rId2" Type="http://schemas.microsoft.com/office/2007/relationships/media" Target="../media/media3.mp4"/><Relationship Id="rId1" Type="http://schemas.openxmlformats.org/officeDocument/2006/relationships/tags" Target="../tags/tag14.xml"/><Relationship Id="rId6" Type="http://schemas.openxmlformats.org/officeDocument/2006/relationships/image" Target="../media/image27.jpg"/><Relationship Id="rId11" Type="http://schemas.openxmlformats.org/officeDocument/2006/relationships/slide" Target="slide6.xml"/><Relationship Id="rId5" Type="http://schemas.openxmlformats.org/officeDocument/2006/relationships/notesSlide" Target="../notesSlides/notesSlide13.xml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0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slide" Target="slide16.xml"/><Relationship Id="rId4" Type="http://schemas.openxmlformats.org/officeDocument/2006/relationships/image" Target="../media/image27.jpg"/><Relationship Id="rId9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8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4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image" Target="../media/image48.png"/><Relationship Id="rId11" Type="http://schemas.openxmlformats.org/officeDocument/2006/relationships/image" Target="../media/image53.jpeg"/><Relationship Id="rId5" Type="http://schemas.openxmlformats.org/officeDocument/2006/relationships/image" Target="../media/image47.png"/><Relationship Id="rId10" Type="http://schemas.openxmlformats.org/officeDocument/2006/relationships/image" Target="../media/image52.jpe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8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56.gif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5" Type="http://schemas.openxmlformats.org/officeDocument/2006/relationships/image" Target="../media/image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59.png"/><Relationship Id="rId9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5" Type="http://schemas.openxmlformats.org/officeDocument/2006/relationships/image" Target="../media/image8.pn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6.xml"/><Relationship Id="rId7" Type="http://schemas.openxmlformats.org/officeDocument/2006/relationships/slide" Target="slide13.xml"/><Relationship Id="rId12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11" Type="http://schemas.openxmlformats.org/officeDocument/2006/relationships/slide" Target="slide19.xml"/><Relationship Id="rId5" Type="http://schemas.openxmlformats.org/officeDocument/2006/relationships/slide" Target="slide10.xml"/><Relationship Id="rId10" Type="http://schemas.openxmlformats.org/officeDocument/2006/relationships/image" Target="../media/image12.png"/><Relationship Id="rId4" Type="http://schemas.openxmlformats.org/officeDocument/2006/relationships/image" Target="../media/image9.jpg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14.png"/><Relationship Id="rId2" Type="http://schemas.openxmlformats.org/officeDocument/2006/relationships/video" Target="NULL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16.jpg"/><Relationship Id="rId9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565732-04AC-38B6-829F-782E109405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000E0CC-C312-4B10-BD33-978E1F5CB5F5}"/>
              </a:ext>
            </a:extLst>
          </p:cNvPr>
          <p:cNvSpPr txBox="1"/>
          <p:nvPr/>
        </p:nvSpPr>
        <p:spPr>
          <a:xfrm>
            <a:off x="1917304" y="210283"/>
            <a:ext cx="8128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BỘ GIÁO DỤC VÀ ĐÀO TẠO</a:t>
            </a:r>
          </a:p>
          <a:p>
            <a:pPr algn="ctr"/>
            <a:r>
              <a:rPr lang="en-US" sz="2800" b="1" dirty="0" err="1"/>
              <a:t>Cuộc</a:t>
            </a:r>
            <a:r>
              <a:rPr lang="en-US" sz="2800" b="1" dirty="0"/>
              <a:t> </a:t>
            </a:r>
            <a:r>
              <a:rPr lang="en-US" sz="2800" b="1" dirty="0" err="1"/>
              <a:t>thi</a:t>
            </a:r>
            <a:r>
              <a:rPr lang="en-US" sz="2800" b="1" dirty="0"/>
              <a:t> </a:t>
            </a:r>
            <a:r>
              <a:rPr lang="en-US" sz="2800" b="1" dirty="0" err="1"/>
              <a:t>Thiết</a:t>
            </a:r>
            <a:r>
              <a:rPr lang="en-US" sz="2800" b="1" dirty="0"/>
              <a:t> </a:t>
            </a:r>
            <a:r>
              <a:rPr lang="en-US" sz="2800" b="1" dirty="0" err="1"/>
              <a:t>kế</a:t>
            </a:r>
            <a:r>
              <a:rPr lang="en-US" sz="2800" b="1" dirty="0"/>
              <a:t> </a:t>
            </a:r>
            <a:r>
              <a:rPr lang="en-US" sz="2800" b="1" dirty="0" err="1"/>
              <a:t>bài</a:t>
            </a:r>
            <a:r>
              <a:rPr lang="en-US" sz="2800" b="1" dirty="0"/>
              <a:t> </a:t>
            </a:r>
            <a:r>
              <a:rPr lang="en-US" sz="2800" b="1" dirty="0" err="1"/>
              <a:t>giảng</a:t>
            </a:r>
            <a:r>
              <a:rPr lang="en-US" sz="2800" b="1" dirty="0"/>
              <a:t> </a:t>
            </a:r>
            <a:r>
              <a:rPr lang="en-US" sz="2800" b="1" dirty="0" err="1"/>
              <a:t>điện</a:t>
            </a:r>
            <a:r>
              <a:rPr lang="en-US" sz="2800" b="1" dirty="0"/>
              <a:t> </a:t>
            </a:r>
            <a:r>
              <a:rPr lang="en-US" sz="2800" b="1" dirty="0" err="1"/>
              <a:t>tử</a:t>
            </a:r>
            <a:endParaRPr lang="en-US" sz="2800" b="1" dirty="0"/>
          </a:p>
          <a:p>
            <a:pPr algn="ctr"/>
            <a:r>
              <a:rPr lang="en-US" sz="2800" b="1" dirty="0"/>
              <a:t>-------------------------------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B6FECF-11D1-46EE-B245-4A63E745A1C7}"/>
              </a:ext>
            </a:extLst>
          </p:cNvPr>
          <p:cNvSpPr txBox="1"/>
          <p:nvPr/>
        </p:nvSpPr>
        <p:spPr>
          <a:xfrm>
            <a:off x="1784467" y="1563522"/>
            <a:ext cx="8691715" cy="137342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sz="6600" b="1" dirty="0">
                <a:ln w="13462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Amatic SC" panose="00000500000000000000" pitchFamily="2" charset="-79"/>
              </a:rPr>
              <a:t>ÁP SUẤT KHÍ QUYỂN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2131A3-5EED-4ABD-A5C2-0DD73992FC53}"/>
              </a:ext>
            </a:extLst>
          </p:cNvPr>
          <p:cNvSpPr txBox="1"/>
          <p:nvPr/>
        </p:nvSpPr>
        <p:spPr>
          <a:xfrm>
            <a:off x="2883068" y="3073721"/>
            <a:ext cx="6494511" cy="4724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sz="3600" b="1" err="1">
                <a:ln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Amatic SC" panose="00000500000000000000" pitchFamily="2" charset="-79"/>
              </a:rPr>
              <a:t>Môn</a:t>
            </a:r>
            <a:r>
              <a:rPr lang="en-US" sz="3600" b="1">
                <a:ln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Amatic SC" panose="00000500000000000000" pitchFamily="2" charset="-79"/>
              </a:rPr>
              <a:t> Khoa học tự nhiên – </a:t>
            </a:r>
            <a:r>
              <a:rPr lang="en-US" sz="3600" b="1" dirty="0" err="1">
                <a:ln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Amatic SC" panose="00000500000000000000" pitchFamily="2" charset="-79"/>
              </a:rPr>
              <a:t>Lớp</a:t>
            </a: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Amatic SC" panose="00000500000000000000" pitchFamily="2" charset="-79"/>
              </a:rPr>
              <a:t> 8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B930724-D143-446F-8569-F8E4D51AA700}"/>
              </a:ext>
            </a:extLst>
          </p:cNvPr>
          <p:cNvSpPr/>
          <p:nvPr/>
        </p:nvSpPr>
        <p:spPr>
          <a:xfrm>
            <a:off x="2824625" y="3748169"/>
            <a:ext cx="6716939" cy="3109831"/>
          </a:xfrm>
          <a:prstGeom prst="roundRect">
            <a:avLst/>
          </a:prstGeom>
          <a:solidFill>
            <a:schemeClr val="bg1">
              <a:lumMod val="85000"/>
              <a:alpha val="49000"/>
            </a:schemeClr>
          </a:solidFill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807314-83EC-4CF0-9DE0-C830B284B171}"/>
              </a:ext>
            </a:extLst>
          </p:cNvPr>
          <p:cNvSpPr txBox="1"/>
          <p:nvPr/>
        </p:nvSpPr>
        <p:spPr>
          <a:xfrm>
            <a:off x="3047053" y="3629116"/>
            <a:ext cx="6361990" cy="3246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i="1" dirty="0" err="1">
                <a:solidFill>
                  <a:srgbClr val="C00000"/>
                </a:solidFill>
              </a:rPr>
              <a:t>Giấy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phép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học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liệu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mở</a:t>
            </a:r>
            <a:r>
              <a:rPr lang="en-US" sz="2800" b="1" i="1">
                <a:solidFill>
                  <a:srgbClr val="C00000"/>
                </a:solidFill>
              </a:rPr>
              <a:t>: CCBY/CCBY-SA</a:t>
            </a:r>
            <a:endParaRPr lang="en-US" sz="2800" b="1" i="1" dirty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i="1" dirty="0" err="1">
                <a:solidFill>
                  <a:srgbClr val="C00000"/>
                </a:solidFill>
              </a:rPr>
              <a:t>Giáo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viên</a:t>
            </a:r>
            <a:r>
              <a:rPr lang="en-US" sz="2800" b="1" i="1" dirty="0">
                <a:solidFill>
                  <a:srgbClr val="C00000"/>
                </a:solidFill>
              </a:rPr>
              <a:t>: </a:t>
            </a:r>
            <a:r>
              <a:rPr lang="en-US" sz="2800" b="1" i="1" dirty="0" err="1">
                <a:solidFill>
                  <a:srgbClr val="C00000"/>
                </a:solidFill>
              </a:rPr>
              <a:t>Nguyễn</a:t>
            </a:r>
            <a:r>
              <a:rPr lang="en-US" sz="2800" b="1" i="1" dirty="0">
                <a:solidFill>
                  <a:srgbClr val="C00000"/>
                </a:solidFill>
              </a:rPr>
              <a:t> Thu An</a:t>
            </a:r>
          </a:p>
          <a:p>
            <a:pPr algn="ctr">
              <a:lnSpc>
                <a:spcPct val="150000"/>
              </a:lnSpc>
            </a:pPr>
            <a:r>
              <a:rPr lang="en-US" sz="2800" b="1" i="1" dirty="0">
                <a:solidFill>
                  <a:srgbClr val="C00000"/>
                </a:solidFill>
              </a:rPr>
              <a:t>Email: </a:t>
            </a:r>
            <a:r>
              <a:rPr lang="en-US" sz="2800" b="1" i="1" dirty="0">
                <a:solidFill>
                  <a:srgbClr val="C0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kas201095@gmail.com</a:t>
            </a:r>
            <a:endParaRPr lang="en-US" sz="2800" b="1" i="1" dirty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i="1" dirty="0" err="1">
                <a:solidFill>
                  <a:srgbClr val="C00000"/>
                </a:solidFill>
              </a:rPr>
              <a:t>Trường</a:t>
            </a:r>
            <a:r>
              <a:rPr lang="en-US" sz="2800" b="1" i="1" dirty="0">
                <a:solidFill>
                  <a:srgbClr val="C00000"/>
                </a:solidFill>
              </a:rPr>
              <a:t>: THCS </a:t>
            </a:r>
            <a:r>
              <a:rPr lang="en-US" sz="2800" b="1" i="1" dirty="0" err="1">
                <a:solidFill>
                  <a:srgbClr val="C00000"/>
                </a:solidFill>
              </a:rPr>
              <a:t>Ngọc</a:t>
            </a:r>
            <a:r>
              <a:rPr lang="en-US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</a:rPr>
              <a:t>Lâm</a:t>
            </a:r>
            <a:endParaRPr lang="en-US" sz="2800" b="1" i="1" dirty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i="1" dirty="0" err="1">
                <a:solidFill>
                  <a:srgbClr val="C00000"/>
                </a:solidFill>
              </a:rPr>
              <a:t>Tháng</a:t>
            </a:r>
            <a:r>
              <a:rPr lang="en-US" sz="2800" b="1" i="1" dirty="0">
                <a:solidFill>
                  <a:srgbClr val="C00000"/>
                </a:solidFill>
              </a:rPr>
              <a:t>: 10/2021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36DB225-613F-4198-80DF-2337B10D71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85" y="392955"/>
            <a:ext cx="1329654" cy="1329654"/>
          </a:xfrm>
          <a:prstGeom prst="rect">
            <a:avLst/>
          </a:prstGeom>
        </p:spPr>
      </p:pic>
      <p:pic>
        <p:nvPicPr>
          <p:cNvPr id="1026" name="Picture 2" descr="Gợi ý thiết kế logo giáo dục cực chất">
            <a:extLst>
              <a:ext uri="{FF2B5EF4-FFF2-40B4-BE49-F238E27FC236}">
                <a16:creationId xmlns:a16="http://schemas.microsoft.com/office/drawing/2014/main" id="{EA8B0BBE-100C-4673-A565-9FB48F7C11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" t="4911" r="5479" b="5358"/>
          <a:stretch/>
        </p:blipFill>
        <p:spPr bwMode="auto">
          <a:xfrm>
            <a:off x="10045304" y="434956"/>
            <a:ext cx="1236109" cy="12456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8190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028"/>
    </mc:Choice>
    <mc:Fallback xmlns="">
      <p:transition spd="slow" advClick="0" advTm="1102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719A05-E51D-4424-865D-1E7ECB9F2B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CHO TRUNG VAO CHAI THUY TINH">
            <a:hlinkClick r:id="" action="ppaction://media"/>
            <a:extLst>
              <a:ext uri="{FF2B5EF4-FFF2-40B4-BE49-F238E27FC236}">
                <a16:creationId xmlns:a16="http://schemas.microsoft.com/office/drawing/2014/main" id="{70A53FD3-DF5D-4E58-933C-74E6EBB2CE98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45609" y="1173891"/>
            <a:ext cx="6969742" cy="4308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9354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D528857B-5C57-42F4-A5CB-CC61CDA623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>
            <a:extLst>
              <a:ext uri="{FF2B5EF4-FFF2-40B4-BE49-F238E27FC236}">
                <a16:creationId xmlns:a16="http://schemas.microsoft.com/office/drawing/2014/main" id="{B24BCAA0-0D70-41C6-97CE-3847FD3FDD4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>
            <a:extLst>
              <a:ext uri="{FF2B5EF4-FFF2-40B4-BE49-F238E27FC236}">
                <a16:creationId xmlns:a16="http://schemas.microsoft.com/office/drawing/2014/main" id="{1EAF58FB-321F-4FFF-9E67-419588033194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8" name="ISPRING_QUIZ_SHAPE3">
            <a:extLst>
              <a:ext uri="{FF2B5EF4-FFF2-40B4-BE49-F238E27FC236}">
                <a16:creationId xmlns:a16="http://schemas.microsoft.com/office/drawing/2014/main" id="{43326324-B717-4828-830F-402FB18019D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>
            <a:extLst>
              <a:ext uri="{FF2B5EF4-FFF2-40B4-BE49-F238E27FC236}">
                <a16:creationId xmlns:a16="http://schemas.microsoft.com/office/drawing/2014/main" id="{2D85761F-1FB2-4188-BE23-A6EB304DFFE8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169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B5FCB49-6E05-4D3D-B3F5-BC7EA86B9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19D708-5AF7-4E06-B4DD-6377EF86B61B}"/>
              </a:ext>
            </a:extLst>
          </p:cNvPr>
          <p:cNvSpPr txBox="1"/>
          <p:nvPr/>
        </p:nvSpPr>
        <p:spPr>
          <a:xfrm>
            <a:off x="-24866" y="4927007"/>
            <a:ext cx="2613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Mẩu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giấy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425ED5-FD55-470A-A5F9-F00DA3BB794F}"/>
              </a:ext>
            </a:extLst>
          </p:cNvPr>
          <p:cNvSpPr txBox="1"/>
          <p:nvPr/>
        </p:nvSpPr>
        <p:spPr>
          <a:xfrm>
            <a:off x="2688029" y="4742340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Oxygen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lọ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đốt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4279B3-1321-4FC9-A145-2359240B84D1}"/>
              </a:ext>
            </a:extLst>
          </p:cNvPr>
          <p:cNvSpPr txBox="1"/>
          <p:nvPr/>
        </p:nvSpPr>
        <p:spPr>
          <a:xfrm>
            <a:off x="5709226" y="4742339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lọ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giảm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7F7FE-BD42-4C39-9E9E-1C5DFC147669}"/>
              </a:ext>
            </a:extLst>
          </p:cNvPr>
          <p:cNvSpPr txBox="1"/>
          <p:nvPr/>
        </p:nvSpPr>
        <p:spPr>
          <a:xfrm>
            <a:off x="9020165" y="4384493"/>
            <a:ext cx="31718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ngoài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lọ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lớn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hơn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đẩy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quả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trứng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lọt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lọ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một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cách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nhẹ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nhàng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3FAC35-ECE3-494B-9EEC-B127D2227C46}"/>
              </a:ext>
            </a:extLst>
          </p:cNvPr>
          <p:cNvSpPr/>
          <p:nvPr/>
        </p:nvSpPr>
        <p:spPr>
          <a:xfrm>
            <a:off x="2386200" y="4968488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2DBE3B7-F581-4447-8AA8-854DAEDDEEF7}"/>
              </a:ext>
            </a:extLst>
          </p:cNvPr>
          <p:cNvSpPr/>
          <p:nvPr/>
        </p:nvSpPr>
        <p:spPr>
          <a:xfrm>
            <a:off x="5302020" y="4979972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72CBCEA-9160-4AC4-9FE5-034145AB5306}"/>
              </a:ext>
            </a:extLst>
          </p:cNvPr>
          <p:cNvSpPr/>
          <p:nvPr/>
        </p:nvSpPr>
        <p:spPr>
          <a:xfrm>
            <a:off x="8526820" y="4927007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14EA9C-E1AB-428C-ADEA-752F8ED634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89" t="1" r="14910" b="423"/>
          <a:stretch/>
        </p:blipFill>
        <p:spPr>
          <a:xfrm>
            <a:off x="634561" y="886794"/>
            <a:ext cx="1563532" cy="33949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7AA238-1847-47D2-B55B-DAEAA2D0F9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7462" y="886794"/>
            <a:ext cx="1563532" cy="34002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C7203E-94C4-4C7A-8FFD-9247AA28EC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0802" y="886794"/>
            <a:ext cx="1563531" cy="339495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E3F5AB2-FD86-462F-94B9-CECF0EAEBE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9311" y="886794"/>
            <a:ext cx="1563531" cy="33949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912D574-2C00-4C18-A683-A4BF610D96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8386" y="886794"/>
            <a:ext cx="1563532" cy="3362236"/>
          </a:xfrm>
          <a:prstGeom prst="rect">
            <a:avLst/>
          </a:prstGeom>
        </p:spPr>
      </p:pic>
      <p:sp>
        <p:nvSpPr>
          <p:cNvPr id="23" name="Rectangle: Rounded Corners 22">
            <a:hlinkClick r:id="rId10" action="ppaction://hlinksldjump"/>
            <a:extLst>
              <a:ext uri="{FF2B5EF4-FFF2-40B4-BE49-F238E27FC236}">
                <a16:creationId xmlns:a16="http://schemas.microsoft.com/office/drawing/2014/main" id="{643A9F9B-536E-4855-BB50-E1560FB5AFA4}"/>
              </a:ext>
            </a:extLst>
          </p:cNvPr>
          <p:cNvSpPr/>
          <p:nvPr/>
        </p:nvSpPr>
        <p:spPr>
          <a:xfrm>
            <a:off x="3020802" y="6162830"/>
            <a:ext cx="2908570" cy="398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Tìm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hiểu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thí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nghiệm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khác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hlinkClick r:id="rId11" action="ppaction://hlinksldjump"/>
            <a:extLst>
              <a:ext uri="{FF2B5EF4-FFF2-40B4-BE49-F238E27FC236}">
                <a16:creationId xmlns:a16="http://schemas.microsoft.com/office/drawing/2014/main" id="{D9FBF5CF-593A-45EF-864A-6142D34294BC}"/>
              </a:ext>
            </a:extLst>
          </p:cNvPr>
          <p:cNvSpPr/>
          <p:nvPr/>
        </p:nvSpPr>
        <p:spPr>
          <a:xfrm>
            <a:off x="6534214" y="6162830"/>
            <a:ext cx="1128825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Kết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luận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ADFE0B-4816-4EDD-8257-9B9C7E2451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D2CD20-F632-4CFD-B137-77229A9DDF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671" y="924340"/>
            <a:ext cx="2701902" cy="25046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F494E7-0E07-4A04-96C1-1BA48E6CDA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0208" y="924340"/>
            <a:ext cx="2701902" cy="25046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BE84B8-9EA9-416F-AA1A-FF1ACB9F38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0" y="924340"/>
            <a:ext cx="2701903" cy="25046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FF5862-5FD2-4E57-917F-8BEC91DA2FBF}"/>
              </a:ext>
            </a:extLst>
          </p:cNvPr>
          <p:cNvSpPr txBox="1"/>
          <p:nvPr/>
        </p:nvSpPr>
        <p:spPr>
          <a:xfrm>
            <a:off x="627419" y="4116174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Ngọn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nến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3D5F17-CA28-4F16-8347-164FF4139EFE}"/>
              </a:ext>
            </a:extLst>
          </p:cNvPr>
          <p:cNvSpPr txBox="1"/>
          <p:nvPr/>
        </p:nvSpPr>
        <p:spPr>
          <a:xfrm>
            <a:off x="2939263" y="4116175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Oxygen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đốt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FF1FBE-F199-40FF-A3EC-9A08F15402B3}"/>
              </a:ext>
            </a:extLst>
          </p:cNvPr>
          <p:cNvSpPr txBox="1"/>
          <p:nvPr/>
        </p:nvSpPr>
        <p:spPr>
          <a:xfrm>
            <a:off x="5773681" y="4127659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giảm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3B9A0E-93E5-4394-81A2-7F7DD75443DA}"/>
              </a:ext>
            </a:extLst>
          </p:cNvPr>
          <p:cNvSpPr txBox="1"/>
          <p:nvPr/>
        </p:nvSpPr>
        <p:spPr>
          <a:xfrm>
            <a:off x="8942308" y="4183642"/>
            <a:ext cx="3171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ngoài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lớn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hơn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đẩy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đĩa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dính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chặt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với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chiếc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làm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đĩa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rơi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xuống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96FA7D0-4372-4ED7-ABF1-CE3B58B2AB63}"/>
              </a:ext>
            </a:extLst>
          </p:cNvPr>
          <p:cNvSpPr/>
          <p:nvPr/>
        </p:nvSpPr>
        <p:spPr>
          <a:xfrm>
            <a:off x="2715488" y="4416552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EF30FB6-F2C2-4DC2-AB4B-85426D988730}"/>
              </a:ext>
            </a:extLst>
          </p:cNvPr>
          <p:cNvSpPr/>
          <p:nvPr/>
        </p:nvSpPr>
        <p:spPr>
          <a:xfrm>
            <a:off x="5483939" y="4342323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3A8044C-613D-45DC-91D2-15DE07387C30}"/>
              </a:ext>
            </a:extLst>
          </p:cNvPr>
          <p:cNvSpPr/>
          <p:nvPr/>
        </p:nvSpPr>
        <p:spPr>
          <a:xfrm>
            <a:off x="8457246" y="4300842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BAF79C-B3A5-4660-84FB-7586673D9FC2}"/>
              </a:ext>
            </a:extLst>
          </p:cNvPr>
          <p:cNvGrpSpPr/>
          <p:nvPr/>
        </p:nvGrpSpPr>
        <p:grpSpPr>
          <a:xfrm>
            <a:off x="9051622" y="924340"/>
            <a:ext cx="2874441" cy="2504660"/>
            <a:chOff x="9042285" y="208724"/>
            <a:chExt cx="2874441" cy="250466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377E5DF-A6E5-4D75-AB12-26598F122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042285" y="208724"/>
              <a:ext cx="2874441" cy="2504660"/>
            </a:xfrm>
            <a:prstGeom prst="rect">
              <a:avLst/>
            </a:prstGeom>
          </p:spPr>
        </p:pic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5B17540-82B5-4010-A1E1-9E4DDA1FF8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88217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31B9B723-C9F9-42BB-B5B0-F55399E43E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58669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CCC7D3E-E260-4C9A-8319-028A79FFC1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6234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: Rounded Corners 23">
            <a:hlinkClick r:id="rId11" action="ppaction://hlinksldjump"/>
            <a:extLst>
              <a:ext uri="{FF2B5EF4-FFF2-40B4-BE49-F238E27FC236}">
                <a16:creationId xmlns:a16="http://schemas.microsoft.com/office/drawing/2014/main" id="{0A51544A-3371-4CE1-B4B4-AD679BCB0B7B}"/>
              </a:ext>
            </a:extLst>
          </p:cNvPr>
          <p:cNvSpPr/>
          <p:nvPr/>
        </p:nvSpPr>
        <p:spPr>
          <a:xfrm>
            <a:off x="3120208" y="6344309"/>
            <a:ext cx="2908570" cy="398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Tìm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hiểu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thí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nghiệm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khác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5" name="Rectangle: Rounded Corners 24">
            <a:hlinkClick r:id="rId12" action="ppaction://hlinksldjump"/>
            <a:extLst>
              <a:ext uri="{FF2B5EF4-FFF2-40B4-BE49-F238E27FC236}">
                <a16:creationId xmlns:a16="http://schemas.microsoft.com/office/drawing/2014/main" id="{3954CE5C-7F49-4A1D-A458-5C3246F97337}"/>
              </a:ext>
            </a:extLst>
          </p:cNvPr>
          <p:cNvSpPr/>
          <p:nvPr/>
        </p:nvSpPr>
        <p:spPr>
          <a:xfrm>
            <a:off x="6351169" y="6344309"/>
            <a:ext cx="1222442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DE3652"/>
                </a:solidFill>
              </a:rPr>
              <a:t>Kết</a:t>
            </a:r>
            <a:r>
              <a:rPr lang="en-US" b="1" dirty="0">
                <a:solidFill>
                  <a:srgbClr val="DE3652"/>
                </a:solidFill>
              </a:rPr>
              <a:t> </a:t>
            </a:r>
            <a:r>
              <a:rPr lang="en-US" b="1" dirty="0" err="1">
                <a:solidFill>
                  <a:srgbClr val="DE3652"/>
                </a:solidFill>
              </a:rPr>
              <a:t>luận</a:t>
            </a:r>
            <a:endParaRPr lang="en-US" b="1" dirty="0">
              <a:solidFill>
                <a:srgbClr val="DE3652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D6B1F5-7CCE-4EE0-811A-9CF3BE959AD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4719"/>
            <a:ext cx="12192000" cy="6858000"/>
          </a:xfrm>
          <a:prstGeom prst="rect">
            <a:avLst/>
          </a:prstGeom>
        </p:spPr>
      </p:pic>
      <p:pic>
        <p:nvPicPr>
          <p:cNvPr id="23" name="DUNG COC NHAC DIA">
            <a:hlinkClick r:id="" action="ppaction://media"/>
            <a:extLst>
              <a:ext uri="{FF2B5EF4-FFF2-40B4-BE49-F238E27FC236}">
                <a16:creationId xmlns:a16="http://schemas.microsoft.com/office/drawing/2014/main" id="{5FCD091B-A248-4A1F-A774-AFAB456FB5C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621612" y="1188211"/>
            <a:ext cx="7040976" cy="4310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790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82CDB90F-73A3-41A4-B215-734B683FCA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>
            <a:extLst>
              <a:ext uri="{FF2B5EF4-FFF2-40B4-BE49-F238E27FC236}">
                <a16:creationId xmlns:a16="http://schemas.microsoft.com/office/drawing/2014/main" id="{2E8F9DAB-2E84-49A5-911E-3328F7E5AE7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0" name="ISPRING_QUIZ_SHAPE2">
            <a:extLst>
              <a:ext uri="{FF2B5EF4-FFF2-40B4-BE49-F238E27FC236}">
                <a16:creationId xmlns:a16="http://schemas.microsoft.com/office/drawing/2014/main" id="{C854E8A4-20CE-4F53-93B3-1719493D070C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2" name="ISPRING_QUIZ_SHAPE3">
            <a:extLst>
              <a:ext uri="{FF2B5EF4-FFF2-40B4-BE49-F238E27FC236}">
                <a16:creationId xmlns:a16="http://schemas.microsoft.com/office/drawing/2014/main" id="{26BF0F81-B609-4592-B996-283E10BF4C78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>
            <a:extLst>
              <a:ext uri="{FF2B5EF4-FFF2-40B4-BE49-F238E27FC236}">
                <a16:creationId xmlns:a16="http://schemas.microsoft.com/office/drawing/2014/main" id="{F92F68DC-D251-4208-9762-1DAB8BAF6BD6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774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2824C6-7B20-46CD-B1B5-675C76DD9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81F302-447F-42F2-BCC1-AE5D073416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671" y="924340"/>
            <a:ext cx="2701902" cy="250466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4A7BF4-9CB2-4C26-A2A7-47D43A3C5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0208" y="924340"/>
            <a:ext cx="2701902" cy="250466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76F3B8-EE07-488F-9C21-4EC1BC97DD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924340"/>
            <a:ext cx="2701903" cy="25046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1D3A50-65D2-4F46-928E-857531F41222}"/>
              </a:ext>
            </a:extLst>
          </p:cNvPr>
          <p:cNvSpPr txBox="1"/>
          <p:nvPr/>
        </p:nvSpPr>
        <p:spPr>
          <a:xfrm>
            <a:off x="627419" y="4116174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Ngọn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nến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8E20A5-22C8-4199-8D56-DD111AECDEC8}"/>
              </a:ext>
            </a:extLst>
          </p:cNvPr>
          <p:cNvSpPr txBox="1"/>
          <p:nvPr/>
        </p:nvSpPr>
        <p:spPr>
          <a:xfrm>
            <a:off x="2939263" y="4116175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Oxygen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đốt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7E9219-1F3F-4F9C-B1BC-A340035A68FD}"/>
              </a:ext>
            </a:extLst>
          </p:cNvPr>
          <p:cNvSpPr txBox="1"/>
          <p:nvPr/>
        </p:nvSpPr>
        <p:spPr>
          <a:xfrm>
            <a:off x="5773681" y="4127659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giảm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42D32A-110A-4549-B258-A76D789CDBC2}"/>
              </a:ext>
            </a:extLst>
          </p:cNvPr>
          <p:cNvSpPr txBox="1"/>
          <p:nvPr/>
        </p:nvSpPr>
        <p:spPr>
          <a:xfrm>
            <a:off x="8942308" y="4183642"/>
            <a:ext cx="3171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ngoài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lớn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hơn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đẩy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đĩa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dính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chặt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với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chiếc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làm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đĩa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rơi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xuống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A186E3E-503D-43E7-B1B9-72BDEACA1181}"/>
              </a:ext>
            </a:extLst>
          </p:cNvPr>
          <p:cNvSpPr/>
          <p:nvPr/>
        </p:nvSpPr>
        <p:spPr>
          <a:xfrm>
            <a:off x="2715488" y="4416552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FAAEFA5-0C47-4DE6-96A2-63D267076888}"/>
              </a:ext>
            </a:extLst>
          </p:cNvPr>
          <p:cNvSpPr/>
          <p:nvPr/>
        </p:nvSpPr>
        <p:spPr>
          <a:xfrm>
            <a:off x="5483939" y="4342323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C15559E-C53C-4BDA-ADF4-3416AD91F2E6}"/>
              </a:ext>
            </a:extLst>
          </p:cNvPr>
          <p:cNvSpPr/>
          <p:nvPr/>
        </p:nvSpPr>
        <p:spPr>
          <a:xfrm>
            <a:off x="8457246" y="4300842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BEA5EAF-29EC-470A-994F-81890A8A0E70}"/>
              </a:ext>
            </a:extLst>
          </p:cNvPr>
          <p:cNvGrpSpPr/>
          <p:nvPr/>
        </p:nvGrpSpPr>
        <p:grpSpPr>
          <a:xfrm>
            <a:off x="9051622" y="924340"/>
            <a:ext cx="2874441" cy="2504660"/>
            <a:chOff x="9042285" y="208724"/>
            <a:chExt cx="2874441" cy="250466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A5E105E-BF36-4F7B-BA81-AAA096F9D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042285" y="208724"/>
              <a:ext cx="2874441" cy="2504660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81B2FEC-5659-431F-B090-B38D4E1A617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88217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E2EED95-B555-42F4-9E1F-937BF38083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58669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8A88528-2EB8-45AC-996C-E5A88BCD80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956234" y="2057400"/>
              <a:ext cx="0" cy="655984"/>
            </a:xfrm>
            <a:prstGeom prst="straightConnector1">
              <a:avLst/>
            </a:prstGeom>
            <a:ln w="57150">
              <a:solidFill>
                <a:srgbClr val="DE365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: Rounded Corners 17">
            <a:hlinkClick r:id="rId9" action="ppaction://hlinksldjump"/>
            <a:extLst>
              <a:ext uri="{FF2B5EF4-FFF2-40B4-BE49-F238E27FC236}">
                <a16:creationId xmlns:a16="http://schemas.microsoft.com/office/drawing/2014/main" id="{C4AD288E-D52F-479E-9C7B-D4D048F5FB11}"/>
              </a:ext>
            </a:extLst>
          </p:cNvPr>
          <p:cNvSpPr/>
          <p:nvPr/>
        </p:nvSpPr>
        <p:spPr>
          <a:xfrm>
            <a:off x="2634476" y="5860494"/>
            <a:ext cx="3139205" cy="398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Tìm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hiểu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thí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nghiệm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khác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9" name="Rectangle: Rounded Corners 18">
            <a:hlinkClick r:id="rId10" action="ppaction://hlinksldjump"/>
            <a:extLst>
              <a:ext uri="{FF2B5EF4-FFF2-40B4-BE49-F238E27FC236}">
                <a16:creationId xmlns:a16="http://schemas.microsoft.com/office/drawing/2014/main" id="{3C94829B-1F35-476C-8688-421FE5A79FBF}"/>
              </a:ext>
            </a:extLst>
          </p:cNvPr>
          <p:cNvSpPr/>
          <p:nvPr/>
        </p:nvSpPr>
        <p:spPr>
          <a:xfrm>
            <a:off x="6291501" y="5866329"/>
            <a:ext cx="1222442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DE3652"/>
                </a:solidFill>
              </a:rPr>
              <a:t>Kết</a:t>
            </a:r>
            <a:r>
              <a:rPr lang="en-US" sz="2000" b="1" dirty="0">
                <a:solidFill>
                  <a:srgbClr val="DE3652"/>
                </a:solidFill>
              </a:rPr>
              <a:t> </a:t>
            </a:r>
            <a:r>
              <a:rPr lang="en-US" sz="2000" b="1" dirty="0" err="1">
                <a:solidFill>
                  <a:srgbClr val="DE3652"/>
                </a:solidFill>
              </a:rPr>
              <a:t>luận</a:t>
            </a:r>
            <a:endParaRPr lang="en-US" sz="2000" b="1" dirty="0">
              <a:solidFill>
                <a:srgbClr val="DE365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7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2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07C3EF6-E349-412B-BCBD-93E2435258F3}"/>
              </a:ext>
            </a:extLst>
          </p:cNvPr>
          <p:cNvSpPr txBox="1"/>
          <p:nvPr/>
        </p:nvSpPr>
        <p:spPr>
          <a:xfrm>
            <a:off x="4615958" y="464299"/>
            <a:ext cx="7181999" cy="1137747"/>
          </a:xfrm>
          <a:prstGeom prst="rect">
            <a:avLst/>
          </a:prstGeom>
          <a:solidFill>
            <a:srgbClr val="01579B">
              <a:lumMod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được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bao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quanh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bởi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lớp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dày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hàng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nghìn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kilomet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,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có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tên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gọi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là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bầu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quyển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  <a:sym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E1D29C-5C3F-47A1-91ED-2CEA9999C2F3}"/>
              </a:ext>
            </a:extLst>
          </p:cNvPr>
          <p:cNvSpPr txBox="1"/>
          <p:nvPr/>
        </p:nvSpPr>
        <p:spPr>
          <a:xfrm>
            <a:off x="4615958" y="2365751"/>
            <a:ext cx="7181999" cy="2245743"/>
          </a:xfrm>
          <a:prstGeom prst="rect">
            <a:avLst/>
          </a:prstGeom>
          <a:solidFill>
            <a:srgbClr val="01579B">
              <a:lumMod val="75000"/>
            </a:srgb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Vì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không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cũng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có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trọng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lượng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nên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và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mọi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vật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trên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đều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chịu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áp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suất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của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lớp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không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bao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quanh</a:t>
            </a:r>
            <a:r>
              <a:rPr kumimoji="0" lang="en-US" altLang="en-US" sz="24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altLang="en-US" sz="24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. </a:t>
            </a:r>
            <a:r>
              <a:rPr lang="en-US" altLang="en-US" sz="2400" b="1" kern="0" dirty="0" err="1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Áp</a:t>
            </a:r>
            <a:r>
              <a:rPr lang="en-US" altLang="en-US" sz="2400" b="1" kern="0" dirty="0">
                <a:solidFill>
                  <a:srgbClr val="FFFFFF"/>
                </a:solidFill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suất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này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được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gọi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là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áp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suất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quyển</a:t>
            </a: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7B5EED-2C6B-4AC0-B889-9C85A0AF958B}"/>
              </a:ext>
            </a:extLst>
          </p:cNvPr>
          <p:cNvSpPr txBox="1"/>
          <p:nvPr/>
        </p:nvSpPr>
        <p:spPr>
          <a:xfrm>
            <a:off x="4615959" y="5264849"/>
            <a:ext cx="7181999" cy="1137747"/>
          </a:xfrm>
          <a:prstGeom prst="rect">
            <a:avLst/>
          </a:prstGeom>
          <a:solidFill>
            <a:srgbClr val="01579B">
              <a:lumMod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    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và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mọi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vật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trên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Trái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đều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chịu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tác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dụng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của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áp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suất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khí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quyển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theo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mọi</a:t>
            </a: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 </a:t>
            </a:r>
            <a:r>
              <a:rPr kumimoji="0" lang="en-US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Arial"/>
                <a:sym typeface="Arial"/>
              </a:rPr>
              <a:t>phương</a:t>
            </a: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Arial"/>
              <a:sym typeface="Arial"/>
            </a:endParaRPr>
          </a:p>
        </p:txBody>
      </p: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5045E6D5-1471-4CC2-83D2-680EE2C88F3F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1645650" y="4018224"/>
            <a:ext cx="2970309" cy="1815499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AE24"/>
            </a:solidFill>
            <a:prstDash val="dashDot"/>
            <a:headEnd type="diamond" w="med" len="med"/>
            <a:tailEnd type="diamond" w="med" len="med"/>
          </a:ln>
          <a:effectLst/>
        </p:spPr>
      </p:cxn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55B28ED9-0CAE-4688-BB79-90DA5816B97B}"/>
              </a:ext>
            </a:extLst>
          </p:cNvPr>
          <p:cNvCxnSpPr>
            <a:cxnSpLocks/>
          </p:cNvCxnSpPr>
          <p:nvPr/>
        </p:nvCxnSpPr>
        <p:spPr>
          <a:xfrm rot="10800000" flipV="1">
            <a:off x="1645650" y="1020464"/>
            <a:ext cx="3035546" cy="1840018"/>
          </a:xfrm>
          <a:prstGeom prst="curvedConnector3">
            <a:avLst>
              <a:gd name="adj1" fmla="val 57438"/>
            </a:avLst>
          </a:prstGeom>
          <a:noFill/>
          <a:ln w="57150" cap="flat" cmpd="sng" algn="ctr">
            <a:solidFill>
              <a:srgbClr val="FFAE24"/>
            </a:solidFill>
            <a:prstDash val="dashDot"/>
            <a:headEnd type="diamond" w="med" len="med"/>
            <a:tailEnd type="diamond" w="med" len="med"/>
          </a:ln>
          <a:effectLst/>
        </p:spPr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01CCF4ED-3B19-4A5F-A638-C9C9ECA76591}"/>
              </a:ext>
            </a:extLst>
          </p:cNvPr>
          <p:cNvCxnSpPr>
            <a:cxnSpLocks/>
            <a:stCxn id="13" idx="1"/>
          </p:cNvCxnSpPr>
          <p:nvPr/>
        </p:nvCxnSpPr>
        <p:spPr>
          <a:xfrm rot="10800000">
            <a:off x="2032568" y="3429355"/>
            <a:ext cx="2583391" cy="59268"/>
          </a:xfrm>
          <a:prstGeom prst="curvedConnector3">
            <a:avLst>
              <a:gd name="adj1" fmla="val 50000"/>
            </a:avLst>
          </a:prstGeom>
          <a:noFill/>
          <a:ln w="57150" cap="flat" cmpd="sng" algn="ctr">
            <a:solidFill>
              <a:srgbClr val="FFAE24"/>
            </a:solidFill>
            <a:prstDash val="dashDot"/>
            <a:headEnd type="diamond" w="med" len="med"/>
            <a:tailEnd type="diamond" w="med" len="med"/>
          </a:ln>
          <a:effectLst/>
        </p:spPr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6AC16D-8614-4211-86E8-61FE1A0DA787}"/>
              </a:ext>
            </a:extLst>
          </p:cNvPr>
          <p:cNvGrpSpPr/>
          <p:nvPr/>
        </p:nvGrpSpPr>
        <p:grpSpPr>
          <a:xfrm>
            <a:off x="389238" y="1887321"/>
            <a:ext cx="2993371" cy="2790531"/>
            <a:chOff x="2939684" y="1339954"/>
            <a:chExt cx="2539159" cy="246359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E49F29E-AB09-4EA8-9AD2-02EF084C69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982" t="6099" r="7364" b="5450"/>
            <a:stretch/>
          </p:blipFill>
          <p:spPr>
            <a:xfrm>
              <a:off x="2939684" y="1339954"/>
              <a:ext cx="2539159" cy="2463591"/>
            </a:xfrm>
            <a:prstGeom prst="ellipse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B824BE3-6DEA-4260-84D6-BE5E72020A91}"/>
                </a:ext>
              </a:extLst>
            </p:cNvPr>
            <p:cNvCxnSpPr>
              <a:stCxn id="19" idx="1"/>
            </p:cNvCxnSpPr>
            <p:nvPr/>
          </p:nvCxnSpPr>
          <p:spPr>
            <a:xfrm>
              <a:off x="3311535" y="1700739"/>
              <a:ext cx="323394" cy="316987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6C64C00-8EEA-4064-BA75-0C8073216DCA}"/>
                </a:ext>
              </a:extLst>
            </p:cNvPr>
            <p:cNvCxnSpPr>
              <a:cxnSpLocks/>
            </p:cNvCxnSpPr>
            <p:nvPr/>
          </p:nvCxnSpPr>
          <p:spPr>
            <a:xfrm>
              <a:off x="4224377" y="1347511"/>
              <a:ext cx="0" cy="414820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FE75EB1-B00A-47DC-95FF-4066B23437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55865" y="3366496"/>
              <a:ext cx="0" cy="414820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6BB2C69-8FA7-4AC2-AB4C-0E82FADB607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256319" y="2371896"/>
              <a:ext cx="0" cy="414820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9C90EF8-E6B3-457C-95A8-E264A4367277}"/>
                </a:ext>
              </a:extLst>
            </p:cNvPr>
            <p:cNvCxnSpPr>
              <a:cxnSpLocks/>
            </p:cNvCxnSpPr>
            <p:nvPr/>
          </p:nvCxnSpPr>
          <p:spPr>
            <a:xfrm>
              <a:off x="2939684" y="2541522"/>
              <a:ext cx="445863" cy="7556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80339C63-0960-4B8E-8E1F-5EBED52EFF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01528" y="3122719"/>
              <a:ext cx="323394" cy="316987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8C3CFD4-9B93-4D44-8C7A-25525B2857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89495" y="3115162"/>
              <a:ext cx="323394" cy="316987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DFFF029-E17C-4778-B112-FF5FD8BDB9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13826" y="1718907"/>
              <a:ext cx="323394" cy="316987"/>
            </a:xfrm>
            <a:prstGeom prst="straightConnector1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</p:cxn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F7ED1F6A-4D0E-4803-9EA9-23301285C54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766"/>
          <a:stretch/>
        </p:blipFill>
        <p:spPr>
          <a:xfrm flipH="1">
            <a:off x="-719383" y="-584087"/>
            <a:ext cx="3640418" cy="206062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D6851C-A57A-4FFE-AAC4-20AAA20AE7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4402" t="1491" r="88334" b="-1491"/>
          <a:stretch/>
        </p:blipFill>
        <p:spPr>
          <a:xfrm flipH="1">
            <a:off x="652048" y="5023009"/>
            <a:ext cx="1614311" cy="20606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992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6169"/>
    </mc:Choice>
    <mc:Fallback xmlns="">
      <p:transition spd="slow" advClick="0" advTm="261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9CB410-25A8-4D06-A234-C3A4E7FABD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EE2672B-C3AE-4C37-91A6-9D9B5AFEA3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726"/>
          <a:stretch/>
        </p:blipFill>
        <p:spPr>
          <a:xfrm>
            <a:off x="5138601" y="2219480"/>
            <a:ext cx="2703444" cy="36007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B6CB3C-18C5-41AE-8A2D-C09464C370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108" r="19007" b="972"/>
          <a:stretch/>
        </p:blipFill>
        <p:spPr>
          <a:xfrm>
            <a:off x="1446871" y="2219480"/>
            <a:ext cx="2855985" cy="3600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3299C5-F3B9-4143-8BE4-D03D5E2E05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1218" r="32609"/>
          <a:stretch/>
        </p:blipFill>
        <p:spPr>
          <a:xfrm>
            <a:off x="8677790" y="759708"/>
            <a:ext cx="2067339" cy="50605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887EC8-82E7-4F07-844D-924F1EF3894B}"/>
              </a:ext>
            </a:extLst>
          </p:cNvPr>
          <p:cNvSpPr txBox="1"/>
          <p:nvPr/>
        </p:nvSpPr>
        <p:spPr>
          <a:xfrm>
            <a:off x="1708671" y="5975481"/>
            <a:ext cx="2332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Áp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kế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điện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tử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F94522-B268-4E13-A251-075FD411DEE1}"/>
              </a:ext>
            </a:extLst>
          </p:cNvPr>
          <p:cNvSpPr txBox="1"/>
          <p:nvPr/>
        </p:nvSpPr>
        <p:spPr>
          <a:xfrm>
            <a:off x="5263500" y="5967365"/>
            <a:ext cx="2703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Áp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kế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đồng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hồ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BAAC28-C7D7-4BDE-BC4F-E7EA1AED4C37}"/>
              </a:ext>
            </a:extLst>
          </p:cNvPr>
          <p:cNvSpPr txBox="1"/>
          <p:nvPr/>
        </p:nvSpPr>
        <p:spPr>
          <a:xfrm>
            <a:off x="8494643" y="5975481"/>
            <a:ext cx="2703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Áp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kế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chất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lỏng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BD24F17-290E-427C-A0A3-F4D3563D36EA}"/>
              </a:ext>
            </a:extLst>
          </p:cNvPr>
          <p:cNvSpPr/>
          <p:nvPr/>
        </p:nvSpPr>
        <p:spPr>
          <a:xfrm>
            <a:off x="1446870" y="879780"/>
            <a:ext cx="6395175" cy="10923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/>
            </a:prstTxWarp>
          </a:bodyPr>
          <a:lstStyle/>
          <a:p>
            <a:pPr algn="ctr"/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Áp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kế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-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dụng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cụ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đo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độ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lớn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của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  <a:p>
            <a:pPr algn="ctr"/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áp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suất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khí</a:t>
            </a:r>
            <a:r>
              <a:rPr lang="en-US" sz="2400" b="1" dirty="0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quyển</a:t>
            </a:r>
            <a:endParaRPr lang="en-US" sz="2400" b="1" dirty="0">
              <a:solidFill>
                <a:srgbClr val="0070C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321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143"/>
    </mc:Choice>
    <mc:Fallback xmlns="">
      <p:transition spd="slow" advClick="0" advTm="11143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PRING_QUIZ_SHAPE0">
            <a:extLst>
              <a:ext uri="{FF2B5EF4-FFF2-40B4-BE49-F238E27FC236}">
                <a16:creationId xmlns:a16="http://schemas.microsoft.com/office/drawing/2014/main" id="{F8622761-FEC1-4944-B33B-0DE1557F95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SPRING_QUIZ_SHAPE1">
            <a:extLst>
              <a:ext uri="{FF2B5EF4-FFF2-40B4-BE49-F238E27FC236}">
                <a16:creationId xmlns:a16="http://schemas.microsoft.com/office/drawing/2014/main" id="{072F33E6-8CE6-43E6-A6B6-2A47EDED9C0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>
            <a:extLst>
              <a:ext uri="{FF2B5EF4-FFF2-40B4-BE49-F238E27FC236}">
                <a16:creationId xmlns:a16="http://schemas.microsoft.com/office/drawing/2014/main" id="{19512414-38DA-4068-8A04-AFA41F2077F5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2" name="ISPRING_QUIZ_SHAPE3">
            <a:extLst>
              <a:ext uri="{FF2B5EF4-FFF2-40B4-BE49-F238E27FC236}">
                <a16:creationId xmlns:a16="http://schemas.microsoft.com/office/drawing/2014/main" id="{56F3296A-8E19-47FA-AF8E-613B2952C9E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3" name="ISPRING_QUIZ_SHAPE4">
            <a:extLst>
              <a:ext uri="{FF2B5EF4-FFF2-40B4-BE49-F238E27FC236}">
                <a16:creationId xmlns:a16="http://schemas.microsoft.com/office/drawing/2014/main" id="{A1AF0958-3986-4843-94B6-943924B354DD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55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0E0EEF-61D7-4649-9577-9F35AE9B72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3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951"/>
    </mc:Choice>
    <mc:Fallback xmlns="">
      <p:transition spd="slow" advClick="0" advTm="1595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110C4C-9415-4851-A382-E68720953E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Google Shape;500;p29">
            <a:extLst>
              <a:ext uri="{FF2B5EF4-FFF2-40B4-BE49-F238E27FC236}">
                <a16:creationId xmlns:a16="http://schemas.microsoft.com/office/drawing/2014/main" id="{C27FF45A-698A-4AB1-A3E6-19FD7905FD0A}"/>
              </a:ext>
            </a:extLst>
          </p:cNvPr>
          <p:cNvSpPr txBox="1">
            <a:spLocks/>
          </p:cNvSpPr>
          <p:nvPr/>
        </p:nvSpPr>
        <p:spPr>
          <a:xfrm>
            <a:off x="1304247" y="4523732"/>
            <a:ext cx="3078171" cy="80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None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F8FF"/>
              </a:buClr>
              <a:buSzPts val="1400"/>
              <a:buFont typeface="Roboto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Mô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tả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được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hiện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tượng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chứng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tỏ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sự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tồn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tại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của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áp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suất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khí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FFD581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sym typeface="Roboto"/>
              </a:rPr>
              <a:t>quyển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D581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sym typeface="Roboto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9BFE79C-87EA-4428-9584-D1F23F37B02D}"/>
              </a:ext>
            </a:extLst>
          </p:cNvPr>
          <p:cNvGrpSpPr/>
          <p:nvPr/>
        </p:nvGrpSpPr>
        <p:grpSpPr>
          <a:xfrm>
            <a:off x="2313659" y="2295610"/>
            <a:ext cx="999509" cy="979645"/>
            <a:chOff x="2686571" y="2699716"/>
            <a:chExt cx="999509" cy="979645"/>
          </a:xfrm>
        </p:grpSpPr>
        <p:sp>
          <p:nvSpPr>
            <p:cNvPr id="6" name="Google Shape;497;p29">
              <a:extLst>
                <a:ext uri="{FF2B5EF4-FFF2-40B4-BE49-F238E27FC236}">
                  <a16:creationId xmlns:a16="http://schemas.microsoft.com/office/drawing/2014/main" id="{DBB0FE0C-314B-4042-87B0-4F0F3DB74183}"/>
                </a:ext>
              </a:extLst>
            </p:cNvPr>
            <p:cNvSpPr/>
            <p:nvPr/>
          </p:nvSpPr>
          <p:spPr>
            <a:xfrm>
              <a:off x="2686571" y="2699716"/>
              <a:ext cx="999509" cy="979645"/>
            </a:xfrm>
            <a:prstGeom prst="ellipse">
              <a:avLst/>
            </a:prstGeom>
            <a:solidFill>
              <a:srgbClr val="017DC0"/>
            </a:solidFill>
            <a:ln w="114300" cap="flat" cmpd="sng">
              <a:solidFill>
                <a:srgbClr val="EFF8FF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1C4587">
                  <a:alpha val="6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502;p29">
              <a:extLst>
                <a:ext uri="{FF2B5EF4-FFF2-40B4-BE49-F238E27FC236}">
                  <a16:creationId xmlns:a16="http://schemas.microsoft.com/office/drawing/2014/main" id="{CE08B74F-0B59-452A-8161-D14038EC9CB7}"/>
                </a:ext>
              </a:extLst>
            </p:cNvPr>
            <p:cNvSpPr txBox="1">
              <a:spLocks/>
            </p:cNvSpPr>
            <p:nvPr/>
          </p:nvSpPr>
          <p:spPr>
            <a:xfrm>
              <a:off x="2749614" y="2983511"/>
              <a:ext cx="823800" cy="52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500" b="0" i="0" u="none" strike="noStrike" cap="none">
                  <a:solidFill>
                    <a:schemeClr val="accent5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Montserrat Black"/>
                <a:buNone/>
                <a:defRPr sz="3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000"/>
                <a:buFont typeface="Montserrat Black"/>
                <a:buNone/>
                <a:tabLst/>
                <a:defRPr/>
              </a:pPr>
              <a:r>
                <a:rPr kumimoji="0" lang="en" sz="3500" b="0" i="0" u="none" strike="noStrike" kern="0" cap="none" spc="0" normalizeH="0" baseline="0" noProof="0" dirty="0">
                  <a:ln>
                    <a:noFill/>
                  </a:ln>
                  <a:solidFill>
                    <a:srgbClr val="FFD581"/>
                  </a:solidFill>
                  <a:effectLst/>
                  <a:uLnTx/>
                  <a:uFillTx/>
                  <a:latin typeface="Montserrat Black"/>
                  <a:sym typeface="Montserrat Black"/>
                </a:rPr>
                <a:t>01</a:t>
              </a:r>
            </a:p>
          </p:txBody>
        </p:sp>
      </p:grpSp>
      <p:sp>
        <p:nvSpPr>
          <p:cNvPr id="11" name="Google Shape;505;p29">
            <a:extLst>
              <a:ext uri="{FF2B5EF4-FFF2-40B4-BE49-F238E27FC236}">
                <a16:creationId xmlns:a16="http://schemas.microsoft.com/office/drawing/2014/main" id="{1C70D8EC-B271-4C49-B332-19D68CA8C1C1}"/>
              </a:ext>
            </a:extLst>
          </p:cNvPr>
          <p:cNvSpPr txBox="1">
            <a:spLocks/>
          </p:cNvSpPr>
          <p:nvPr/>
        </p:nvSpPr>
        <p:spPr>
          <a:xfrm>
            <a:off x="1324353" y="3513075"/>
            <a:ext cx="3078172" cy="5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0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Montserrat Black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Black"/>
                <a:sym typeface="Montserrat Black"/>
              </a:rPr>
              <a:t>KIẾN THỨC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5FAF585-74C9-4B0D-A5AC-40616353DAAB}"/>
              </a:ext>
            </a:extLst>
          </p:cNvPr>
          <p:cNvGrpSpPr/>
          <p:nvPr/>
        </p:nvGrpSpPr>
        <p:grpSpPr>
          <a:xfrm>
            <a:off x="4530081" y="2339161"/>
            <a:ext cx="3496509" cy="2631493"/>
            <a:chOff x="4530081" y="2339161"/>
            <a:chExt cx="3496509" cy="2631493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F8F3DAA-BA54-447D-BBCD-8CF68DE0B47A}"/>
                </a:ext>
              </a:extLst>
            </p:cNvPr>
            <p:cNvGrpSpPr/>
            <p:nvPr/>
          </p:nvGrpSpPr>
          <p:grpSpPr>
            <a:xfrm>
              <a:off x="5817238" y="2339161"/>
              <a:ext cx="999508" cy="979645"/>
              <a:chOff x="5566503" y="2743267"/>
              <a:chExt cx="999508" cy="979645"/>
            </a:xfrm>
          </p:grpSpPr>
          <p:sp>
            <p:nvSpPr>
              <p:cNvPr id="5" name="Google Shape;496;p29">
                <a:extLst>
                  <a:ext uri="{FF2B5EF4-FFF2-40B4-BE49-F238E27FC236}">
                    <a16:creationId xmlns:a16="http://schemas.microsoft.com/office/drawing/2014/main" id="{E7EB790D-2916-450E-A3A3-10C85B1B3D6F}"/>
                  </a:ext>
                </a:extLst>
              </p:cNvPr>
              <p:cNvSpPr/>
              <p:nvPr/>
            </p:nvSpPr>
            <p:spPr>
              <a:xfrm>
                <a:off x="5566503" y="2743267"/>
                <a:ext cx="999508" cy="979645"/>
              </a:xfrm>
              <a:prstGeom prst="ellipse">
                <a:avLst/>
              </a:prstGeom>
              <a:solidFill>
                <a:srgbClr val="017DC0"/>
              </a:solidFill>
              <a:ln w="114300" cap="flat" cmpd="sng">
                <a:solidFill>
                  <a:srgbClr val="EFF8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1C4587">
                    <a:alpha val="62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" name="Google Shape;501;p29">
                <a:extLst>
                  <a:ext uri="{FF2B5EF4-FFF2-40B4-BE49-F238E27FC236}">
                    <a16:creationId xmlns:a16="http://schemas.microsoft.com/office/drawing/2014/main" id="{59D017EC-D056-47C1-9D0E-39884D9A16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15700" y="2980467"/>
                <a:ext cx="823800" cy="52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500" b="0" i="0" u="none" strike="noStrike" cap="none">
                    <a:solidFill>
                      <a:schemeClr val="accent5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3000"/>
                  <a:buFont typeface="Montserrat Black"/>
                  <a:buNone/>
                  <a:tabLst/>
                  <a:defRPr/>
                </a:pPr>
                <a:r>
                  <a:rPr kumimoji="0" lang="en" sz="3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D581"/>
                    </a:solidFill>
                    <a:effectLst/>
                    <a:uLnTx/>
                    <a:uFillTx/>
                    <a:latin typeface="Montserrat Black"/>
                    <a:sym typeface="Montserrat Black"/>
                  </a:rPr>
                  <a:t>02</a:t>
                </a:r>
              </a:p>
            </p:txBody>
          </p:sp>
        </p:grpSp>
        <p:sp>
          <p:nvSpPr>
            <p:cNvPr id="15" name="Google Shape;509;p29">
              <a:extLst>
                <a:ext uri="{FF2B5EF4-FFF2-40B4-BE49-F238E27FC236}">
                  <a16:creationId xmlns:a16="http://schemas.microsoft.com/office/drawing/2014/main" id="{263C4268-B30B-41AA-8BA4-DA358F81324F}"/>
                </a:ext>
              </a:extLst>
            </p:cNvPr>
            <p:cNvSpPr txBox="1">
              <a:spLocks/>
            </p:cNvSpPr>
            <p:nvPr/>
          </p:nvSpPr>
          <p:spPr>
            <a:xfrm>
              <a:off x="4777906" y="3513075"/>
              <a:ext cx="3078172" cy="55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Montserrat Black"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Black"/>
                  <a:sym typeface="Montserrat Black"/>
                </a:rPr>
                <a:t>NĂNG LỰC</a:t>
              </a:r>
            </a:p>
          </p:txBody>
        </p:sp>
        <p:sp>
          <p:nvSpPr>
            <p:cNvPr id="17" name="Google Shape;500;p29">
              <a:extLst>
                <a:ext uri="{FF2B5EF4-FFF2-40B4-BE49-F238E27FC236}">
                  <a16:creationId xmlns:a16="http://schemas.microsoft.com/office/drawing/2014/main" id="{A373D710-DC32-408E-9694-25909E9ACF64}"/>
                </a:ext>
              </a:extLst>
            </p:cNvPr>
            <p:cNvSpPr txBox="1">
              <a:spLocks/>
            </p:cNvSpPr>
            <p:nvPr/>
          </p:nvSpPr>
          <p:spPr>
            <a:xfrm>
              <a:off x="4530081" y="4168685"/>
              <a:ext cx="3496509" cy="801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 marL="0" indent="0">
                <a:buClr>
                  <a:srgbClr val="EFF8FF"/>
                </a:buClr>
              </a:pP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-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Năng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lực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chung</a:t>
              </a:r>
              <a:endParaRPr lang="en-US" sz="2400" b="1" kern="0" dirty="0">
                <a:solidFill>
                  <a:srgbClr val="FFD581"/>
                </a:solidFill>
                <a:latin typeface="Roboto Slab" pitchFamily="2" charset="0"/>
                <a:ea typeface="Roboto Slab" pitchFamily="2" charset="0"/>
              </a:endParaRPr>
            </a:p>
            <a:p>
              <a:pPr marL="0" indent="0">
                <a:buClr>
                  <a:srgbClr val="EFF8FF"/>
                </a:buClr>
              </a:pP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-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Năng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lực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đặc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thù</a:t>
              </a:r>
              <a:endParaRPr lang="en-US" sz="2400" b="1" kern="0" dirty="0">
                <a:solidFill>
                  <a:srgbClr val="FFD58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FECFCA-9964-4ED0-8D47-95CCBE35850E}"/>
              </a:ext>
            </a:extLst>
          </p:cNvPr>
          <p:cNvGrpSpPr/>
          <p:nvPr/>
        </p:nvGrpSpPr>
        <p:grpSpPr>
          <a:xfrm>
            <a:off x="8065245" y="2351009"/>
            <a:ext cx="3585410" cy="2619646"/>
            <a:chOff x="8065245" y="2351009"/>
            <a:chExt cx="3585410" cy="261964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16F7D15-585C-4890-B0A9-506A7680A441}"/>
                </a:ext>
              </a:extLst>
            </p:cNvPr>
            <p:cNvGrpSpPr/>
            <p:nvPr/>
          </p:nvGrpSpPr>
          <p:grpSpPr>
            <a:xfrm>
              <a:off x="9378587" y="2351009"/>
              <a:ext cx="999508" cy="979645"/>
              <a:chOff x="8378206" y="2740844"/>
              <a:chExt cx="999508" cy="979645"/>
            </a:xfrm>
          </p:grpSpPr>
          <p:sp>
            <p:nvSpPr>
              <p:cNvPr id="4" name="Google Shape;495;p29">
                <a:extLst>
                  <a:ext uri="{FF2B5EF4-FFF2-40B4-BE49-F238E27FC236}">
                    <a16:creationId xmlns:a16="http://schemas.microsoft.com/office/drawing/2014/main" id="{640ECB4F-810C-49AF-B7D1-EDAABCC253A9}"/>
                  </a:ext>
                </a:extLst>
              </p:cNvPr>
              <p:cNvSpPr/>
              <p:nvPr/>
            </p:nvSpPr>
            <p:spPr>
              <a:xfrm>
                <a:off x="8378206" y="2740844"/>
                <a:ext cx="999508" cy="979645"/>
              </a:xfrm>
              <a:prstGeom prst="ellipse">
                <a:avLst/>
              </a:prstGeom>
              <a:solidFill>
                <a:srgbClr val="017DC0"/>
              </a:solidFill>
              <a:ln w="114300" cap="flat" cmpd="sng">
                <a:solidFill>
                  <a:srgbClr val="EFF8FF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1C4587">
                    <a:alpha val="62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" name="Google Shape;504;p29">
                <a:extLst>
                  <a:ext uri="{FF2B5EF4-FFF2-40B4-BE49-F238E27FC236}">
                    <a16:creationId xmlns:a16="http://schemas.microsoft.com/office/drawing/2014/main" id="{5B444518-4236-4D8A-A4DA-E9E060D4EC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466060" y="2969240"/>
                <a:ext cx="823800" cy="52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500" b="0" i="0" u="none" strike="noStrike" cap="none">
                    <a:solidFill>
                      <a:schemeClr val="accent5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3000"/>
                  <a:buFont typeface="Montserrat Black"/>
                  <a:buNone/>
                  <a:defRPr sz="3000" b="0" i="0" u="none" strike="noStrike" cap="none">
                    <a:solidFill>
                      <a:schemeClr val="dk1"/>
                    </a:solidFill>
                    <a:latin typeface="Montserrat Black"/>
                    <a:ea typeface="Montserrat Black"/>
                    <a:cs typeface="Montserrat Black"/>
                    <a:sym typeface="Montserrat Black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3000"/>
                  <a:buFont typeface="Montserrat Black"/>
                  <a:buNone/>
                  <a:tabLst/>
                  <a:defRPr/>
                </a:pPr>
                <a:r>
                  <a:rPr kumimoji="0" lang="en" sz="3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D581"/>
                    </a:solidFill>
                    <a:effectLst/>
                    <a:uLnTx/>
                    <a:uFillTx/>
                    <a:latin typeface="Montserrat Black"/>
                    <a:sym typeface="Montserrat Black"/>
                  </a:rPr>
                  <a:t>03</a:t>
                </a:r>
              </a:p>
            </p:txBody>
          </p:sp>
        </p:grpSp>
        <p:sp>
          <p:nvSpPr>
            <p:cNvPr id="16" name="Google Shape;510;p29">
              <a:extLst>
                <a:ext uri="{FF2B5EF4-FFF2-40B4-BE49-F238E27FC236}">
                  <a16:creationId xmlns:a16="http://schemas.microsoft.com/office/drawing/2014/main" id="{992EC594-A546-4C1D-9C0F-3E3CF50D6A40}"/>
                </a:ext>
              </a:extLst>
            </p:cNvPr>
            <p:cNvSpPr txBox="1">
              <a:spLocks/>
            </p:cNvSpPr>
            <p:nvPr/>
          </p:nvSpPr>
          <p:spPr>
            <a:xfrm>
              <a:off x="8065245" y="3527346"/>
              <a:ext cx="3496509" cy="55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0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Montserrat Black"/>
                <a:buNone/>
                <a:defRPr sz="2500" b="0" i="0" u="none" strike="noStrike" cap="none">
                  <a:solidFill>
                    <a:schemeClr val="dk1"/>
                  </a:solidFill>
                  <a:latin typeface="Montserrat Black"/>
                  <a:ea typeface="Montserrat Black"/>
                  <a:cs typeface="Montserrat Black"/>
                  <a:sym typeface="Montserrat Black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Montserrat Black"/>
                <a:buNone/>
                <a:tabLst/>
                <a:defRPr/>
              </a:pPr>
              <a:r>
                <a: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Black"/>
                  <a:sym typeface="Montserrat Black"/>
                </a:rPr>
                <a:t>PHẨM CHẤT</a:t>
              </a:r>
            </a:p>
          </p:txBody>
        </p:sp>
        <p:sp>
          <p:nvSpPr>
            <p:cNvPr id="18" name="Google Shape;500;p29">
              <a:extLst>
                <a:ext uri="{FF2B5EF4-FFF2-40B4-BE49-F238E27FC236}">
                  <a16:creationId xmlns:a16="http://schemas.microsoft.com/office/drawing/2014/main" id="{2C628294-C37A-4A4C-8365-1B83A9136449}"/>
                </a:ext>
              </a:extLst>
            </p:cNvPr>
            <p:cNvSpPr txBox="1">
              <a:spLocks/>
            </p:cNvSpPr>
            <p:nvPr/>
          </p:nvSpPr>
          <p:spPr>
            <a:xfrm>
              <a:off x="8154146" y="4168686"/>
              <a:ext cx="3496509" cy="8019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400"/>
                <a:buFont typeface="Roboto"/>
                <a:buNone/>
                <a:defRPr sz="1400" b="0" i="0" u="none" strike="noStrike" cap="none">
                  <a:solidFill>
                    <a:schemeClr val="dk2"/>
                  </a:solidFill>
                  <a:latin typeface="Roboto"/>
                  <a:ea typeface="Roboto"/>
                  <a:cs typeface="Roboto"/>
                  <a:sym typeface="Roboto"/>
                </a:defRPr>
              </a:lvl9pPr>
            </a:lstStyle>
            <a:p>
              <a:pPr marL="0" indent="0">
                <a:buClr>
                  <a:srgbClr val="EFF8FF"/>
                </a:buClr>
              </a:pP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Chăm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chỉ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,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tích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cực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,</a:t>
              </a:r>
            </a:p>
            <a:p>
              <a:pPr marL="0" indent="0">
                <a:buClr>
                  <a:srgbClr val="EFF8FF"/>
                </a:buClr>
              </a:pP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tự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giác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trong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học</a:t>
              </a:r>
              <a:r>
                <a:rPr lang="en-US" sz="2400" b="1" kern="0" dirty="0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 </a:t>
              </a:r>
              <a:r>
                <a:rPr lang="en-US" sz="2400" b="1" kern="0" dirty="0" err="1">
                  <a:solidFill>
                    <a:srgbClr val="FFD581"/>
                  </a:solidFill>
                  <a:latin typeface="Roboto Slab" pitchFamily="2" charset="0"/>
                  <a:ea typeface="Roboto Slab" pitchFamily="2" charset="0"/>
                </a:rPr>
                <a:t>tập</a:t>
              </a:r>
              <a:endParaRPr lang="en-US" sz="2400" b="1" kern="0" dirty="0">
                <a:solidFill>
                  <a:srgbClr val="FFD581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857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8384"/>
    </mc:Choice>
    <mc:Fallback xmlns="">
      <p:transition spd="slow" advClick="0" advTm="48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28FAE5-FF06-4143-B3D8-D4E452B858F8}"/>
              </a:ext>
            </a:extLst>
          </p:cNvPr>
          <p:cNvSpPr txBox="1"/>
          <p:nvPr/>
        </p:nvSpPr>
        <p:spPr>
          <a:xfrm>
            <a:off x="394650" y="770546"/>
            <a:ext cx="11490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</a:rPr>
              <a:t>Ảnh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hưởng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của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áp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suất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khí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quyển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đối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với</a:t>
            </a:r>
            <a:r>
              <a:rPr lang="en-US" sz="3600" b="1" dirty="0">
                <a:solidFill>
                  <a:schemeClr val="bg1"/>
                </a:solidFill>
              </a:rPr>
              <a:t> con </a:t>
            </a:r>
            <a:r>
              <a:rPr lang="en-US" sz="3600" b="1" dirty="0" err="1">
                <a:solidFill>
                  <a:schemeClr val="bg1"/>
                </a:solidFill>
              </a:rPr>
              <a:t>người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C9AEBA-7F2E-4966-A88B-922943F8E6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269" y="1972000"/>
            <a:ext cx="2057687" cy="423836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9F7596B-1522-4BA4-80C1-CE11A54758A6}"/>
              </a:ext>
            </a:extLst>
          </p:cNvPr>
          <p:cNvCxnSpPr>
            <a:cxnSpLocks/>
          </p:cNvCxnSpPr>
          <p:nvPr/>
        </p:nvCxnSpPr>
        <p:spPr>
          <a:xfrm>
            <a:off x="2592485" y="3611225"/>
            <a:ext cx="177069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B32F0E8-1196-4D94-8212-FC931A4D4A03}"/>
              </a:ext>
            </a:extLst>
          </p:cNvPr>
          <p:cNvCxnSpPr>
            <a:cxnSpLocks/>
          </p:cNvCxnSpPr>
          <p:nvPr/>
        </p:nvCxnSpPr>
        <p:spPr>
          <a:xfrm flipV="1">
            <a:off x="2255517" y="5480861"/>
            <a:ext cx="156026" cy="1392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68A77ED-9470-43FE-BE04-5F44CE96B027}"/>
              </a:ext>
            </a:extLst>
          </p:cNvPr>
          <p:cNvCxnSpPr>
            <a:cxnSpLocks/>
          </p:cNvCxnSpPr>
          <p:nvPr/>
        </p:nvCxnSpPr>
        <p:spPr>
          <a:xfrm flipV="1">
            <a:off x="2474490" y="2830470"/>
            <a:ext cx="116391" cy="145968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849A856-6CCF-4FFF-A0AF-3A711B4CD06D}"/>
              </a:ext>
            </a:extLst>
          </p:cNvPr>
          <p:cNvCxnSpPr>
            <a:cxnSpLocks/>
          </p:cNvCxnSpPr>
          <p:nvPr/>
        </p:nvCxnSpPr>
        <p:spPr>
          <a:xfrm flipV="1">
            <a:off x="2265707" y="2752218"/>
            <a:ext cx="112110" cy="13152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22AC124-4E08-400E-8221-0198EA47EEDF}"/>
              </a:ext>
            </a:extLst>
          </p:cNvPr>
          <p:cNvCxnSpPr>
            <a:cxnSpLocks/>
          </p:cNvCxnSpPr>
          <p:nvPr/>
        </p:nvCxnSpPr>
        <p:spPr>
          <a:xfrm>
            <a:off x="2265707" y="4911757"/>
            <a:ext cx="170727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1588BE5-44DA-4F05-84CC-598472F573CA}"/>
              </a:ext>
            </a:extLst>
          </p:cNvPr>
          <p:cNvCxnSpPr>
            <a:cxnSpLocks/>
          </p:cNvCxnSpPr>
          <p:nvPr/>
        </p:nvCxnSpPr>
        <p:spPr>
          <a:xfrm flipH="1" flipV="1">
            <a:off x="1466153" y="2903454"/>
            <a:ext cx="175940" cy="7298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BADBAF5-1D84-45E1-AAA9-74FC50BE5173}"/>
              </a:ext>
            </a:extLst>
          </p:cNvPr>
          <p:cNvCxnSpPr>
            <a:cxnSpLocks/>
          </p:cNvCxnSpPr>
          <p:nvPr/>
        </p:nvCxnSpPr>
        <p:spPr>
          <a:xfrm flipH="1" flipV="1">
            <a:off x="1843701" y="2682242"/>
            <a:ext cx="121887" cy="11872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49FA51-F431-49CA-8806-ADD2BD539C78}"/>
              </a:ext>
            </a:extLst>
          </p:cNvPr>
          <p:cNvCxnSpPr>
            <a:cxnSpLocks/>
          </p:cNvCxnSpPr>
          <p:nvPr/>
        </p:nvCxnSpPr>
        <p:spPr>
          <a:xfrm flipH="1" flipV="1">
            <a:off x="1669751" y="2762446"/>
            <a:ext cx="112110" cy="13152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4416692-78CA-4D15-AC3D-C683F75E0360}"/>
              </a:ext>
            </a:extLst>
          </p:cNvPr>
          <p:cNvCxnSpPr>
            <a:cxnSpLocks/>
          </p:cNvCxnSpPr>
          <p:nvPr/>
        </p:nvCxnSpPr>
        <p:spPr>
          <a:xfrm flipH="1">
            <a:off x="1672330" y="3682869"/>
            <a:ext cx="213064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6FA2382-BBE3-4D7A-84FF-81177E0ACBC6}"/>
              </a:ext>
            </a:extLst>
          </p:cNvPr>
          <p:cNvCxnSpPr>
            <a:cxnSpLocks/>
          </p:cNvCxnSpPr>
          <p:nvPr/>
        </p:nvCxnSpPr>
        <p:spPr>
          <a:xfrm>
            <a:off x="2557537" y="3319351"/>
            <a:ext cx="171882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89343D0-D08A-4581-962A-86B3C9B954CC}"/>
              </a:ext>
            </a:extLst>
          </p:cNvPr>
          <p:cNvCxnSpPr>
            <a:cxnSpLocks/>
          </p:cNvCxnSpPr>
          <p:nvPr/>
        </p:nvCxnSpPr>
        <p:spPr>
          <a:xfrm flipV="1">
            <a:off x="2529509" y="3033246"/>
            <a:ext cx="116391" cy="145968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B54D0D0-191F-497E-8E03-4774223FF593}"/>
              </a:ext>
            </a:extLst>
          </p:cNvPr>
          <p:cNvCxnSpPr>
            <a:cxnSpLocks/>
          </p:cNvCxnSpPr>
          <p:nvPr/>
        </p:nvCxnSpPr>
        <p:spPr>
          <a:xfrm flipV="1">
            <a:off x="2091758" y="2669437"/>
            <a:ext cx="112110" cy="13152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8A46ADB-0E0C-4BE9-A36E-25EC6F962555}"/>
              </a:ext>
            </a:extLst>
          </p:cNvPr>
          <p:cNvCxnSpPr>
            <a:cxnSpLocks/>
          </p:cNvCxnSpPr>
          <p:nvPr/>
        </p:nvCxnSpPr>
        <p:spPr>
          <a:xfrm>
            <a:off x="2179675" y="3515432"/>
            <a:ext cx="177069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C3EF797-3703-47EF-B34F-0DDB73C7D6F5}"/>
              </a:ext>
            </a:extLst>
          </p:cNvPr>
          <p:cNvCxnSpPr>
            <a:cxnSpLocks/>
          </p:cNvCxnSpPr>
          <p:nvPr/>
        </p:nvCxnSpPr>
        <p:spPr>
          <a:xfrm>
            <a:off x="2274385" y="3142243"/>
            <a:ext cx="155673" cy="141305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AD48A3B-0BDC-4E36-B309-FB176EDD6A5A}"/>
              </a:ext>
            </a:extLst>
          </p:cNvPr>
          <p:cNvCxnSpPr>
            <a:cxnSpLocks/>
          </p:cNvCxnSpPr>
          <p:nvPr/>
        </p:nvCxnSpPr>
        <p:spPr>
          <a:xfrm flipV="1">
            <a:off x="2054015" y="2170448"/>
            <a:ext cx="116391" cy="145968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16C7685-6F92-4DC7-A3BE-86B1EDF401C7}"/>
              </a:ext>
            </a:extLst>
          </p:cNvPr>
          <p:cNvCxnSpPr>
            <a:cxnSpLocks/>
          </p:cNvCxnSpPr>
          <p:nvPr/>
        </p:nvCxnSpPr>
        <p:spPr>
          <a:xfrm flipV="1">
            <a:off x="2114351" y="2364228"/>
            <a:ext cx="112110" cy="131529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EAD419D-CEAE-43E8-AE85-1DDF6D39D121}"/>
              </a:ext>
            </a:extLst>
          </p:cNvPr>
          <p:cNvCxnSpPr>
            <a:cxnSpLocks/>
          </p:cNvCxnSpPr>
          <p:nvPr/>
        </p:nvCxnSpPr>
        <p:spPr>
          <a:xfrm>
            <a:off x="2708652" y="3988431"/>
            <a:ext cx="121804" cy="138263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11CB64-7896-42BD-9AE6-FE1C10757A4C}"/>
              </a:ext>
            </a:extLst>
          </p:cNvPr>
          <p:cNvCxnSpPr>
            <a:cxnSpLocks/>
          </p:cNvCxnSpPr>
          <p:nvPr/>
        </p:nvCxnSpPr>
        <p:spPr>
          <a:xfrm flipV="1">
            <a:off x="2661917" y="3849521"/>
            <a:ext cx="156026" cy="1392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D4FE515-84BC-4D83-B486-73DFBF2CC03A}"/>
              </a:ext>
            </a:extLst>
          </p:cNvPr>
          <p:cNvCxnSpPr>
            <a:cxnSpLocks/>
          </p:cNvCxnSpPr>
          <p:nvPr/>
        </p:nvCxnSpPr>
        <p:spPr>
          <a:xfrm flipV="1">
            <a:off x="2274385" y="3763963"/>
            <a:ext cx="139963" cy="7298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AFABC63-A68B-4E12-B044-0D9270D49ACD}"/>
              </a:ext>
            </a:extLst>
          </p:cNvPr>
          <p:cNvCxnSpPr>
            <a:cxnSpLocks/>
          </p:cNvCxnSpPr>
          <p:nvPr/>
        </p:nvCxnSpPr>
        <p:spPr>
          <a:xfrm flipV="1">
            <a:off x="2314995" y="4367507"/>
            <a:ext cx="159495" cy="54963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FF01666-5C41-4982-8F37-ACBC904BD231}"/>
              </a:ext>
            </a:extLst>
          </p:cNvPr>
          <p:cNvCxnSpPr>
            <a:cxnSpLocks/>
          </p:cNvCxnSpPr>
          <p:nvPr/>
        </p:nvCxnSpPr>
        <p:spPr>
          <a:xfrm flipV="1">
            <a:off x="2280153" y="4057563"/>
            <a:ext cx="153182" cy="33621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50AFFBB7-37E9-4AD8-B493-734F0EA85113}"/>
              </a:ext>
            </a:extLst>
          </p:cNvPr>
          <p:cNvCxnSpPr>
            <a:cxnSpLocks/>
          </p:cNvCxnSpPr>
          <p:nvPr/>
        </p:nvCxnSpPr>
        <p:spPr>
          <a:xfrm flipV="1">
            <a:off x="2274385" y="4638122"/>
            <a:ext cx="186091" cy="53188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9C0BBCFB-34BC-4FC9-AE53-5BDB6428A4A4}"/>
              </a:ext>
            </a:extLst>
          </p:cNvPr>
          <p:cNvCxnSpPr>
            <a:cxnSpLocks/>
          </p:cNvCxnSpPr>
          <p:nvPr/>
        </p:nvCxnSpPr>
        <p:spPr>
          <a:xfrm flipH="1">
            <a:off x="1653610" y="3142243"/>
            <a:ext cx="145134" cy="141305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22E073D-BBD9-469B-9CD7-8F3C5CC7245D}"/>
              </a:ext>
            </a:extLst>
          </p:cNvPr>
          <p:cNvCxnSpPr>
            <a:cxnSpLocks/>
          </p:cNvCxnSpPr>
          <p:nvPr/>
        </p:nvCxnSpPr>
        <p:spPr>
          <a:xfrm flipH="1">
            <a:off x="1690074" y="3460162"/>
            <a:ext cx="177575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6DCF6CF3-15C3-463F-859F-9496BBCD32E5}"/>
              </a:ext>
            </a:extLst>
          </p:cNvPr>
          <p:cNvCxnSpPr>
            <a:cxnSpLocks/>
          </p:cNvCxnSpPr>
          <p:nvPr/>
        </p:nvCxnSpPr>
        <p:spPr>
          <a:xfrm flipH="1">
            <a:off x="1245635" y="3936110"/>
            <a:ext cx="99226" cy="173302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571FE10-A4BF-45B6-A09B-45C3FA6A7851}"/>
              </a:ext>
            </a:extLst>
          </p:cNvPr>
          <p:cNvCxnSpPr>
            <a:cxnSpLocks/>
          </p:cNvCxnSpPr>
          <p:nvPr/>
        </p:nvCxnSpPr>
        <p:spPr>
          <a:xfrm flipH="1" flipV="1">
            <a:off x="1293606" y="3718176"/>
            <a:ext cx="156026" cy="1392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495667C-2745-4502-BAA8-039A417BE796}"/>
              </a:ext>
            </a:extLst>
          </p:cNvPr>
          <p:cNvCxnSpPr>
            <a:cxnSpLocks/>
          </p:cNvCxnSpPr>
          <p:nvPr/>
        </p:nvCxnSpPr>
        <p:spPr>
          <a:xfrm flipH="1" flipV="1">
            <a:off x="1662355" y="3941715"/>
            <a:ext cx="139963" cy="7298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6F201AF-0782-4B2E-9340-20CF29F42747}"/>
              </a:ext>
            </a:extLst>
          </p:cNvPr>
          <p:cNvCxnSpPr>
            <a:cxnSpLocks/>
          </p:cNvCxnSpPr>
          <p:nvPr/>
        </p:nvCxnSpPr>
        <p:spPr>
          <a:xfrm flipH="1" flipV="1">
            <a:off x="1601030" y="4233064"/>
            <a:ext cx="159495" cy="54963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8943B5F-3C4B-4052-85BE-37FD0A82CD5B}"/>
              </a:ext>
            </a:extLst>
          </p:cNvPr>
          <p:cNvCxnSpPr>
            <a:cxnSpLocks/>
          </p:cNvCxnSpPr>
          <p:nvPr/>
        </p:nvCxnSpPr>
        <p:spPr>
          <a:xfrm flipV="1">
            <a:off x="2301226" y="5191576"/>
            <a:ext cx="153182" cy="33621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4ED0CD85-069D-4299-99FC-96EF8F7DED3A}"/>
              </a:ext>
            </a:extLst>
          </p:cNvPr>
          <p:cNvCxnSpPr>
            <a:cxnSpLocks/>
          </p:cNvCxnSpPr>
          <p:nvPr/>
        </p:nvCxnSpPr>
        <p:spPr>
          <a:xfrm flipH="1" flipV="1">
            <a:off x="1607561" y="4471346"/>
            <a:ext cx="152964" cy="41136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5B7AC74-B25F-431C-A3B1-58FEC7746A3C}"/>
              </a:ext>
            </a:extLst>
          </p:cNvPr>
          <p:cNvCxnSpPr>
            <a:cxnSpLocks/>
          </p:cNvCxnSpPr>
          <p:nvPr/>
        </p:nvCxnSpPr>
        <p:spPr>
          <a:xfrm flipH="1">
            <a:off x="1798744" y="5814379"/>
            <a:ext cx="9320" cy="171016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DF3F953-1536-4003-9405-786088434594}"/>
              </a:ext>
            </a:extLst>
          </p:cNvPr>
          <p:cNvCxnSpPr>
            <a:cxnSpLocks/>
          </p:cNvCxnSpPr>
          <p:nvPr/>
        </p:nvCxnSpPr>
        <p:spPr>
          <a:xfrm flipH="1" flipV="1">
            <a:off x="1697419" y="5528473"/>
            <a:ext cx="145134" cy="1235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647EC40B-80C4-44D6-B245-641D3B91D315}"/>
              </a:ext>
            </a:extLst>
          </p:cNvPr>
          <p:cNvCxnSpPr>
            <a:cxnSpLocks/>
          </p:cNvCxnSpPr>
          <p:nvPr/>
        </p:nvCxnSpPr>
        <p:spPr>
          <a:xfrm flipH="1">
            <a:off x="1344861" y="3501924"/>
            <a:ext cx="177575" cy="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AFFF467-B47D-4C44-92C5-682432B21CFD}"/>
              </a:ext>
            </a:extLst>
          </p:cNvPr>
          <p:cNvCxnSpPr>
            <a:cxnSpLocks/>
          </p:cNvCxnSpPr>
          <p:nvPr/>
        </p:nvCxnSpPr>
        <p:spPr>
          <a:xfrm flipH="1" flipV="1">
            <a:off x="1969380" y="2114911"/>
            <a:ext cx="36989" cy="164285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DF9BD0E1-50A9-4169-8018-ADB79D6E4890}"/>
              </a:ext>
            </a:extLst>
          </p:cNvPr>
          <p:cNvCxnSpPr>
            <a:cxnSpLocks/>
          </p:cNvCxnSpPr>
          <p:nvPr/>
        </p:nvCxnSpPr>
        <p:spPr>
          <a:xfrm flipH="1" flipV="1">
            <a:off x="1655224" y="4705183"/>
            <a:ext cx="156026" cy="1392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30BDE74-5F7C-4BE6-BBD0-48B9016853C9}"/>
              </a:ext>
            </a:extLst>
          </p:cNvPr>
          <p:cNvCxnSpPr>
            <a:cxnSpLocks/>
          </p:cNvCxnSpPr>
          <p:nvPr/>
        </p:nvCxnSpPr>
        <p:spPr>
          <a:xfrm flipH="1" flipV="1">
            <a:off x="1917894" y="2504052"/>
            <a:ext cx="139963" cy="7298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68BE1BA-AACC-4720-9990-ABA01E1A15F9}"/>
              </a:ext>
            </a:extLst>
          </p:cNvPr>
          <p:cNvCxnSpPr>
            <a:cxnSpLocks/>
          </p:cNvCxnSpPr>
          <p:nvPr/>
        </p:nvCxnSpPr>
        <p:spPr>
          <a:xfrm flipH="1" flipV="1">
            <a:off x="1621246" y="5239204"/>
            <a:ext cx="159495" cy="54963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6D6C070-4497-4A91-9404-3EBC214BE938}"/>
              </a:ext>
            </a:extLst>
          </p:cNvPr>
          <p:cNvCxnSpPr>
            <a:cxnSpLocks/>
          </p:cNvCxnSpPr>
          <p:nvPr/>
        </p:nvCxnSpPr>
        <p:spPr>
          <a:xfrm flipH="1" flipV="1">
            <a:off x="1629832" y="4911757"/>
            <a:ext cx="153182" cy="33621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61554AD3-7F64-4C13-9F60-880E68DFDA47}"/>
              </a:ext>
            </a:extLst>
          </p:cNvPr>
          <p:cNvCxnSpPr>
            <a:cxnSpLocks/>
          </p:cNvCxnSpPr>
          <p:nvPr/>
        </p:nvCxnSpPr>
        <p:spPr>
          <a:xfrm flipH="1" flipV="1">
            <a:off x="1828162" y="2355678"/>
            <a:ext cx="152964" cy="41136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9F3A6CF5-7962-4859-A3C1-F677AD33FA74}"/>
              </a:ext>
            </a:extLst>
          </p:cNvPr>
          <p:cNvCxnSpPr>
            <a:cxnSpLocks/>
          </p:cNvCxnSpPr>
          <p:nvPr/>
        </p:nvCxnSpPr>
        <p:spPr>
          <a:xfrm>
            <a:off x="2274385" y="5814379"/>
            <a:ext cx="115375" cy="101320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C1AB1D4E-19FD-4196-9B69-6266B6032FF8}"/>
              </a:ext>
            </a:extLst>
          </p:cNvPr>
          <p:cNvCxnSpPr>
            <a:cxnSpLocks/>
          </p:cNvCxnSpPr>
          <p:nvPr/>
        </p:nvCxnSpPr>
        <p:spPr>
          <a:xfrm flipH="1">
            <a:off x="2467854" y="5985395"/>
            <a:ext cx="17562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0956DDB6-7367-43F7-9C53-A2F3CEE084EB}"/>
              </a:ext>
            </a:extLst>
          </p:cNvPr>
          <p:cNvCxnSpPr>
            <a:cxnSpLocks/>
          </p:cNvCxnSpPr>
          <p:nvPr/>
        </p:nvCxnSpPr>
        <p:spPr>
          <a:xfrm flipH="1" flipV="1">
            <a:off x="1380744" y="3187475"/>
            <a:ext cx="164427" cy="86154"/>
          </a:xfrm>
          <a:prstGeom prst="straightConnector1">
            <a:avLst/>
          </a:prstGeom>
          <a:ln w="3810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E8F0D4DB-CE51-484D-80AE-11AD10197E93}"/>
              </a:ext>
            </a:extLst>
          </p:cNvPr>
          <p:cNvCxnSpPr>
            <a:cxnSpLocks/>
          </p:cNvCxnSpPr>
          <p:nvPr/>
        </p:nvCxnSpPr>
        <p:spPr>
          <a:xfrm flipV="1">
            <a:off x="2344366" y="6028787"/>
            <a:ext cx="0" cy="1815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559272E8-CB89-4C72-A57B-C22866C866C3}"/>
              </a:ext>
            </a:extLst>
          </p:cNvPr>
          <p:cNvCxnSpPr>
            <a:cxnSpLocks/>
          </p:cNvCxnSpPr>
          <p:nvPr/>
        </p:nvCxnSpPr>
        <p:spPr>
          <a:xfrm>
            <a:off x="1444177" y="5528473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4BEB877-389D-4041-AF98-6A8F54091009}"/>
              </a:ext>
            </a:extLst>
          </p:cNvPr>
          <p:cNvCxnSpPr>
            <a:cxnSpLocks/>
          </p:cNvCxnSpPr>
          <p:nvPr/>
        </p:nvCxnSpPr>
        <p:spPr>
          <a:xfrm>
            <a:off x="1416917" y="5814379"/>
            <a:ext cx="21103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4B97EEC-163E-41F2-ABB9-00783BA546CE}"/>
              </a:ext>
            </a:extLst>
          </p:cNvPr>
          <p:cNvCxnSpPr>
            <a:cxnSpLocks/>
          </p:cNvCxnSpPr>
          <p:nvPr/>
        </p:nvCxnSpPr>
        <p:spPr>
          <a:xfrm flipV="1">
            <a:off x="1406044" y="4453441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D1A3815-E122-4211-BE33-038005EF1E3F}"/>
              </a:ext>
            </a:extLst>
          </p:cNvPr>
          <p:cNvCxnSpPr>
            <a:cxnSpLocks/>
          </p:cNvCxnSpPr>
          <p:nvPr/>
        </p:nvCxnSpPr>
        <p:spPr>
          <a:xfrm flipV="1">
            <a:off x="1742976" y="6028787"/>
            <a:ext cx="0" cy="16332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0B0023AB-6930-499F-872E-50E24D0C8508}"/>
              </a:ext>
            </a:extLst>
          </p:cNvPr>
          <p:cNvCxnSpPr>
            <a:cxnSpLocks/>
          </p:cNvCxnSpPr>
          <p:nvPr/>
        </p:nvCxnSpPr>
        <p:spPr>
          <a:xfrm>
            <a:off x="1416917" y="5188579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85AEA976-2E5C-4BE8-885A-5073BD6300FA}"/>
              </a:ext>
            </a:extLst>
          </p:cNvPr>
          <p:cNvCxnSpPr>
            <a:cxnSpLocks/>
          </p:cNvCxnSpPr>
          <p:nvPr/>
        </p:nvCxnSpPr>
        <p:spPr>
          <a:xfrm flipV="1">
            <a:off x="1486975" y="6016147"/>
            <a:ext cx="107011" cy="1162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C4177A5-7991-4363-A207-3E084316A5EE}"/>
              </a:ext>
            </a:extLst>
          </p:cNvPr>
          <p:cNvCxnSpPr>
            <a:cxnSpLocks/>
          </p:cNvCxnSpPr>
          <p:nvPr/>
        </p:nvCxnSpPr>
        <p:spPr>
          <a:xfrm flipV="1">
            <a:off x="1428780" y="4746016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75D30894-74E6-4335-84FA-F0DFB5103D27}"/>
              </a:ext>
            </a:extLst>
          </p:cNvPr>
          <p:cNvCxnSpPr>
            <a:cxnSpLocks/>
          </p:cNvCxnSpPr>
          <p:nvPr/>
        </p:nvCxnSpPr>
        <p:spPr>
          <a:xfrm flipH="1">
            <a:off x="2491213" y="5120568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9A94126A-59A1-4EB7-B1C4-366502CC1BAD}"/>
              </a:ext>
            </a:extLst>
          </p:cNvPr>
          <p:cNvCxnSpPr>
            <a:cxnSpLocks/>
          </p:cNvCxnSpPr>
          <p:nvPr/>
        </p:nvCxnSpPr>
        <p:spPr>
          <a:xfrm flipH="1">
            <a:off x="2458328" y="5406474"/>
            <a:ext cx="21103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7928AFA2-F304-4A6B-A220-C15021FD46A4}"/>
              </a:ext>
            </a:extLst>
          </p:cNvPr>
          <p:cNvCxnSpPr>
            <a:cxnSpLocks/>
          </p:cNvCxnSpPr>
          <p:nvPr/>
        </p:nvCxnSpPr>
        <p:spPr>
          <a:xfrm flipH="1" flipV="1">
            <a:off x="2513260" y="4142426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A51209D3-EE7A-4AC0-B8F9-6A42F0910212}"/>
              </a:ext>
            </a:extLst>
          </p:cNvPr>
          <p:cNvCxnSpPr>
            <a:cxnSpLocks/>
          </p:cNvCxnSpPr>
          <p:nvPr/>
        </p:nvCxnSpPr>
        <p:spPr>
          <a:xfrm flipH="1" flipV="1">
            <a:off x="2855910" y="4215410"/>
            <a:ext cx="84769" cy="10878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C59D173C-A53D-46C4-80D6-306B2F2A2EDD}"/>
              </a:ext>
            </a:extLst>
          </p:cNvPr>
          <p:cNvCxnSpPr>
            <a:cxnSpLocks/>
          </p:cNvCxnSpPr>
          <p:nvPr/>
        </p:nvCxnSpPr>
        <p:spPr>
          <a:xfrm flipH="1">
            <a:off x="2524133" y="4877564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00186A96-6543-4901-8A23-F34A135A4A60}"/>
              </a:ext>
            </a:extLst>
          </p:cNvPr>
          <p:cNvCxnSpPr>
            <a:cxnSpLocks/>
          </p:cNvCxnSpPr>
          <p:nvPr/>
        </p:nvCxnSpPr>
        <p:spPr>
          <a:xfrm flipH="1" flipV="1">
            <a:off x="2447489" y="5628096"/>
            <a:ext cx="107011" cy="1162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46341D35-3D49-430C-BBC1-A1F72258BBC7}"/>
              </a:ext>
            </a:extLst>
          </p:cNvPr>
          <p:cNvCxnSpPr>
            <a:cxnSpLocks/>
          </p:cNvCxnSpPr>
          <p:nvPr/>
        </p:nvCxnSpPr>
        <p:spPr>
          <a:xfrm flipH="1" flipV="1">
            <a:off x="2535996" y="4435001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5CD8F211-0CE5-49A2-A88D-F9492EAF4D45}"/>
              </a:ext>
            </a:extLst>
          </p:cNvPr>
          <p:cNvCxnSpPr>
            <a:cxnSpLocks/>
          </p:cNvCxnSpPr>
          <p:nvPr/>
        </p:nvCxnSpPr>
        <p:spPr>
          <a:xfrm>
            <a:off x="1267108" y="2764695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AE27F5FD-02EC-4636-B791-325799C2FB4E}"/>
              </a:ext>
            </a:extLst>
          </p:cNvPr>
          <p:cNvCxnSpPr>
            <a:cxnSpLocks/>
          </p:cNvCxnSpPr>
          <p:nvPr/>
        </p:nvCxnSpPr>
        <p:spPr>
          <a:xfrm>
            <a:off x="1113108" y="3106230"/>
            <a:ext cx="21103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EAB63118-2BC5-433B-BA88-06A23A00C4C4}"/>
              </a:ext>
            </a:extLst>
          </p:cNvPr>
          <p:cNvCxnSpPr>
            <a:cxnSpLocks/>
          </p:cNvCxnSpPr>
          <p:nvPr/>
        </p:nvCxnSpPr>
        <p:spPr>
          <a:xfrm flipV="1">
            <a:off x="1593986" y="2419360"/>
            <a:ext cx="154283" cy="477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A26F142-28B7-46A5-94A0-FA4E592EC9A1}"/>
              </a:ext>
            </a:extLst>
          </p:cNvPr>
          <p:cNvCxnSpPr>
            <a:cxnSpLocks/>
          </p:cNvCxnSpPr>
          <p:nvPr/>
        </p:nvCxnSpPr>
        <p:spPr>
          <a:xfrm flipH="1">
            <a:off x="2447193" y="2507632"/>
            <a:ext cx="101717" cy="1476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B25473F3-539F-40FE-96E6-F4BCA365239C}"/>
              </a:ext>
            </a:extLst>
          </p:cNvPr>
          <p:cNvCxnSpPr>
            <a:cxnSpLocks/>
          </p:cNvCxnSpPr>
          <p:nvPr/>
        </p:nvCxnSpPr>
        <p:spPr>
          <a:xfrm>
            <a:off x="1505451" y="2577036"/>
            <a:ext cx="164300" cy="757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746F0F6-0237-4C8D-9256-DBDD261CABBE}"/>
              </a:ext>
            </a:extLst>
          </p:cNvPr>
          <p:cNvCxnSpPr>
            <a:cxnSpLocks/>
          </p:cNvCxnSpPr>
          <p:nvPr/>
        </p:nvCxnSpPr>
        <p:spPr>
          <a:xfrm>
            <a:off x="1069366" y="3437939"/>
            <a:ext cx="202765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F23BEAE2-5B85-43B5-B518-9A07353E4A28}"/>
              </a:ext>
            </a:extLst>
          </p:cNvPr>
          <p:cNvCxnSpPr>
            <a:cxnSpLocks/>
          </p:cNvCxnSpPr>
          <p:nvPr/>
        </p:nvCxnSpPr>
        <p:spPr>
          <a:xfrm flipV="1">
            <a:off x="1607561" y="2221722"/>
            <a:ext cx="148053" cy="143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D1A846A8-1564-4735-8D35-B12BEA983112}"/>
              </a:ext>
            </a:extLst>
          </p:cNvPr>
          <p:cNvCxnSpPr>
            <a:cxnSpLocks/>
          </p:cNvCxnSpPr>
          <p:nvPr/>
        </p:nvCxnSpPr>
        <p:spPr>
          <a:xfrm flipH="1">
            <a:off x="2643478" y="2665226"/>
            <a:ext cx="155161" cy="1357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FE04A976-8BB7-4AA4-950C-7909E84588A0}"/>
              </a:ext>
            </a:extLst>
          </p:cNvPr>
          <p:cNvCxnSpPr>
            <a:cxnSpLocks/>
          </p:cNvCxnSpPr>
          <p:nvPr/>
        </p:nvCxnSpPr>
        <p:spPr>
          <a:xfrm flipH="1">
            <a:off x="2757533" y="2951869"/>
            <a:ext cx="150744" cy="566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49D738EF-53B9-4C1E-8690-8C142BE15D36}"/>
              </a:ext>
            </a:extLst>
          </p:cNvPr>
          <p:cNvCxnSpPr>
            <a:cxnSpLocks/>
          </p:cNvCxnSpPr>
          <p:nvPr/>
        </p:nvCxnSpPr>
        <p:spPr>
          <a:xfrm flipV="1">
            <a:off x="1080907" y="4106415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01816AD2-A6B5-4521-AE36-A4524936664C}"/>
              </a:ext>
            </a:extLst>
          </p:cNvPr>
          <p:cNvCxnSpPr>
            <a:cxnSpLocks/>
          </p:cNvCxnSpPr>
          <p:nvPr/>
        </p:nvCxnSpPr>
        <p:spPr>
          <a:xfrm flipH="1">
            <a:off x="2823940" y="3611225"/>
            <a:ext cx="17401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D7EE5BFD-5FB5-4A88-8AFB-FE49A976567C}"/>
              </a:ext>
            </a:extLst>
          </p:cNvPr>
          <p:cNvCxnSpPr>
            <a:cxnSpLocks/>
          </p:cNvCxnSpPr>
          <p:nvPr/>
        </p:nvCxnSpPr>
        <p:spPr>
          <a:xfrm flipV="1">
            <a:off x="1219172" y="4353944"/>
            <a:ext cx="51255" cy="1609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E29CDB08-4153-4AA6-8796-D53EA77D4802}"/>
              </a:ext>
            </a:extLst>
          </p:cNvPr>
          <p:cNvCxnSpPr>
            <a:cxnSpLocks/>
          </p:cNvCxnSpPr>
          <p:nvPr/>
        </p:nvCxnSpPr>
        <p:spPr>
          <a:xfrm flipH="1">
            <a:off x="2798639" y="3292307"/>
            <a:ext cx="199312" cy="238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6611C254-1FBB-428A-8483-2A5AA0C6C2A1}"/>
              </a:ext>
            </a:extLst>
          </p:cNvPr>
          <p:cNvCxnSpPr>
            <a:cxnSpLocks/>
          </p:cNvCxnSpPr>
          <p:nvPr/>
        </p:nvCxnSpPr>
        <p:spPr>
          <a:xfrm flipV="1">
            <a:off x="1101395" y="3718176"/>
            <a:ext cx="116391" cy="1459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24D925CB-1006-4227-915B-E04CE9F3AA5B}"/>
              </a:ext>
            </a:extLst>
          </p:cNvPr>
          <p:cNvCxnSpPr>
            <a:cxnSpLocks/>
          </p:cNvCxnSpPr>
          <p:nvPr/>
        </p:nvCxnSpPr>
        <p:spPr>
          <a:xfrm flipH="1">
            <a:off x="2908277" y="3864144"/>
            <a:ext cx="177069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3D50EDC0-BC79-45DA-ABE1-D0CD0F6DA230}"/>
              </a:ext>
            </a:extLst>
          </p:cNvPr>
          <p:cNvCxnSpPr>
            <a:cxnSpLocks/>
          </p:cNvCxnSpPr>
          <p:nvPr/>
        </p:nvCxnSpPr>
        <p:spPr>
          <a:xfrm flipH="1">
            <a:off x="2874309" y="4091184"/>
            <a:ext cx="21103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50077C62-43DD-4FFA-A80C-E535D0B5E24A}"/>
              </a:ext>
            </a:extLst>
          </p:cNvPr>
          <p:cNvCxnSpPr>
            <a:cxnSpLocks/>
          </p:cNvCxnSpPr>
          <p:nvPr/>
        </p:nvCxnSpPr>
        <p:spPr>
          <a:xfrm flipH="1">
            <a:off x="2287006" y="2042884"/>
            <a:ext cx="143052" cy="1143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36B6E4C6-FE4F-42E4-8EB2-B995813D2D57}"/>
              </a:ext>
            </a:extLst>
          </p:cNvPr>
          <p:cNvCxnSpPr>
            <a:cxnSpLocks/>
          </p:cNvCxnSpPr>
          <p:nvPr/>
        </p:nvCxnSpPr>
        <p:spPr>
          <a:xfrm flipH="1">
            <a:off x="2311549" y="2322702"/>
            <a:ext cx="170704" cy="5323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BC0316ED-6954-4688-85A8-83E9D674DA07}"/>
              </a:ext>
            </a:extLst>
          </p:cNvPr>
          <p:cNvCxnSpPr>
            <a:cxnSpLocks/>
          </p:cNvCxnSpPr>
          <p:nvPr/>
        </p:nvCxnSpPr>
        <p:spPr>
          <a:xfrm flipH="1">
            <a:off x="2139127" y="1866656"/>
            <a:ext cx="8686" cy="16935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6B1BFD50-9341-4D4C-8277-1FAB9E9AAE0C}"/>
              </a:ext>
            </a:extLst>
          </p:cNvPr>
          <p:cNvCxnSpPr>
            <a:cxnSpLocks/>
          </p:cNvCxnSpPr>
          <p:nvPr/>
        </p:nvCxnSpPr>
        <p:spPr>
          <a:xfrm flipH="1">
            <a:off x="1861422" y="1887324"/>
            <a:ext cx="8686" cy="16935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B704D86-AA0A-40AB-BDA1-4FB88EA489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548" y="1972000"/>
            <a:ext cx="5703150" cy="4168415"/>
          </a:xfrm>
          <a:prstGeom prst="rect">
            <a:avLst/>
          </a:prstGeom>
        </p:spPr>
      </p:pic>
      <p:pic>
        <p:nvPicPr>
          <p:cNvPr id="82" name="Picture 2" descr="Kinh nghiệm leo núi an toàn cho người đam mê chinh phục">
            <a:extLst>
              <a:ext uri="{FF2B5EF4-FFF2-40B4-BE49-F238E27FC236}">
                <a16:creationId xmlns:a16="http://schemas.microsoft.com/office/drawing/2014/main" id="{87DCE6E7-C7D4-400B-A3E2-88B549CF6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861" y="1972000"/>
            <a:ext cx="4383199" cy="41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HANG ĐỘNG NÚI LỬA CHƯ B&amp;#39;LUK- ĐIỂM ĐẾN DU LỊCH MỚI CỦA TÂY NGUYÊN |  Antamtour.vn">
            <a:extLst>
              <a:ext uri="{FF2B5EF4-FFF2-40B4-BE49-F238E27FC236}">
                <a16:creationId xmlns:a16="http://schemas.microsoft.com/office/drawing/2014/main" id="{2898DF4B-D32F-4A97-B07A-D3B20AAE11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4" t="20875"/>
          <a:stretch/>
        </p:blipFill>
        <p:spPr bwMode="auto">
          <a:xfrm>
            <a:off x="3961564" y="1983771"/>
            <a:ext cx="4479755" cy="415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TextBox 83">
            <a:extLst>
              <a:ext uri="{FF2B5EF4-FFF2-40B4-BE49-F238E27FC236}">
                <a16:creationId xmlns:a16="http://schemas.microsoft.com/office/drawing/2014/main" id="{5C703FEB-10B8-48F4-BDD0-55598BABF579}"/>
              </a:ext>
            </a:extLst>
          </p:cNvPr>
          <p:cNvSpPr txBox="1"/>
          <p:nvPr/>
        </p:nvSpPr>
        <p:spPr>
          <a:xfrm>
            <a:off x="7061215" y="5151042"/>
            <a:ext cx="3014293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latin typeface="+mj-lt"/>
              </a:rPr>
              <a:t>Cần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mang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theo</a:t>
            </a:r>
            <a:endParaRPr lang="en-US" sz="2800" b="1" dirty="0">
              <a:latin typeface="+mj-lt"/>
            </a:endParaRPr>
          </a:p>
          <a:p>
            <a:pPr algn="ctr"/>
            <a:r>
              <a:rPr lang="en-US" sz="2800" b="1" dirty="0" err="1">
                <a:latin typeface="+mj-lt"/>
              </a:rPr>
              <a:t>bình</a:t>
            </a:r>
            <a:r>
              <a:rPr lang="en-US" sz="2800" b="1" dirty="0">
                <a:latin typeface="+mj-lt"/>
              </a:rPr>
              <a:t> Oxi </a:t>
            </a:r>
            <a:r>
              <a:rPr lang="en-US" sz="2800" b="1" dirty="0" err="1">
                <a:latin typeface="+mj-lt"/>
              </a:rPr>
              <a:t>dự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trữ</a:t>
            </a:r>
            <a:endParaRPr lang="en-US" sz="2800" b="1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05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194"/>
    </mc:Choice>
    <mc:Fallback xmlns="">
      <p:transition spd="slow" advClick="0" advTm="55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6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7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7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7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8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8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8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9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29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0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0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0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1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1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1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2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2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2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3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33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3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3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2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5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5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5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6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6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6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7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6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0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8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84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8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9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93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4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96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97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99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0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2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8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9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11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14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5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17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8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20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1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23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4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2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7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29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0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2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3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9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41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2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44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5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47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50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1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53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4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5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59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0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62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3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7" presetClass="emph" presetSubtype="2" repeatCount="indefinite" nodeType="withEffect">
                                  <p:stCondLst>
                                    <p:cond delay="10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65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6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7C54DA-E03E-4866-8F9D-3208924152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21"/>
          <a:stretch/>
        </p:blipFill>
        <p:spPr>
          <a:xfrm>
            <a:off x="0" y="0"/>
            <a:ext cx="6290441" cy="40178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553312-4057-4972-B297-2423E9A40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17818"/>
            <a:ext cx="3153103" cy="28377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35C397-6D99-4495-A359-9D2A255A21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3103" y="4015429"/>
            <a:ext cx="3137338" cy="28401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429C31-BD11-4291-8C41-D714491DD3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0440" y="-1"/>
            <a:ext cx="5901559" cy="4013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4A371B-AA08-4FC2-9A84-0680FE7C31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0438" y="4015429"/>
            <a:ext cx="2963921" cy="28425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527E62-15CE-4DB6-AE16-DA1AB8B3F5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4359" y="4013039"/>
            <a:ext cx="2955705" cy="2840182"/>
          </a:xfrm>
          <a:prstGeom prst="rect">
            <a:avLst/>
          </a:prstGeom>
        </p:spPr>
      </p:pic>
      <p:pic>
        <p:nvPicPr>
          <p:cNvPr id="1026" name="Picture 2" descr="THỰC HÀNH 7 THÓI QUEN ĐỂ PHÒNG CHỐNG BỆNH COVID-19 TRONG MÙA DỊCH | Trung  Tâm y tế Yên Lạc">
            <a:extLst>
              <a:ext uri="{FF2B5EF4-FFF2-40B4-BE49-F238E27FC236}">
                <a16:creationId xmlns:a16="http://schemas.microsoft.com/office/drawing/2014/main" id="{56A447DC-86F6-402B-B94A-7C18AEE39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612" y="1428588"/>
            <a:ext cx="5901559" cy="39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ấp bách chống biến đổi khí hậu | baotintuc.vn">
            <a:extLst>
              <a:ext uri="{FF2B5EF4-FFF2-40B4-BE49-F238E27FC236}">
                <a16:creationId xmlns:a16="http://schemas.microsoft.com/office/drawing/2014/main" id="{88A0F5B5-B0BA-4498-8162-5F4505189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87"/>
            <a:ext cx="6295218" cy="393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488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2113"/>
    </mc:Choice>
    <mc:Fallback xmlns="">
      <p:transition spd="slow" advClick="0" advTm="321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PRING_QUIZ_SHAPE0">
            <a:extLst>
              <a:ext uri="{FF2B5EF4-FFF2-40B4-BE49-F238E27FC236}">
                <a16:creationId xmlns:a16="http://schemas.microsoft.com/office/drawing/2014/main" id="{319EEC89-7798-4C3F-A271-5042B0A28E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>
            <a:extLst>
              <a:ext uri="{FF2B5EF4-FFF2-40B4-BE49-F238E27FC236}">
                <a16:creationId xmlns:a16="http://schemas.microsoft.com/office/drawing/2014/main" id="{69E7DD1B-C4BB-4523-BD75-80EE35BB86E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7" name="ISPRING_QUIZ_SHAPE2">
            <a:extLst>
              <a:ext uri="{FF2B5EF4-FFF2-40B4-BE49-F238E27FC236}">
                <a16:creationId xmlns:a16="http://schemas.microsoft.com/office/drawing/2014/main" id="{F4CB79DC-88ED-4AC5-8FBD-90FDB2AD309C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9" name="ISPRING_QUIZ_SHAPE3">
            <a:extLst>
              <a:ext uri="{FF2B5EF4-FFF2-40B4-BE49-F238E27FC236}">
                <a16:creationId xmlns:a16="http://schemas.microsoft.com/office/drawing/2014/main" id="{26BF55A7-DA7A-49C0-8AF2-8C67105F79D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ISPRING_QUIZ_SHAPE4">
            <a:extLst>
              <a:ext uri="{FF2B5EF4-FFF2-40B4-BE49-F238E27FC236}">
                <a16:creationId xmlns:a16="http://schemas.microsoft.com/office/drawing/2014/main" id="{2F2D470F-A1FD-4A2B-8B4D-FACD2D5DF40A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403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363"/>
    </mc:Choice>
    <mc:Fallback xmlns="">
      <p:transition spd="slow" advClick="0" advTm="7363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817A60-70D2-49E0-BFF7-6345D7C78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Google Shape;972;p43">
            <a:extLst>
              <a:ext uri="{FF2B5EF4-FFF2-40B4-BE49-F238E27FC236}">
                <a16:creationId xmlns:a16="http://schemas.microsoft.com/office/drawing/2014/main" id="{55D96ABA-C738-4323-AC11-5402E2CF9643}"/>
              </a:ext>
            </a:extLst>
          </p:cNvPr>
          <p:cNvSpPr txBox="1">
            <a:spLocks/>
          </p:cNvSpPr>
          <p:nvPr/>
        </p:nvSpPr>
        <p:spPr>
          <a:xfrm>
            <a:off x="1202752" y="417433"/>
            <a:ext cx="4176584" cy="803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tabLst/>
              <a:defRPr/>
            </a:pPr>
            <a:r>
              <a:rPr lang="en-US" sz="2400" kern="0" dirty="0">
                <a:solidFill>
                  <a:srgbClr val="0070C0"/>
                </a:solidFill>
              </a:rPr>
              <a:t>An </a:t>
            </a:r>
            <a:r>
              <a:rPr lang="en-US" sz="2400" kern="0" dirty="0" err="1">
                <a:solidFill>
                  <a:srgbClr val="0070C0"/>
                </a:solidFill>
              </a:rPr>
              <a:t>toàn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  <a:r>
              <a:rPr lang="en-US" sz="2400" kern="0" dirty="0" err="1">
                <a:solidFill>
                  <a:srgbClr val="0070C0"/>
                </a:solidFill>
              </a:rPr>
              <a:t>khi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  <a:r>
              <a:rPr lang="en-US" sz="2400" kern="0" dirty="0" err="1">
                <a:solidFill>
                  <a:srgbClr val="0070C0"/>
                </a:solidFill>
              </a:rPr>
              <a:t>sử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  <a:r>
              <a:rPr lang="en-US" sz="2400" kern="0" dirty="0" err="1">
                <a:solidFill>
                  <a:srgbClr val="0070C0"/>
                </a:solidFill>
              </a:rPr>
              <a:t>dụng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tabLst/>
              <a:defRPr/>
            </a:pPr>
            <a:r>
              <a:rPr lang="en-US" sz="2400" kern="0" dirty="0" err="1">
                <a:solidFill>
                  <a:srgbClr val="0070C0"/>
                </a:solidFill>
              </a:rPr>
              <a:t>nồi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  <a:r>
              <a:rPr lang="en-US" sz="2400" kern="0" dirty="0" err="1">
                <a:solidFill>
                  <a:srgbClr val="0070C0"/>
                </a:solidFill>
              </a:rPr>
              <a:t>áp</a:t>
            </a:r>
            <a:r>
              <a:rPr lang="en-US" sz="2400" kern="0" dirty="0">
                <a:solidFill>
                  <a:srgbClr val="0070C0"/>
                </a:solidFill>
              </a:rPr>
              <a:t> </a:t>
            </a:r>
            <a:r>
              <a:rPr lang="en-US" sz="2400" kern="0" dirty="0" err="1">
                <a:solidFill>
                  <a:srgbClr val="0070C0"/>
                </a:solidFill>
              </a:rPr>
              <a:t>suất</a:t>
            </a:r>
            <a:endParaRPr kumimoji="0" lang="en-US" sz="2400" i="0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tserrat Black"/>
              <a:sym typeface="Montserrat Black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0060F7-985A-4499-91E0-460626EDC4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 t="14154" r="16305" b="12028"/>
          <a:stretch/>
        </p:blipFill>
        <p:spPr>
          <a:xfrm>
            <a:off x="246478" y="1798536"/>
            <a:ext cx="5907846" cy="4515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BC25B7-1413-4457-ABA7-50BFF825519A}"/>
              </a:ext>
            </a:extLst>
          </p:cNvPr>
          <p:cNvSpPr txBox="1"/>
          <p:nvPr/>
        </p:nvSpPr>
        <p:spPr>
          <a:xfrm>
            <a:off x="6582088" y="417433"/>
            <a:ext cx="4792518" cy="95410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Không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khí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trong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nồi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nóng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lên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và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không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thoát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được</a:t>
            </a:r>
            <a:r>
              <a:rPr lang="en-US" sz="2800" b="1" dirty="0">
                <a:solidFill>
                  <a:schemeClr val="bg1"/>
                </a:solidFill>
              </a:rPr>
              <a:t> ra </a:t>
            </a:r>
            <a:r>
              <a:rPr lang="en-US" sz="2800" b="1" dirty="0" err="1">
                <a:solidFill>
                  <a:schemeClr val="bg1"/>
                </a:solidFill>
              </a:rPr>
              <a:t>ngoài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081B35-3A15-4F3A-89CC-3E9C06B63217}"/>
              </a:ext>
            </a:extLst>
          </p:cNvPr>
          <p:cNvSpPr txBox="1"/>
          <p:nvPr/>
        </p:nvSpPr>
        <p:spPr>
          <a:xfrm>
            <a:off x="6582088" y="1982832"/>
            <a:ext cx="479251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</a:rPr>
              <a:t>Áp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suất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trong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nồi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tăng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cao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8DFE7E-8B8F-4C6D-8763-6F589008B51F}"/>
              </a:ext>
            </a:extLst>
          </p:cNvPr>
          <p:cNvSpPr txBox="1"/>
          <p:nvPr/>
        </p:nvSpPr>
        <p:spPr>
          <a:xfrm>
            <a:off x="6582088" y="3117344"/>
            <a:ext cx="479251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chemeClr val="bg1"/>
                </a:solidFill>
              </a:rPr>
              <a:t>Bị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đẩy</a:t>
            </a:r>
            <a:r>
              <a:rPr lang="en-US" sz="2800" b="1" dirty="0">
                <a:solidFill>
                  <a:schemeClr val="bg1"/>
                </a:solidFill>
              </a:rPr>
              <a:t> ra </a:t>
            </a:r>
            <a:r>
              <a:rPr lang="en-US" sz="2800" b="1" dirty="0" err="1">
                <a:solidFill>
                  <a:schemeClr val="bg1"/>
                </a:solidFill>
              </a:rPr>
              <a:t>ngoài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bất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err="1">
                <a:solidFill>
                  <a:schemeClr val="bg1"/>
                </a:solidFill>
              </a:rPr>
              <a:t>ngờ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C68E26-7F17-4F1F-AFBA-16406D75AA99}"/>
              </a:ext>
            </a:extLst>
          </p:cNvPr>
          <p:cNvSpPr txBox="1"/>
          <p:nvPr/>
        </p:nvSpPr>
        <p:spPr>
          <a:xfrm>
            <a:off x="6582088" y="4251856"/>
            <a:ext cx="4792518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NỔ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4F103978-CC56-452C-B967-BF3BEDD829F6}"/>
              </a:ext>
            </a:extLst>
          </p:cNvPr>
          <p:cNvSpPr/>
          <p:nvPr/>
        </p:nvSpPr>
        <p:spPr>
          <a:xfrm>
            <a:off x="8736031" y="1459612"/>
            <a:ext cx="484632" cy="52322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01D6682D-3E89-498A-A2AE-79776EA7A68F}"/>
              </a:ext>
            </a:extLst>
          </p:cNvPr>
          <p:cNvSpPr/>
          <p:nvPr/>
        </p:nvSpPr>
        <p:spPr>
          <a:xfrm>
            <a:off x="8736031" y="3727293"/>
            <a:ext cx="484632" cy="52322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D24FDFEA-C2A6-4EF1-95BA-B98841389517}"/>
              </a:ext>
            </a:extLst>
          </p:cNvPr>
          <p:cNvSpPr/>
          <p:nvPr/>
        </p:nvSpPr>
        <p:spPr>
          <a:xfrm>
            <a:off x="8736031" y="2577976"/>
            <a:ext cx="484632" cy="52322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F0363BE-2692-4975-990A-D9DF6221AEB0}"/>
              </a:ext>
            </a:extLst>
          </p:cNvPr>
          <p:cNvSpPr/>
          <p:nvPr/>
        </p:nvSpPr>
        <p:spPr>
          <a:xfrm>
            <a:off x="7105191" y="5472724"/>
            <a:ext cx="3746312" cy="84157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PHẢI XẢ VAN ÁP SUẤT TRƯỚC KHI MỞ NỒI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A26B30F4-C8BC-47EB-A619-2D6CB37A3045}"/>
              </a:ext>
            </a:extLst>
          </p:cNvPr>
          <p:cNvSpPr/>
          <p:nvPr/>
        </p:nvSpPr>
        <p:spPr>
          <a:xfrm>
            <a:off x="8736031" y="4839540"/>
            <a:ext cx="484632" cy="52322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053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5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SPRING_QUIZ_SHAPE0">
            <a:extLst>
              <a:ext uri="{FF2B5EF4-FFF2-40B4-BE49-F238E27FC236}">
                <a16:creationId xmlns:a16="http://schemas.microsoft.com/office/drawing/2014/main" id="{527BEA18-EC1C-4FA1-8E32-AE1C329038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>
            <a:extLst>
              <a:ext uri="{FF2B5EF4-FFF2-40B4-BE49-F238E27FC236}">
                <a16:creationId xmlns:a16="http://schemas.microsoft.com/office/drawing/2014/main" id="{B3079560-B205-4007-91AF-73656C5CFCA6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>
            <a:extLst>
              <a:ext uri="{FF2B5EF4-FFF2-40B4-BE49-F238E27FC236}">
                <a16:creationId xmlns:a16="http://schemas.microsoft.com/office/drawing/2014/main" id="{37A62520-D77A-4C2C-95D7-4B35AE37E324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4" name="ISPRING_QUIZ_SHAPE3">
            <a:extLst>
              <a:ext uri="{FF2B5EF4-FFF2-40B4-BE49-F238E27FC236}">
                <a16:creationId xmlns:a16="http://schemas.microsoft.com/office/drawing/2014/main" id="{921B73E8-1983-4644-A0EF-A41FE20C242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5" name="ISPRING_QUIZ_SHAPE4">
            <a:extLst>
              <a:ext uri="{FF2B5EF4-FFF2-40B4-BE49-F238E27FC236}">
                <a16:creationId xmlns:a16="http://schemas.microsoft.com/office/drawing/2014/main" id="{841FDF7C-5136-4CE0-8FC2-514A1BF7FCDC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4949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B81E2F-E9BB-4B33-842B-A5F8CFD1FF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586BDE-3B31-4F40-8396-215452C55DB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7858"/>
          <a:stretch/>
        </p:blipFill>
        <p:spPr>
          <a:xfrm>
            <a:off x="452050" y="1586299"/>
            <a:ext cx="6437871" cy="45689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90828C-AFD1-48A8-8769-DA9F741EC6FB}"/>
              </a:ext>
            </a:extLst>
          </p:cNvPr>
          <p:cNvSpPr/>
          <p:nvPr/>
        </p:nvSpPr>
        <p:spPr>
          <a:xfrm>
            <a:off x="8773297" y="1375461"/>
            <a:ext cx="3418703" cy="5535827"/>
          </a:xfrm>
          <a:prstGeom prst="rect">
            <a:avLst/>
          </a:prstGeom>
          <a:solidFill>
            <a:srgbClr val="81D2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72;p43">
            <a:extLst>
              <a:ext uri="{FF2B5EF4-FFF2-40B4-BE49-F238E27FC236}">
                <a16:creationId xmlns:a16="http://schemas.microsoft.com/office/drawing/2014/main" id="{4464A721-E355-4914-9D3A-71E1BE0C7482}"/>
              </a:ext>
            </a:extLst>
          </p:cNvPr>
          <p:cNvSpPr txBox="1">
            <a:spLocks/>
          </p:cNvSpPr>
          <p:nvPr/>
        </p:nvSpPr>
        <p:spPr>
          <a:xfrm>
            <a:off x="1468394" y="191530"/>
            <a:ext cx="9255211" cy="691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5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 Black"/>
              <a:buNone/>
              <a:defRPr sz="2400" b="0" i="0" u="none" strike="noStrike" cap="none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Montserrat Black"/>
              <a:buNone/>
              <a:tabLst/>
              <a:defRPr/>
            </a:pPr>
            <a:r>
              <a:rPr lang="en-US" sz="2800" b="1" kern="0" dirty="0" err="1">
                <a:solidFill>
                  <a:srgbClr val="0070C0"/>
                </a:solidFill>
              </a:rPr>
              <a:t>Tại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sao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nắp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của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ấm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trà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thường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có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một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lỗ</a:t>
            </a:r>
            <a:r>
              <a:rPr lang="en-US" sz="2800" b="1" kern="0" dirty="0">
                <a:solidFill>
                  <a:srgbClr val="0070C0"/>
                </a:solidFill>
              </a:rPr>
              <a:t> </a:t>
            </a:r>
            <a:r>
              <a:rPr lang="en-US" sz="2800" b="1" kern="0" dirty="0" err="1">
                <a:solidFill>
                  <a:srgbClr val="0070C0"/>
                </a:solidFill>
              </a:rPr>
              <a:t>hở</a:t>
            </a:r>
            <a:r>
              <a:rPr lang="en-US" sz="2800" b="1" kern="0" dirty="0">
                <a:solidFill>
                  <a:srgbClr val="0070C0"/>
                </a:solidFill>
              </a:rPr>
              <a:t>?</a:t>
            </a:r>
            <a:endParaRPr kumimoji="0" lang="en-US" sz="2800" b="1" i="0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tserrat Black"/>
              <a:sym typeface="Montserrat Black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6D1FE5-B64B-4368-AB71-8AC591674D0D}"/>
              </a:ext>
            </a:extLst>
          </p:cNvPr>
          <p:cNvSpPr txBox="1"/>
          <p:nvPr/>
        </p:nvSpPr>
        <p:spPr>
          <a:xfrm>
            <a:off x="7700318" y="1323117"/>
            <a:ext cx="424660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i="0" dirty="0">
                <a:solidFill>
                  <a:srgbClr val="0000CC"/>
                </a:solidFill>
                <a:effectLst/>
              </a:rPr>
              <a:t>Để rót nước dễ dàng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, </a:t>
            </a:r>
            <a:r>
              <a:rPr lang="en-US" sz="2800" b="1" dirty="0">
                <a:solidFill>
                  <a:srgbClr val="0000CC"/>
                </a:solidFill>
              </a:rPr>
              <a:t>n</a:t>
            </a:r>
            <a:r>
              <a:rPr lang="vi-VN" sz="2800" b="1" i="0" dirty="0">
                <a:solidFill>
                  <a:srgbClr val="0000CC"/>
                </a:solidFill>
                <a:effectLst/>
              </a:rPr>
              <a:t>hờ có lỗ thủng trên nắp ấm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mà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không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khí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bên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ngoài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đi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vào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bên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trong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 </a:t>
            </a:r>
            <a:r>
              <a:rPr lang="en-US" sz="2800" b="1" i="0" dirty="0" err="1">
                <a:solidFill>
                  <a:srgbClr val="0000CC"/>
                </a:solidFill>
                <a:effectLst/>
              </a:rPr>
              <a:t>ấm</a:t>
            </a:r>
            <a:r>
              <a:rPr lang="en-US" sz="2800" b="1" i="0" dirty="0">
                <a:solidFill>
                  <a:srgbClr val="0000CC"/>
                </a:solidFill>
                <a:effectLst/>
              </a:rPr>
              <a:t>.</a:t>
            </a:r>
          </a:p>
          <a:p>
            <a:pPr algn="just"/>
            <a:endParaRPr lang="en-US" sz="2800" b="1" i="0" dirty="0">
              <a:solidFill>
                <a:srgbClr val="0000CC"/>
              </a:solidFill>
              <a:effectLst/>
            </a:endParaRPr>
          </a:p>
          <a:p>
            <a:pPr algn="just"/>
            <a:endParaRPr lang="en-US" sz="2800" b="1" i="0" dirty="0">
              <a:solidFill>
                <a:srgbClr val="0000CC"/>
              </a:solidFill>
              <a:effectLst/>
            </a:endParaRPr>
          </a:p>
          <a:p>
            <a:pPr algn="just"/>
            <a:r>
              <a:rPr lang="en-US" sz="2800" b="1" i="0" dirty="0">
                <a:solidFill>
                  <a:srgbClr val="FF0000"/>
                </a:solidFill>
                <a:effectLst/>
              </a:rPr>
              <a:t>Á</a:t>
            </a:r>
            <a:r>
              <a:rPr lang="vi-VN" sz="2800" b="1" i="0" dirty="0">
                <a:solidFill>
                  <a:srgbClr val="FF0000"/>
                </a:solidFill>
                <a:effectLst/>
              </a:rPr>
              <a:t>p suất khí trong ấm cộng với áp suất nước lớn hơn áp suất khí quyển, </a:t>
            </a:r>
            <a:r>
              <a:rPr lang="vi-VN" sz="2800" b="1" i="0" dirty="0">
                <a:solidFill>
                  <a:srgbClr val="0000CC"/>
                </a:solidFill>
                <a:effectLst/>
              </a:rPr>
              <a:t>bởi vậy mà nước trong ấm chảy ra ngoài dễ dàng hơn.</a:t>
            </a:r>
            <a:endParaRPr lang="en-US" sz="2800" b="1" dirty="0">
              <a:solidFill>
                <a:srgbClr val="0000CC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CB3598-6D15-4A60-9A5E-C50B3797A76E}"/>
              </a:ext>
            </a:extLst>
          </p:cNvPr>
          <p:cNvSpPr/>
          <p:nvPr/>
        </p:nvSpPr>
        <p:spPr>
          <a:xfrm rot="5400000">
            <a:off x="9452918" y="3278874"/>
            <a:ext cx="444843" cy="475735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427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9686"/>
    </mc:Choice>
    <mc:Fallback xmlns="">
      <p:transition spd="slow" advClick="0" advTm="19686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4F745C-822E-46AC-B6CF-EAA37506D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8CD75CD-158D-45CA-949A-700F1FF1BD27}"/>
              </a:ext>
            </a:extLst>
          </p:cNvPr>
          <p:cNvGrpSpPr/>
          <p:nvPr/>
        </p:nvGrpSpPr>
        <p:grpSpPr>
          <a:xfrm>
            <a:off x="442725" y="2350483"/>
            <a:ext cx="2698147" cy="2593989"/>
            <a:chOff x="3397853" y="2456873"/>
            <a:chExt cx="2698147" cy="259398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0527B12-D9A5-4A00-A75A-50C0B4F9355C}"/>
                </a:ext>
              </a:extLst>
            </p:cNvPr>
            <p:cNvSpPr/>
            <p:nvPr/>
          </p:nvSpPr>
          <p:spPr>
            <a:xfrm>
              <a:off x="3397853" y="2456873"/>
              <a:ext cx="2698147" cy="2593989"/>
            </a:xfrm>
            <a:prstGeom prst="ellipse">
              <a:avLst/>
            </a:prstGeom>
            <a:solidFill>
              <a:schemeClr val="bg1"/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BED4D0E-5B19-4CC2-AE5E-BF171884CA06}"/>
                </a:ext>
              </a:extLst>
            </p:cNvPr>
            <p:cNvSpPr txBox="1"/>
            <p:nvPr/>
          </p:nvSpPr>
          <p:spPr>
            <a:xfrm>
              <a:off x="3600483" y="3276813"/>
              <a:ext cx="22928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ÁP SUẤT KHÍ QUYỂN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31B6191-B68A-4C16-8DA6-338704937DEF}"/>
              </a:ext>
            </a:extLst>
          </p:cNvPr>
          <p:cNvGrpSpPr/>
          <p:nvPr/>
        </p:nvGrpSpPr>
        <p:grpSpPr>
          <a:xfrm>
            <a:off x="4155160" y="870807"/>
            <a:ext cx="6950861" cy="1089402"/>
            <a:chOff x="4884147" y="1266159"/>
            <a:chExt cx="7961208" cy="100959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D48A93D-9E9F-46F1-8A53-01B5287957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CF5FD"/>
                </a:clrFrom>
                <a:clrTo>
                  <a:srgbClr val="FCF5FD">
                    <a:alpha val="0"/>
                  </a:srgbClr>
                </a:clrTo>
              </a:clrChange>
            </a:blip>
            <a:srcRect l="2341" t="11334" r="2385" b="9935"/>
            <a:stretch/>
          </p:blipFill>
          <p:spPr>
            <a:xfrm>
              <a:off x="4884147" y="1266159"/>
              <a:ext cx="7817224" cy="1009592"/>
            </a:xfrm>
            <a:prstGeom prst="roundRect">
              <a:avLst>
                <a:gd name="adj" fmla="val 38202"/>
              </a:avLst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C0D875-CC5B-4211-AF30-61C6315CF4FB}"/>
                </a:ext>
              </a:extLst>
            </p:cNvPr>
            <p:cNvSpPr txBox="1"/>
            <p:nvPr/>
          </p:nvSpPr>
          <p:spPr>
            <a:xfrm>
              <a:off x="5384819" y="1343112"/>
              <a:ext cx="7460536" cy="855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SỰ TỒN TẠI CỦA ÁP SUẤT KHÍ QUYỂN:</a:t>
              </a:r>
            </a:p>
            <a:p>
              <a:pPr lvl="0" algn="ctr"/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Trái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mọi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trái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đều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chịu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áp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suất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quyển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Áp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suất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này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lên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mọi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endParaRPr lang="en-US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3786D4-4A40-43C0-A05A-40126C440915}"/>
              </a:ext>
            </a:extLst>
          </p:cNvPr>
          <p:cNvGrpSpPr/>
          <p:nvPr/>
        </p:nvGrpSpPr>
        <p:grpSpPr>
          <a:xfrm>
            <a:off x="4118195" y="5345081"/>
            <a:ext cx="6843526" cy="1009593"/>
            <a:chOff x="3514165" y="5360895"/>
            <a:chExt cx="7315200" cy="96148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FCAE966-23F4-4FF7-8C1E-40769644DE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9FAFC"/>
                </a:clrFrom>
                <a:clrTo>
                  <a:srgbClr val="F9FAFC">
                    <a:alpha val="0"/>
                  </a:srgbClr>
                </a:clrTo>
              </a:clrChange>
            </a:blip>
            <a:srcRect l="1160" t="6925" r="2829" b="11774"/>
            <a:stretch/>
          </p:blipFill>
          <p:spPr>
            <a:xfrm>
              <a:off x="3514165" y="5360895"/>
              <a:ext cx="7315200" cy="961482"/>
            </a:xfrm>
            <a:prstGeom prst="roundRect">
              <a:avLst>
                <a:gd name="adj" fmla="val 40430"/>
              </a:avLst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0177A35-B2F0-4CC9-9954-361C14B31764}"/>
                </a:ext>
              </a:extLst>
            </p:cNvPr>
            <p:cNvSpPr txBox="1"/>
            <p:nvPr/>
          </p:nvSpPr>
          <p:spPr>
            <a:xfrm>
              <a:off x="4516669" y="5489483"/>
              <a:ext cx="5310191" cy="665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07000"/>
                </a:lnSpc>
              </a:pP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ỨNG DỤNG CỦA ÁP SUẤT KHÍ QUYỂN</a:t>
              </a:r>
            </a:p>
            <a:p>
              <a:pPr lvl="0" algn="ctr">
                <a:lnSpc>
                  <a:spcPct val="107000"/>
                </a:lnSpc>
              </a:pP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Nồi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áp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suất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ấ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pha</a:t>
              </a:r>
              <a:r>
                <a:rPr lang="en-US" sz="1800" b="1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à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bơm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kim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tiêm</a:t>
              </a: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,…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D6F4E35-D59B-4863-A1C3-6880DC82DD38}"/>
              </a:ext>
            </a:extLst>
          </p:cNvPr>
          <p:cNvGrpSpPr/>
          <p:nvPr/>
        </p:nvGrpSpPr>
        <p:grpSpPr>
          <a:xfrm>
            <a:off x="4113739" y="2298569"/>
            <a:ext cx="6843525" cy="1089402"/>
            <a:chOff x="4136572" y="2298569"/>
            <a:chExt cx="6843525" cy="108940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55E6D4F-4007-48B8-8FA8-B6A1F485AE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9FAFC"/>
                </a:clrFrom>
                <a:clrTo>
                  <a:srgbClr val="F9FAFC">
                    <a:alpha val="0"/>
                  </a:srgbClr>
                </a:clrTo>
              </a:clrChange>
            </a:blip>
            <a:srcRect l="2325" t="9470" r="1793" b="8358"/>
            <a:stretch/>
          </p:blipFill>
          <p:spPr>
            <a:xfrm>
              <a:off x="4136572" y="2298569"/>
              <a:ext cx="6843525" cy="1089402"/>
            </a:xfrm>
            <a:prstGeom prst="roundRect">
              <a:avLst>
                <a:gd name="adj" fmla="val 37029"/>
              </a:avLst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BE34948-61D5-4185-8AB1-6F9E7745F351}"/>
                </a:ext>
              </a:extLst>
            </p:cNvPr>
            <p:cNvSpPr txBox="1"/>
            <p:nvPr/>
          </p:nvSpPr>
          <p:spPr>
            <a:xfrm>
              <a:off x="4843320" y="2350483"/>
              <a:ext cx="5406568" cy="1037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07000"/>
                </a:lnSpc>
              </a:pP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SỰ ẢNH HƯỞNG CỦA ÁP SUẤT KHÍ QUYỂN</a:t>
              </a:r>
            </a:p>
            <a:p>
              <a:pPr lvl="0" algn="ctr">
                <a:lnSpc>
                  <a:spcPct val="107000"/>
                </a:lnSpc>
              </a:pP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hưởng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sức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khỏe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lvl="0" algn="ctr">
                <a:lnSpc>
                  <a:spcPct val="107000"/>
                </a:lnSpc>
              </a:pPr>
              <a:r>
                <a:rPr lang="en-US" b="1" dirty="0" err="1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hống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khí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hậu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, . . . </a:t>
              </a:r>
              <a:endPara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E8336FD0-3151-47FC-9EB1-FA030B0D8307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1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5925" y="2071088"/>
            <a:ext cx="1152525" cy="3152775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79B3ABFB-E0EC-4E1A-A170-495C21FF3768}"/>
              </a:ext>
            </a:extLst>
          </p:cNvPr>
          <p:cNvGrpSpPr/>
          <p:nvPr/>
        </p:nvGrpSpPr>
        <p:grpSpPr>
          <a:xfrm>
            <a:off x="4113740" y="3802447"/>
            <a:ext cx="6843525" cy="1128158"/>
            <a:chOff x="4213878" y="3816314"/>
            <a:chExt cx="6843525" cy="112815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1D6861E-717E-4B9F-8180-67A031FEC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clrChange>
                <a:clrFrom>
                  <a:srgbClr val="F6FBFE"/>
                </a:clrFrom>
                <a:clrTo>
                  <a:srgbClr val="F6FBFE">
                    <a:alpha val="0"/>
                  </a:srgbClr>
                </a:clrTo>
              </a:clrChange>
            </a:blip>
            <a:srcRect l="2766" t="14203" r="4772" b="13064"/>
            <a:stretch/>
          </p:blipFill>
          <p:spPr>
            <a:xfrm>
              <a:off x="4213878" y="3855071"/>
              <a:ext cx="6843525" cy="1089401"/>
            </a:xfrm>
            <a:prstGeom prst="roundRect">
              <a:avLst>
                <a:gd name="adj" fmla="val 35145"/>
              </a:avLst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543B33-7C22-4492-A453-8F561A7539E1}"/>
                </a:ext>
              </a:extLst>
            </p:cNvPr>
            <p:cNvSpPr txBox="1"/>
            <p:nvPr/>
          </p:nvSpPr>
          <p:spPr>
            <a:xfrm>
              <a:off x="5139072" y="3816314"/>
              <a:ext cx="5057602" cy="9614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07000"/>
                </a:lnSpc>
              </a:pP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SỰ THAY ĐỔI CỦA ÁP SUẤT KHÍ QUYỂN</a:t>
              </a:r>
            </a:p>
            <a:p>
              <a:pPr lvl="0" algn="ctr">
                <a:lnSpc>
                  <a:spcPct val="107000"/>
                </a:lnSpc>
              </a:pP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Thay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endPara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>
                <a:lnSpc>
                  <a:spcPct val="107000"/>
                </a:lnSpc>
              </a:pPr>
              <a:r>
                <a:rPr lang="en-US" b="1" dirty="0" err="1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hay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gian</a:t>
              </a:r>
              <a:endPara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5976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>
            <a:extLst>
              <a:ext uri="{FF2B5EF4-FFF2-40B4-BE49-F238E27FC236}">
                <a16:creationId xmlns:a16="http://schemas.microsoft.com/office/drawing/2014/main" id="{A9F7AB75-91F8-4782-AA3A-878F5BBD30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>
            <a:extLst>
              <a:ext uri="{FF2B5EF4-FFF2-40B4-BE49-F238E27FC236}">
                <a16:creationId xmlns:a16="http://schemas.microsoft.com/office/drawing/2014/main" id="{5CCBD7F5-5600-4EEE-8ADF-1126190E976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5" name="ISPRING_QUIZ_SHAPE2">
            <a:extLst>
              <a:ext uri="{FF2B5EF4-FFF2-40B4-BE49-F238E27FC236}">
                <a16:creationId xmlns:a16="http://schemas.microsoft.com/office/drawing/2014/main" id="{DC80C0E1-A30E-404B-82DF-D0D008A049F0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7" name="ISPRING_QUIZ_SHAPE3">
            <a:extLst>
              <a:ext uri="{FF2B5EF4-FFF2-40B4-BE49-F238E27FC236}">
                <a16:creationId xmlns:a16="http://schemas.microsoft.com/office/drawing/2014/main" id="{786B6681-A9F3-443A-9ED6-5C6EFC4BDA5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>
            <a:extLst>
              <a:ext uri="{FF2B5EF4-FFF2-40B4-BE49-F238E27FC236}">
                <a16:creationId xmlns:a16="http://schemas.microsoft.com/office/drawing/2014/main" id="{EFCF0193-8D48-4C3E-94D5-234A0422D919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796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F77CD6-A2FD-44E9-BEE7-FD423C5A8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FDEE66-C37F-405A-A05E-B161F7E6CF6F}"/>
              </a:ext>
            </a:extLst>
          </p:cNvPr>
          <p:cNvSpPr/>
          <p:nvPr/>
        </p:nvSpPr>
        <p:spPr>
          <a:xfrm>
            <a:off x="2599508" y="2424610"/>
            <a:ext cx="7467599" cy="968828"/>
          </a:xfrm>
          <a:prstGeom prst="rect">
            <a:avLst/>
          </a:prstGeom>
          <a:solidFill>
            <a:srgbClr val="FFD58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1.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Sự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tồn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tại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của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áp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suất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khí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quyển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Sitka Banner" panose="02000505000000020004" pitchFamily="2" charset="0"/>
              <a:cs typeface="Amatic SC" panose="00000500000000000000" pitchFamily="2" charset="-79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58F402-CE13-4ECC-A8BA-040C6FD9C375}"/>
              </a:ext>
            </a:extLst>
          </p:cNvPr>
          <p:cNvSpPr/>
          <p:nvPr/>
        </p:nvSpPr>
        <p:spPr>
          <a:xfrm>
            <a:off x="2599508" y="4156891"/>
            <a:ext cx="7467600" cy="968828"/>
          </a:xfrm>
          <a:prstGeom prst="rect">
            <a:avLst/>
          </a:prstGeom>
          <a:solidFill>
            <a:srgbClr val="FFD58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2.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Ảnh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hưởng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của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áp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suất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khí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Sitka Banner" panose="02000505000000020004" pitchFamily="2" charset="0"/>
                <a:cs typeface="Amatic SC" panose="00000500000000000000" pitchFamily="2" charset="-79"/>
              </a:rPr>
              <a:t>quyển</a:t>
            </a:r>
            <a:endParaRPr lang="en-US" sz="3600" b="1" dirty="0">
              <a:solidFill>
                <a:schemeClr val="accent5">
                  <a:lumMod val="50000"/>
                </a:schemeClr>
              </a:solidFill>
              <a:latin typeface="Sitka Banner" panose="02000505000000020004" pitchFamily="2" charset="0"/>
              <a:cs typeface="Amatic SC" panose="00000500000000000000" pitchFamily="2" charset="-79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47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303"/>
    </mc:Choice>
    <mc:Fallback xmlns="">
      <p:transition spd="slow" advClick="0" advTm="11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148745-9E83-4C6D-8344-CCE244526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779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691"/>
    </mc:Choice>
    <mc:Fallback xmlns="">
      <p:transition spd="slow" advClick="0" advTm="1269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PRING_QUIZ_SHAPE0">
            <a:extLst>
              <a:ext uri="{FF2B5EF4-FFF2-40B4-BE49-F238E27FC236}">
                <a16:creationId xmlns:a16="http://schemas.microsoft.com/office/drawing/2014/main" id="{18CCEB97-9984-4750-96A7-81C3C1FED0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>
            <a:extLst>
              <a:ext uri="{FF2B5EF4-FFF2-40B4-BE49-F238E27FC236}">
                <a16:creationId xmlns:a16="http://schemas.microsoft.com/office/drawing/2014/main" id="{F046C780-DF57-417C-8834-6E154BE7C2C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7" name="ISPRING_QUIZ_SHAPE2">
            <a:extLst>
              <a:ext uri="{FF2B5EF4-FFF2-40B4-BE49-F238E27FC236}">
                <a16:creationId xmlns:a16="http://schemas.microsoft.com/office/drawing/2014/main" id="{BA696FB1-CD8D-4861-8C04-A6AEEACB2A1B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9" name="ISPRING_QUIZ_SHAPE3">
            <a:extLst>
              <a:ext uri="{FF2B5EF4-FFF2-40B4-BE49-F238E27FC236}">
                <a16:creationId xmlns:a16="http://schemas.microsoft.com/office/drawing/2014/main" id="{E29AE86F-6844-46AC-B548-1CCF3A43E964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ISPRING_QUIZ_SHAPE4">
            <a:extLst>
              <a:ext uri="{FF2B5EF4-FFF2-40B4-BE49-F238E27FC236}">
                <a16:creationId xmlns:a16="http://schemas.microsoft.com/office/drawing/2014/main" id="{76549308-0E33-44DF-97AB-EF79B48FEF4D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367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2B11ACB-2BA0-4D9A-B0DA-9C4A1C4C2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833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7C5B90-EBD8-45C9-A0EF-F6FF63E1F35E}"/>
              </a:ext>
            </a:extLst>
          </p:cNvPr>
          <p:cNvSpPr txBox="1"/>
          <p:nvPr/>
        </p:nvSpPr>
        <p:spPr>
          <a:xfrm>
            <a:off x="2387658" y="149171"/>
            <a:ext cx="68551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3600" b="0" i="0" u="none" strike="noStrike" kern="0" cap="none" spc="0" normalizeH="0" baseline="0" noProof="0" dirty="0">
                <a:ln w="28575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Montserrat Black"/>
                <a:sym typeface="Montserrat Black"/>
              </a:rPr>
              <a:t>NHỮNG THÍ NGHIỆM VUI</a:t>
            </a:r>
            <a:endParaRPr lang="en-US" sz="3600" dirty="0">
              <a:ln w="28575"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BD5973-DD53-4E42-BF10-288DE8358E40}"/>
              </a:ext>
            </a:extLst>
          </p:cNvPr>
          <p:cNvSpPr txBox="1"/>
          <p:nvPr/>
        </p:nvSpPr>
        <p:spPr>
          <a:xfrm>
            <a:off x="1148189" y="908150"/>
            <a:ext cx="100000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</a:rPr>
              <a:t>Hãy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kích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chọn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hình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ảnh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của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thí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nghiệm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mà</a:t>
            </a:r>
            <a:r>
              <a:rPr lang="en-US" sz="2800" b="1" dirty="0">
                <a:solidFill>
                  <a:srgbClr val="FFFF00"/>
                </a:solidFill>
              </a:rPr>
              <a:t> con </a:t>
            </a:r>
            <a:r>
              <a:rPr lang="en-US" sz="2800" b="1" dirty="0" err="1">
                <a:solidFill>
                  <a:srgbClr val="FFFF00"/>
                </a:solidFill>
              </a:rPr>
              <a:t>muốn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tìm</a:t>
            </a:r>
            <a:r>
              <a:rPr lang="en-US" sz="2800" b="1" dirty="0">
                <a:solidFill>
                  <a:srgbClr val="FFFF00"/>
                </a:solidFill>
              </a:rPr>
              <a:t> </a:t>
            </a:r>
            <a:r>
              <a:rPr lang="en-US" sz="2800" b="1" dirty="0" err="1">
                <a:solidFill>
                  <a:srgbClr val="FFFF00"/>
                </a:solidFill>
              </a:rPr>
              <a:t>hiểu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D0F0C038-7836-48A9-8D01-1379FB3189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353" r="15631"/>
          <a:stretch/>
        </p:blipFill>
        <p:spPr>
          <a:xfrm>
            <a:off x="4868538" y="2380378"/>
            <a:ext cx="2538918" cy="2438403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2AB3FBA7-90C4-417B-B0C6-7129418F684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" r="9121"/>
          <a:stretch/>
        </p:blipFill>
        <p:spPr>
          <a:xfrm>
            <a:off x="8233372" y="2380378"/>
            <a:ext cx="2621540" cy="2432294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7FA4B52-2AFA-4A17-A0A4-3BDCF52432BE}"/>
              </a:ext>
            </a:extLst>
          </p:cNvPr>
          <p:cNvSpPr txBox="1"/>
          <p:nvPr/>
        </p:nvSpPr>
        <p:spPr>
          <a:xfrm>
            <a:off x="1449422" y="5098604"/>
            <a:ext cx="2647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Làm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thế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nào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để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lấy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đồng</a:t>
            </a:r>
            <a:r>
              <a:rPr lang="en-US" sz="2000" b="1" dirty="0">
                <a:solidFill>
                  <a:schemeClr val="bg1"/>
                </a:solidFill>
              </a:rPr>
              <a:t> xu </a:t>
            </a:r>
            <a:r>
              <a:rPr lang="en-US" sz="2000" b="1" dirty="0" err="1">
                <a:solidFill>
                  <a:schemeClr val="bg1"/>
                </a:solidFill>
              </a:rPr>
              <a:t>trong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nước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mà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không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bị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ướt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tay</a:t>
            </a:r>
            <a:r>
              <a:rPr lang="en-US" sz="20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19AE066-4ECA-48F6-9021-E580AC179C1B}"/>
              </a:ext>
            </a:extLst>
          </p:cNvPr>
          <p:cNvSpPr txBox="1"/>
          <p:nvPr/>
        </p:nvSpPr>
        <p:spPr>
          <a:xfrm>
            <a:off x="4820671" y="5098604"/>
            <a:ext cx="2647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Làm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thế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nào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để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cho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quả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trứng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luộc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vào</a:t>
            </a:r>
            <a:r>
              <a:rPr lang="en-US" sz="2000" b="1" dirty="0">
                <a:solidFill>
                  <a:schemeClr val="bg1"/>
                </a:solidFill>
              </a:rPr>
              <a:t> chai </a:t>
            </a:r>
            <a:r>
              <a:rPr lang="en-US" sz="2000" b="1" dirty="0" err="1">
                <a:solidFill>
                  <a:schemeClr val="bg1"/>
                </a:solidFill>
              </a:rPr>
              <a:t>thủy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tinh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có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miệng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nhỏ</a:t>
            </a:r>
            <a:r>
              <a:rPr lang="en-US" sz="20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BFCD7F-E41A-49C0-93C9-253CE0875A7B}"/>
              </a:ext>
            </a:extLst>
          </p:cNvPr>
          <p:cNvSpPr txBox="1"/>
          <p:nvPr/>
        </p:nvSpPr>
        <p:spPr>
          <a:xfrm>
            <a:off x="8261874" y="4966561"/>
            <a:ext cx="2647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Sử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dụng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chiếc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cốc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thủy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tinh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làm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thế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nào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để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nhắc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một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chiếc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đĩa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lên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cao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không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bị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rơi</a:t>
            </a:r>
            <a:r>
              <a:rPr lang="en-US" sz="20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56BA4C7E-8E28-42BB-90C8-EDE6E41C7AA0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2397" t="-908" r="31122" b="908"/>
          <a:stretch/>
        </p:blipFill>
        <p:spPr>
          <a:xfrm>
            <a:off x="1503704" y="2380378"/>
            <a:ext cx="2538918" cy="2432294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5898F409-3AF8-4EFC-AC42-C2D455195C61}"/>
              </a:ext>
            </a:extLst>
          </p:cNvPr>
          <p:cNvSpPr/>
          <p:nvPr/>
        </p:nvSpPr>
        <p:spPr>
          <a:xfrm>
            <a:off x="10353798" y="6376333"/>
            <a:ext cx="1568431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Kết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luận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59944CA8-CE3E-4F25-9804-55EE6911A299}"/>
              </a:ext>
            </a:extLst>
          </p:cNvPr>
          <p:cNvSpPr/>
          <p:nvPr/>
        </p:nvSpPr>
        <p:spPr>
          <a:xfrm>
            <a:off x="10364008" y="6376333"/>
            <a:ext cx="1568431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Kết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luận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0F82F502-707B-4B5D-BE22-79373A0EF99F}"/>
              </a:ext>
            </a:extLst>
          </p:cNvPr>
          <p:cNvSpPr/>
          <p:nvPr/>
        </p:nvSpPr>
        <p:spPr>
          <a:xfrm>
            <a:off x="10353798" y="6376333"/>
            <a:ext cx="1568431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Kết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luận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17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4F13090-55E8-4222-B942-31F1170338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LAY DONG XU">
            <a:hlinkClick r:id="" action="ppaction://media"/>
            <a:extLst>
              <a:ext uri="{FF2B5EF4-FFF2-40B4-BE49-F238E27FC236}">
                <a16:creationId xmlns:a16="http://schemas.microsoft.com/office/drawing/2014/main" id="{4B485D47-B190-4E33-8B5C-C9D4CA3553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st="2129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95907" y="1224547"/>
            <a:ext cx="6968871" cy="4194421"/>
          </a:xfrm>
          <a:prstGeom prst="roundRect">
            <a:avLst>
              <a:gd name="adj" fmla="val 907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471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PRING_QUIZ_SHAPE0">
            <a:extLst>
              <a:ext uri="{FF2B5EF4-FFF2-40B4-BE49-F238E27FC236}">
                <a16:creationId xmlns:a16="http://schemas.microsoft.com/office/drawing/2014/main" id="{82458890-85EC-4A4A-8E69-095DB35574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>
            <a:extLst>
              <a:ext uri="{FF2B5EF4-FFF2-40B4-BE49-F238E27FC236}">
                <a16:creationId xmlns:a16="http://schemas.microsoft.com/office/drawing/2014/main" id="{C0C26038-ED67-4775-96D5-6488DD05F93C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>
            <a:extLst>
              <a:ext uri="{FF2B5EF4-FFF2-40B4-BE49-F238E27FC236}">
                <a16:creationId xmlns:a16="http://schemas.microsoft.com/office/drawing/2014/main" id="{970CA1EC-5BE1-46B8-A17F-3AA0A983ADF6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9" name="ISPRING_QUIZ_SHAPE3">
            <a:extLst>
              <a:ext uri="{FF2B5EF4-FFF2-40B4-BE49-F238E27FC236}">
                <a16:creationId xmlns:a16="http://schemas.microsoft.com/office/drawing/2014/main" id="{EB2979AD-EE30-4FD3-B2A7-DC6FDCD34529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ISPRING_QUIZ_SHAPE4">
            <a:extLst>
              <a:ext uri="{FF2B5EF4-FFF2-40B4-BE49-F238E27FC236}">
                <a16:creationId xmlns:a16="http://schemas.microsoft.com/office/drawing/2014/main" id="{12C97548-E6CF-4D04-A689-28818AFBD75E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13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809C25-A5F8-457F-8B4B-62DC22147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19D708-5AF7-4E06-B4DD-6377EF86B61B}"/>
              </a:ext>
            </a:extLst>
          </p:cNvPr>
          <p:cNvSpPr txBox="1"/>
          <p:nvPr/>
        </p:nvSpPr>
        <p:spPr>
          <a:xfrm>
            <a:off x="275173" y="4219784"/>
            <a:ext cx="18032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Ngọn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nến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425ED5-FD55-470A-A5F9-F00DA3BB794F}"/>
              </a:ext>
            </a:extLst>
          </p:cNvPr>
          <p:cNvSpPr txBox="1"/>
          <p:nvPr/>
        </p:nvSpPr>
        <p:spPr>
          <a:xfrm>
            <a:off x="2492385" y="4272748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Oxygen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bị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đốt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cháy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4279B3-1321-4FC9-A145-2359240B84D1}"/>
              </a:ext>
            </a:extLst>
          </p:cNvPr>
          <p:cNvSpPr txBox="1"/>
          <p:nvPr/>
        </p:nvSpPr>
        <p:spPr>
          <a:xfrm>
            <a:off x="5778630" y="4288917"/>
            <a:ext cx="2613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giảm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7F7FE-BD42-4C39-9E9E-1C5DFC147669}"/>
              </a:ext>
            </a:extLst>
          </p:cNvPr>
          <p:cNvSpPr txBox="1"/>
          <p:nvPr/>
        </p:nvSpPr>
        <p:spPr>
          <a:xfrm>
            <a:off x="9063899" y="4335084"/>
            <a:ext cx="2613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Áp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suất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không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khí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ngoài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lớn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hơn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đẩy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nước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vào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bên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trong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cốc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A85ED4-CF8B-47A9-BE6C-841A2C414B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09" r="13636"/>
          <a:stretch/>
        </p:blipFill>
        <p:spPr>
          <a:xfrm>
            <a:off x="91262" y="1143241"/>
            <a:ext cx="3906078" cy="24954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E1969E-84CC-4111-9261-C88CB1529A8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909" r="13636"/>
          <a:stretch/>
        </p:blipFill>
        <p:spPr>
          <a:xfrm>
            <a:off x="4091679" y="1163887"/>
            <a:ext cx="3906078" cy="24954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EA6364-1F1D-4E9C-8746-20518B7227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953" r="12820"/>
          <a:stretch/>
        </p:blipFill>
        <p:spPr>
          <a:xfrm>
            <a:off x="8089019" y="1152551"/>
            <a:ext cx="3906078" cy="2495417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CE3FAC35-ECE3-494B-9EEC-B127D2227C46}"/>
              </a:ext>
            </a:extLst>
          </p:cNvPr>
          <p:cNvSpPr/>
          <p:nvPr/>
        </p:nvSpPr>
        <p:spPr>
          <a:xfrm>
            <a:off x="2055445" y="4272748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2DBE3B7-F581-4447-8AA8-854DAEDDEEF7}"/>
              </a:ext>
            </a:extLst>
          </p:cNvPr>
          <p:cNvSpPr/>
          <p:nvPr/>
        </p:nvSpPr>
        <p:spPr>
          <a:xfrm>
            <a:off x="5202561" y="4341881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72CBCEA-9160-4AC4-9FE5-034145AB5306}"/>
              </a:ext>
            </a:extLst>
          </p:cNvPr>
          <p:cNvSpPr/>
          <p:nvPr/>
        </p:nvSpPr>
        <p:spPr>
          <a:xfrm>
            <a:off x="8575812" y="4341881"/>
            <a:ext cx="407206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Rectangle: Rounded Corners 19">
            <a:hlinkClick r:id="rId8" action="ppaction://hlinksldjump"/>
            <a:extLst>
              <a:ext uri="{FF2B5EF4-FFF2-40B4-BE49-F238E27FC236}">
                <a16:creationId xmlns:a16="http://schemas.microsoft.com/office/drawing/2014/main" id="{A9C6F1E1-E1C8-4129-B1F4-D8D6402766F5}"/>
              </a:ext>
            </a:extLst>
          </p:cNvPr>
          <p:cNvSpPr/>
          <p:nvPr/>
        </p:nvSpPr>
        <p:spPr>
          <a:xfrm>
            <a:off x="2701196" y="5992355"/>
            <a:ext cx="3394803" cy="3988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Tìm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hiểu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thí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nghiệm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khác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>
            <a:hlinkClick r:id="rId9" action="ppaction://hlinksldjump"/>
            <a:extLst>
              <a:ext uri="{FF2B5EF4-FFF2-40B4-BE49-F238E27FC236}">
                <a16:creationId xmlns:a16="http://schemas.microsoft.com/office/drawing/2014/main" id="{1A265BD3-BAE9-4A85-8438-F16585620656}"/>
              </a:ext>
            </a:extLst>
          </p:cNvPr>
          <p:cNvSpPr/>
          <p:nvPr/>
        </p:nvSpPr>
        <p:spPr>
          <a:xfrm>
            <a:off x="7007381" y="6018441"/>
            <a:ext cx="1568431" cy="3988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Kết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luận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33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2E8E8C0-FA0B-4463-A1DD-BE0463AC7B45}"/>
  <p:tag name="ISPRING_PROJECT_VERSION" val="9.3"/>
  <p:tag name="ISPRING_PROJECT_FOLDER_UPDATED" val="1"/>
  <p:tag name="ISPRING_FIRST_PUBLISH" val="1"/>
  <p:tag name="ISPRING_CURRENT_PLAYER_ID" val="universal"/>
  <p:tag name="ISPRING_WEBLINKS_TARGET" val="_blank"/>
  <p:tag name="ISPRING_WEBLINKS_TARGETMJT" val="_self"/>
  <p:tag name="ISPRING_LMS_API_VERSION" val="SCORM 2004 (2nd edition)"/>
  <p:tag name="ISPRING_ULTRA_SCORM_COURCE_TITLE" val="BAIDUTHI"/>
  <p:tag name="ISPRING_ULTRA_SCORM_COURSE_ID" val="CCD7A779-E3AA-49C6-A83B-CA3D7D8C4632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001BnK\uFFFD{E9806934-7A1E-4AF4-9863-CBD1177CF7FD}&quot;,&quot;E:\\An 21-22\\E-LEARNI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PRESENTATION_TITLE" val="BAIDUTHI"/>
  <p:tag name="ISPRING_DEFAULT_PRESENTE_ID" val="{EAD698EB-A788-4CE1-8D41-6C9E99A4908A}"/>
  <p:tag name="ISPRING_PRESENTATION_COURSE_TITLE" val="Bài 9: Áp suất khí quyển"/>
  <p:tag name="ISPRING_PRESENTER_PHOTO_0" val="png|iVBORw0KGgoAAAANSUhEUgAAATkAAAFACAYAAADHzAv4AAAAAXNSR0IArs4c6QAAAARnQU1BAACx&#10;jwv8YQUAAAAJcEhZcwAAEnQAABJ0Ad5mH3gAAP+lSURBVHhehP1ldx1Zmq6N5m94z9hj7+6uykyz&#10;ZDEzWAyWbLEsZmZmZmZmZrRMMjNkOpmqKiuLq7o3vOcf3Od+5tJyOqt7j/PhGRGLKeKa1z3njFgf&#10;uPsEwNnVD5Y2bjh91hg6upZwdb2KkKBE1NX2Y3vvCV5/9kf89o//Bz/+jfWP/8BPf/8L/vCn3+FP&#10;P32LP/zuW/z+t9/hx998i5/++Dt88e2X2N4+xNbOHWzu3sHGzu13y/XtW2q5tXesrtNer72P1I07&#10;T1FZ04rCkkauP393vfYxstzev4utA17ev42d/Tuoqm1DdWUjJnp6MdnViQnWeGeHWmrXxztY7e0Y&#10;a23DaGsrhpqaVA02NbDq0d9Qi4F6Vl0Neqsr0V1Zgc7yCnSUlaGzrBztxSVoKypW1VJQiGZWU0EB&#10;6nNz0ZCXh9qcHFRlZaMiIxNlaekoTU1DSWoq8pOSkBIbi+yMbKSn5yAiLA7JCVlIjMtEZEQyQsLj&#10;4Hc1DAmJWcjMLEZaWgFSM4sQFZvB25IRFJKAwOA4LuMRFZWG2JgMtYzkbVHhKYiNTEN8TCorCTHR&#10;CYiLS0ZONt9bQyu6OrrR0d6J8rJqpKZm8blzkBifhoS4FCQlpSMtNRsZ6blqmZyUgXhenxifgoSY&#10;BIQFhOGylz883X3UMiw4EimJGchKz0Mql1HhsWhu78HCxh4Wtw7QNzWP4qYu1HRNoWtiGQNzaxia&#10;W0ffxCI6x+YxML+OnukllHcNo7CpD7n17QjITIVlqAuswt0QVZqF+skeRJemwzsxFCG5MfBICkJB&#10;Xw9iSirRNLrI5x9Ebd8kQrOKUdw2iMGVfQwsbmJ+axvhCZE4Y3wWhnaG+NhQB9EZaYhJT0BZTTlW&#10;lxcw1NWC2bEhbKyvYWVpDmMDPVjicmFtCbMzI5gb60FGbirsLrvBzNMahm5GMPOyweXYSITxN/WK&#10;jIRL6FU4X/VAfnUhGnva0DUyiIzCLBg6mCGPr9PS1458Xk5JT0RBZQlKmzoxuHyIjbsv0DA4i5y6&#10;HuQ29KKwZQT+camw8HKGob0R/KOjUN4+gMCoBOhZWcHOyxc+4fG4fI3bR3wG9CwtYWpjA10jY5w3&#10;0mMZQN/KAubOTtC1MOe6KS6a6+KilS7MPRxxOT4ZGY2d8IyJx0Vbc5g6WMDAmmVrDQMbSy7NYOnq&#10;ADNnay7tYOniCGv3S3DydYejtxOMrA1gbGkEfTM9XDTRVUs9YwN8ePYsTG1NML0zhpntPozO1GLn&#10;oA8Ti/VIKo/A5NEsehbG+HryHA7QMTdG93QXAuNDYePDbYjbmYmLLc5aXsQFK0N8dPEcTumfxym9&#10;c/hY9xzvrw9dS31cMLuAC6Y6fB4rvp4ljE30ERrkCw9PBxiZXoCJxUVY8HuzcDSClZMZrC5ZQMdU&#10;DxcM9HH24gUYWsh7vwgTvlcrLzd84OkeCA+3QEREZiK3oAHj46u4f+8V3n7+A8H2DwLtf+EnBba/&#10;4Q9/+xN+/+cf8dNffosff/wWv/3+C/zmu6/ww/ff4MeffoO//c+/49vf/4DN7QNsEnIbhNL67s8A&#10;0wJNCzWBnhZ82vsc3X5KaLUiJ78aR4ScQO19wL0PuS0CbofLSkKusryBkOtRkBOojXW0a+D2Xo0R&#10;cqPtGsgNNzdjsLERA431rFoFud7aKvTXVqOvpgo9VQK6SoKuHB2lZf8ZcoXc0PPzFeAa8nJRk52t&#10;IFeZmYXy9IwTyKWhKDUFGQlxyE7LREFeKWGUoiCXkpiD6KgUhHFjvhoUgcTEbAW59PRCpKUXIDo2&#10;HaFhCQhhBYXGq4qITEVySiGKSxpQWtqArKwSwioH1wjOyGtxfL5EgjMeSYnphH49Wps7WJ0oKalC&#10;IqGWnJyJ1GR5bQKNMIuJTlRgS+H1UgK6mKh4RF+LRmRoFK74BSI4MAwhBF6AfwiCCONIwi0lgc/F&#10;nbSrdwhLmzvoGRlDDhuCmq5+tA7NoGdyAYPT8xhbWMXE8iZGl7YwMLuOkaU9bvSbaJ9eQVn/APwy&#10;k2B9zQOXEq4irjoXkSUZ8Ezg6+Wl43JqJGx4W3BxBgKz0lHF5y5s6EQoQe3E99G/sI3OmXU0DU1i&#10;dH4elpdscN6cG7gtN3w3R+SUlyItLwtTc9NYWuR7GezB3MwEllYWsbKygHlZX5rF2sYKITiL9Kw4&#10;OF5xhpGXJfRdTeAQ5I64wgJkVjXiWmYhfGJi4BzgjUuXHREeF4iR6RHMrywjPjMBujb63JHDkZYT&#10;j9S0aDZY0UhJi0d1azsWbz7GyNoBQtLyEJNfieyGHqRVtsElLBwmrrYsa0Tn5yGpuByufv5w9PKB&#10;T2gMLkewwcmrhJt/EE7r68DYyhx6pka4QOhctDCGvqU5DK35mY2NYUQQGNryOvOLMLIxg5m7K64m&#10;p8LcywMm/F5M7AgKOxsCzgpGdtYwdrAkIG1g4+EACxdrmDlZ8DpTWLvZ8vXc4OTlAEPCxoilb3qR&#10;z6uPi8YEi60N3H08cSX0Mq7FXUVgqDsCQ1xxOcAR/mFeiM1OhmdwAMFrCQc2jK7+vE9UOH8PZ/hx&#10;2/QOj8I5SwPo8jc6w89xho3RGSNdnDa4gI8JvHMmF6FjocfPxfuYnMNpvY9wVv9j6Bqege9lV3h4&#10;OcLEUg/mdkYwtzdkGRByprB1s+RnNMZZPcJRXxcmVmb8rgg94/Ns9IzwwQ4h8+zZW/z4h7/j7//7&#10;/8Xf/8//xF/+/a/4I4H2p7/+GT/9+Sd8/+P3+OHHH/DNt1/giy8/w3c/fI/vvv8Ov/0dYfd7Qu8P&#10;P+HLLz/F82cP8Oyl2NcNrBNcawSc1Ptg065LvQ847fLo9hPUsJXPzqvCzeMX/3fI7d2mZbKu30UF&#10;za+8tA7j3d2Y7CTkuk6gpgUdL0+cmNxoW6uC3IiCXNMJ5OrQV1+DnppKBbj3IScm11ZSoiCnBZ1A&#10;TiyuQUEuX9lcLSEngBPQCeTK0wi69HQFuZykeOTxcllRBXKzCpHDnSYjNY9QySJsMgivZKSk5NOq&#10;Cmlc+TSuPERHJxFy0QgnvMJoeyHc8MXg0lKLUFxcj6bmfgwOzWN4ZAHt7YMoLqoiPDNxjfeNjkpC&#10;cQHNorEDzU0dKCmvQkR0PML5fFGEYHwsQUugicElxKfy/gmIioynJdIGCbmo8EhEE2aeHr6qAq4E&#10;K5MTwEXz8VHXYhEZFoPegVEsrG5gbHoaQ2OjmJxfxOTsEmYWVjC7vIbp1S2MLu9gaHEXfXME3eIe&#10;W/otZLc0w43mZRHkDcsgD1gFecLM3xV2If5wCAtBTHEZrtCAzQM8YBsWgEuRoajubkf3+Chy+Luk&#10;l1ZhevM6umeW+PzLaOnvxAWajKGDMUy4w0alx6OMv+fc4gLW1jexuLCIVcJtdX0Oc0uE2/IcNtdX&#10;sLK2gJ3DbVQ11cLS0xn2V71w0YGAu+KG1NIS5Na0obRlAPV9Y2gZHsGVqBBc8rKH5+VLGJ0cwcb2&#10;NkJiQqFjrQ8rAsPUzgBul90RTIOysbNHXkUVdp9+SkjmQd/JDl4RkQhKzSE8a+AUGAQjF1qbvxfS&#10;yitpbSEIjg5BXmUNjacQyUV1iEjKxDl9PZwhACztCSNa2XkTHUKAgLOyxkUzC5w1MCLoDAkVQsDH&#10;A94sA0tTgoTm5mgDK3dnWLs60drsCTMHmDjYEXYmhIIpDYimxM9rQmCYOhjC0EZPXTanmRpb68GE&#10;8DYgdARw+oSGraMdLvv74ZLbJULHkwnjKhydHQi5y4iMikJEbBwsndhQ2NrhWmIq0gtKEJWcRnh6&#10;I4CNtpmTI86anoeRvTnOGevys1ykfesSbnoE+QWcNdKhkeoRqnowsye8rS/inOHHBOCvccGQFmlt&#10;CGO+JxtCzdhWH2Z2XL8kkDOljRoTjBcIRH1Cjt+PhdzXSH2OD/7X//f/4N//978TZj8SWt/i+x++&#10;wTfffEVofYE3n3yKFy9e4/nz1/jk06/w1TffEXTf4Hua2x8JPwHg7/74E/7y9z/jYHsNFTkZGBse&#10;xS7BowXc+o7Y2s9g05Zc9/71si4gu37rCarrO5GdW63iqhZwv4CcXEfASVwVyJVWNaOyrB4T3T2Y&#10;eN/cCLl3oJP1E8iNtLZgqJlR9cTk+mlyvdwp+k4sTqq3ugpdFRrItZ9ATgDXWlh0ElcLlMk1shUW&#10;kxPIVWeyJLISbuWMrGUCuZQU5CYmISue4MnJR352PnKyChj78pGbXUSw5SEhgcDJIOBYyYRcCgEY&#10;R/ikptC8aGUpCWk0wWxkpeUqSObnlBB0Faira0JnRw+GhsYwPDyB3q5BVFXUI533K8ovQ2N9Kxob&#10;Wwi5SsTEJSEwMBwhIZEIIbBCQwkywk0gJ3aXRDsTs4u8RpjS5K7R5PxpclcJuKu0CT/fAPhfDqIp&#10;xiE9ReJ2CgZHxgm5TaxsbmFtbR0LhMnS8gqWN7YxtbyFPtpb18wG+hYP0Lu0g7qxSQTmZBFoNAwf&#10;V5h6u8PU0xVG3GlsrlyGfVAII1YyUiubEUKbtQ0MYYXC0u8K3MPDGOGC4UfgdYyPY3prD2FJCQhP&#10;onFGBtLiLkKPO4Z7iA/yqoswMDmGlY1NWtwqVpZXkZ6RSAuxh2+AC2LjwlFXW07gTWNiZRq+sddw&#10;lVD1CA5FUGwsCqor0NTXj8bufvROTGGSj1/a2UMdU4CNsx0bniBMjA9jbHKc9uWu4qq9rxscfdxx&#10;JToOyQU1NKIw9fm7Z1ZoXhaMkkaMphY0GRqTrydjlDM+MjkPt9BgRutshMVcQzajbnxOASKzKwi6&#10;HO7whAEt7pyBLnyDA2F7yREXjAgeK+7kNrY4b2iCM3qG+PDcOb4vR9poGn/7ZDi6EjS0NwvCzdLF&#10;CbaeLrBhWdOojB0YxW1NoU946ZvpEGI6tEIpXTh5O9BUXaBrxohqTgvidYY0Jz1GP7E5d34+Z5dL&#10;cHZzgieh6u7hCgdHB7i4u9CyPOF9xZ/3t4STpxeikxIRl5YCj4ArsGdUdQ8Ix4d6Z6BHUBlYmxBy&#10;Fwk5fZwzNaC9GSpb/VjvLC7SHAWs5o6msKHlmvG71eH7PKV3Cqd0P+RnPk0IszEj5IwJQVN7gs7V&#10;lAZsASMrmiDjvL65CSP9BUJQc78P7t/ax5O7t/Dp2zd4+PAxbt66j+vXCZOtAzx6/Brf/PAH/OHv&#10;/4Hf/OUv+Olvf8a9O0fooPGs8Ae+ubeD18+f4s2zx9hbWUJnbS1Gh8YJnmOs7dHOWCq2vlcKbgTf&#10;u/V/qsNbjxk/OxnZynDj9jOC7FjFXqnNXYGcwI5glCLktgi5csbVKi3k3ourWsDJcrSDMZUb6Qgh&#10;N0zIDZ5ATvrkVFStq34vrnK9upqQk365ckKu9D9BTkxOE1dzFOTqsnNQm5WDmsxMVKSloSw1lUaX&#10;jmKu5yWnICsuAQXpWSgi6DJpUEnxaUihTYk9xcYl8/PmM6oWKMAlp+XzOkZTRkyBXAbvX5RfhBJW&#10;WUExSgu4npuPMlpkOd9LBWNVKWFbyvdTwtvys7jO+7UQcK0tLajl75LOuBwUxNh5NRSBjJ/BgdfU&#10;MpCXxdLE0FL4WtGRcQgK4HUhEfD2vIzLPlcIxWu4RnsLD49BGOEYEnSNRhiLmZlp/o5b/N02sc3a&#10;2t7C8vYOWgfHUds9jrbJNXRMr6FxfAFx5RVwjAiGiZ8nTLmTW/pehqW3D0zc3GHj5wfnkHA4h0Uh&#10;kJ89LLscHtGpcKC9OhO6l7j04OuZurjigqUJQeaHMZqZs48bdGlwxg6EgYpBJvCPDkZMRjzG56Zo&#10;WpvY29vH6OgIdAzOcyc6zYh0Dq6+7iipLkZiViKis1PhRQuJ5fdVWN+EEUbfUUbc0ZlJDBOUYzNT&#10;mGMsXVjbJBTXaM+D6O9uw1h/B4pLcrjzusMr0IfRSSKTNS75BeDqtSRc8glGOz93IBsXHSPu2ISb&#10;npUxP4M9TN3soM8d8CJNwz/qGhJz8lDFxvZaQjwu05av0HoM7Bxw1lCPdmIAC0dblLEhdvfzhq6R&#10;AaOnLS3HllHOkJAzwMc6BCFjWkJiLLIzUxAeGUIQ2DCKOsLikgOsCThbLzfV9yZR1cSR8dbGmJHu&#10;goKcASGnS8Oyc7NBWV0ZkrOSVAzUM6N10VLFkOxcbJGVn8ntMwnRBLK3rwdCaNlhYbR8VjBjati1&#10;UFzib+Tl4wX/q/68PRCWtMlL/lcIWS9C7jSM7a1wwUyPkGOcNON3wN/zgrkBzhldxKmLZ/mZzsKA&#10;DZaxlQGt0ALWtF0rZwtCmN8F3+8FRtdzBh/zvZ2DBe3T1t2aQDSCg4c5LxspIJ83vkCI69LyzPg7&#10;2OID6aso5Y7ZWs8dvn8Yrz75kjH1P7A0t4DhngGs84d98vghI+rX+Oarz7C3PM8dPBfN3LG6CIMB&#10;wqKPsGim9RTRZFpbOrF34wHWCDEpAdfPgNOC7eZ7678sMbmqhm7u6CU4uvMM6wJLgm6dpWyOtb3P&#10;6/ZoiCwxuUrG28rSekwyrgrk3tnbe7D7v0FuoEEz6KAgR4PrP7G4nioxuQpV70PuXVzNJ+QKxORy&#10;GVcJOJqcBnKMrBm0OEJOBiA0kEsm5OKRTdgV5RYgL4O2RnNKYGwUm4qgHaUkZxNEebS3HKRwR4+I&#10;5PXhjJeETiSjpAwoZKRnIpetfjFb+5qiUjSUVqiqKy1HLd9jVXExKoqKUMllA9//YE83xkcGMDzY&#10;i2Z+zky+l+iIKEIsWMEt0D+ES01/2xVaWsCVEAW4wKshCCfMxOAkqkq/nMAxlBaYRKtMk5jNSFac&#10;T3OtZGyvLUNHez1aOpuQUcZIzphX1T2Byr5p1gT8+V3oeTjC9Ion7IODCLUA2PgEwIoAtfa9CjfC&#10;zZXx1+1aAnziMuEZnYZL4YnwS85DYFYRfBjDA2iPlh4+tBM3nLcwYWQthFuAD0FhAlNXB+jamauy&#10;cLGDi78LPK+6oW+4C30DXUhJT6L9mOKidL4TRKGEQVxmGkwdrWDv5wOX0HA4Mj72zU5jdn0JE4sT&#10;GBzrR1t3K5bWVrhd0lR3drC0uorpmXG0NNfyt4ijbUfQWKIZo8xhZM7n505r5kh7cnbnDsroGBzB&#10;yy6MVjbcuW1g4ix9cA7QtzGDvpUhzC9ZM9ZFobKhjtGuEA4+fnBj42Pr4c3oJlHRhAAyRkJWCrpG&#10;B+AfGqAgZ+pgT0OxJ9wY9wi50xcv4n989CsEhlxFZUkBigqz4XXFhxHVDlauLrCkadl4unGdv4GT&#10;NSO9FSOvCS4SXjrG5wgGXb6WLnRMziAlIxZV1SXwCfBkFP5Imdw5/TMIpS3XNXAfL8phGvDnNhmM&#10;3Lw0FBRkIDs7BdlZycjLy0BiUhxBZw9/vn5A0GUapwkc+R0bO9kQZvr8zh1w3swAF8TgzBkx+RnP&#10;MrYaM16fNbhAgJ1TkDOwEEsz4XdpwVhtqWBnKmZmI/11Z2m0p5RpXg71ZSNAO75kBHsPMwU+XeNT&#10;8LzsSKO1QFiUPz54+fIpWmpq0MyWtrWqBrMjo1iZmmKEq0crY1p/fZ2CwNxAL6Z7CZD2Zixxx9md&#10;n8FoZ7vagcMDAhEZdg1X2PKXFFbg4OZjrP2XENNep4mwUmtbmnW1ZGw9oMlVN/YwupXi+u2nCnJr&#10;YnJidGKGXGpM7mfI1TR2ofq9gQeJrNqSfjg1qtomgHsPcmpklWCXPjl+vn4ZVVWAq3wHuf9q4OFd&#10;XBXI0eAaCDhlcjmsrFzUZGkgJ3FVBh4KJK5S3bPj45HOKJSbmknT0kAuPjaZ8CLoGBNTGE/SGF2T&#10;U7IJuTyaU7yCX5SCYCwio+LVYEFaahYjawGNrZgbdDlqyqtQU1WHumpCpq4ZrQ1NaG9uQU9HJ6bG&#10;RrFMo1ldnMEi7WR8dBhd7a2o5G+dlJCqbO6qX6gCnJSfb6CKpX4Ej4BORla9CJZrYZGIi01SUVUM&#10;L5TmF8tYlp+RjCLGwNLcFGRmxMGdMdQt5Bpi8quRWtGG1Kp2XE3JUIAz9nWFHeOgA2OLPWFqezmA&#10;FQz3sDh4RjJK0n78EnMQlF6sll6EXVxZE+JZQRnFuMxIb+7hSyvxhRlB5xoaxMtO0KUZmHpcgjGj&#10;nB5B4hoYgHw2WGbcqWxc7WFmb854ZMrLdjAhHIwd7HDW2BD/du4s6zROG3Pn8LvK93QFBdyJkwuS&#10;Gdkc4ORhByc3e6TnpKKb235lYzVSCJuktASkZaWioKwQfSNDyC0qxAU+n527F+3HlVbhxJ3OiVHp&#10;EsuJOy+tzYaxixHSjDFPz9ZSDRzomurByNYMSZkJSM9O52v607b84cjfQd/airHNEJa2fBzBbe9p&#10;j5L6CgRGhBFKBnwNR34uR8Y3sR89LnXwb6c+gg2/i8LcDBQVZCMzL5M7PSOq6yUN5BgtbT25zs8k&#10;o6oWzlaMd0Y4b3CW5nOeRqVLc/wI/kEeqGGU9w/2JTw/4vugFZnqIik5GqU019SUGMb1q8jhb56V&#10;nYScnGQaZAQSEq4hKzOR22c8oqJDuF1HwtndHgY2hrDxdoY+LVv64kwcbAk4Q0ZQQ5qtOc4TdhcZ&#10;V70D/Whx5xTkZETXiCZnaKVH0Bkr0AnkZGnmYMKYSlgSdvrmF/g5zPg5bdmoGMGRNufkwfs6GcA/&#10;0BWublZITAjFB8tT4+hpbEB7OXfoqmpNXxVb/WEuZ/njLg73Y316FLuL07ixsYg7uyu4d7CBZ3f2&#10;sTwxiBBvb1yydkA0d4TspFTUVdVj9/A+oaUxOC3M3i8BmrZ+cZmQ27v1CLVNPUhOLSTkNCan+va0&#10;RselFnISVwVyDS29qK9tUVNIprq61OCD1FRHB6YIuEkBHQE3+h7khlqa1dSRIbaig/WEHGOqBnCV&#10;CnDaEsipKSRFJQpw70OuKS9PgU4NPAjksrV9c5lqdFUsTkEukZCLi0OmTCVJTEEe42Qy46qMiGbS&#10;6rIyC5FFYxHQpbLS07IV2GIYZWXUM5H2JKOgUtKHFs8oq6Z60O7iCZ/42ES1nkxwpSWlMQonMeam&#10;orKMv2lrBzrb2tHe0opSQjovJ4cNUTEKcosQS7hcvRwKH8+r8PcNhp8PIUfDuurPdd8ranQ1gOvu&#10;Lp4a2IVEM0LzvfC1sxi9JwZoin1daG6qgG+gN3ciN3gz9oakFCI2vxZhGYUw83GHvpcdLK74wjEo&#10;Ao5Xr8HxBHTOgZHwjUllFE2Eb1w6zS2XcbWIoCtCaF4FEipaVIXlVfK2bFj4XKUBXqUBXoaZ+yVG&#10;PzvoOnDDZxyz8vCEuYsHbH184XTFX3WyX5SIaGMBQ4LN2IFgcLpEEySIXD1oNK44b26BX+vRVMws&#10;+bw0Aj6PDs3l17of4cMLH+Oj8x/ivP4pWPI1zAkbR3dn1Lc1YXlrndvhDhbXVuEk74PwjOZndeZ3&#10;Z2ZPmBFu1o4ejLAEnYMTbNw9GBudWYQf34e+uRn0CEY9Go1XgDf8GPdsPC7D3jsA1u6+0LO2hKmt&#10;FWxlsMCOcc74Y7j5OuNqeAjNzgzWzi58bgd8rCujkjpcnseH58/ggt55ZVRlpQUoLMlHKKOwrRtN&#10;jqCz8/SEk68PHLx52ckSl4N8ERwZhMuBvrDi59Nn7D+n/yH8AlzR1tmAyNhQnNWhLTH+WdubIS0t&#10;Dhlp8YgMD0BsTBjtLZnbaRyhFstt8hq3yXAkxl1jOglDXn46o2sQrcsYBoyQZq5WBD3NlWA1IYjP&#10;M4KfM9anzZrjFOOpD7+DCD72NL/3C4ScjpEODC0MaHS6NFaBOg3dyZzfnSkfb6KWFixTW0MaqQyW&#10;GBGCprB3NSVYzeHgxt/KzQx+fk7ISInEByMt9TSeNhpQBxYH+7E2PkRLm8Th6hyBtorj/TXcv77B&#10;2lTLB6x7+6u4f7CGW5vzaCzMR2d1LSZ7+7FIC5wdm2SsvElo/Wxp/zfArW7eVPXuOhqeBnLdSEzJ&#10;wyGj67sBDMJNUzLPjs+7y/vzdTYP76CtaxitTTQ4Qm76nyA3/QvQMbbKyKqAjpCTUVWBnMyN0ww2&#10;/BJyWpMTyHUUl/4nk2vKy2eJyeWhhpCrz857Bzk1jSQ9XUFO5soJ6LIIuoy4BORl5iCT8AoPiUIG&#10;oZaXXcKNs4AbUrYa8UxjNAtl1AljPEwkuARucbS+n5epaq6bjJLGRCUy8iaeGF8cKx5hjH6hodGM&#10;VPmorKhnpGxASXEFN85EXGEElQEFiatBgRGMp5EEXCihFsJlCCEXROj5s/xQU1mPybFpNNYxhtIg&#10;gwOunZheAEFZhHU2fNKB7ynRyMkezv6BKoaG00Z7JxcQlp6Gs4wShj6OcAgJIeQi4cTXc+Lr2l8J&#10;hWcE42lUMiGXQMilwZu25hufRfvLQ1xFI9Lru5FQ2YaIwmq4RiXBmpZjxbK8fBWO/pdhYGsOHUY/&#10;Cy932Pr60xiuMrp6wtiRQLgWgmsJUYy0jEyMSKbOBJybO8zd3WHh4cUdzwvmbp4wveSCCxbcye3s&#10;YOfrB3vfy9C15GXan/RbGVvKKJ6MRNrSvGwZ+ZyRVZ6H3ol+xHMn//D8aVxhY5Fa2gC3q+HcGQlQ&#10;OxcEhMfA/cpVgs+PhhsMIxsbmDs400ZcFaSMLWl0BJ18b5au7rBmI2LD79yC79+IADPl9fqW3In5&#10;+sbcmaU/ytrVjju4PU2RILW3w0c652hyArrzmo77cx8zAQQiI0NsM5mWmQd/AlTgaufhAWdfX7j5&#10;eRIQZvDyd+N9ElFQlEVgpdK8whEU4oWAQDdkZsYytibAiLZpYHwBVrSweIIsMz2B0IhFPCGXzmUq&#10;o3oK43Y2bT45PpKAC0dcdKjqq/T284IdrdGQEdPM1RpGMmpLyF1kPBXI6bEB0rdkVGUUTstORBjj&#10;8BmdX0HPUAfn9CSyEoJmOoSvjgK9OaEmpQBH4Jk78ndnmdoaqX5DC5rcJVqcgyvjMZd2l4wREuqF&#10;nLQYfLC/OIGbG/M43lnBfQEa4XXvYBUPDtfV5Xt7NLfdZdynwR1vL+LG6iwOFiaxPTuKrblx7MzP&#10;s5awOTOHjekZbCytYnPnhgKWBmya5ftWpwXcO7i9gxxN7sZDNLYNIDE5D/s3Hv0T4DQ2tynLE+Bt&#10;HhyjvXcMHW29GsidTCOZ6uxiEXaEnJQATwO6VkZXmUIik4E1JieQ+6XJaSYDa/vkuk4iaxsja2sR&#10;IVcoo6vSL5eviayEXL3Ml8vNU7G1RjspOCMDhampyGekzyPosuMZTWhzWcm0u/RsbiwEFHfwBO7g&#10;6WmMqwRcKgGXlpyFa6ExCCMUBGDSbxcbw2h7AjqZ/qHup+7PaJJegCyaRDorO7ccWTllrHKUljei&#10;ta0fPb2j6OgeRHlVA7LyipEqfYIEYGJKLmIJlcjIFO4cyYylCbRLxg2+p5SkTEyMz2BlSeaRrXC5&#10;iomRSXS2dCKTkbu8ohxpmamwcXGGCUFh60UTYmSz8fJBI3+DNZrOlfgwnHUwhp6nA+wCg2lwEbS3&#10;KFxiuYbE4HJMGjzCE+AdnQLv2FS4RSbAMyYFEfmViC1rQGpdJ2JLGhGeWwHbK2FwIERsroTDISic&#10;hkDgXLKjBQUSVjQ5b39Yel2BnV+wsjQbF3tcCbsMHxqLshkXQu5k0qtMonWgubkyktt6XSb83GDs&#10;5AwHwsg/OpWRkUbFiG3lYgErsQjp63MkpGiCRjQxIwcH2Ht54BTNyczeCaFJhQhKyoX71Qg40Irt&#10;3f1xOSQMIYSB9SW+nqPEWJocH295yY2gc+HjHGDGKCvQkukglvwOBXZml1wJUg/GShecMjwLHdqM&#10;TJA9J7HRmtFN7sfnMLO3Z5y8gPOGNFGDiwpyp3XOwIxgtKOZuXtdQmDoFdqno+p/s3VzhKOXG1z8&#10;abyXrBmtzREdF8rfOYrJgvE7mwkjJxHpqYRVfCijaArs7AlivbNwc3dg4kjiNsaGmqDLSo9HSkIE&#10;0pNjkJuZhBKaWz7NLo+VzdsyM+Ph5euKgJArcOD36OB7CQY0MBn0EIPTNTOBoa0FY7IuzK2NUF4p&#10;fdABfB07ppl46BtdhK6xDnRMzvE+Zxk/zWBOEzRlGbFkLqSZ9NU5WcGCDZ2JgM5WD26XHeDqbQMH&#10;dwtlclevXEJJXgo+EDMToD0QuO0tEXYLuLu1gDvrc7i1NoejpWnszxJmUyNYGxtkDWNjcgIbs1PY&#10;WVrC7tK6qqP1bRxt7mB/ax9bWzcIs5sEmwZq79f79qZdX9m4gVVeltv3jx6iuWOYO2ABIfdQge2f&#10;QSeDEFrgbRzcRUffBDrb+wi5Pkz1dGOq+wRwLDU/7gR0Gsg1Y7y1GaPNjRhmLH8fclqb664sVyUW&#10;JzYnoNPOl2spIuBorzKF5OcRVsZWNZ2E64yuVWJyLDG5UtpModgcQZeTwJYwNgaZcbHIp82lpaQT&#10;LLGI4s6tposQXGpiLgETw+tkXpoAJ0L6564lKOAJ7JJ5e3pqHk0tFznZRSgiFMqKahhT6lFa0cyN&#10;pg219T1oaR/GwMg8JmfWMCVHIEzMo7OfwOsbQ3f/1Lvq7J1EV88kunvH0dU7gt6BcUxOL2J+YQnz&#10;s/OYm5vDPGt5YRG7m1uYnByHLzdgPRtLwoGRzMUVrrS45DyCv6sHs7zf4soC3II8cN7OCLqMlfZX&#10;g3EpiHALjoHnNcZTwsQnKoU2lwgv2pw7P58dIeMRnYhr/DzhKq42IqaoDkGZxTCnXToHXoNLaBz8&#10;GZdzq8vRO9iDvpFuAssN1jQma0ZZF76GLZdnjQxVH88Z3dMIjYlAXVsLnD0voaiiiHGsHQPDA2jo&#10;7CDQuCPSTC3cfGBNSHqFxcH3WgzCk+Pg6ucGK2drFbtMbWgPzjQxN8ZQF28F0nMmhvzcNOOYTHiH&#10;xcM7KBoeNFVXv3BaXCDCoq4iPjECLjRNYxt7mogLYUkgOzFuEm7mjNH6Fox0tBqZEmJsS6vj87v4&#10;BbD8cJqx7ZypQM4AulYGjN8S+ZxpZTRnO3t+NkY7Q11GPEJOTwcfnjsFB8I9lnaVShPLyklBLGF0&#10;yfsSLoddgXewH2w9ZUoJAU5IeHg7smGMJeS4bRJOOVkJTBSMoLQf6W+77OcBQ6PzbAQDkUsQlpfk&#10;obIsH6W0v9zMRFqSDD5xGy/ORHFxBipKc1BdkYuY6KuISwhFPE3aP8gPVyICoENQi3lfMDFSU2Mu&#10;mBnilO4ZxDAW19QUMClEoyAvjftxE4K5bZ3S+ZiQu4BTBqcYQa1pZbRQvm8dk/O4yO/CSJmdBSxl&#10;YjMbImM7Qzh62iA2mduIjx0cL5kyldihtCAVHxxvCtDmcX15CrtztLMpQmxiGOvjw1gZG8Lq2AjW&#10;J8ZpajPYXVzEwdoGDjd2WNu4sbWn6ub2Hm7t7OPm7h6u7x1hm4Bb+68gx8taa9MCTltynRZyjW2D&#10;SEjK0wxgnEDufdBp++aU1RFy7dw5xeTGu3s1gDuBnJRATgu68fY2BbjxliYFuZGmhnd9cu/HVS3k&#10;BG7/DDkxueb8vJ8HH/4ZchJdGVkraHHlGdwA0jSHdxUQctmEXBYBlx4ThdzUdG5Y2YgKj1c2l5mW&#10;qwwulQAT0MnkXDG4SAW5BIQThhEy0ZfrchhXSmI2I0M2N74iFOaVo6SgCmW0n8KSepSUNaOiqgM1&#10;Dd3o6p/E8MQiRqaWMTA+j/b+MWW+nT0T6OqbRP/QHPqHNTU4zvtNL6sanpzH1PQC5ueXsbi4gkUC&#10;b2lpEYPD/fALuowLlka0Ke6otIrknHz0jk6qCcAzi8tYYOM3tzwPh8vOOG2hBxMPN5obAUdAeTDa&#10;CdR8Y9PgFZEEr8hkmpxM40iCmac3b4/D1dQCBGYUIbq4lhZXiatpBbDyDYQjTe5yXDo8wyO5015V&#10;k3JlBzC2NWXUvEyLu6Je5xLjsIGtM2ORMS4Y68GYJtNNIGbkpMONZrHIhntjYwlRNBFTmpYtAWpD&#10;wJle8oaJswd8wyIwMjfD72sUgRGhjIzGMGTMsnJ1U6Zq4eZNGMnopSvNKATuQTHwCI6GD0tA5xsS&#10;BzdCv6AoDW2NpSgpzoWLrw9M7C7BxtmTcZVmJ7HT3gbGViYwsjJjdGNEtrIhdK/C9Uowo+VlmhtN&#10;iq8t88oMpW+OwDN3coSTN+1TTI6Q0DXSJegu4oyAjtCzcbRGaEQQrgZ5IyomiJCNRFxyNMIZRwU2&#10;roypPqGX4XnVE85u1oQc4UKDy02X+Y/RrEhug+FMFjQ6gsqRjVRedryCWnlJFuqrCwmzTNpbMgqz&#10;4rndpfB6Nuql2ajjbbVV+Qhn7C0ty0BubhqCaNruVz34OfQYUY0IdRPomZvw/erAg7bXWC8zAbjP&#10;lGWjvqoALQ1lqK0pho4BLU4aKcMzsGUayM6IQ21lEQIDfWBFK5RRViPGaGN7TWw1czShGRsiOS0a&#10;yfxMDs7GcCHoYiP98cHWJCFGO1tTMJvAJiPn1vwidhhR9tZoaJuEGSF2Y+8AN/YPcbS7jxuEmdQt&#10;Xnd771BTvO3WAW8/uEnIicndwIY2qgrgtjT1XwFOCzmpvesPaHJDSGBcFcgJzARwqzKp+D3IaUtB&#10;rudnyE0L4E765bQ2J4BTU0kIuYnWVkKuhZBrUpAbrP/lwENPVYUqiavvIqvql5NJwaWauFpAkyPg&#10;tJCTUkdACOxYMhAhkFOgI+RKBXKMqzmJhFw8IRcdicyEeORlZCMhOglRNDWBnABOSg7LkhFXmZyr&#10;PVRLbC46Uo5ISGacSEdqcg7jQz4jRgmKCipRUliN0pJaFBXVorS0UR36JcCrb+1H3+gshiYX0T++&#10;gM6BKbR1j6Gta5TWJpCbpRHNEALT6BqcQu/IDIE1i57hKQyPTGNqSkBHyBFgi6sr8A30pcHoQJ9m&#10;Y+XigUJG4OXNXSysb2JqfgljM7OY5/26hnqhY21AyOnDVibzhsYrg/OJy4BPPIuw8mZMdqcBXSWw&#10;/RhTDWmF7rTXy4k5CGXkFpsLSCuEN+9rfTkQ9oysMlBhxOj34cVTjGhy2M8pGDHGSfyUPjXnwFC+&#10;ThysPKRvzRoXzE1xmjuMq58rBkYHcP7iaSSmxqCyrhy/vnCat8t0DlsFLOn0t3DxJCDtUdPcjOuH&#10;B5ienUZOYSHsXWWk0ktZnJWHH5c+tDl33t+HJhjM6HsNXoHRrCgaUwycaJPV9eUYHmjHYH87Ovu6&#10;4BUUwPdKM7Szg6n0u9lYwdCcUctcJq1aw5RR2NHHH5f8guDk6w8TezvGUR0YEQ7SL2hiYwQ7t0u4&#10;5HOZBkPIMZ7qmUi0u8j7XcQ5fcZXgkGfBqhncBp6hqdhYn4RNvJYmdBrzHjNuCd9XLaMrF4+TjS3&#10;WBTR3ooYMfPTY5FLuGUkhiA9MRjphFwkbTwvLQK5NKTsxFBkJ4ciL/0aclK4nhLC9Qhux5Eoyokj&#10;8JJpdklstP1QXsYIm58KvwBfGAqQ7NlQ2BDWFoaw4NLZzRa5eYmoq8xFNSFZT9BVE5711dyfaktg&#10;Z2sGPX4WOdLBwkofRbkpaK+tQGV+NrLYOAVe9aK12hBsxjAn3OToCEOL8/ChvdVW58DHzwH2zvq4&#10;7GuND3aXV7G3sobr61u0sl1aGSFGKztiCdhunUDsJiF2kxDTQE3gpgHcnf3rOD44UnX7+hGODm9g&#10;e+s6wXYDm4TcBsG1KaATU9v8ZVyVUlFVe1kGHo4eoLVzBPFJuTi48egd5LSlhZwWeAI5iVsdrQK5&#10;HtUnJ5BTdQI5gZsGcu2YaKPNtbQScs0YbmyiydUTcv/cJyeAE5MrU6CT2Nr1bhqJFnIa0L0POW18&#10;rcvJQSXjqoKcRFaBXGIi8hLjaXOMAzS5tJhIbkQ0uOQMxMkUksQMBbjkhHQ1miojqxJfVYxVETaL&#10;8Tbn3TI7o4AGV4biwgrGhypVFaW1rDqUEXaFBF9RUTUaGjsxODqD0ZklGtoS4TXLyDpFm5sg2Ai0&#10;oRkFOjG59u5RNLcPoZUAbO8eQd/QOEbGZjDFx65s7KKQ38NFcwM1z0tGC2s7erG0daCOepgXi1tY&#10;xvjsHFZ2tlHeWIOPuFOdI4CsueO60m58olPgG5elBhd84zPhE0Obi2JsJeBkEOAiI5unHJiekK3s&#10;zZ8NnR8/r4tAyycAzkEyGpsCHStrnDHWOZlUqgNdvidrRmYrRj27y7QUNgr2fsGq/0zf1g46tIdT&#10;NIL2vk4ER4QQCGeVAXxI+J1lfNIxM6dJ2cDykges3P1oc56MeJcxMz2hjG99cx0TFIDymgYanC/r&#10;Mu93WY3SWnHdkZBzpz2KxXkyrnoGRMGakC2tLefj+jEyzEZ2rA/27g74NcGkT3MzsbOFnoUpIWcC&#10;fVMDmFhbwNbFBfYe3nCQfkJCVyLox+c/5o5+QU2r0OHSxNqUwL4Mm0tOBJoOr7+oOU6TZnRW7zyf&#10;Sx8+l91h72AGF4IkJOwy/APcYUW4GfBzn7/wa5y98G84r/trODmbqT64WlpUTUk66krTUFuehsaq&#10;TFQVJ6M8PwElOdEozY5GRW4sKlmlmRGoyotFdX48qvLj1PUlmYQcwZcvlRpO4EWjnI8vIMRsHS1x&#10;zuiMGnSQgRRdvofw8MvcrkMJxEQUZScQkrEozCVks2NQQOAmMcJaM87a2/F3MTgDJyczZPN95rNx&#10;So0KQmKYP+JC/RER7IOrMurMxOB/xRmeBJyXuwWKCdzoqCt8bX24u5vhg+ubBBrBdnOHgGOJtV3f&#10;EVM7wM0Te7vFOt67jjssrbndIdS0pSBHuD24eQd3j24TamJyR8rkNjZ/Bt061wVmq1s/G9wvIMcS&#10;kxPTEMhpBh7uYJWPVZOLT8D2S8jdQwejV3trzwnkTgAnNif9cB0yb64To+9MTiDXQotrIuQaf2Fy&#10;7/fJCeA0dWJzMsIqJqemkfzS5ARucsC+1ubqpF8uK+udzQnkipKTGFlpc0nSLxeNlKgIpMVK31wu&#10;kuNT1cTgZBpaYlyqZoAhhnEgt4RxNB85GXlqbpzmuFcuWcV5pagorkJVaQ2qy2pRU17HVrFBVS2r&#10;uqIeTfVt6lCvCUbPmbklTNO0RrjePTRJoxtH5+AEgTeOXtrdwMgsOvi9V9d0obauB7UNPWw8xmg/&#10;czSzHdQ0tdAkLGFEgztvYojUvGKsH9xmRBXArWNxZR1zS6uYWVrG6u4ughOi8KHpBZyzMYYld1oX&#10;RjofxtLL8dkKYt5xmfAi0H35meX2i7Y2OE3g2PsHqwnBPrQ7r9gMVhocgiNhzbjqzsguo7E6Vlbq&#10;mEcdc0OCTp/R54I6OsCQ11u7ufO1rsHhSogaTFCQszbDr2h8senxKKwoxL+d+Td8KIcJmfBx/CwX&#10;TE0ISgsY2znBgjZn6xVIi3JDCn/D3d0NrC7NY3ttldvyBlwIGFNGdDvvqyqy2nn4w87zCtyuhMPj&#10;agQBFKbKksaXXZSH2bkxzM4OoZ5WJzDTpTmqg+UJNR1TRn4zRjhTQxoZDYfm5uTty+/YDmd0dHDm&#10;/Bl8fO60MjSZVnFW7yzOXDwLR28vRl4nRlXaGT+/FnIXDASEOigtL0B7Ww2jYDlaW2pQRzPKy01F&#10;bHQYTccVbm4OiLx2BUkJYbjqd4kGlcPImIu68gw0VmahuToXDVzK5SYuG0+WLdXZaKnJQiuX7bSl&#10;TlZ7VRYrUy1bKtLRXJaGFl5uqclGa30+Ll2ywjm907B0tFJAtncwQW1FJmGaSrim87kJ2GKKQG4C&#10;clMj4O9hBzuxznOncMnBikZnBCd7fYT5OyHIyx5XPRnH/Rxx7aoLkiKvIikqAPmMqCU5BDKhWlmY&#10;inpCO4tGau9oADcFuW2xN0ZPKRVFCb0TuImt3aSp3Tok4Aiyu9dv4vjmLdy9cRMPb7F4/T3C7fjo&#10;FiG4i4PqKuxzZzvYkoEExlXCTAs4BTkB3Anc3gectgRyuwpyo6pPTvrnFNzksTI6S5OTUVVtVBXI&#10;bR3eo3WMob25Ww08aE1ODE4gJzanOW6VNkeLE5Mba5a42kzQCeQ0p1fSmpwWcB1lJaxSNX1EAPez&#10;yckRDxqTU0c9/BPk5LLEVS3kxOikT66QgJPKJeQyGVlTGVkz4hgTsvOQnpSh4JaoYJesYqpAT+BV&#10;UVSO0vwSVBRWolSsrUBTlYRbjUwPYQnYGmub0VzfiraGNnQ0d6CztQs97b0Y6h3C5PgM5mYXMKcO&#10;oJ+noY2xYRhCV/8ougVyjKk9A5NoaO5nxG1CcVkryqs60Ng6wPg6h1lC7kpYGHS5Q+qaGcPZyxcj&#10;MyuYX9/D/Momlta2sMJaZhrY5DZT0VSP81aGOMO4ep5QdLwSDJdgRjnGbZno65uQpWKrF0HuFBgO&#10;PWvGMgszfGysr+AkELyclA13mp87oeYUHMXrwxh52UIzxqYWleBjRhkdGtwFmstp/fOMrRe4sxtD&#10;j1ZmT2haunnB0M4BBrRDHZrTaQLX3tsBAxNDMLEwVlMXztKOzpoYKJuTM2dcZBnZORJa/mqE1M7F&#10;i5F9GLs7W9jZ3sDwaD+joa6ax+bgzfsQdPZeAbRIHzh7B8LFN4TLIDj7hMDG1Q/JWZlYWplFVW0Z&#10;rhEwti5OtDQf2Ht64YKJKfQIPHUwOW1Oj5/d2NIcDu6eBJoRzpw9hbMyWfncGdqPHi4SaDqE+Rnd&#10;s7BldDa3t+XjpK+QUc3CiAAxYMmphs7C1cMJPZ0N6O9pZeNfi/aWWrQ11aG1oRatTbVooWW3N9fx&#10;uhpEhQcwLhJaBGJzdbGqxgqmkkpuyyxZttcWo7O+lMsidNSzagvRXVOILkbMrpp89NQVqupqYBFs&#10;nY0FvF8ehjorEE7bOn3hYxgycp/W+QgxkX7oaylHW00B2vg8PQ2lfBzlgZdrCKikiCsI8nGBFeO3&#10;LW3OzckS3m5WiAxwQzLBnJMUQaOLRmFGHMoLUlFemE7rzERDOcFclovWqiI0leXxvechKMiNNmeI&#10;DwRqN2ltArajfYEbLx/S3o4ItBu3cO/WbRraDdw/OMCT9TXcn57C3b5e3JB5UmnZuLe6jdu3jnH3&#10;YA/LkVHYDIrAra0jQk4TUbWAU5Cj2f1XcNMCboXLrcMH6OwbRyw39L0jxtWTqSfq0DAFO5Yc1qVA&#10;R5M7vKNiVkdzl6ZPrqfnHeSmCLeprnaMd7YScq1qQvB4qyaqislpBh5+CTmJqlrIdZbzB1CAK0cn&#10;ISclNieQa8rPUVNI5EwkWsgJ4H4BuUyaHDf00gwZfEhBsZpKQsjFxSCdNpcWFYXizGyqeBbS07LU&#10;BN/YaBlskHPOpRFYrWiqbkRjNa2smiCr0iybaxrZSjahua4RTbUNaOF6K02rvbkN3S3thFsneju7&#10;0dPRzSUNd3SCNjGPRVrW3Nw8hoZH0dUziI6uIfQQcl29o2hs6Ue2HKmQWYasvBoUlTahoakPQ+OL&#10;6B6egKWTPXQJEQfCo4uPWdw8wPTihoqqArnl9W3sH95C7/AI9K25k1rq0eQuwtTVTfWzuYREqaki&#10;V2jovolZcA2Lg41vEPTtLuGi9J0xUn5sogfngHB40fhcwuPgwvvIqKsMWEjfnfTrNfZNoWt0HKcM&#10;zqqoepbmclqPxsioZmBizB3dBAY0OgNG2nPGhAeXOta0T5lB72SIhc1VxqVQ/OvH/53R8WN1LrOL&#10;ZgawFIvy8ICjlzfcrobAIyBURcfYxATs7e/ys+2hsbkeH57+F5whYM2dHAhDXzjRMC0vecKOMVZA&#10;J5C7RNg5eAYgKDKSjUUZgsKC+L058jukpXi4wtTRTh1kb2BmSkAJ6CxOjM4IFtJfR/hd0CW4z/Mz&#10;XmAENdCHobEBzp0n9FjSl2cmp0yyZNwl5CTCGtJWL5rLedQMcerCR+rca729LRjoa0VHSz3aGgk1&#10;buudzQ1o53o7odfV2ojKYm6vZYQWodfZUI32uirCp4JVpqqjvoLXc79orEI3l5283N1YgYHmKgWo&#10;7roi9DeWYKilAv0tpRhsK8VAaxn6mksw1sPtKDcFH5/9Fc7Q5oxMzytj7GsuRy+rv7WKxf2umXLR&#10;WIraghQUMZLmpcTA2dIE1rRTL0LuWqAn4q/5UQ5CUVtMwyzJ4ZJQo7E20swVkCvyToBciuZSrpfl&#10;MO0kwo3m98GdvSOCTeC2pwztwc2beLy3g8fLS7g/N4XjhgbcKCnH7fZ2LPlfwUZYOG6VlmLZ2RXX&#10;UzLxdIfGJ4+7cx+P+4exGRFPyBFi78FNSgGKpeIqYSagex92WshtHtxHz9C0BnLXH757jCzVnLsd&#10;xtqTqKogd0DI9YjJEXJd70FOIqtArrOd6wRdxwnoWpsx1qKB3HDjfz7iQQs5AZwC3YnJCeAEdprI&#10;SpMr0EBOoCaA+68gV0nAVWZnoZywE5srSqLNJSYiNz4OWYRcJiOrHBZXlJWLrNRMZBJ2UQScHAif&#10;kpiG3rZO9DS1s+WTalXV39aOAVYvgd1LO5VlHy93q+s6MNDehX4Crr+rG32dXOdyfGQUczMzWJqf&#10;x8LsLKE3hr7eQbS196C5tVud2ioztxwJKYVITitHWla5GrSQ/jyJt+Gx8fhI9xxcL/ujn/F1hYCb&#10;WdlmVN0m5LaxvLaDtc09bNP2Q2Kv4SOD0zhlSkuiaeQS0l7cJtwILBlgCEkvQnBGEfzjM+BMO9Oz&#10;caBx0eQYPU8zpjhcDWIkTYVrSKwCm4zAerJ8YlIRml6Iua1DhMZHqzlk58XECDk54aIYjgGNzMTS&#10;irZlhAtGBoyDcmykOS4QArp2Roys/8Z43o3a6mrY21qyQQlXZyeJYbSOiApHQFAg/MMi4HctHkE0&#10;66tRcfC6EoiBoUEc3TxCOS1fdlgdIw0YjQibS15+jI5etDSNzTl6XoWTTyCN7QpBZIXwiFD4Xr0C&#10;IysTyKFmcoiZxGsdAl1MTI8GZmhuClPaoZicgM+GwDU1o32eFcjRUA30uGRUPfsR62Ocp7Wa87lN&#10;rAhJNShhASN7gp3WLMe6ygkjz+p+iIjoYPT0NtHo2Phxu+9ta0FXcyPqpREnsLvb2TASeE2VbMwJ&#10;vY6GGloV4ScQrCPMmqrQ11pHCFECCMp+PmawtQG9rTUEGa8joPqayjBAwA23V2O0vYpVQ9mow2hX&#10;Dab7ed+WalzU/RgfnvrvSIoPxsxQG4a7aml5LN53qKMGw511GOHlGppZHk2tOi8NAWwUrNkAXfP3&#10;YCQNQtw1f2QmhqO2JEvBrLmKdtlQpd5na00Zo3QxGiryCeVytNcUo62Kpki7LCxIxAd3dw5UHL23&#10;s4cjGsE+7WwvOhbrPgG4m1+EJbZQB+EJeL6wjPXQSNzML8Xbu/ewmZCOBx29eMj14yM+/vguHkyO&#10;Y+NaLG5t0uQIpXeQE6NT00lO+uTeg5wWdCrKsrYIud6hKcQx1uxwXQM3TWlPy7SpTrVEk2N83T48&#10;pomMs2XSmtzJPDnWdBfjqpxLrpMGR8iN80cdb21RkJPRVYGcAE5K+uMEcAK6901ORlU7CXWpjhI5&#10;5VIxWovy0VIokJPTLOUpwLUUUZNP+uQEctXaPjkCTqaSKMgRcEUJCciPj0duXCxyGFmzY2NQwwic&#10;npCMgpwiRtUkavY1bhDJhBeh1drGjYFga+3gktAhuEYIsWEupYakaGyDLFkOdfAyAT9Ak+3vYMl9&#10;+wYwOzmJxdlpLMxMYXJkBP29/epkCiVl1WpicHR8FuKT5FRPpUjPKuX19Whp6UJbVx8uefggIiaB&#10;1jdKG9zB8soullZ3aW/7WN5gre3i8MYxmjo7GP10cM5CD78idAKiY7C4cxMBCZkKVqEZxbiWU4Er&#10;hJ1PVBJMnd2gZ2uNi4xs58z1cNpcFxZeXvBmrPUg4Dy53Xld4/q1RHjw8UlFNahmDLdzd8IZ4/OM&#10;qtyZDS/gowtn8NH5U7AkLK0YUfVpdPoyq97UkLAzxFlGvQtmuvD0d+F7X8azZ89Rwd83/FoAnGk8&#10;MgVFot55vYsws3WAjbsfHP1C4eQXAmMbRyTwt7t79y5S0lJgpE4eKQMGEhFpXoS0pb0LLB09GHH9&#10;GCV9aYOMuu6+asQzOS0ZlwOvwMTWjM9FcBHIZ8XSdGSOmw4uMqbq8XnMCExjSzNCjvZpaAhDAyOa&#10;2wUa3UXo6rP0dLh+Aed15PAtQtZYT50YQKagmNpZwkSOzXVkhCXo5FRJBlZyZpFzsHO1QG0DLauH&#10;2wIb+z5WWxMB19aMHpZATw7r7GGq6air5rJeVS+hNtDeyO2qidsUU093C0a7KQo9rRjpoSQwDo/1&#10;cB/qoiQoUNWyNMAa76nDWG89Jnq53tcEZztjeLjZYHK4FVP9TZgYoGj08bkV5Or4GMoGIVldlIbs&#10;hGuoL2CDHxUKHztz7h/hSIoMQkpMCCry01BXmquAJrbZ1Vit7FOW3RLBaZ59LTV8/1XobRIDpWnS&#10;OD84Gh7HHZrYve0drLAV2/cPx2FkPK5zw3zMlv5mbhGOS2rx5tUrHNJopF5zI9midRxzJ3hAuN2+&#10;cUTI3cHjmQms00Jurh8q49qS2pUljUvFzl9C7n3YaW1NjnvtG5lCVGwatvfvvYur8lgtNOX5trb5&#10;nHJ/2lyPQK6FxtIlAw+Mqd2Em1RPh7K4CdYkITfZJibHH0qNrv4MOW1c1UJO+uUEcu2lxZoqK/75&#10;cokc2qUxOZkv15j7y7gqkJMIK4d3ycH6mkO80lGWlqbiqpicQE4qL5agY1XxMTkpacjLzFOHawUw&#10;LqUkpNDYOlkdGpgRWCO0stHuHlWade3l7ne3yX1lfZg1QOD1Eozd7fwexkYxPz2JualJTBByHYRm&#10;dVUd0tJzERWXzkYlj/ach5QUOYtFFWprmtHe1oNWsT3W4tIGluRU43NyfrYNrNHgVja4zWztY237&#10;EEsb2/ALDVQnRfzY+AIu+flimvdb4e8fFJ+JS0HRCEjNR2huBez9Q2lXMiBgybhqjjOmNBUrQs7i&#10;ojq5pFtwONwZbz3DYhhRJerG4lJwNEIS+V02tKCltxenCbdzJudxxvA8AXcavzr9K+QUlsDZzR0m&#10;tDdHF1foMuZJ3PP09UByTjJBHqZOu7TDRt3K1hwfnv3v+EjvY3xMK/xQl6C8cA6nL+rB0sUTbkER&#10;cA2KgsUlb3jSLrf29+Ht50m7+hWMzA1g62QLc2srGJlZEnSOkGNSbdy8YeN6mTYXQNBdga6JIcwJ&#10;nVPnPybEzHHRiJ/x3CllZecJuvNyJlsDXUJOTvRoAV3eLv1zOvp6OEuLO3X6NM7p6qj7Wdo7wNrJ&#10;HRdNTdVpleS8aWYOBKM9AecgB9zLCTFtCGwryOmK9C3PM8JexIcXf42YlEiMjPQRch0KcgpwbPD7&#10;mGz6aHh9bPR7CTsBRg9j60B7EwY7W1QNsYa7uM/0Mw0NdGJ8sBMTg7LO/YrL0QHejyAb62vBZH8L&#10;wdaIyZ56jNHmhmlzE/2NyEuPRlt9MRamehTcBHITgywCb7JfwNmIoe4a1JRmIT8lFrX56ZSDZAS7&#10;OyA3IRxpcWEooHE3V5WwSvkeuc+2NyjL7JdqOSna5WA74Uzb7Gnifky499DsPni8uI7jmzdwd3MT&#10;+2UVeEEbOswrwePJWdztH8FxZQ2OSqrx6vlzHFSV4zpN5s2zZ9jOzMbthnY8oskJ5B4cH+Muo+JW&#10;YDRurO4RajexQ8jtciPfFeOSQQOZJPxfmJyUXCe3ib1pIJeuIKc9HEwZ3D9DjtftMK7290+iU+bJ&#10;EXIzPWJxJ5BjKcjR5CYU5PgjyMDDCeRG2GJpTU4bV9+H3C9Ad1JyXQtNrunE5GSEVSCnLe2Zguty&#10;sllZhB0ja0YaylOTUZqSpCJrAW0uLy6OFcPoGouClGRU5OQiIyFJHTLl5x+AlPgkBbZBWpwWXGM9&#10;vSdQ09QYv28N6H6GnAKcQJHVy8/Z2diMzmZurL1sAEZHMTs+jtH+frQ0NKKitALZ2QVISs1BUkoe&#10;o1sRAVeJulo+po2Rt3sIkxNzap7c7MwiZlgL82tYXdnC+vqugtzq1gF2jm4jPjMdp43P4YKVroqe&#10;nWw8927SxA9uM/qlw9LzCtwjEtX/MzhfDaO92RBw1jhvYcBYexHnLPVwyoLx09oETleuEjLhcA0I&#10;I2gIm9AoOBGMuZV12Lt9Dwt8bTkG8oyRnEFDRx0/KhNiG5vaYMboZ87YV1BcgbKKWiSwMYmMC4Wj&#10;tz3+5cz/QxDm4O7jpwgMC8IZ/VM4Y0I74uufNdLlZV2c0uOScLRycYGDjz8CadbeIeHonRij0Toz&#10;Fn9MwMiUjoswoUkFhF2D4yVPwowGyKWtCyHncRW27j4qkp6+8BEu6J/nfc3w0dlTqk/trA6jJ+3z&#10;LK3uvN55NehgRsidp63pEHoXDQ24zvdy/hw+PnNKHeMqh4TZ8zt08r5KgDGSM+oK4AxZRoSc5SUH&#10;mEvR5uxdHPj+dGh4jO+OZrgScQVDgz0Y7KXh0+h6uS/0cZ8QyPUScgPtEiGZFsTaugg1xlupwZP1&#10;sX7CbYj7F2tyuI/Vw2JiGunBxFAnxlgT/dzXBISE3QhtbrSrUZme2FoHATc12IZJ1lhfs1pOD7ez&#10;2jAz0snLrYReE6oJuVLCrakkG1XZqYjwdUVBchTy0uJQkp1CgytV8bSvlebX2cT328htnftxp5gl&#10;7ZCvN9JJYNJAB9pqaaiV6GuoxAePuIEes+5ubGG3uQ1PuCPsJ2fhyeIybvQP4U5dHW6VlOGr509w&#10;kzv/9YISvH7+DLvcmW/XtuDx/fu4Q0g+vnuMo7oGbPhF4ObaPg3uJnZ3bmCPkNvfu4MdOc6U4Fvb&#10;+s+Aewe5TQ3kBkZnEBGdotY1kBPLu6X69WQwQyC3vSsmx/vT5PoGphTkJgjoGRVVNTFVBh2kBHRT&#10;HTKyqomrUlqT+2WfnEwh0cyR0/bJCdjaSop+Abq2EomnMvggkBOr04ysSonNyTw5AVxNVoaqKkKu&#10;LCURJcmJNLkEQo4WFx9HwAnkYpDHyzV8rnSCLzkhEZcv+yM1MemdwWnhNUaDEbBpiuv8vBrY9arb&#10;tbYnNcj1HsKtvU5OwVSHbpkEPTjIjXOY8bWX8b4JdWzASgvLUFpUjmIuy0sq0VDbhC4CbpQN3OTI&#10;NGamCDc5xGt2GQsLq1im0YnFbW7sqn64zb0bmFvbhJWrA84wbn5keA6RjHfbR/ewxt9/dfcIwfFp&#10;sLscTFjFwCU4EmaX3NWop661KU6Z6mggZ6WPM5YEpI0JPMIj4R4WDdeQSFwKDGeFISotB6t8rR3G&#10;4q3D24TIJfyaFnbeVBcfXjgNc1sb5OcV4dzZ07jifxlpGekYn5jFtcgIgvAUDBwMcMbsQ+QUZ+Px&#10;01coKClhdKQp8fEXGK9lBv6/ESinaFkf07bMCMqYpGTEpmYQLD64EhYCJ35GOWBej+/5gsF5ePh7&#10;o6N/AB4el+Hq6gVTC1vGZcLR1VtN9j1H29RlWdpbqDlu8rwyWioDCjoX+RyE2hnGVqnzF3XVdJHT&#10;cpsYqIEedI0N8DFNVM/cHOZOzgSvG6xdvAiyS9CzkKkoVjAl1OQ0UgI5OfOv9PsVEAZBMWHQY8Nh&#10;4WqJgKggQq4PgwTcINPNQHe7Wh+Qw9vkPIt9/L1ZE0Pclgi0kb4OjA1w2+ttV8vJYe5bw/3cHgYx&#10;PTaEqdEBzIzLcpCg6+NthN4gH0/QjfcxznY1MbISYoNdCjyj3TQ72tpIVwPhJBG2hYDrZHUo2Ank&#10;hmh+deW5qC/ORXtFAWpy0hDp504BiEZZbiqjbLaCnMTowY5mQpkwZXweZYwe7+FrEnKj3fJaEq8b&#10;1eBIQ2kO+iWu3qW6yxSQ29vb2OrsJeQmsZmYimc7e7i1toI71Nj9wGDczMjGpqsHrU4g9xS7RcW4&#10;VVGPxw8e0ARv4vj4Fp4tLmHrWhxuLe+qM5Hs7BJy+7exzxIYbdLmVjc1QHvf5rQWJ8a2c/AAQ2Pz&#10;CI9O5f3vKoN7BzneR2ty8v8OyhYlrtLkugi5Se70swTADM1mlqCb6eSXyB9SFX/MSbZcYy1Ua5aM&#10;rArktJH1Z5OTQ7p+Hnj4GWy/BF17sebwrqZC6ZP7z6OrWosTyFXTckoJOKmiZEIuMQ75rNxExtW4&#10;aAIvRo3A5qamICQgED4+Pkgi8BSsGDVlOd7LjYlwGufnG++R6TKaeYEybWackBMgyn21pQYnCLlO&#10;GltrfT3aG9nqEZLjwwMYGehBD78PsbnGmno01NSpZRutr5sReai3n5F2HDO0+bnpeYJujqBbwPL8&#10;KpaW1lVcXV/dwhpBt3/jLvIryjR9cdypTLnDjS+sqVNhbV2/jRrGbT1rW7iFRsPKzRf6hNtFKyvo&#10;W1nSxC7grBntzZImxceeYcQ6b2sCx4AQ+Ean4XJMBi7T6CW2tg2OYP+mjKhfx9Hdh4hOisP/OP0/&#10;8LHOR/iXD/8b3D090NzUivjYaCQlxMDpki0sGCdTstK445sScob4yOQjpDIK3X3wAmPTczAwN6LB&#10;ncO/nPsV/EKCYWPvBDfG3d6+fpSWlsPT2xsWjH82jIGGZgYnRauyNePz22NkchLTC4vw9roML0/+&#10;ZklpaGzuRNC1KEZWd3W+Ngt7M5haG+PDM7/Cv370KxgybhqZmRFk/Mw6jNpnzuDUOYL17Bn8+tTH&#10;al2XJicnx5R/yLogpwjnuvxpjYmdPSOqnJTThYCzU+djM3eWQ+vsGasd1QlD5Vxx3kF+KKwuIWhN&#10;ocvv1s7dHoO0MPndh/qYDPrkN+Z2wsZ/uLuTlwVoNKqRAYwRVnIfWUqNE3wThJzcNjsxokoDOgJO&#10;amyAcCQEhwSShNxgB62sC9NDfZjnbTPDlI4hAVkbt1OaHQ1rvLdZAW6K9xfATQ3RLNuq1dSVxrJ8&#10;dFQWoTormZBzQ15qNAGXhfryfHQ31aC/jSAjQMcI6zE5Q7MCnQCuUQFOnlv6+NpqilBTlMGGniZ3&#10;j5C7LaCToxk2t/FwcgqbcUl4dnQTjx89wM32ZmwxPhyXVeM649Rhbh5eP3mKg8oqHBVXKpOTUdnj&#10;27fxeIMbf0Qsbi9uqtMh7e7R5hhXDhgpd+UvBBXkfgacdimA+xly9zWQi0pRFqcGLHg/AZyC3NZJ&#10;XKUhCkjleXsHBHIy4NBDyHWrCcEz/AFnaHMCOLE4KYGcOnaVpQ7QP4Gc9iB9gVwPI3l3Zalm0IH1&#10;C7CpKkJbaSHaigvQQsDJmYE1kPt54EFKAKctAZ2KqyeQK0yKV5DLeWdysoxDGQ3wio8vfFkJsTHK&#10;0IblkDRCW+A2wcgpcFPLXl4n1/Mzy23DXRJtGTEYb/tb2xTkZNnT1IyuRtqZTIDuIxDZGo8P9bPl&#10;7ESXmJ7EWd6vl+bXR5gOM8qODjKmjo1hamqKoJvC9Dh35rFJLBIMSwvLWFqUv/Uj7GTaCMETFHUN&#10;pw0ZwYx1kUM47Fy/i9XtQxVXAyKu4de659Xf7F1kzJL/O9AxN6FBaY5WuCBRkQZ4lhZ3zuY8ztnq&#10;Qo87qpyOyT8uF8Ep+QiIScLC2ha2CbiNnX0ujzA4PAhLSxN4e7vA/7I7igvycH3/Bk04GecZCY3M&#10;GQFt5Bxwl9TpyS/aGOBXBr9CBjf8o9v3sXf9DjwvezEWnobvFW+ssZEfGB7DQP8ghoaGERYWBkvC&#10;2MbOBn5+3oiOieDyMvyvXoGnjydcXS6hpaUDnb2DcHRyocm54bKvP7wZca0dHGBmbwVjAtva0Qb2&#10;tKzTNDIvGrqnr5/qZ/v16Y/w4elTCmzK4k4gd5oR9YIMNBjJP2TpQcdUH6f0aYQEo4DN2I7PTdCZ&#10;OToSchY0YktlchYEnbkzIzNtzoZx1d3PA9aXLKHD71X+4q+QEXCc0OknIIZpawK5ga42jDDCCuQE&#10;gBpwDWCU6xOMpZoiHPsJLYJtbnL0P0FucrRfgXCU9jcq/XSE2uQI90Ha3Szj7OxoN+bGWFxO9EqU&#10;baDxtfB67qOMqhJZBXIjPQ3obiboSvPQWVWMqswkxAV6ozgrAVWEXAMB2N/WoCxOIDdBUI8TdOOM&#10;0+M9LbwsfXticgI7ibH1ajnYXosP7l8XyB3iLqF2/+5d3J+bxUZMPJ4SfA8e3MMNxrpbWTn44vkL&#10;3B7sxy71/dNHT3DA1v+wqAJP7z3AvRu3cP/mLTzd3cR6ZBxuzm9ic58xlQZ3IJA7vMON6q4ClsRV&#10;Lei0pQWcQG338AGGxxcV5ORYVzE3gdz7oFOQ25ERW5qcQG5wEt3t/JG4s4vFyTnlZrjTC+RUZBXQ&#10;yTnz3k0h+fkAfa3JDdRpD9LXQu6XfXIdJ0sxulZaXBurpVD65sTk8k/OTiKRVUxO4qoALkMDOkKu&#10;Ii0FpYysAjgt5DSAi2V85TqhVpSejtArAYyrfkiOj1eQG5P/rCC0BWpThNsMbW6K65OMF+M9MqLM&#10;FpeltT4ZjVVTTVo1kBObk9jay7g6LPbH2DFByE309zI6EGyEoYzEDvE5hmh6o4MDBCE3YkJuZmIG&#10;01MzNDkuJyYxPzOLhblFAm6DsZWQE/Ac3IBnwGWcMjhDY3DD8tYBtgihjZ3rjKvXGfXc1L8xGdrY&#10;qAPO5Yyw8k9NMjp6hrHvDE3utAUjq/Tl2RF6jhdw3uE87AP8EZaeD2tPT1pJLXaYNja399nI7TEh&#10;HHLbfILuji4ksnEIJKS8PS5hZ/sAR4fH6Gjrog37wsrGQh0XakUAmLpY4V/1CLnCTFy/dReHN+8y&#10;AfQjNCwA9XWVOLp1G89ff4oG2u2HH/4LbG0t4evni5CwcDTUN6O6qgZBtGxHB3uY0LCcuKxraMLC&#10;ygZc5cwkNFMbe3tY2tqq0U4ds4swsDSEp58PrkVHqT8TKiguxzk5ZTmBd/q8QO0jjbnp6+HXH3+E&#10;X7EEgGryLwEnpxuSvyCUP33RnJ7IhkBzhjGjsDFfy5CvpbnOQZmctZurOgWUk6+cIFOOtWWjYkVQ&#10;mp2Hf4AHJsYHMSBQYwQVcAngxrgdCNTGaV4z48MKYLIupYmoNP9+7lO8fn5q7BeQmxgR49eAcIzP&#10;N0rgTNHoxN7mRntZArkuzI/3KHMb6W7AZH8bLa9DQW92REAnRteKiQGJn81oJeA6qopQmZGIhCBf&#10;VOan0eQyVVTVRFRCjUDVQK4do7xuvJePZwQWixPQaUsuS0T+4Akhd+eIJsfl8e2beLC0iK24RDzf&#10;O8CDh/dxo7UFh2npePPoKW4NEHKZOXjz5BkOGxpwo7gUr+89xJ0bNwi5m3iyvojViEjcWthgnNRA&#10;7pAWd8DYsnd0rP6fQQ7zWiOwZE7c+6DTjKDS5Ai50allXIsg5Db+M+Tk8vbuMXblT222Ja4eo39o&#10;En0COe6kavqIzJGTuXICN4GcAp2mT07TL6cxuf8MOU1c7amU6SOaKSQCuo5SVgkh915kbaXJtRbl&#10;vauWolxCLxdN+dmqGnIzVdXnZBB46ahM15hcSVIiirU2J4CLj0UhK1+mlBBsIX7+cOIGnBwbR2sT&#10;U5Mfk5+ljxsKATdLGxPQTRJ4CnKsMX7mcbEwWtxgm8yla2PJyFmLKnWZkBsRWA7wO+KGOy59NGwE&#10;+vkdjQgkaYQqzg4NccMdxuQ4ITc1jTmCTWphbh7Li8usFayubGKFtUHgtHf3wsjaRP0TU15lBeFx&#10;j7/vPnb5m7cySgvQDGwtuDNacWczovERbMZyOJUOTssUEOkPI+TOWF3AOcJNx5Em43QB+i7WsCK4&#10;nH1dCc59JoND7LD2CdA91j6tbW52mYBqRnZ2Fm3Kntdfx+HhXTy4/wwL8ysIvOqnDmFydLZTZ8B1&#10;9rmE5u523OW2fJ/b8PWbd9BIy01LTeF2tYfHT14hKysbH330LzAzNUJIUCCyMthQ1TapwZg0OXNM&#10;ZjZSkpLhTJvq6h1gEtmBg/Ml2pozLB0dYEtrs+V7MbEwgrEcicDPGx0Tibz8Qvj5X4G7ty/OXqBd&#10;XSDYz53DOZrbWYLuPMF3RoffixpN1VHTS3T4PZ1jY3BWJj0L9CzkzLgCOIcTwNnS5Bil7Wlyri6w&#10;YiPj4OsNx8uecA++DEcfZxjJ3wqyAXH1scfERB9GGCWHlMl1nhgbQXVSWngJ2KRkXa4bG9T0yYnJ&#10;yeX376cuyzq3JzlL9DStboYWtzA+wLjai4WJXizydefGZdtr5e2dmGKklftoTE/iLPfJ/kY2vK3o&#10;rCvTQC4zEUn8DNV5qaguzFAjv2O9MrDB6DvQSagx6krfIcEoFiejtAI6KQGcmJwATpYfPL1+pAHc&#10;9UNCjrBaXcJmTAJe7mggd8xW/oCQe/v0KR6ODmEnNgFfHt/FcW0VtkLC8WxjG8e3+LjjWzior8ei&#10;VwBuLqwpyO3taSB3yA1+VyB3Ej3f75eT+qXJ3cfE7Aoiowk5AvF9yElU1fbJ7bA2CTmJq4OEXL/E&#10;VTE57vTTJwMPP/fHEXKMqwI4sbh/hpzEVemT+xlypehSkBObK1ZLAZwGdAK4Qla+pgi4Ni3sCLkW&#10;mVqiJgoTdnnZaBTYEXTVGakoS05CWVISSgm6ohObK6TFKcjFRyMzNgp+nm5wcXZCekISpqQPTmtx&#10;bHEFcgI4ZXOEnoqsbI2VzRHqI4y2MqdulJ9vqr0BMx2NmG5vxGRrPcZb6mi2zVga7MYSN665YenX&#10;Y1xpZ+tIWxQTHOvtwySj2sSwxNVRzEzPvIOcnFdOACcnz1xd3sQqLW6T8PENuIL/9uH/QFBMDBZ2&#10;9rBBy1qnUd26+wjJudk0vPMwspW5WwaQSbDy/5rSF3eGkDtjJoC7iFM0jTMW3MGtuLM7shx0cNH2&#10;Is4ZneJzpOL6nfu0dsZUbpNSW4SrLA8Ob+GYrzM8Mo5cGQg7fojbd5/h5p1HOLp+jOTEWPh6O8Pb&#10;6xISk6KRnpOGudVl7LFRvnWfKeXuA3XcbXNrJ+F4i9vpLfTT7gz1LuISG5oANjgx1yL5+ZdwyGQS&#10;HhaFsNBwNDHi52TnYn5lXf25dhBtL/haGM3LEIYmxjA3N4U9bc7R0RZenq5sEFZgbW0HXd2L8KMN&#10;fnTqDM6dPY+PP/o19PV0ERwUwNst1WirjLxKf52OnEJJ+jmNzqmzqMgfMZ+TicO2dgSdI0wYiY0Y&#10;XwV0OlbmMCLILdW/ctHmfFzg6O8Gt6semn+zcjCCgcV5lJZl8Xfto8lp+uHE0LQwk6WYnNbe5Dot&#10;5LQQ1Fqc1vjkOllXj2PjKZCbGWJDPEK4Kcj1YWmqH4uTrAk+njFWSgu5uTHuryqycv+kzUkfnUz7&#10;6K4tRVlaPJJD/VFDk6sg6GTayOQA3y9rQkZ7aXKTfD0BnYzqCuS0oBOwDTMWi8lNMUJ/8PxQjkll&#10;SWRl5Hyyxah5LQqfbG3j8YNjPGhtwm5gAD5dWsIRI9kKW7AbjGoboRFYcPPFYWePOo71zuEBboyN&#10;43pPP66v7xFAR7StmyquHh7dUR3UWzKNROLqyYDDLwcdGEUJQYHc1PwaIiKTNPYmgw58jCoB3Qnk&#10;diWyiskRoiOj0xho70ZjUQHmCbk57rRSswTdDAE33a6JqhPc+d/vkxtp1EJOM1dOA7ky9FbJ2UcE&#10;cgK49yDHz91OwElklRHWNkKuvSgfbYysstSutxYQdvmEHSHXwmoi6Oqy0lDFyFqWlEDIJaA4MZ4x&#10;NRbFhF0JqyA+CllxkfDzcIGfry+yaQ1TtDaxuekB2htrtv+keL0AT2xOYKeFnJT8K9lyWx2ud9Xh&#10;qLsW17ursddWjr3OChz01+LmaBt/pzZcH23FLlvPpdZKDDdUsvXj4wm5KemPo81NjbLVnpzCnALd&#10;DCE3h8X5JSwtEHSEnIywrm3uwoZRUI46mF3ZJnhuYHN5DYeMlTML84xMl7hz6eG8IaFG0zunL6fr&#10;PqvM5LSMqloQfOYX8a8XP0RgfCQjpTnO2dHm7HWhb3UOVnbGGOQOtEv4rBNsElWlxCB3mDQOr9/A&#10;dWlACdbysnJua9zm9m6oOrpxjKiYUAQEuCMk2AcuLrYoKisgLLexu08z3N5lCriOozsPcOfRc9y+&#10;/xj7jMT7jN+DvdyBB8YZ5XsRx31hdHAcd249xNTkPAqLSlFcXIb4hGQs0+I2aZXJ/K3MzM1gamqG&#10;goJixMbHwN3dCa6uDvBmXI+Pi6cFZuDMqY9xgeamyzrPqGpmaICivFyE0hhNCEhrO9orjdecxmZF&#10;+7WwMcW5i5oTYcqfS5/S12Hkt4apo9M7yMnpmUwd7aFrZUKTY2T1YHk6wNrLQZ03zv2KOxy5LqcS&#10;l1MrTU8MKsBpBxsEZAKpqRN4SUxVdvZPJUCT+wrotEanTI6PmRsfYfSVaSQak5uiLc6P9WNpcoCA&#10;I+gIuaXJYYKvn9eL6QnsBIYSbWWElSWDEAMCuSr01lew0b+GpFA/1DOqyqFcCnICZUJuarBHrU/T&#10;RGe4PjMkcOVzDBKW0i9Is5Pl9GAnb+/FB6/5IwnkJLI+vHWE24x1K3aOuF5UjOcH+1jhzrjk6oYb&#10;VRXYKyrBXnoObrS1487AEO4wztxZW8PN3W3cJhzvcAO6dXCAfW50m1uH3Phod2whZUM8FJNja7hO&#10;+Gkh977JyZ/YyKFa29fvYZomGBIaS1s4JPjk9iNV61s3uHHeosUx/rLk3/9ldHVkbJpf0qhmACAv&#10;C0v8AecJuLnODsyejLBOEXJTjG6TrIkWZvcmQk7+sIeAG26owVB9NQbr5C8JK9BHm+uqeB9yElEL&#10;CbgCgq6AwCsg5Lg8gZy67j3IyVJA11qQraolP4s2l4667FSCLhHlqXGEWwwNLpqwI+hYBdzJc+Mi&#10;EMCW38vdXUFOBhnkTMcCtrkBxgWWBnLvGZ2KtFIEHGP5eGczdnvr8HioFo8HqvFooIpVgQf9FXg0&#10;XIsnEw14NtWMp5PNeDBcj+3mAozXFvHxnWqKyuQgY4vqk2NrPTGuJg/PTRN2tLnF+QXGwAXa3BrW&#10;BHTcySPjaaLlFfxtb2JpgjBs48ZIyPr6ODIm6alTU5/WPcWd9Qxj2Fl8fPG0iqsfm13AKRlRpcV9&#10;pPshWgYG4B1+BWfNCAKLszC110F8agz2DqWb4oDbyR5WaE2rUoyWK7sCux02eIzGuwcoKy3GgUTZ&#10;wxuqe+T2nXsoLskl3Mzg5GgGVzd7NoaD3B5vYJv3l+h7dOMObty4jTtMJs+fv1R/pv7Z55/h9cvX&#10;uEFgLk0tYI0N7u72Ie11C+trO1jm5w5lA9/Q3M73s8ftch+NXLeyMIe/rz8qq+pgQ9uytjaHqZk+&#10;bO2t4Mrf09nZFZYmJnAnkHzcLiHwsjdS4uPh4eaiDtfSl39+NzOFAZd6BrowpvmaWzHuGpxFObfF&#10;4PAwyJ/V6JrLiSLlfHT26vhcHYI1s6gIXiGB0LE2gbW7/M+qA2y8HGHvZQdbN3NYuZrBxOYiY7sZ&#10;RgQmhNOw9M3JZHkFORoaYTVDgMlt/2xsCoInVie3vd83p72PRNqpYW6Tw2yQ1ciqgG1QgU7BbmKY&#10;NYAFRliJqXOj3KYFdIyv0zJvTiYYE04dtDiBXFFKNDKiAlGWFY/G8lxKTD3hJVFXINrD+xOQhOms&#10;gpyAr51Lyo0AlKCdlTjM9zNLs/zgxS6jKi3s9tEhHhwdYDO3GFvRMdipqMSDzS0cDA7geHICt1fX&#10;cLyzg7tysszdXfXH0jcIt8ONDeytrWB/dRU7iwvYXFziRiGxghsc46qC3OFtblB3CSRpkQm5k7iq&#10;bI7rGsjdeQe5qflVhIXFY2XtgPFHJg9fV5DbICC3aAs7BN8uIbdNu5N/7hoZneIHGsMiIVCfncZY&#10;WYhlxrt3kNPa3D9BbrShgaCrU5ATwA3UVqoSyMngg5SCHUsgJ8/byRKovb/UrmuB11VahC4CsL+y&#10;GAOs7lLCl6CrZ1yqJuQqUuMZXWNRlBDzrgoTolVkDfR2xSUnB2QmJat+uCka1j9DTuA2TYuTUqd7&#10;P4HhRDe1vaMJt8Y78WamFa+nWvCKy5fTzXg52cTLzXg124LXCx14s9CFp2ONOGorwkJ9iZowPSrR&#10;eFAiq/TJjBB0o5jlbz9L0M3S6KRfTkFO+uUW19ScubHRGWxt7mODVicnXhVj7MyNhZHBh2rqhrGD&#10;iTrG9JSuTII9jQuG8vd3ejQ5Gp2VDk4Zn6IJnsIMt68KmvUZvV/B2tEIdi5W6ODn3+X2I/Pxlta2&#10;2eDtY5OAEsit0uRWGFnXuS1uLMwgjzvF8tQENhbnsLU0x+1zEwU5CfD0skJNTRGCA73R1trAGCvb&#10;zx7BuIeHDx7hxbNnePrgPh7dvo37bOyfP3yAF8+f4fr+AbqaO9DX0Y9Nvr5E2QMCd25uGc28fnZu&#10;CbeO7+PuvUdY53fh5eqOgsIiTE0voraqAXGxkXBycaA9ljEu+yIxPgmFmdnqFPjpMdEIv+oPA/kj&#10;GkbW84yo5y+cg77MjaOt6co/Vumfxnk5/jQyEKsrSyirKMd5fV1clAP5rUxhRrMzsbXBRzoXEJEU&#10;i7H5KYTHR8COkLNxt4e9t5zxxB52HtaqrGnJ1vaGiIq8okZER3u7MSSDccMaqGmjp9bUZP390gJO&#10;e7t2pFV7m4q0Ahc+99woYTY+RKhJCeQG+duMcH1QmZ301cnAxPxoj6rZYRoX4TvS3YTmigL0NVai&#10;IiMBRYnXUJoeg7aaQjXJd4oxVWOKtDiWghlr5gR4As0FwnNBvQcNROd4+wf3uaHcJrBu7+7gJiF2&#10;e20Dx5sbuEUrOyLkjmhoh5us9TXsrSxjb3ERO/Oz2JrT1ObsJNa5ca1OTWF5lJQfG8M2N3g1R04g&#10;d0DISV0/VtNJBHJrBJsMPLwfV+W8cfLfDQK5uSVpLeOwtMJ4QsgJ4AR069vX38XgfUbfHcZVOZJi&#10;fGyWH4rWwZ1/lj9cbXoKBmuqsCgWRMDNEHACuak2RlYCbry5SQM5iavvmZyUQE7ZHKuHsVUgpxlt&#10;pdERXp0CMUKti5FVlgI4gVp3GWHGkvVextuRmnJMNtZgpqUOA1Xy59RyCFg6atKTFOjKU2hzJxZX&#10;SMjlc6fIY2QN9nGFAyNLakI8dVzm/lHF+bneWdw/QW6CsVxqnLY6JofhUOuf76/gh3vb+PbmKr66&#10;vogvD+bw+e4UPtsax+dbE/hsYxSvFrvxYqoJ92h4a20VGO9owYgMyctIG19rfGiYOwM34okxzEzS&#10;5mTwgYBbnJ/H8vwiISexlaCTfqnldayub2JzahQPJ9rRQMjpm5+Bge1FmNvqq2MoT+t/zLh6CsaW&#10;BrC+ZI7TJrzMSHqGS32LC5hZXsU2Y6aXtyMMjc4gpyAPO4TKGqOvnLBzeXWLjdy+isgKcgTesvT/&#10;EXITrTUoj/VDT0EiZusLMVSZwd8iEznxoQgNdEeAjzP8XG3Qw9/i/o0jNXH9JhPHg1u38ObpMzy8&#10;fYz7rE9evMIXn36GTz99i2ePn+PB/Yd4+eIN7j96hnuMsw8fPsM234usr29s4fHjx/jk1Utu/5Pq&#10;6JInT56peYX97Z3Iz8pAF3+TDe5DvV29uHfzGBW5+Qhyc8MVV1qdgT50GFn1z9NaGVuN9GlyJoYw&#10;Y+yUs/teoPlaWxtjiBFwfXkJYzRrUwsTXJBzyDHmW9hbwtzOBjp8jAsbxsXFGUwTPMVsUAMi5AQB&#10;TrD3cFDl4Emrc7eFPa3OxPI8ykqyuJ8OY6ijlVFxADO0NBlpneV1YmkL0+Pv4CVLLdzkspQATmtz&#10;798mo6wzNLi5MY25LU2OsIYU5FamRwk6rqs+OoJoXFNLjLALMhLL6DrYUY+m8jwMNFejOjsZpUmR&#10;qMyMQ29TOcZ7mhXMpmlmUjMngJtTtqZZLo3THMcGFeTmBXQjBCrrgxs0saP1dVxn7DxYlVOer2B3&#10;dRk7S4vYnJvDBkG2zrgi//OwOj6GpRG+eZYAbWl0lE88hhX5Y5vpaQJPoDeHXSq8mJw2rh6wFZTI&#10;Kqfi2eT1q5tHyuA0gJMN+SSuEnTbh/fZau8jMDgGS0uMIwSliqrqRJw3NNNGCLZdXr8th40xrk4Q&#10;crOjY4RcDxZ6OjHZ0shYmIzxpnosyKTg9hbMyFw5Qk5rcgK60aY6gq5exdah92xOIKeNrTII0f1+&#10;dCXklMFpYUeo9RBqvRXU7IpirsvlIgxXl2KazzdPexisogny/mJztRnJCnQVyQK5GJQkaWBXEBeF&#10;/LhwRPr7wNbCDKmJCZgc0Pwxj/TBaQH3PuQ0FicGRwNjPB/j5+ytr8JXrx7ir7/7HH/67jX++PUL&#10;/PGr5/jpi6f46XPWZ0/wJ9ZXN5fxYq6VkbUaGx1VCnKj/O5GZVoBn3+M8VFGWafGRzHFRkwGIcTk&#10;lvj7LhN28qc2y0tL6vRNS0srWGDtLS/i7kQfovzsYGRxCi6OpijJiIeDtQEuCOQIr7MGH8OI8DvD&#10;SHrG7DT+9cz/A88r7rT4Q2Vt7p6XYGtnToMn0Pav09b2sahO5bRDk2NspFWtEnarYnSqW4QRsqsW&#10;U+XJ6M4IQ3d+AgKdTRDh64SUsCvIiglDU1E2tmfG8eL4Nl7fv49vPv0UX70h0F49x6dPnuLFA8Lq&#10;5Sf4/ttv8cN33+Ll46d4Qkv75OlzHF+/idvcfm8wjWzzPSxNcZ9YWcPD+/eYYtbx9A7TBePZ7EA3&#10;jo6uIysxCUPczurYCDZVV6KzpQl3bt5GZ0MTglxcEXclAKHe3ogMvIqkyEhkJSUhOiQEQZf94GBn&#10;y8gqZ1C5gIuGZxERdIX7HC2IcWxrdhiZiZE4SyOWf983tjaFnHLJiDHZ2skaw4xtc4TNCH/DEUbG&#10;hpZaXEuIgIufO+zcbGBqRzA6GsLI6gI8vO0xTbDIVIxpmQbC+4/J4wVKlBaB3DSBp7U4rblJvQ85&#10;7W1ayE3yuaYJlxnWgtjbNDkxJTGVBkfoKcip6NqPZVlKpOW62JxATg7FaqkqxADfe21uGooJudLM&#10;WF5frfrZlLlJPFXm1q3ApoBGkC0QrCsE6op8Br6vBYJ7ju9nntD7YGdhAdtsnQVQa4TZysQEH8yM&#10;3UWD4IY+P8wHsJYZX1YYX1bGx7E2M42N2RkWASjz6ubnSGqaHK9bnpmhycno1w1C7oaaRrLPFll0&#10;f2+f8ZKQE5OTaSRS7wYVtggwwmvv8B5b7kOEhNHkCLldRthNuY2gk4EGdcA/a5PPvcHaph1Ojs9h&#10;hu9PTG6OkW2BRjLaWKc6+yfbmjBP0E0TAFNtzZhqbSboTuIqISdxVfXNnfTJaUEngBPQqUEIQk6M&#10;TpXY2wnoVCw9KQ3oitFXSfOTf1cvL8Q4Hz9eV4ketq5tjLLvQ64qVQYg4hTkpAppcQWMGzFX/WBv&#10;ZYG0pEQFucnuToKNPy7jt2aprfciK+Eu95PD10ZaGvD1q0f4028+w0/fv8EfvnuDP0p9+xp/+uET&#10;/PGHN/jzb9/i96+P8Wa5Dw+Ha7HVWYtJGvAIvyfpQB7l9zjaP4BxbgdTbMQU5KamNYMPJ5BbIuQ0&#10;Rcix5mbm8MUnL7E/Pwxz3f8BM6OPuFF24qe3LzHMjdaU8euc/kf4SPdXOG96Cjo0PWNLHTg6W6Gt&#10;sxOHt+9hcnYJgdzhO7u7sXt0C8s0NjE5gZwsVdGkxOjWCcH1nV1sMXms9bVgq60cGy1lGKstRG5s&#10;MDqritTvuMUd8GhlHs+O9vH1y+f47ddf4tvPPsN3bz/Bb7/6HF+8fInPXr7Gd19/jW/evsEPX36G&#10;5/fv4s72Lh4f3cQjvo89muq2mCTNdX91E1vzK9yxuJOz8TneXMchobAzN4Ni/saN3F52uT4iR5vU&#10;1eFge5swGUJRSjqyIiIR5XuZv/FVFVkby8oRERiAS4428HRxhpuzE0xNjNQB/fJ/p3X52djta8BG&#10;Yz4O2kux1FQIRwv5L9KL6s9tjGwtYWBhqv7noaokn2AZwSSBK1OEpgmVcUbGtvZmFJTk4WqYP5wZ&#10;X918nBARE4SBvjYCahDT4zINhGAiiBampb9NACZxVRNP3wecXH4felrrk3WN5cmorAZyiwK4GQJH&#10;QU5iq5gdITStAZ3AbYmvLcs5mS/HbUUOsO+oL8NIewMa8jNQwLhanpNA46xlPO14Z20STecJsGUB&#10;J9+TKr7nlekxwnOUHBtX1y0IkBmdP1ggHBZoZIvKysZZEyQs3/zwCNYmJrFK6K0xrkitjvH2Ed73&#10;pGYZaWaG+YH5g8/JcwgkuTPsbojJEXL7hJyaDEyTO7qjousW4+b6BkHHqLpGo9sQgBFeYmgCr93D&#10;u7z+OoJCYrCwsIU92t0WobjFx8hfHW7xfnJfKfkfCRl4mJyYJ+T4HrjDz3FHn+MOO8/lUE0l6jPT&#10;ME24zYrJ0eLU4ENLC8aaG1m0OMJwuL5OM/BACxLIaU1Oa3Oa0VaaGpc9MqXkv4ipAjmtxXUTcN1l&#10;+Rgk8MToBHgKcnlZfD8pCnKVKfEKcgp0ElkJufy4a4gL9IetpcbkphTkOmhyMvjwM+DmGGPnZMT1&#10;xOimCbnpXqo8W3GZE/jZ47v4zafP8Ns3T/CHL17h958+xx8/e4Hfvn6MP33zCX7/1Wv88PQIn632&#10;4/FILba76whIDeRGTyCnjo4YkqkkI5iixU/zd52dmsE8jW6RRieDEItic3NLbP0X+dvP45vPP0V9&#10;ZS6Mzv43RFxxJVQ/x7//8Xv87Xdfo6W8AI4mFxDsZQsz89MwplFERF1FRUUZtridbOweYWF5A0uE&#10;yTYbrxWCTIxN+uMWCRYVT7d2sc7LMnVllbDbkpO9Xr+BB9d38XxvAy92N3BvfQE1mcnqWOE1btt3&#10;tjfx7O4tfPHiCX775Vt889kn+Jxg++6zT1V9+YrfC8H3Dde/evkC3779FC8fPsSjAz7v/hHuMUIf&#10;rGxxJ5zAcHc/dzg2Kv0j6tyFh4uLON7i+2XieUP7m5uYwvXdHdzZ38XR5qb6E6juplZGsGqMtHUh&#10;NSwc8VcDaZjhSAgOpmGW8vvwovFaw97aHM72dnC7dEnNk3RysMMYG+jjvnrcbyvEw64SvGSDlHnF&#10;HroXP4aZrZk6okP+0vCc/lkUZaVgZWZMgUaManSgi8ChpCg7m+DvOIgBOS6VJjQ7RVgROPOE3NyU&#10;nIZrQC0XCKY53jZPMM1NaqKrBma/BJ2A7Z9Lc5s8js9LqC3MyusK5Ag4Xvcz5Gh4YnEqqmqW86M0&#10;syE5HLEOfS3VGG6rR11OKvIJucr8JIx2NygIqj42gk7MbZmfS2C2wtddlaW2+J7V9RPCMwKWsP5A&#10;oLT6fk1OKeAtcgOR5YL0s8lJFwmzqYFBvhjpSLgtDlFBB0lT7mSbHZ3YbGnFVmUlFnJysD+1hO19&#10;GflkVJV5cofHjKt3FfBk4ED65dYJOIGZrKs/vVF2xkhAk5PrQ0JiMbOwoQ4P095fDsjXwJCwY8n6&#10;Nk1xYmIOsyMTmBeTE8jJFBKCbpE7bh8jZmNOOmY6Ze6YRNUmFVelP04gp/rjJKoScv1s+d+PrAI4&#10;LeSkf663krD7J8hpQfe+yWlsroCQK9ZAjmbXLkdFsGWuz0pVNqcgx7hamsTImhiNovhI5MdwJwi6&#10;CjvG1fjICDV1RCA3Lf0l70FOU5rRVQ3kuC7XEYYzvPzpg3v401dv8fX9O/jti+f45sF9/PDkIb6+&#10;d5ege47vXz7FHz69j7erfXgyWo9tiXs04HGZd0dgjjESy5lKtAf0T7AmR2l0bOSm2BDOThN4hJ3U&#10;PG1+doo2T9vZXJiGm60ePK0NcXdrFX///df4/TdikF/gz99/g5XOOqw1FyLI00L9L6aZmQ7q6xtp&#10;77exQXityODC9gFNnpGUtSbTRXj90gohx3U1ZYOX5ToxunVevnl0hB+++Yy2+gV+S2v84uk9LA32&#10;4ebGKp7fuY37hwd4eOM6Pnv+BL/54lO8ff4U33L52ZsX+PTpI3z27AnePnuMTxk/nx3dwKv7D3GH&#10;QD0mYI9WNjDdRTtitde0oLmyEb0tPehp7EBXHbeh1nb01TRgZ3UdLxltH9w+xjdffIlPnr/E03v3&#10;1X6zOc8If3DE2DmN3LhkZMexgcvJRSO3h4PFJcKyCz2tTSgpyEEhKy05AZGhIXB1cMACreyTqR68&#10;6a/Cq74yvO2nrVakwk7vIxiZ6MDcylidOPOMzmmkp8Zhc5G/ySj3T0ZNzdQQTR+agEljaAQNobNA&#10;2AjM5rg+T7OSWphhYiOUNEDTQk6AJo+T68dUCczeB5vW5jSvIffn4/h8i3OEDJ9PE1f5ugpy0jc3&#10;pCAnBieA00BOE1eHOuqVzQ211qMyM0mdZklMbqK3iczpJIt61KCFDGKszoyrEnuTknWxOCkBnwBO&#10;E1vF5Ghqi7Q0GTCYV0bHN02wLTKmLHOjXuZ1K9zI13oIs6YmbNbVYKO0GJvZGdhKisdWeDi2L1/F&#10;jqcPbrh6YcveDTf6JtT8tR0ZICCEDmhbhwfHal3gJFATaCl4sbQWt8VounVwV10XKpCbZUyQAQkV&#10;bzXGt8XHyjGx23xuBTlCcHx8liY3rkZX5xlVNZBrxTxVfZHL9qJcNOVlYrqjRf3nqnZ0daSxVtWg&#10;FnQSV2lzWsgJ3HppcAI4MbkexlXpexOwvQ86jcVpTE4A119VikHCbYjrY7UVGOBS4q3MnWvITtPE&#10;1bQElEmfHAFXmkTIxUWggCaXEBwAJxtLpMTFUtF/CbkZgdhJaSB30kdHGKo4y+vluN3nt27gd9zh&#10;v33+AL9lhPz0+A5+9+kbfPf0MX7z8gl+eCX9cg/xxfoAnhJyu731tEA56LlLQU5rctIvJ6AbY8nx&#10;rOO0+ykZ4BmfVNYyNylHRMypuXQbSyuIvOIJB6Oz6Cgtwx8YCf/yuy/wPS3ymxdPCaBP8GRxBA+G&#10;6pHkRxs5+//BtfAr/D0PaOoH2BBoCbxoaSvrmjOcyCCDXL8sR1jIcp2QI/xkNHedlzcIxcOdHfzm&#10;qzf43Zev8Bva6g+fv8SzW4c4WpwnaDfxlBD8irYm8fTz16w3NDhG0u9pdV+9foGvX7/E2yeP8Dnr&#10;xZ07uLd/iK2peYw0daCnsh6NRVVor25BWkwK0qKTkRGXhozYNGTG0TSSMjHZO4xXT1+oP91+9eQZ&#10;4+8b3Nk9xJM7x3h5/wEBexP3ZZ7f5Dz3pWlM9g9hY3oWq9yn5np6UZqcDDdLc7jYmsPdmbHV2RYJ&#10;kWGoLC7C9ZkpfDHUhq/aS/BNazE+bcnDm3Y2sjF+MD//bzAy1YextRl09M8jOMj3HeTmxzWx8v24&#10;qQEUgUPACeTE8CRSLgjkBHCsRUJpcUYgpjGynwGnAdvizMS755Ln1oCNz8vbNTFW8/j5GQ3klgV0&#10;fB7NAARfg+a2PEXQsbQ2J1NKtJCTCbx9zbXobahGSUocG4RQVOUlYaq3kcmyk9Dq5fPwOfi+fgE5&#10;vr7W6hZl4GF8kDyTyci0VDYUH6xQZdcnx7HGDXmNFrDS3oZlwmyhphbzBYVYSErCRlwMtgIDsevl&#10;gwMPbxwSZjfdvHCb67fdvHHX1RN3Xbxw19kTh/buuNk7ydh5jB1G072Tw7sEdFrIac1MM/eNMZSA&#10;k7OKCOQ25b8bCK+wkDjMTK0SZse8L6PpJu8j8+JkArBMI/kF5GYU5Ba4w88zss13a0xuobMFCwTb&#10;dFsjGvMy1JEI0h830fwz5IYV5CSqavrkhupodO/FVK3FyQCEQE5g9j7gust+NjkB3EB1GQFXRoMr&#10;w4gseV0f4SeQa+XrC+TE5FSfXEL0CeRiUEjI5UWHISU8GL7urkiNj+MPNIApfp5/NjkN6DQmp2yO&#10;pYEcoxTt9evn9/HTVy/w09eMql+/wY9fvFB9cz9+zuu+fc3Lr/DD85v4fK0fT8cEcg0KcqMyV65H&#10;TrvTi+Fejc0J6ARyCnBs9GYIuJkJOfnmNDdwmhyBsDK/hAEaiZXhOWxwR/n8/iN88+QxIfcWv/nk&#10;KV5zR//Nm1d4NNuHFxNNaEq8imhvW1rFmGq01tf3CawdZWjK2BTkGEkJOZmbtsK4KJa3egK5bd6m&#10;TvVEe5QjdX747KWC6RcvHuPzF4/w8GAHz2lwb+4dEzrP8D0B961A/utv8cMPv8Hvf/cdfvrxe/z4&#10;3df44tlTvCQIH+3vM57u4db6FvYXVtBb24y6ogqUyj+jpRcgnWCLCYpkDA9FuF8w4kKiUMLbJgbG&#10;8OT4AR7cuI1nDx7iqzc0aNrcT3/8M7799ge8fvwSe4sbWB8VsE1jrIUxktF1tKEVneVVaGVkLYhP&#10;QGJYKLyc7BHs7YkGAi4nOQk3KRh/He3FfxB0/3ukEz92VeFJZSJedxYi39sGRhflP2fNcNFIB4FX&#10;vbG+wIaHgFtgVBMoaWEk8FHGxVokEBYJriUZ7ZyWpRjcSRF0SwTTIteV3b2D3H+OqD8/98/QE4gu&#10;zPC+J5ATk5P5ctJfJkYnR0AI5KTEyNTIKq/T2Fwv5GD7Ee6z1XlZyOP+UJQWw98glQ19HeYGWrFM&#10;yClI8n2tkVurjOea55bIqoGdAE7m4clryTQSNRl4iVFuJTYWG9cisRoWhu3IKOzHxGJPwBZ5Ddv+&#10;V3Dbxx93CLIbDi645UigOXnjlpsPjn0CcOzLCgjD3fhE3IuNx8PUDNydJZx25J/034MczU6WuwTU&#10;BsH2flTVWBwjiyz37yrgyT/GT00w9srxrtIXx/vKP/PLHDmZniLTSKR/TuLsBE1ubpg/Inf0JZrM&#10;YmcHi5Aj4MTm5tpob811qKYCt5fknRhdAyFXw6pWFjegHXigxamBh5pfRlVZ75G4StDJwEJXqQw8&#10;FJysF6L7xOKkBHIjNWUY41Kiak8J71uUh3Y53CuLkJM+OUKujHArpsUVJkahMEHiahgyCLpgv8tI&#10;iIriD6QxuRlCTmNvP9ucgE9Ku66ul8O/CKtvXz/AX3/7KQHHnf/1YxUZ//idDDq8xU9c/um3X+BH&#10;xtUv1vrwbLwJe/2Nmj65rg4FOnUSzu5edQTEGO1YjbQOicVpIqscCSFRdXqMKWBqDuvLy4RyNHfM&#10;GNUH99NXn+C3nz7Fn77XgPUbwufPv/kKTxYYj4ercdwvI7qV2JmbZew8IORoZaoYRXl5dVVOyEnI&#10;bR1gbY3gWybkltbV6Z1kuba8hj3C8PbhDbx+9BCvH97By+MbjKc38MnjewTXY7x9/BBvHj7Am8eP&#10;8O0nBNzbT/GbH37AH/70B/zhD78hGF8ruB2vrKm6xc+wxVQjf2E52NiKrpom1NLicmlr8aExiA2O&#10;QmwgIUfABbtfRpR/COJ4XVFKJmZ7hnB9fVtNQfn+2+/w57/+Bb//+z/w+duv8fTOYxwub2NldIbb&#10;XC+TQD1G6wm4kioabzUTQi1aSytQmZWLsswcLvOQGxOP+qJCvN1YwX8QEv8+0In/yR32r0Ot+Kw5&#10;F5925OFOXQbSfBxgaqQLXYMLCBKTW56joWlipViXLH9ZAj+NqWlBtyTmprW4kxLQ/RxfNbF1kRCR&#10;51yY5m8+IyOw8ny8na+3REmS5awYojyOj1lQ5qYBjkBMzE1Z28kZSWaUmQ2qkqMg5ni/aekzbG9Q&#10;pzyPveqDknR+DyVpGOuswOxAM5ZlVJYRW+KqJrJqTVFznSxl6oiMvMoAhfTdqXlyd4OCcfuyPx74&#10;XcU9wuzu1SDcDg3HHULvZlwcDq5F4GFULO5HROJ2cBjuRMTjbmQ8XhSX4XFxOV7WN+JFTz+eT4zj&#10;1ewUHnMHubuyQyhR+7eva06cSRC9gxzhtE7AaS3ufcipPrkTyIWGRBNei9iR/3Lg/ba2rr+DnDyH&#10;lPy/qxxFMTnJH3dYE1eXCbmlTub3jlYFOQU6Qm66VSb+VqmYKECaam1ia8q4KlGVgBtQUfVknlyd&#10;5hjW/pMSwA2I3QnwVGTVTBURwEn1nCyl5DYp6Y8bldhK6HUX56OzMBcdjKuNmamoTRPIxRNyscri&#10;igRy8WJyociICkHYFX+kJcRjSg6g7m6nqRF0/WJzAjQBmcbu3gedAFAz+NCBr189wJ8Is29fPMR3&#10;r5/g+1eP8dOXb/Bbrv/5m7f4kebz+9f38PlqL56ON2KfG5BATgM4bmgnkBtlnNLY3KCCnLZfTh3u&#10;RZOblH7aEW78s9PITIrHk9vX8fc/fM3XfkPAfYKfvn+JP3L5px8+wx++/wxPlgfUkRf3+mtx0FeH&#10;rekpQo4W9x7kNgk5AdvS2i5N7oDRlZCjwS0urGF5YRWrtCz5o/N7jIDyV5p3Dw7w6sE9vH1EoN2/&#10;i8+eP8Xb588YRd+wXuEbGty3n36C3339JX779Wf48vkTPNzfxdY44w4/1/7sPHbnFrE0NIaRZkb2&#10;lk60l9eivpDgyStDVX4542kqIq+y8fH0RyAb95SwSBQlZ6Aqu4jbiRwD3YEjQu4zmWf3iWYqym9+&#10;/AmfffoFHt++j1vcdm/xc013DTNBdLOxbER1RoGqxtwSLnNRwypNTEVuXCI6q+v4W/bj8dQU/kHb&#10;+d89rfjfgx34y0ATvmwrwJuOXNpcLu615CMv0AsWBjoID/LHKvc/mesmdiVTQTRQet/ABF6EwazA&#10;jXAiqGQpFidg09b7wJMRV3mcxNBFxkN5Ts00Ew0wFwm9lSkClZBT/Xi0OC3kZFRVHb4lZyVhHNWU&#10;rGsuL0p8nZCpHt2M8W2M/q0Y7WhActgVxAX4ooAC0FCazutrMD/UwtcZoMUNs/ieZNCCjxVTlNKu&#10;y9w4NQLLEsBpIBcQgkdRMXgcl0CQEWbpWXhQUYk75eW4X1uHY8a6V4OEWFsLXg8N4c3CAp4RJi+G&#10;h/CUO9VD2tPzjXU8Xl/BJ9tbeNjehTuLawpycmiXREutzUnJ5Q2B3Em9DzmpnYN72OH9wgRyYwvY&#10;lfj6HuQ0oPvZ5GQKycTELD8Yv3C+r6WuTizSSMTkpD9Oa3IzrbSVlnoM0dCqUuIxQGBNNBJ89bQ5&#10;lnZCsDI5Aq+/hsvqipMqx1AtgUdoaQGnilG1lxbXx6VME/lFn5wMOvC+wzQ6LeTa87PRIqdfOhld&#10;VX1yCVEoZhXGXUMeAZd+LRiRcvaLlBQFOS3QtAanNbf3AaeFnLqNJvfNq4f4wxev8SV3+j9//yW+&#10;JQC+f/UM39y9g9++eY6vH93DH14wyq324PlkEw65AQkcR98zueGuHoxKZO0j5CSuDg5jcmRUgW56&#10;XPpmpjFFyEmsneSONT0yiK8/eYY//Y4W99kzxtRntEfaE2PkT4zMv3n7Ag/nB3C3pwI3O8qw31WN&#10;XZm2RJCtSVRVkBPgHajl0orEU9qcQI4GtzS7oqZx3Nw7xPXNHRwfHuHxnWPc2d3D2ydP8fnTp3h8&#10;dB0vGFE/efIIX795gy9fvsRvv/gcv/n8M3xB8L0+vomnjLGP5ciGO/dwVw5p3L+Bw9UdxqFxlKbT&#10;ohIykBAaTXOLRKhvkKqwy0GMqSFIjYxDfko6dzw5gDwD+VHxNHtuU62duEurfH73Hj599gxv+bpv&#10;X3+C189f4f7121idXKSRj2C0tV8NZDQWVKEkOZeNWgqK49JQmZyFHO57WdeildEtjk9imY3Hfkc7&#10;/p0g+sfYAKsPfxxsxduuUrzuKcGLtny87C7EzdYi1MQGIysymKY0oiCnBZEsfy4N5ARWCnKz4ydF&#10;0L0Ht/8EOmV6clkeIzbH+zMqisnJ8y3R6paVyY3S5AhY6eMjcBYm+D6UWRE6hJxMAZkdItyGOikk&#10;3EfF8AilBZbcJmcgmehpwmRPM5qKc9QhjhnRIagrScVUXy0WhtuUDWpMTqKvBm4COy3wVNEM1VST&#10;k3l0svzgYV0t3nDjftbSjJcdHXjJVvnJwjweMUrc5wZ9b3oSL9aW8bCnCy/mZ/F8dwuP+QU+GhvC&#10;i5EhPKc1veXtb5YX8CXv+7CoCPfG52llNC1CThtZtSYnl1VcPSnVJ6cs7mR0dV9OsHkb167FYnJ8&#10;iY85xuamQI4wVICT/4zQmJyCHJ9T4up0H7/Ufub7zvaTuNp+YnPNCnQzBN0UI+p0cz3BVIAaQmaE&#10;IBuTIx5obiP1VWo5VFuhapAwFLipPjauy3UKcgIyQq2/vFgte0s0kOsro8HJ9QSbDDgM877SJzck&#10;jynJR0dhDlrzM9Gam466k3ly5TQ5AZ30zRXFEnLcUDMIufjwEGQnJ2Oa0P7/BzmpqT4uaXkzNL4p&#10;tvrfvnxAuH2O7549wu8Im+9odL/79AW+e/oAf/z8Fb59ch8/PbuFr5a78XKCkBvk90NjHOlowzC/&#10;N+2pl5TJ9Q3Q5IZUiblNj45jhjF1YWoW1SWlyE1NRjMbhSVu5F+8uI+//PgZvn72AG/v3MYPr57j&#10;zfEtNer5m7fc4Wd6cbujFNdb8zWQm58n5PawvsEizNZpcBtr0j9HuK1tY5kxVeZa7mwfYJc2d7Cx&#10;g73VdZrRDuG0h6M1xsyNTTy6TrjduaPqzYMHhC0t7i3B+u1X+PG7b2h0L9VUka/evMRL3n7v6Kaa&#10;77Y8NovV6SUsTSygj4bVUt6AgtRcZManI4vwSboWjytul+Hn4oOEsGhk0rLa2PAXZ2UiITCIjVUW&#10;FvrHGFV38eD6Ddzl+/jh66/x4w/f43Ma5OM7TCULq5gfnMBY+wD66jrRUdWM4tQ8WmAJ6gsq0VJS&#10;h/bKBsa2WcasUfTWNaIuJ4+NZgUWamvxBW3ur7TVvx7u4u/Xd/CbnXl8MdeD1/01eMXo/3S4lvts&#10;PzYH2jDIRnx2dBDLc1Mn8VQTMf8ZdgIpDay0kGP8mx9jaQAn63KdMjkxPwEfb9Ncz/vNaR4vtSzP&#10;x9eROXpqVFbm2ql5cRroqL4xmpoAbnaAoBtsY3EfHe5RfXLSFycWJ2cNHm6t5ffUgAEKR2l6AuLD&#10;LqOpIpPbdx0h16ru/w5m6rnlzCYyGCFHUsjoLaEq12khJyYnkHu9uoiXBNQTqu4jquej9WXcn5vD&#10;M5rZPcaJBwTXJ5treD7cj7f8kt7yQ73sbsOrziY8rSvDk6Q4vEhJxCOS92FUJB7GxOBWz6CC1eaW&#10;2Jf2bCQayCmTO4GbDD5oTU4gJ7B7B7nwGIyPLhCQdzSAOykZePhnyE1NzGGmlx+UkFtSkNOUQE4A&#10;J3F1rl1srgGTTfUYq6tWdqVAR3N7BzjCTICmLe0gwvvLfjE1Ak4LOelzkxK4qXUCtI9QG6fBTdQS&#10;cuWMs2yZOouy0ZaXgZacNNQL5FKkT45xlYArjY9GQUy4MrmsiBAkXAtFTjJNjp9HDtcS0GnhJkux&#10;NomuU728TZXmdlmfUSZ3H3/+/Wf4MyPrT1++wE/fvGJs/BR/+Pq1io9/+OYT/PjyDj5fZsPFuHrE&#10;DWiOzzHMaC+H+gjk5N++VDE2jfYPKsipyHoSUWV0tb2hkUCIRUlWKiFRg68J17/8+Dm+Iey+ffoQ&#10;P7x+hi+e3MP3hNzvv3iLexPduN5SgOvNeTjorMaOFnKEhADuZ8jJdTuqL26TlrfDKLi3usF4ukNz&#10;28UNwu1oaQnXF5cU4F7dvYsnR0d4cusWviTQZC7cd199jm+//EzN3fv+i8/w+Yvn+OzZU0bqO7Sr&#10;G7i5uYsVgqWjqpE7VD4KUrKRHp2M5Ih4xNHkUiMT1UBDdGAEUqOSkJuUhWJGytykFKRGxyI9KhYN&#10;RaW4QRO8KWdBXljGq8dP8OXnbFy++gqfv3qFrz79nO/3Bne0KSyMzmOMFjc/NMPfdZLf7TBGekYw&#10;3N6PSsbe7IR0FKRlozAhBdVpbAjTMtGUloXlugZ8xqT05eIMfrcyh29Wp/FyuhOvx5rxfLAGD/sq&#10;8WCI0b+vgRDp4s7OSHlice9DTuKqdl0gJ4ATWEkJ6JbneHle7qMxtmXCTOCm7a9T8FvQglBeQ5Zj&#10;WJH7SuSVqCqQE8tSx63+DCIZXJAR1NkBbqt9jfw+mLJocksyusoSCI7I9JHGSkzKfzUwdZVnJiEp&#10;3B/d9cWMq/W0vw5lhVpz05Y8v6ZPbpimx6g8wetGGVuHevld96j64AVV8zUB9wnr9fgIPlmYwVNG&#10;j6dU5EeMe8dVFXhNUDzjDv2qpgqP87LwNDMVzwvz8CQ3Ew/jovEsIx2PkxPxvLwCnwwO4Z78BwAB&#10;988mJ0uBnPSlqTOKCLRoZnKYltbmNJC7hbDQKIwOzxGMd38G3BbhRsjt70nxMSdxdXpinnGLLRih&#10;sEwrXer6JeQkri50NGGWX96ETAJuqMMEI2pXUS5qUsXoKgi+KgJPa3CEE5fDjLRDJzUskfVkXQO4&#10;E5MrK1AlE37F2HqLc9FHoI1VFLKKMMjLvbzcXZRFyKW/g1xlsiauis2VyNEOhFw+IZcdGYqkyHDk&#10;Mq7Kac7H+BnkSAZlbCew05bAbVoA16sB34RArrcN3+6v42939/DX4x0ud/DX+7v468N9/O3xIf78&#10;5Dr+8eIO/nhvE98sdeLFWJM6/dLiQDeG2lsw0NbCHbBLmZw6kWZPH+R/W0dY70NOWwMdnehvaUJv&#10;Yw0j4D7++tMX+PHr5+pwsj/9ICO5z9Tk4x+/fI3709243V2O6015uNFTh92FBTWpd5Ug00JubXWX&#10;xcuMputLm4wfs1ifXcA2oSb29vBgH7dWV/BodwcPGVXvS6l+ufv45OFDZW2fv3xOyDxXfXKfM6Z+&#10;/uIZnh8T6nJORAJuf2kVu4urbED6MdLYhYa8CqRGJCLMLxjXrobA38OH9uYFHydPZXKBnlcQ5BWg&#10;Iqu/qydKMvMZW7NQSOipsyTTBDenZ/HtF1/i97/7EZ+8fI1Ht4/x+N5DrM+s8LeZxFBbHypyilFX&#10;XKX6+RLD4xAXEo24wEhkRychk9E1JvAaEkIiUJSUykYwC/mMr60ZmVhoacTDEUrGYCeeddXiPuP+&#10;/c4SdZaZlzPtuDlQh9XeRkJ7GGtzM7+AmvTPafvkNIDTAFCWUstzUlrYnURaNcjAei++aixOAzZZ&#10;fwc+MT01kEGwqYEIGXDQQE4ApIrQkTluc3KmkAHKxkAzlnh5caxXDUrIRN/RzgYMNlezkW5TkCtO&#10;kf8/CcVQSxXGu2iojLwLfE4t2BQ8ua4sjua4KoMRaj4eX5uRdUEO6dKa3NPiQrzmDvsyPQX3Ywms&#10;kiLcryjDvdJCPGAUu56aiqeFRXhd34BPGJ+eExhvGVXfzszgLU3vBXeytyvLeDTQR0Au4NnGFjc8&#10;xkvpUN48VNNIBGzK5Ag5gZ6UHPmgXZfBBGVzysx4v6NjBbnhgWkcHN5T9ra9qYGc3FdgKSUTi2XS&#10;sfpHKYFcn4yuthNybaqkT+7nEdZG1S8nkJNjWkfrqzHBHbMpOxX1GYkKcqO1NDotzLjUrstylMYn&#10;y8HKUkJOMy1EwNYvFldSgH6aYV9RHtdZxdkYLc3FRHkBBkpy0FOYha6CTHTkpqGVDUS9nIlEjnag&#10;xam4SpOTeXJicplicuFicknqrL8jMhJMyP1ysIFWJ6edOTG5GcZVgd4k77PAy9+zxf33mSH8fWoQ&#10;/z7Zh7/M9nG9H3+ZZs30468zA/jzfD++n2/Hy7EG3BppwzIhN0Kg9jY1YISQE4sb6unBUC8hR5sT&#10;yEm/nBplJdwmpcZYoxJh2ZKPDOOT/U38/dU9/ImW+OeXt/HnV8f46+u7+OubR/jb26d4Ot6KmzQ5&#10;iaxHfU2McnNqUq/0yUlk3VZz5vawSchtrmxifW4ZGwScHDnw9O4xHhzy9rFxHExO4OnBHp7R3m7R&#10;8J7euo0vPnmF337zBb7/7FN88foFPnn0EF8Qat/x+gcE48HcAu5ubmFlaBidZZWozpA/AS9GVXoB&#10;SlNykXwtATm0tRQaXFTANdUPFx0YDr9L3nCycICtkRUCPPyRxShblF2M8KvhaK1rwxZB3EkbXJ6g&#10;YfH1vv3mG8LuGzy6+xB3Dm9jtHsEFdllKEorQGpMClJkrl2szLVLoTUmqNcVwObFZyI5PJ6/fSwN&#10;MgLpEXEoik9GAa2xMT0TvXm5eDo6jKdDbbjfVYHjjgrc6SrD07kufHNvlyY5RWiMYHNpESvz0wpq&#10;Elu1wNNCTpZawCnIsVYJOplKpinezsi5LP1xswTInAxKjGBlgYBTkXWcz08g0ubE+MTk5DECOJn0&#10;K8eKSmkhJ9M4BEbS/yaH+c0NdTCWU0DGetRoqzr10nAnLbceA81VbKTbMcj9Ug5xzIoMRG9tMbf/&#10;Bj6XJpa+DzkpGYSQEdplwk0V5WxxhOZIk5uV89sx2XzwMC4Wz2kN92Pi8KqwBG8GB/ByYhRPOtnK&#10;Dw/jDm3i5cgonk9M4s3GGl5PjOOT9XW82T3Ai4V5POjuxCc723gso6uLc3jLVvW+jKxK9Ng4wDaN&#10;ThtX97gU4AnYNgnAnyF3ElkFcjQ0OVV6REQsBvsm+TgxOcbeTSkZcNAATgM5PpYmNzuzxC9HIMfW&#10;gVFaC7fFk3lyYnJzBJz0y000N2ggx9w/TtCN1VeiMStFwW6MkVVgJmYnpQWclFzWQk+iaT8tTQxO&#10;IDfABkEgN8BSkCPYhhlRx0rzMEjYKZMj5LoYV7WQqxSDO4FcCSFXqOJqMLKjwpASReClJNPMCBt+&#10;hjGCe+od4LTV8Q5yMvo6xcsT/EEXWD+sTOF/sf66MoN/LE7gP6YH8Y+JXvydcPvH/DD+wQ33r9O9&#10;+G6mFS9G63CLcXWZLd54t/xHRLP685whQm6QkBvp0wBO6v3IOiGDEASOjLZOEHgycfwLWsTflmbw&#10;l6Up/G15An9bmeZS3scU/s7lm+EGPOyvxnF3BQ56G7A1O4M1xtIN1vraLjZob1uMpitzi9yAJ7E2&#10;vYjDtW3c2drB7swU5vm+1vh+juZmcZcRTqzu4c2b+PLVa3xKwHzy5DGe372DL54/xRtG2M95+bNn&#10;hM3mOtYEyvJPZozYvTVyGJ9EdEK7cxANhdWoyi1BQWomrvkHw9fZk0Dzg6u1I+xNbOBu6wpPO3f4&#10;OfsgLSoVGfEZSCeUBhk5l8YXsDg6hafH9/D0/n31Xyd3j25hdXYJnU1dKMotQ0JkKsIDYxEeHIdg&#10;vwjaYjRCL4cj0CMAMQFRiPa7hjhZBkQgkdBLjkxCPC0vJy4ZRYnJKI5LoNmxgUxNw0xZHo5aynCz&#10;tQy3Wotx0JSP22ME3946jWkIO2vLhNPPpqa1Oe261uI0S0JtXiA3cVIEmMRY2pkyNAU4TUlMFYNb&#10;WZD7nMCN95fHaSE3T9jMygRc1j8bl4qaMn+N0VQO41oc//lUS3JZjmoYaKrELLflrsoSNvZByLh2&#10;BW3lOZjoblTGp4HcoAKn9nk1MZX2SFsUwC1xqTU4ie/ST/3B23HG1PlZFVFfjRNU3Hhebm/g/vgo&#10;Hi/P4zq/jJfzc3g2NYXPCLlHjCafriypkdTPF2fwor0VX05P4FVzLd7QcF6Vl+F4YEQZnEwHkH45&#10;gZz6r4d9zcCDQEtbAjixM4HbJqOrwO7g5l2EBEegp2MEhzQ5iarbmwTiptbkNDYnxzjusLWcm1km&#10;sfmBCeTFrlYFOS3oBHCqX44109qkzlCiAV2dOhXSeL0YXAVtLgktuemYIPw0VqeBnRZy2tLGVTmK&#10;ob2AETQ3A8MVJe9Mrq8kV4FtlBvjKNfF6pTJ5Wegk3G1LZNxVZmcpj9OO/BQGHsNuZFByuSSI8Jp&#10;FUkayPEzjL1ncj/H1Z9NbpKKP93Xrk5nvkTY/bi5iH+szeLv9xhN7+zi74TcXwidf99fxd+3Z/GP&#10;vVn8dXUE30y34NlIDW6eQG6Szyl/MjzU1YnBzi5lcmJxWpMTyInNKZOjvQnkJkcnCDm26mMT+IqN&#10;3v+cmyZIJ/AP7gz/WJzE31l/4+V/nx7AZ4P1eD7aiDs9GshtMgnIyOn66jbWlwm41U0szSxgengC&#10;W/PLOFxZx/7CIlaHhrDW24t9WuMdpobbjKsSWQ9XlzXHmd66iac3b+BT2tvz41s0uEdqmsjDvR2s&#10;DvdjY2wUL+Tf5K7T/NhAHy4uYXmEEY1wmmACKM8uQEY046r3FXg5uDKSesHb0Q0uVg6qfy7EOxC+&#10;jj6IC4pFbmIuIych2TmK8YEpHDKxPDq+j7evX+PFo6e4x+3xYHMfc+NzKM0tRYB3CIL9I+HjHggf&#10;z2C4OvrCycYDYVcikRSRiqirMQj1CUewZyBCfIIQyNcK9g1GmG8Ikq7FISMqUVldWkQ0ssOjUU/Y&#10;LddXYK22AHsNRbjRVop9Gt3utMQ2woz764IaXPgZcjJRV2twYneaiCp9cDQ4/jarqm9NoufoO8jJ&#10;5cV3kBPgaWLq8vyIgqEWjDIBWfrkBHILNCmtyQmM5FxyWtAtjhNCBNXimKYfTnukg8BO5s1N0uy1&#10;kGvmfiSjxWWpMeiqLiDkGtRj1CFpBJsMNshzCvTE5AR0S2Jww3yuE8ApyNHkZrg/fPBqhXZ2fQ9P&#10;SfXnjKOfrK8RYKt4PjVKuE3h+P9H2F9+17Fl2b7o/gNeu+2ed+pUZWUlbjLbsmyZmZltmRlEttCS&#10;LMliZmZmZrAttGXZlhk2M2TuzFvvPH7f++t9xgpZ3pl17ofRItZasTjiN3ufY8w5+aaTqfF4RoXw&#10;lGpozOMKXhAO93mRPyQURo4ewujhgxg5tA+j/GCjJ45hMDXTWNOW5j5TLmIg1zM4ZVenQ85Wcm1S&#10;cko8dNw2U6UfOOCKlKQsszBJG1VfK1/H6sMbMMO69Joa9SAlp8WPy9L4I2byh+BF+murasOuglEe&#10;H41SKrkSA7kIAzQ7Iq6cR7L/VZQS2FJ1NuQ0N5wdKgkR4LKp5lI08++1K8hWn5yA5ojcIF8UqU+O&#10;oMt0AE5KTnY16ao6lQm5y2cQfN4CnBSdlNw1/n6exwS5Y1Ryl2lXrWRAIb+PDTirHo5Kzqi3RAt0&#10;hFsJ97XkW11WMr5prsUPdYX4y91+/PVWC/5SkoX/2/gt/LWjFn+hovt7uaCXizeaITg3DP25cajP&#10;STezmWi6pexUKh5Cbsqymno5q4zErpcrE+AYZQRFKUFXy8bym9Zm/CdP+l+oKv7W14ZfWqrwy60O&#10;/L2nBX8vzcazlBt4VBCLwfRw9GXHoaWCkNNcdIxWKrZ6qp/mqlrcau/GHUZ7SSmVWwZaeV420jHU&#10;0k4XRYajmvutdBYDjU3ob2nBbTa4dwk1ga+boL3X1UngDeHzZ4/wmbKqE+N4cXcU41qBjqqwqaAI&#10;LaUVtK0RCPX0pj08gnOHjuHi4RPYt3k79m7Zjt0btuDo3sMIDwzHKQLJ84wnwgm3xJtJKEjMI4gr&#10;kZ9RgG5Cbvj2MB6OT2Cgi+cngV1TVouslGxkJGYjOTYTV85dwynXizh28BwunPIy291bDmL7hj04&#10;TAAeopLbtXEv94/i6P6j2LFuJ8F3GEd2HjHWWWUsF1zP4AIb/ou8LsIuswGkkygL9EBLjD9akkOp&#10;VDWAnRe6Eg8Em5IPtYSZwGYlIBz21AE5o+D4XzUIdAZsBBxh1cDnmrnfCA9TQuLoe2sgHxoFNh5r&#10;KTnep/t5nyCnUQfKsKs/TqEhVQKSbKvZMsyQrBLBT9BTf5wVsqtadCYt+oZxJEm8tq4c3Y9g97PI&#10;jAqkw4ghCKn4HMBUmNfUdE5UcfWyylKRmik4OxnV3Ap4ukbKMhLw3itK/5f88o/iwzER6IsnVDkP&#10;osMw6ueBESqP7rPHMXL2BIaOHcXoqROY4IU67nMV93198DA0CA8IgQcExmRGCh7xzSZpVwZb2owd&#10;bWki0KjABDFBTmGs6TTIKdrbBDkqORtyfUM4cvg44ij3uwU5LXOnY9U3x2NVVmBKCwi5jp47BnLl&#10;6YScsqsGcglToJuu5Ey/nIFc5FRIucm2FkXeRAHBduP8SaRe96aNtfrnbOsquOUycm4GmgLf7OAA&#10;ZPP3ygq4hhxa1GzCLZM2VZDT7aIQPwO5dF93y6oSdMn8PROuuVvZ1UuWkhPgNLTL77SrBbkTR3D5&#10;xHEquQtmOvNcfm5jVwkfOwQ7ga7E3E+byq2WZytJS0AVt98O9uIvPfX4y8Qd/NLfjJ+rc/G35yP4&#10;sbYY/5Mt3H8y/lqcTCUXjft5YejNjkFtNtVhVoYZpJ+TnvoO5DSO1c6wyqoauDFKi4pRXliKcgKu&#10;ntD4qrEWf2OL//cHQ/h5sAff15XhrxOD/AwEHk/SB3G+mKBlHcqIMJBrrShDgxbG0XTqlXWoKy5H&#10;W2UVmukapN4q4vm/xcahIkb/oeYDjEMjgTdYX0+72oKR9na0l5ebUpI73H9Oe/rtF5/i85fP8Obh&#10;fTy/O4x7PR0YamrAHQLwDlVcUTwbhMRk5MfEI/KqP65fdofPRTf4XnKnYjrD3/6cST6cUAJi0w4E&#10;+YfA7bQ7rVgdOloHqN7K2egUUsG0YnToHp5MPsfE+CM0VTZQfTbxQq5FVUkNMpKycf3qDUQRigHe&#10;obgZFA/XfWexb4crDlO9nT7qhl1bD2P96h3YvH4Pdmzaj9XLaYs37qT6O4id63fjNO3tEaq7vRt2&#10;0ka74sLRkzi6ew9O7drD8+cSXYIP8njOFYVfRxPVjSZ0KMslSAzQpOgsayrIWX10gpsgZyUaFPUC&#10;l7aCFxWgFdMSCow6Aq2R6s0OQU6Aa6SFbZQS5G2NOBAcVQBsKbm3GVDZSw3MbyAwG7jV2FX1ydUU&#10;qV+O510uG470GKRGBqOI12xuXCQuHdmLQLfTBnLFabE8Thnat318BnYmoSGFyPfUnHJ5mnKMwiab&#10;DaKKkGVXs1Lw3r2TRzB85ABGjuzH2NGDGDpJqHm5Y4gK5E5oALqD/HA3JRaP2Eo8YSvxpLEKz9pb&#10;8LKrHS9vdeLFYDeeDPVhvJ8tGlvT+0O3MDg4CNU9tTT3mho3qbX/M8i1K1sqO0vIaVm7E5To0ZFJ&#10;6O5Vn5xlezWvnI61IWemcyLktDRdOe1qfRZbCEcRsB3vQs5ScqqVK3MoOYVtUWVfNcFl6MXTppZu&#10;qn+OdlaQM6DT+o9hKvQV5NTn5oP8G/5ma5QcAZnNKODtomBfZBBwUyqOEet12Vjjm4Rc8LmTJrN6&#10;/dyJt0rOYVe9L10k3Hgx8jsUEWKCmm1ZpeY0LbrmkNNkmVp6UaDTuL+KzER8S6j8tTwPv4xSyd1p&#10;x4/lmfjlfj9+oZL7JT8Nf+MJ8UtNFj4pi8F4dhj6cmOMXdVAf41dzebr5qQ4SkimQc4uCDajHooE&#10;uRIDOS0+3VBaiW8aG/B/8OL4qasFv9wbxF+p6H55OIq/dlPJ5aay8fTBaGYYbqeEoSczBi28GDWN&#10;eiMh19XYgs66ejPLbn1+Plp0saZQsXG/iyAb7+7BUHsblVgrFXs2CqJjkRsZhbzYWDMR5hdvXuLL&#10;T57hmzfP8WzkDh71dWGsvQm362rQU17J16hAbWYWiuMSURAVg/Qb4Qi67EWFdBxhvtfhdeYCPE6c&#10;x5mDp7Bh2TrsJWz2btmFiKAIBLkHojCrHNXVUpst/E30/asx+eQlXn/+FZ4r0TB8H108R4tyypCW&#10;kIMQ/0gEeN3AuVPuuHDaA+4XfHHa9TIO7z9LqO3FulU7sH7tbmzkvrab1u3ChvU7sdRlDbasI/jW&#10;bMfxQ6dxYOs+bF+9FYe20cZu3YMjhNyBbTvgumMXrh0/gXCeJ1nB11GWnEjLlm9Wb6vIz+HntJIO&#10;iipetyreNVCjcrMBZ5eRaKSEFfztHZDTkKkGqjmzZdgqzmzZkDXSugpyDdwKcvZIBDs58OvQ442E&#10;XGO5IKc+OqqtolTCS6MfkpGVEIaEUH8UUaBkx0TSnu/HDc+zyIoK4rlON0bI1ai/TTBzwM0etqU+&#10;OAFNtXeqLihLp8jh47ZtfW88xBcPqGQmeKGoFu5JZRkmGmtwv7Uej3pacYdQe3ynB09HbuH+QBeG&#10;OhrRXVvGFpRfMD8dccHXcJUXaANPzoHOTvR3tmPozm00m+E6ls00kOvW0oRDU5CT0jOQMxlYQc6a&#10;mknb3lsjOH36EiKjEtElyGnacx2rwmGCTlbVsqt8nkk8EHIZuajLpoSlgpOKqyYcNEDfBpxCJSRG&#10;ycVH8WSPRBEBVxBNFUe4FahvjkquNDbCJBQEOmVQlZjIj7Bsqr0toJrLD/VzwM0XedzmEmjZ169S&#10;xV0z23xuS3h/JhWxUXGCHK2tlc0V5M4iSJCjkrvOrb9DyamE5NIx2tVLl6kYko1dNZCbBri3Si7Z&#10;ZF4FuSLVtyXFoiaTSq6hHP9ZW4BfBtvxN/XJVRfir/Vl+D96G/C3xhL8Z3MFfmkrxhtC7l4OlVxO&#10;tJl9Vot+6CIxq/EnOxacNpCzauUM5FRCQsBpkL7gVlFUhrJiXiBUcl/X1eHvNaX4vr8DvzwYxo+N&#10;FfjrwxH8TLv6l9wUjMV4Y4J29VZaGLqzqOR48dWVV6OaCq6GFrKTKq69ohztPJeUKW/i/9nAaC/m&#10;xUVlVy+4RUYiNeA6qlLSMdzRgc+fPsFnTybx5dNHmOjtwsvRO3h8qwf3OpoxznPxbnsHAdmNWwRo&#10;Ob9TCZVcRlAIwty94H5KmUxXbs/j0Obd2Ld+B1YtWGJKRwKvXofnWXekRqUgNigOBRmlKMitJORr&#10;0N56C48mX+L2nTF8+vV3+Pqnv+Cbn/6GV6+/wv17T6hya3GZ9nbf9iNUbSeNPd273RVnjrvhFOPQ&#10;gXPYt/sUtm4+aCC3bs0urKOi2771ILZs3IOVyzZg7aotWLNyC2G3FTtpX9cvXY+dG7bh4LZdVJkH&#10;cZC2etfKtTi/Zx+iPL2QFhrKc0LDmbL5/6mmTP1qjuwqQ1nUegUhJdDZsNNW/WqNVHl2P5s1wwfh&#10;RWXWKMBxXwPi7dAxjVVFfB7vr+axBnKatNLqHzN9ZISdbVXtkF2tNxaTkCLcqovSCKsUVBNyeUma&#10;fSSU53MiMik6Tu3aiCC3U8iOCzGjIDSXnCbKFNhM0I4KetXcV+GvsaYMJR+qCb1qPq4wdXJ3u5ow&#10;MdCDR2z9Jse07irlf2kuyhIjkRERhEjarXh/T0S6X0C050VT1Cq7Fe+INfNmYNYffs+TvwiDA3fQ&#10;zZNqcICQMxXsXYRZt2VXbcgRTu9AjiEIClpKJqi/re/WKM6cdUN4RAIhN+gAnEKZWQtwGhM71Sen&#10;7Gomf9wcfkFlVwU6h5KbDjlbyZUQcIWEmUKQU5hRD5EhBmolseFIo0qTpRTUpkCn4t6bml0kEAVh&#10;hBzVXB6BKNipHy43SP1x3rzti0LaVVlW2VWTdJiCnJTceYRfOYtgh13VsC7Lrh6El+rkXF1pnwQ5&#10;q0+uiJZUULP75CzI8YKlNS1my2cAlxBLyNF2Zii7WoK/1+fj57oi/LW2CH+rol0ty8RfK3PwS3U+&#10;oZeHn6pS8HlFNMbzb6IvJxb1ag0JueIsKTgCLjWViu5du2r65ByzkWhol0BXUUzIlZSjsbQc31RX&#10;4e+tNbSrw/hrXzvfv5SQu4O/3+6igszEg9RQjBNy/akh6KVFqc/OQB1fr54A07T0VWmp6CorxWBT&#10;MwYIpRrCtZKfob+yGmW0l6n+15ETEY57fd345uVzfEm4ff5gAo8G+vFG8+WNjdJZ3MZwcyN6KyqM&#10;gmvOL0RZfBLSAoKR5HcdiQFaXvIGAq94mBEMbifP4vD23di2ciNWzlsKl9kLcc3dB4E+wQi6GoSs&#10;5GyUl9WZ87e38w7u3n2CiooGug2qxUfP2EBrGFoHz90+NrZUog085xt6kBCZgSvnfHDswHkc2XcG&#10;2wk0F+e12LLpAHbvPIbNGw9h+5bDhNwerFqxjaDbafY3rCXstuwn6Ph5GGuWbTKJinXLN2PNktXY&#10;vYkKb88BuG7fg2M79uLg+o24uP8AAi9eIiToUngNlNLS56UQdFR25QW0/YW8NsoIMUHOATg71CfX&#10;aMKGl44j/Kj8BLpGWdMpBccQ6HiMANdUI8gRcEbtCY6CnWyrBTtBzoadRj4oeVCjUQsm8SAlR8gJ&#10;dgV0LJowU8XAbLizKDqObl2DMK/zyEsM5/meCK2+ZaY753mkEhGBTRCrL+Jr89xV37TUXL36BB1w&#10;03Haf6+7rQU97a2YfDCKO63liNq/FYmuB3Fy7WqsW+zMVm0NvHk7xeMKqmnzKgiG6oQINKfEINPX&#10;E5tdXDD/45kozCukghtGN1vXodu3rZIAAzmrVESZ1W5ay+l21Qad7jNKjoBT9BJyZ8+54+bNuLeQ&#10;M8fK+jogJ8A5lJyBXBZbD/7BlWlUcI4Mq514sGNKyfF7FMXRpgp2/EEV+VSz+QSdgKYojrlpkhCR&#10;VF0CXAEBaCwrIVdAy2qUHCEnwBU4YGcAF+yDwrAAlEYGoyQ8EKl+7lPZVUEujqHGQkXIN86rfERq&#10;jkruzFFcPX7AlJBcOHIE/lfcTJ1cbnIcigU5R1+cnXgo4X3qkyuiPS/gdzOQU59jajy+HGnGLxON&#10;+PluA/4yUo+/DNVQ1VXjL7eo4PpK8EtvCX5oS8dnVbG4nxtOJRdHJZdByGUayOUTNuqTE+RyGO/Y&#10;VfXJOcavyrJaSs6acPXLhgb8tY7v0VqHn2vK8PfaCvzcVIVf6Ab+Wp6D4Rg/3E69QcjdQFtaFMrj&#10;9F/EoSY9C9011bjf34vBhjoUJySgVOUiOVQCqen8nxJQwe0w7eoXVGw/f/05vv30JT6fHMen90bw&#10;YugOnt4awPPbt3BHIyEqqlCfkY2csAikB4Ui/pqWigxCQkAIPI6dxqm9B7F742ZsXLYaq52WYO4f&#10;P8CSOTzX121HdGQCkhMz4XbuKrIzCpGXWYCu7gG8/PxLPP/8azTRnfT2DKKmvgV3bt9DQ20HCmhR&#10;8zKLUFxQhcy0IuRlVRBymQgNiKVN9aeCczeZ1ZWElcvi9cae7tx2DHt2HseObUeMmlu2ZBOWuWww&#10;kFu/Zhs2b9iNNVRzq5asx/KlG42yW7tsLTat3EArvR37N+/EEaq607v3Yv/adTi5czciA3g+8r+r&#10;zM8zsCsh7CoJupriQlQVFaCmhKqMSruR/42SDsaqCnA2wBgGeNo3ak5hqbd3lZygWIRmQq5JJSWC&#10;nAOKsrY26AQ4W9VpwkyzvoOBnBIOaVR01rYqLwkFGvEQe9Oc1+m8Dk/u3IBofzcUEHKVWUnGltpg&#10;q6GqqyTQqrLTUKslEDN5bWSlGBXXoD5BHiu7asd7nZ1d6Gxvx4NH99DMNwxYuwLJ9PrHN2/FptUb&#10;cGjvAfi7Hkax91XU8SLK4kVdkxSFmthQRF06j01LV2D2hx8jlSfi4O0hvlYb//wBQk71T13v2FWd&#10;HAKaSUo4wig51bsRcm1aA6KzH70DIzh75jLCwuLQ2ztMyDkSD6124oGqT5Dja2kIWEVlPYozeUHk&#10;5qCCSq6aF391ciLB5oCc+uVoXcv5+UsJOquMhKBzKDlBTtv8yDADOkFNk10W08Im+11FxOVzhJtW&#10;4LLmiCsI0wwjtLLcFob6E3R+hBxtK0Gn20V8rCwqGJX8jUwJyXVvWqxrSPKmKr7qhhhNgU7IhZjy&#10;EULuwkkEnHGFD5Xc1ROEnJQcIad54tTXphq5clmRTA3nsuaQ02gHS8klmQVs8vk9Cwn1Eqq5Lx50&#10;4q+f9eKnN10mfnzTgZ9ft+GvL5vw88tG/PK8GT8NFeFNNe1qLq1jNm1uDl+XkNMKYVqaMIdKToB7&#10;J/EgyBFwlpIrpS1T0qHMJB6MXR2+jV9GegjVbvyFVvkvgx34S38z/tbfiB86y9Aacgm3M8JwJzcW&#10;tQlsXMLDUMsLsb+uEXdamrmfwf8mFgk819J8fFB0MwwtvGBVBKzRCt9/+gZff/IK33zyEt+8fo7P&#10;Hk/g6dAAukqLqfYq0MDPWZtGm5tbiGY2umkE3E03L3ifPIfjO/fhwJYd2LJ8Fda5LIXTR7PgMnO+&#10;KRk5tvcwgn1v0Mo1Iy01F2dPXkKWoFVUjejgGAz0s/EeGMSXv/wf6L0zbhJg5aX1yMspZ6M+jPSU&#10;AtwIiEQI48Th86YPLjIkAd4egbh8zhM+3J496YGdO1xpQbdjxZLNtKe7cGDvKRw/epn7e7Bx3R7M&#10;m70EixeuwgbZ09XbGTuxikpuBe3rmpWbsIk2ev3y9fzMm7Fr/VYKkE04QVV3ctde7Fy9BmcOHUTs&#10;DTbEVHHlvBZKBLqcLEJIdrScaq4ItQKX7ClBZ9ScgFXJ/09BpSfImSSEI2z1JuA1cdtkjrcg11Rd&#10;gCYlH5RppV21++/ssEFnjytV0a4gp1mBlXioLabiol0tzY5HelQQcuMjeJ5rFpjrxq7GEnKFPE8q&#10;KFwqqdSqCLKanHTU0bZWCGwZyea2FJwsbL2KgfkeApsUnqCn7XtdnZ3o6erCg8f30F6Rh+sb1yHj&#10;/Dmc2rYd29ZvxvFDhxF48BDi9x1Erp8PKpOTUMMPUkVAxHi5Y+eGjVi60BlB3r7o671F9daEWwMD&#10;ZkZXC3KWklPSYTrkVChsg85ArkuQU50cIdc/gvPn3BASEuOAHF/HATmpOdvaGgVIhVhJyBWy5a5W&#10;Ro6QqxLkpg/rUhBypYlUDo5aORUEF9GWCnCCXaHKSaKl6AQ62tZwge4GQRdqykSi3M4Z8OVTxQlu&#10;Ap22xTdt0NGianqlECk7P5RH3eBvFGaAlxHobWx+MtWcsqvRnpcQ4Xbe2OFgAi7w/AkEnD4CHyo5&#10;jV3VBIq+V67wz7MG6EvBlWdp9l9rXQcDOSk5lY6oX45AL6ByLdB3TI2lwrmNv3w+jh8/GWUM4Yc3&#10;A/jxNeHzkhbyMUE3XI2fevPwSU0s7uaFoTMrGtU6WXI1F1cmf8v0aYCzplsykJOtNCpOkFPSocwo&#10;OU2k2UD19MWLcfzls/v44dVdvu89/PgZP8OrMb73CL6534HKwPO4nUawhfujoygPt5ubMNDUiO7K&#10;SirfcORd1+gRf5TExaCntASTfT349vULfPfFZ3g6PoqnY4P44tlTvJqYwHBrK2411uHRrT60FBeZ&#10;kpKG7Dy0FZSwwYpHuMdVnKINPbF1F/at3Ywdq9ZjtfNizP/gI6xcuBB7N23DxRMXUJpfgeaGdty9&#10;9wQF+ZU4d+oyTh45i/zcMkSHxSIjMYuN7hDGn75A7+g4Xn31E2ppSVOT8pCaSNVQQjAm5CDAKwQ3&#10;g2Jwwy8cAddCcOWMBy6cuMj7wpEan46DBNox18vGom7bfIBK7jDWmn64I9i/5wxWLN1C5bYdc2Yt&#10;xiKCbuO6XYTbZqP+Vq3YzNhkQLdm6TqsY+xcvw07123Bng1bCbn9cN22A0e374DnqVOIDwk2mdbK&#10;AsGlCKWEXRMh11RVbhIQGrol0NVX25ArM6Hkg2zrdMDZ2VepOxOEoG5LwRnLWqnkRJ6BmqytoqmS&#10;jykTy/3p/XPWqAT1zdmQU8Y0laozESkRVKG8PlXkHhvgjXP7tiIlhK4o4SbK6E7kUKoEOrGHCk6Q&#10;01bnbV0BX1NQc0BOYLMhJ2X33u3+Ady5dQsPn95HR20RArasR/Lp03A76IqLpy7gzLET8D10FGkX&#10;PFASnYCWygZ0NLSigS1lUVIqfNhS7t22m3/oOVQTNjVVtRjoI4xaOg3kVBBs21WpuX8KOT5ukg6C&#10;nOzqwCgu8v2uXw9HX98IW07rNWRV7cSDlJy2AmNlVT2KBDkzpXSygZzGrlbxwi/XmFVaPkVpAn9E&#10;qjqBzlZyKgouitF+lJmRJJ9QyyPcBLMCJRkIu5LoMES7n0csFZiBH1VdXmiAUXOCmA26EtlZFQET&#10;eLKqglxpuDULSRpBl0pVmHjN422G9fJZBF9UCQnt6qnD8D62n5A7YiCnOrkqtsZWX5wUnAU5e5Fp&#10;DesS5Ex2laHkhDJTyix9+XQcP331HD9ooszPtFrXI/z46QTBM4IfJrvwc18tfu7Kx5vaOEIuHB2Z&#10;URbk8jT0JgtFBFuuxq1mCHBScTbkLCVn9ceVobK4AuUl5ShV4sFA7j5+/GKSiushfvhEMxM/JOQm&#10;8DO3b0a7URPmiY6466iLvo7bDZUY6WyDpsaqUMY7PBz18fHoyMvBUF0dHnR34TFt6Eh7KwabWvBk&#10;cBBj3L9H59FXU2vU24O+Pjy6c4eWJQe5MdG0pAFsKE7g/J7d8DzqijB3N/ifP49zBw/i2K7d2LR8&#10;JS6dPINANsghgUEYGRrDyK1RdLf3or6uDVcueWP/zsMEVhByMgoQRkB18bHConLcn3yGRy8+xf1n&#10;n6KzdxRREbTzGWUIDohGTnoxSnKr4HHRl/bUG677T2Hf9sMmS7ppzRZsoQXdu5P2dNdxQu6ISTQI&#10;XILc6pU7sHXTYao3h2WlNZ09axEWOq3AurVUciu2EXYC4DYsl6JbsRHLF63CmsWrzOwoO1dvwoGN&#10;W7FvwyYc3roV5/bvx7Wzp2j/2ODxv9OSBpW8LrScgYFZdRmqqLBMjZxAJ2hNy64asDkAZ4DGkHKT&#10;grNDjymrauyqMqzlVhZ2OuTsre63kxH1JdzSstqQk21VQbAWsUkM9UV+Aq9Dfu4wryvwOLYP6Tcp&#10;GOLDDOQqeF5X8HyvyUqbsqo6Z+up6hqKco2K0+srBDZBTlsDubKCYqQlJmP07iC6m8oRdmgPUi5c&#10;Rgzle1hwJPyu+SExJAItJdUkdxM6aBe7qKJ6qKw6GjrQUtOKtLh0bKd89nL3QXtLB27dvk24Kbs6&#10;TckRcH3TsqvTIafbHXzNTgJLWyUeLl+izPcONkrOmoDTBp1Vd6fPIMjp+KqKBrPsm1Yeq+CFXs2L&#10;vpo2rpI/WIUJ/kAMTYMuyE0f9VDIMOuvKqjmpORyIyy4menLw4KMmiuJDkXklbO0m5fN7CJGyRF2&#10;GoRfTCAWhQWa+/Oo5IoIuGJGRUyI2c8I8kU6I8WfltXX08qwuluQCyHkblw4hetnjsL76D5cpZK7&#10;cuo4fN2u8E/MJuCUUVUfBAFE2FiQo610QE6W1aqVs/roqvjHf/l8Aj99+Qw/EHB2fP/ZU24n8fOb&#10;cfx8twc/dpXgk9oE3M0Pp5KLohVg60hrU07IlfDieAs5AU4TZ+aiSIXA+QUGchVa36FUUU7QlaK2&#10;ohxfvCbUvnqG7zVh5ufWe2pW4h94+829fnQm30QrW+bewhx0l+SjhQq1lRAv1kgS2qzapGT08XW7&#10;C4sxUFWFW/V1ZsbeCRXxEm5NVIyNbFxr+LnyoqKQHBjMhikOqcH8jUODEHLpPGKueqCYDVZWaDDv&#10;D0C4pxsuao3TI4epbAqQEE4HEhaJF89eYGxshBdduZlFJC0+FWePnMHRAydRnFuO0IBw1JTXY+L+&#10;Y7x88Qk+/eJbfPLtT+gbfYSqhl6EhCbhqmcoTp70JLyOISY8hYLgCjav3UWw7cSOrQdoQ7dhyaLV&#10;WOq0Els37sG+PcdMH9y2zYdMosFl0TosXyrY7cI2wm+TkhNLN2He/GWYOdMZi/n4ypV8jSUbeOwa&#10;LHNZS8W3jnZ3LRbNW4L1S9diJy2s6869OLSDsFy9GnvWbzD9c0FsJGvyqbzVvaFuHO4LZE015aiR&#10;wiLITFa1SlbWUnFt9dW0toLcW9BZxzgysNoKegZghWgxSk6Qk5LL5/1ScBYIm6kIp0PO9M8ZyElx&#10;KduaQfWl/jWNUEhGSvh15CTQrvK8TrrhD9+zh5Ea5oOixAi6Mwty5epv5/ltQkkIJR6K+ZqCGsNs&#10;BTnBznFfI/ff625phwZhj40OooOQC3E9gDSvq2gsrTGzQeTnFdOCtlJRUYURNn2EjmYOEZj6aT+7&#10;Wvop6XOxbtk6hIdEmQV4B6gMpeA0ZU4rt7KYmmZJkDPqi6Carub0Wm/BdcvYVXe3q/C+FmiUnIGh&#10;6ZezoGgfq62BXFUjirKUVclHJSFXRchVpiYawJUn8cdJ0jaREeuAnD2G1YJcviMKpvrmQlDgUHM5&#10;hFgB1VhpDG0soRZN26oEgg25IkYxFVwJAVfE4woZgl3hzQCURgUjN8R3aqYSJTISfSzIRdKuqlYu&#10;9MJphAhyGrtKJXf1+MEpyJllBwmfqhwNNmarrMSKbEg2T9wsDeuyRjqY/jkDOapYHvvli+mQI2RM&#10;WLD78fOH+AtB993tGrypScRobhjaqeQq+T7lhJxZtZ/vpfo4uz9OMwMX0graiQc7syrIVRBw5cXF&#10;qKuqIOQeGQWpKdYVP3z+DN9++gTfvpmkEutEW1YMWtNj0JabjjbCu5H/TTYtaqrPVVTyP2nJzkYr&#10;YdpP+3qntgYNVJRJAf5IDGRjkpCM9IgYJN8IRZyvH8Ld3U0pSXl0NBoz0lBLW99NdddTWoTc0BtI&#10;5/PUnZIfcRPZYaHIIhS1SFMJz/XRO0N4OvkYWj+4OD0LrdWNSAiOgNfJS8hMykJcZAKa69vQR1cR&#10;cl2FvDcxNjyOyRefoa1vDOnZVQi4HgcPjxCE3UzBpQu+8LpyHUG+kSajup/Q27xhj8mSKpGwjKBz&#10;WbgSSxavNWUiguKuHUcJvENY7LzWqLWNG/ZjMyG3avVOLFqyHnPnL2eswOKlGwi6LXBx5ms4r8Ii&#10;p+VUduuxxJmPzVuMDctXE27rsG8z7ev6jdi2cg2ObtlBJXQMBfx9lbyqVeLBTKhJ0Em9SaURRMaK&#10;EnIGfrSyHQ21hJyUmwU0o9gcoLND96sguMkoOSk2JRn4ugRdk46dCsuyToecUVpao8EAT/1mBFWu&#10;+pvjkczrJYtAUxlINkVFiMdppN30RXFSFCr4eEWGlJz65d5mVTWUS7OO2K+tmUjMVnbcsd/I7Xs5&#10;qRn84rWYeHAXnU1luLJxNeIuXaYtrafFvIWyshpUSsF1aezpHfQQVm2EjaajbqhvQV11MxKjUnHy&#10;4Ekkx6ehgzZVkBPc7OmsBTnZy+l2dXoYJcfHrX42q4TE09OH4U/IjZnn6xj7WL2GXk8D9GVvKwm5&#10;fNrVmmmQq6BV1YpdloKLY1gL2rwLOUcZiQAn0Jksq6NPjmEmvQzVBJiEWaRVOqJC4GgqOmVLy6ju&#10;VDM3HW7at7bX+fgNPm4N5LeVXLKvl6Xk3C5YSo6A0yiLgJO0qLKrxwS5E/C5cpktltRbOsH11qZW&#10;8T5BzpqFRIDTkC8LcmU8oWtoOb988eAfIUdlZbafEES0lN/da8Pr2mSM5UcSOLFGMZbxfdQnp8yc&#10;4GYN0LdW0zeD83Oswfm/hpz66BpqqvHVJ0/MVOfffy6r/Jwq7im+evUInz3RYjHtaEqL5nvFoSMn&#10;FaWRYYi5dAkp3tdQkxBvoi4xCfVJqWigikz09oa3qyvCr7ijlE4jLyaOViaN3zEDycHBKObxBVGR&#10;bHyikRUUiISrXoimPQ08wQbi8GHEe3qgICQECR4eyA2/icZCXmyE9K2mZjy8dw9dNXUojE/A47sT&#10;hEEmojz8kBUZz4u4AVGhkRiila0orUaIdxBct+1FyNXrPOcG0dByC5k5tfD2icbJU9dw6MBZnDnl&#10;CbdLATjhehmH9p3GxXNXcf60FzbTgu7YcsgkEVT7tpwKbC1t5w5a2W1bDpgEw6YNu+HstJr3b8da&#10;qrtVK7dj2fItcKZyk6JbyK2z8xqTfFhEC7uUoFQo2zp/jjNWLl6BjSvWYS23u9dtxF7G7lVrcHzb&#10;NnifPYNsnusVBVQ7BJdq5rSug7GiBJYFsRJCogj97S0OwKl/jlvBjCFFJ7g115S9VXMOpdZSzdeh&#10;qhPIFM2OxwQ5PW7b1+mQayjllqH+uFrNRJKn7pgEJIURclRySiJkEXI3r54j7K6jKCnSPF6Vk4Jq&#10;26LSCTQKlMW0pI5MrqDWOB1uvK9RGd/SQrzXUF6D1Nh4Svc7GOish8emtbjJEyXY6xqCAmnTiiuR&#10;ksIXbeg04XHlKs6dPAvXQ5LdW3Bw/yH+gasx76M5uMFWr6+rH7du0a62WnbV7pMTwAQ5wUyw+ge7&#10;2qH1HwS5W+i/PQZfn+u4dOkq+gbu0vJakLPDWFYeqyyXZi6pIITzM/IsyBFsRskZwEnBCW6CnEL9&#10;cwnGrhaqD45g++d21SoZsRINjoyq+ts02y+BlxsaQNDxBAq6RrWmPrrrZivAKUoiGRGBBnKFhJ0N&#10;ubTrPkgR5LzdTN2hEg+CnK3kfI8fwDVCzuP0Sfi4X+H3yTHKTFCTZa3OzTbAU2jSTGtsnha6sYqD&#10;teBNfX42vn5J2/il7KkDcI748dNJ/ETI/fj5JL4db8crQm40LxLtWWwI+Fx1VlfkZaOM71tEi5qn&#10;OeVoDQ3kcnMZ+ShyjHgwNXJGxSl40lN5faFFq18+wFfPrXgzqdWr7uLTybvoL+fJHnsTPXn8rPxt&#10;Y900LCmASiyKv1U4quPiUJeaSmsfhIhLV6jCaO2DbiDSOwBhHtdwfOs2ZIRHobu2Dl1UepWEetaN&#10;IMLMHX6HDyLouCsCXA8j6gIt6+ULiPdwQy5fqyAkFJ0lxajhd+igtW7j520pLkNddgHayrVMYDHf&#10;y4/qPJC/nzqsy6ko0tDGxjorLQdBXgG4dsEdZ3cfIfyoPPOqERufhxuhqTh/IQB7dx/HyeOXzXbl&#10;8q2mqHcNldkJ10vYtukAFdc6rFq+GQupzJwILY1oWL1iE3ZtP2RAt2rFVkJuFRbMW2aeq5EQqwm7&#10;xUs2Yv68FZg3bznmz6cKpHVdsmgtLau2a/g6tLIE34I5LlivhMSSVdi+egOObN2BHStW4eCGjTiy&#10;ZQv82ZDkpySboV7NtKN1sqMqC1HSgQDTOg8DPR3o6Wzhvurh3gLODsFQkFMYQBrIEXwK3XbAzIbb&#10;fwU50y9nAGfVytU4IFedm4IMXit5ybFstJMIuRuIDbjCbQCKU6J5/iehVuqtIBt1Gs1RpL43wSwf&#10;TcoWE2QKC2oFZmsDTksVvtdQXI2E0AjcGxtEf2cDrm7biBs8WY7t2kU5vRMXzrthPVuH/fsO8I88&#10;gF3bdmPfDkpxAm7ZosVYsXQ5Fi1cBKc5TmzNPNFLdXVn4A5V1rt9cppqSXZVsPs15BRScGY2EoYg&#10;5+8XhIsXvdDTP8YTzqqTs4FoQY7HG8j1o5yQyyHkTJ8cwValpMOUXZ0OOStKEmJRoBq5uCjCTavo&#10;O9RcDMPOsEY5LKvgRtuap2mXTFhqLi/EDzFuZ5AT7G1sqUKzAVv9cVbWtTIujJALnJqWSZN0Jvt5&#10;IcbHHREelpLTyApBLvD0MZNdtSB3An5eHrwA+Z1yLagpqnOzTGjfyrgq8yq4cZ+3K6n6GnkifDMF&#10;ucl/gNyPnz6iyqKSE+Tqkqjkoh2QI3zUB0iQavxjMVVjQXqmo3yE+4REAUFnQ86oORMlKCvUSV+F&#10;L18/ttY/fTaBL589MAruM+6/HB9EdVIsGpUEYiutMb/Zgf6mRKQkIoK/2U1kBgQg5Px5xPn4mOFK&#10;p3fvgd8lN+QkpeDquXM4vWsn/E6dRtiVK7i0dzcOLl+M4yuX4NzGNfDauwM3ThxFIoFXyP+oMDSY&#10;8IxAbVIiOvKpHqj+qvk6rVShlbS9SqCpb6+1hHY1NgG5wWFUg2H8bQtQqOUCUzIQHx7H71mO2Ig4&#10;pCak4tAGWsCTbrjiEYyr127C61o4jh3zoFX1wc3QeKo5d6qyvaafbcWSTXBeSPVl6uIIJQLJherL&#10;iaCbPcMJc2c5E1brsWUT7ey63Vi+dD3mzV6MhQTaJg3x0jhW2tYlLgQdASfYLXZag5VLN1HNrYTz&#10;ghXGvq5dtdWUnCwl9NYt34DVi5Zjp9Tcxs3YvWYdju/YCQ/+lklh/G5UsioKrqWdlx1tIuQEsLaG&#10;KvR2NKGyWBNuvgWbrd5aasstsDnuM4/rMUZLFdUdLakNM4GtWfVzZmtZ1nf65KiyGsq4TxWnpEMd&#10;twJcVY5VDKxJX7PjwpHMayv+ujvy427QocSaPjuNRa2n3a4v4uuVWKFV8i2g8fOZ0H4Bwaf9IkJQ&#10;jxNy2ymhMyJi8PTROAa6GmlX18H/4EEc37OHQNuBwwePUSqvwKIFC7GWfv/YQVe47j6Io3s1iHgT&#10;NqxchZVLllM2LzUDmyvYQt7p7yfktNScSj8syE3vk5sOt7fgskYzSJ0JctcDQthSeqC7b5SAe6vi&#10;dLxer1PKT5NoUtFV1rYgIyPXDGWxIad1V6XmpkNOWVVti+NpVR0huAl2+bStBnb26Idogi4i1LGG&#10;qmwnWxoqOdlXKbmiCJWS+CPq8ink3vAh0G4SdFaiQf1xyrpWxISimKpOk2sqTK2cjyeir10xRcaq&#10;lbMhF3DqKAG330DO/eQx+BNy9UX5PAEyqOiy+SfnGCuqfYHO7pfTdDJmUWkqMUGumSfCP4Pc99z/&#10;8RPe/uQhfvjiMb67346XNYkYK4hGa3YCitNTCDbaYNrhUgfkCs0USxbkrPVXaVkdiQcbcmagPtVQ&#10;S00Nvv3kGX784jm+oaL7jvufP31I0E1ggkphgCdeC1VnOpVs9nVNJnodBaEq1bmJuGte8D9+HGHn&#10;NC28G3YuW44tS5Zh2+r12LxqLVy378QunoOua9fhyk7CzvUQAo4eRPiZk4i7coG/cRiaadVLqOzq&#10;IiNQHxeDOto0rSHcTMtdRafSmEKbk0yly20NbW9jJlVBKr9vdDzyCLjiiFhUp2chM0Tr7kYh4Lwn&#10;v3ORcScZcak4xXP+6lk3nDt9DW5uIfBwv4HDhy6ajOnunUdM9tOdlnUvb6ufzWUJ7SVBtphbZ4JO&#10;lnMJt4KZQOdE5abby5asx4b1O7B29WbaTxdCbBVWL99GgO00WVglHxbx9aQIXRauNkpOzxXcBDqp&#10;ugVzl/EaXI+VLgTeQhdsXavporbgwIZNbBx244anJ/L4W1Sz0azIpSurILBqHH1shF214ENFZANO&#10;YSs3Qc5WcNrqOQaAVHFvIUewVNqQexs2AAU5lZAYW6sxrqU5pk/OQI5KTkqtJJ3XKa2qRu2k8fpJ&#10;CPRAcVI4z29+7lw5lCw0FMuCEl6EWT1VWj1vNxBkDY77zAgNBW/bKs7Y1VVzXQimIkw+vI/hgXZE&#10;njqBZK+ruHDYFXspfc+dOIPdW3di+4Yt2MkfzveyBy4fPQWv00rNH8EhgnDzytU4vGUHonz9UMaT&#10;6k6/Cnx7zbAuUwzs6JOTmvuvIGeUnAFdP/oHRhEcdBNneVJ19Y7S8mouOR1nHa+B+eZ4x9RLVXWt&#10;yBTkHHa1QiqOkHvbH/c2TPmI6uQIOEvJWVZVgNPyhJZdDXm7qI1jeiXZV2twvpRcAKGnPjcex1Yn&#10;zuM8KmJDHWqOj4f48gL2M7a1gCBUdjXthh9SBDle5FJyMVe1NOF5R7/cafifdDVKzvv4IVwh5Hzd&#10;3dCganUDOEp8KhKBzoKdlYBQ/4UWsKnI5MVKO6vkRGMBIfdKWU51/FO9UbVJuf1ABacpyb//5AGh&#10;94hKrgMv6xIxUhCFFkKuhEqu2JGJk5JTbVVRJuFGyJVk55goztGwrmlKjjZVKk5qrlGJh5ePTBnJ&#10;q4lhPB8fwdO7Q3h0uwfdtBB9PNmK2WjkBmmc73VafTUGYYj38kTIpQsIPHsWV/Yfwm6eS2fYkJ44&#10;cAjnjp3A5dOn2eDuwsG1a3Bq0wZc2LIJnrx9/ZgrUgnHLF8flISFojGR/zvtacX1QFSHh6MlLRVN&#10;ycloSExCA7fNtN7t2bn8rrnozOfJT7Wm/r/quCT+jwQigVdC0GUG3ED8VX/+N75IopqLDolEgGYM&#10;3n8MHqcu4uIJT5w65oXz531x+pQHtm3WeFMqOKcVtI2baVMvYNPGfYTaWiwgsJYs3YhFDsgtclpt&#10;ADVnpjOBtpgwlCpbTiVHS6vSEIJq3uxFWLZ4PR3SZoqLrXAhKBfMX0GYrSfgNmA5w4Uqcd6cpRQe&#10;VHSEncC4cN5SLF28ku5qBZYtXGqSEbvXrMchqrqjO3Ygmb9RHhv8Up43UnMqDDZFvgSaSURwa+A1&#10;HWT/BeSaq3k/o5VhJxoM9Az83gLODrsoWJDTWFjNRGIgx6jNlyNRnWcMitPiUUy1n03rmhJyFaWp&#10;4agmAM16EIU5aOJnblKZi4CsDDDPqQaj4Hj+qT9RxcrqQ2SDaltYA7mN67aZTNLEwwmMDXajICgA&#10;VTGxiPL2hff5i/B388Cx3ftx6chxuG7bhVCPa/A/ewF+bHWvnTqLc/sOYu+6DQh3v0ZI0FOnpGCo&#10;n3aSasuGnMpOBDl7IRtB7dd21VhQPqbtwMAYbtyIwJkzV9Dde5fHOiBnjhVApRSt99BzqqTk0jWG&#10;jS2VFFxaEsoFu1+pOLsQWEpOgJsOORMmu2pBzgadRj+YkQ7c5kQEI5eQy1HxLy2r+t+UfBDU4jzO&#10;mT66onDVz/mbkG0VBDNpVVOCfJB8nZDzv4pYXw/EE3R2rdx0u2ogd+o4Ajyp5IxdFdjyaV15ohjY&#10;WZBTAkJrsZZlp3ObiVICqpSwq+fjnzwcMrVx37y4h+8YXz0dwXfP7+LbZ2ME3QP89OlDKrkOvKgn&#10;5Ipi0JqjBAYhx+ebcoM8gi6HUMtSCHgqRVD1vJVhlZozoCuUoisxU6E3VpXj60+emkyq+uM+eyIV&#10;9wDdPPnL2XhURIUjy9+blvIK0rlVBjSRgLtOBXd26zZ4sFE9tXM3Ni9bim2r1mDxjFmY/fvfYd4f&#10;/gMbnObi6Pq18D18BCGEXrz7JWT7+aCckCwNoaUJDkJ9VBQ6E5Nxh5+vJTmJyi0Z7bSpLSmptOOZ&#10;uFVaio7sPDTRgnfwmAYCrp4WVvBr43etTUmjzY2gqgtFmn8wEn2CEO7pT9sUhquuZ3CdgDu/3xXn&#10;Dp3Hjo2H4O4eiCOHzmLrxv2m7201QbV4rjOWEDybaVs3875FVGFOC1Zj7tylpu5N/XIL5y/D3JkL&#10;CboFmP3xfDhRZCxasJRQW2+AtdhpOVXbajOUa4lgt3IbnNRnp345qsIFC1ZhzZodmEdYGjXIY1cs&#10;pVpcsIR2eDEhSLW3cDlWL16GHbSsu9aux971G+B+4jhVUgKyEuKgFfbrSooJHscccgKVA2zTQ1Cz&#10;Q8fYoBPg2morGASg4GggV2Lu19YGnQ07OzGhEITs6ZY0G4nWeihMjUGmmfo8kRY1HEl0RrF+l1GS&#10;chM1uUlUfHQwKhHh5zV1ehp9IWttoEbQMppV7Ox4zFZwsqsGcpfd/ExyYPzhOO6O9aGMrW1NrIY+&#10;xSMrQqt7B8HN9RgCz12Gp+tJhF7xRNCFy5Tzl+B1/CQ8+JgGCWtsYF5ENGEQjeE+Cz4au2pm9CXU&#10;Ojveln0Iar+GnMCn6ZOk5qTkwkKjcfLkJSq5MQfkugk5Pcfqk7MhJ2UoyKWnZlH65qEyNckoOQty&#10;7yo5AzplVqdZVaPg7ODFqNlIbMCZINisxMMNZHPfzCdHFadhXsqsFhJ6Umzp/u4Iv8ATiQpOmVWr&#10;hISWVtlVZVaDfacgF+fniTjvtyMfZFkFOd8TBw3kLlPJadk7S8kJclJxeQQd/+gCS82ZcpIcAk4W&#10;kxdxCVtozQVXTUurFfR/pD395sU4vn5x18T3r8bxLUH3w5u3kHtel4BRB+RKaHkFOatfTqDLM3Cz&#10;IVdKEJTk5FuQc6zzUF1SjqrSCgO7trpqfPr8Ib5+/QifTt7Di/ExTA72o442ujgkCCle7kjyuEKw&#10;aeJQD8Tx9vUThMa2rXCnaju1YxeWz56Dj/7jt/jgN7+By4wZWPLRB9i+YgkbXA8kE4zpVG15gQHI&#10;8fdBro83Cv0DUB4aijoBLjUVHWxg2xIS0J6agm5+7mZCr5Pb2wTcrWLa5dQ0dNB6d9B6t1OhdlKd&#10;dtCWd0i9RvOcvxmByug45IdEIMn7Om5e8kLQeTcEnrwA36NaH/cSPE5cIeT2Y8/u49hKkEnJCXKb&#10;KRYWzVmAJVRoSxauxPr1u7F01RbCbRXmEWSzaFGl3hbQrs6ftRCzPpyN2R/N4XYO71uIFYvXYJnz&#10;KjjNcTagW7lc/XqrsXDRWqwk1BZy34kxYyYVIOG3wGklZny0gMrPhTCkFaaCWzDPmbCToiMknZdh&#10;48o12ERlvJu29RAbkrjgYNQUFZhzpbG8lApLio6gI3imVNo0sEnFTQ893qLH2HC11vA+o+QEOYHt&#10;Xci10AYrbMjZ/XaW0nKUkhBysqvF6XEoYtTkphFyEYj0ocu5dh7l6ZE831MJtxyea+rTsyD3TjgA&#10;10InodsaQ9tIsNn9cgZyNVWtqKxswNDYMO6O9CE7wAf5gVQhBFxxTAzi/fzgRdsQcOYCvGhTkwKp&#10;cngihF/1xtnde9kCH8WxLVsJP3ek+Aci+2Y4xu7cIYCo1qZBTrOGSM3ZiYdfh2VZZT8tyEXQKpw8&#10;cdHYVUFOJSkCnOrl2vjamn7JXj9CkEtL0ewE+ahSEbDpj/tHu2oruaK4f7SqWlw6PzqCkAt/B3L2&#10;ql0F4bKuWpYwkLaVkKOSU0mJFJ0VAUi6dskkI6TiTL8cYZejiTMJudRAHzMZp2rl4v29DOS0toSd&#10;ZZ2C3AlC7vhR+Hu6o7G4yMCtvpAnogkpOlvNSbnSouYQTLxQS3MyDaQ0S8NXLyYc/XDKpD6iVaV9&#10;1SgEAu67T/mYVN79djytTcBYcSza2FpqwsziDCo5wZPvaQ3ytiEn4BFsDGNZCTmrL44WlLCrKuXJ&#10;XlOJJ/eGCbcRM6vNw1v9GKitMtY00e0i4hnRl84hhRYzzv2yAdzZ7Zvhfng/Dm/YiMUffcT4GC4z&#10;52DD4qXYs24dzuzbAz9a+ct7diLI9RCiz59GOuFYEOCLcqq3Oo2SiI5Gh5IKcQloozXtSBbgstBJ&#10;FddO8N2mYrlVWoJOQrqNqq2L205+x17NU6eMK2HXxu9dSzjWaCKAqFgUhUUh8Zo/Yjx9EHT2CoJP&#10;X8ANnv9Rnt64xnNy57rdxqJu33LAJA+2b+Z2/Q4sm0+rSWAtI2hcFq3C0uXrsdhlLWG1AjM+nGsS&#10;DvNNOGEeldzHf54xBbtF81ywwsWC3JwZC/h8gmrZJsyavcTY3eXLCUxCcA5t6XLCc8u2AwThZmNh&#10;lXVV0bEL7a9Aqnq6JVRzK1xWYM3SFdi6ai0Obt2Oi65HkUeVq1KhamUoCRzZVM3s++t+uF+H7jcQ&#10;JMgsmFHtESoW1AQ0WVVrawPOhpymYbKPt/rM8g3klGVVaUhxmiDH3z47FSmhgYj2Y6N24yqtahzP&#10;+UwqOQJO5SFSbnwN6/0FNwtwdjSpvo/HNErNybIKcoz3GuraDOTuDA/j3ugA0tlqpl65hEw/X+SF&#10;hiDw/Fm4HzmECE9PxPj6IpvgK6QV0KDwrEgtIZaCCs18QDXRUFSEWx1NmJzUIOYuY1enQ05KTlCy&#10;EwjTAWeCykwqrb9/BDHRKTh18iI6ukfQrBISHat6Oa3o1GbZW4WgWEO7nZGqViHfsqvJFuB+nXSw&#10;w4bcdNBZkLMiV/1vCkefnDUz8A3TJ2dWxncATgmIXO7n8r4sDdCnbY11P4vISycN6KTwVAysaZsM&#10;6AKuITnAUnKyq4KcLKsSEEFnTxjImcTDqRPwp9ppIOTqCLaGIloKhg06ZZmUeVUiQjOHCHJKGBRn&#10;pps5tj5/fBdfPKE9fXkPXz8dxddPRhij+OLxMAH3wAy9+nqiA0/rEg3kWh2QU6FsOS98C3L8Lfl7&#10;SsGV5hJ4Um+CnUY95FkzkWheOW2rimVvKvD47hCes7F8cW8ULxnDzfWojA1HHC35TX6/OLdLSPRw&#10;QzCV6pmtG3B5/24c53btgvlY5yxAzMbCP38AF40vnTkTp3dtR+J1H6T5UcVd9US2rzfKaHProiLQ&#10;TLi1xsaiK4m2NDER3VRpPWmZ6ErLwC1+pk5u+/k97pQVo7+kyICsj9+pn79jH39HAzsCvDc3Fz1U&#10;rQ18HUGuPJJuJPgmYt3YGF31Qxzj5sUryAgIhv+Js7h69DS2rdiMzVRXO7bsw/q1O7B1wx5sWr0F&#10;m5avpQKdA5fZC7DMaRlcqMiUHHBeIJu6BB9/MNeoOCk3QU6A+/CPH00puiULl2HxAhdjY9Vvp7Gr&#10;C51WY/78FbS+Smasg9OilVi2YiNWr9lG8G0y/XPrVm03/XmLqSCdFywzsdR5BZXhMqxY6IL1y1Zi&#10;14bNOL5nL8J8fEzXRkE6LT2hpJANFehsyP0z0DVrS/UmyMiqvlVyVnJB6q215i3gDIQYHfXVRv3Z&#10;fXc25GRZzbqrOakoy0zkZ9IqXmmIC/JDDIVATlQAanMSUM/zWRlTjZsVKK2+vzK+V8WUgpsOOQNS&#10;9dcpOaH34v579dUNZo79e/fu4snTCbSQmlJB6g9q5gnSLA/NA0cHenH3dh/GB/vwcPQWno0P4eWj&#10;EbycHMXrh8N4c38Qr+7d5gneh8ejtKetHWhokMW0FJexlgSSDTkbdFOAs4PH9/YNITo6GSeOn0dn&#10;zzTIcWuPfHgHcg3tyExjy6BxelRyVQ4VJ8hNh5tCRcC2XbUhZ9tVgS4v6qZZe3VKzQlygh0jO4KQ&#10;c6i3Qu5PgY6RreUHg2ijgv0QdfmMgV15NJ8b6m8gpzCJB9lVX9o1Kjkz8sEoubMIPHMcficPGbuq&#10;OrkAQq6plH8WL0gpunchJ+tKK5ufRRhpUH22gZyG8Giue414+OFTJRse4tvX4/j+9X18/3Ic39Gy&#10;/vDZBCH3GF/f7yTkkjFaGIOWnHhCLp2WVdaX4MzLNVGpTCoBJ8iVE3jaL1d/XAFVHC2qpj9XAqK6&#10;iCcX7c/dvi48GxnC07sjZpLVerbOSZ4XqOD4e3hdQvSV8wg/dxoXtm+B+/49OMXtvnUrsXLePMz8&#10;3e/x/v/4H3B6/32smDkDB1atgOfeXQg4ehjJ7ldQeiMIleFhaIiLoSWNR2dSIvoIrn5+3h5tpc5k&#10;TfnZBLq+rByM0KYOUcW18/GOzCzcLi7BYHk5evnb9VCl9hB6fdyXhbUgx4vtZiRyA28gwy+A1tob&#10;CVd9Ee/uye9wGUGnzsLn2EnsXLUZW9Zuw+5t+7ByyRpsX78TW1dvwpaVa7HCaSGWzluI5U4uWDTX&#10;GYsINyeqNJV9SMnN+Xge5hNwUnOC3KwPZ2HmB7MIurkGfEsWLsUsHjN31iLazxWm/GQBIenktMKU&#10;ocynkpvFx+bPJxBpUz96fx6BSIu8SImN5QZwTvOWmATEcmfaXoJuw/I12LxirSktuXj0GHISE1Bb&#10;kof8jCQDNCk6hWBnQ621jiCrs7YtDAM53U+4Wf1xvN+oOkFFNXJFBnJtteqvI4T4nK6WOgx0tpjn&#10;2IpPdW1NjuSDWXeVFrU8Kwml2SkozUxGSlgQ4uh4BLm63AQ0FmXzeMJKkDNq0bLMbXQOrdVWvIWc&#10;BTgrHP125SV4b2TwFu6P8cR8dBfPJsfw7MEonkwMYfLuHTwau417/e0Ybq/B67u9eHGnFS9uNeBF&#10;Xw2edVfiaUcZnrYW4VlLLp43ZDMy8awhC4+ai9Hb3IbGRmu0g0kQMGRXBSXByYbaP6g5Rl/fsFnf&#10;4fixc1RyQ9MgJ7tqHfuukhPkso1dVX+cbVV/reRKEqykw3QlNwW46ZAj0HIiCDqpOQGPkcd9QU52&#10;VRlWDfWyR0AoMgm49MBr3Pqa/ZBzrojzPEf4eRNwll1NYSRQxcX6uCGOISVnz0YSdNYBOdpVr7On&#10;CTlPNGqG3CILcjbobNgZJZcv9ZptzR5C+yrIaRaGTx+PmZXyv/+MFlVB2H3/6j5+IOx0+6cvnuCb&#10;cSq5Wivx0JAWjtIUNgDpqWbCRVvJGTXHENwM7AgGwa5U8DOJB80nV4rKAjWG5Xg+PoaHgwO0q93o&#10;KM5BHBVqMuGWF0LLSodw89wpeO7ZjnPbNsLt4F4c27YF8/70B/zpX/8H3v+3f8PsP/weS2Z8hF1L&#10;F8ODFjX05HGkeXmgKOg6ysNC0ETAtfMC7SDgOukm+ginASqxWwRVP6E8QOssFdeWnIwxwmy0rAy3&#10;+LhuD/B7DNJW3y4pQTe/x53CEvRSkfbz+K7sHLTSytbHE3JhESgOC0fxzXCk+/oj6ao3kq9eQ4K7&#10;O27SsgadOo9dazZj08rN2L/9AFa7rMHOjbuwd/MubF25DhuXrcBqJ2csn++EhbPm0YY6w2kuoaTy&#10;EIJJkJs7Y76xpXNnEO4E3Pt//HAKcovmu2DuTCej5BYQaEpYONP6LqRKc2LM5usIevPn07Yu24i5&#10;s10w86MFBqKWkrOSG4uk5gS6RcuxavFyrF+yArvWbcQeKrrr7m5sDPORnRxvRkDYVtXum5Nia60l&#10;PBhtdVUEVqUBncAluLXz9ls199aaCnLtBGNXYxU6GS21GjJmAdBWYOqTM2quPA9m3dX8dBSl0V0R&#10;uKWZKYinkov19zSFwHW5yXQzOQSYVBw/VxU/Fx2DANdWW8Ut34NKzvTHmb65MsJNoFNfnVSd3q8M&#10;77283YjXBNfzvio86SrHsw5GWwkeNRbgQW0+7pan43ZuFJ4QXk+qkvG4IhmTFSlUAel4xnhenYyX&#10;1Yl4VZWE19VJeMnjnnZVo0+rIqkfTUBi2ErOQI4xHXAmHLcFM03LlJCQgaOuZwm5QQM33W9B8C0g&#10;DeQIzpqGDmSl5/CCpwKZBjg73oEco3CaipseedEEXBQBR6BNBQFnVtTXfkQwsgi2HI18oHW1VZwg&#10;J7uaRsip382oNn8v3Dh7DJG80DP0GCOJj6s/LsbnCkF32QE5qyhYQ7v8aFe19qrX2TPwv0bIlZWi&#10;jlarkWEDTrAT5OxMq6mZyyXoCDkV8mru+6d3b+F7KrmvaFW/pU39+vEIvqRV/ZK29afPNKzrsRnx&#10;8Kw+EcOFUWhMDkFJfARK0tMIM9nVAlTJhhKk5bRyRsEZ65pLVZeLMgKjnKq5jFEuRUcb215bjRf3&#10;2VDSso4016JUC3UTTvGebgg7fxrBJ47iGu3puS3rcHnfDuxasQTz//xH/Om//ws+/Pd/x/v//hs4&#10;f/g+ti92xpXdOxB+5hTSrnmhgK9RoXnnYqPRoYypVFxaCvqo3HoyM9GbTbgV0oISzIMlbOlpXW8T&#10;eiNsIO6wgRjSY4ShVN3dyipjYW/zu42UlFHllWG4rJyAzEMn1V47LW9VZAzKItgAht5EdkAgQedn&#10;5rZL9PBA1LlLCDp5DvvWbsWWFZuojPZgnctaqrotOEhVt2vVRmxfsRqbF7tg3UJnuMyyrOsihvO8&#10;RXCarXCeApoz4Tfn47n40x8+wAd//BhzpfLUX0dLK2vrRBW4QMCS5XVaabK0H89YCCcCbDZfR9nW&#10;xc5rMOMjPm/OYlMorHISbefPdaGVXYFVS1cTdLTO85ywnZA7tHMPPE6dQlZcLGqKC5CXlmjAJtDZ&#10;fXStBFgzQdJsAFftiLeQswFnKzTBzVZxgpzCqDndb9SXEhGWCpNlNZlWKjlrBhKt1MVrkp9D04VF&#10;+noh2s8duTGBqFV9XHG2UWUtBm4CW7U51zrqasxWSs6GnJIpRtFxf3q897yawKpIwuPqVDxrysWL&#10;pnw8r8vGs1oqsqpMjJen8qSIwYsuniSlKaiPvo6erBg8bivE8y6quPp0vK5JxpuaJLwi5F4052Cy&#10;pxY9glxT91SfnCBnqy+FDarpoeOUYBDkNJTM9chptHffMZBTCYl53D522mvVEnLZGZS/PIGNkiPk&#10;poPuHbtKyP0zq2rZ1ZvIVUU+VZzChpxlX6XsBDxaVAfkbLuqrcpKMm8IdN4W6DR/HFVbwMnDZjC+&#10;IJcc5I14ZVZ9aVUFuqtW4kGPh5w/5YDcYVw7fw7Xva8adSTIqW/OVnMKu5xESQhTTsIQ4GRbNa/W&#10;Vy+tsasm8fCJRjlYRcB2+cjPnzsgV5eIoYIINKSEoyJDa19q3Krsah5PwAKTiVO/nCBXSTBUyKoS&#10;dPUEg/bL+JiSEFJ77WxZ7/Z348FAFyoSopFz3R/+x48ggBF0whV+Rw7g0o4tuEwlt3c1LdX7f6KC&#10;+xd8RMDN/O1/UNH9ERuc5uM81d1NWto0L0+UhNxATUw0amNi0Ez11pWRjl5+xgH+z7d4gQ6WFmGQ&#10;am2guNhY0Vv8zN08ZrSshFGK4ZJijPCx4aIi3KusoLoj1HjfBC8U3R7iccM87o4sa2oK+gnw8vAI&#10;VEVFo4xKriQsDAXBwYSdP1KusnG6eAnBtKx7qNj20K6e2HMEm5etx4Zla3Bs1wEcWLfFjBvdv5oW&#10;dukSrJwzB8tmzcVSQm7JgsUE3EKj4iyrOsdspew+fH8m/vS7D/DRn2aYx52p0j7+cB5m8/H5c5cY&#10;cKn4d/6cpZgzg6qQAJtJtbeA6k1lJrO5r/o6FRqrrESQ021nAlL9gkudlsKJqvLwwcO4cPY8Dm/b&#10;jnBvHzqAXJRkZ0CLRLc3VNFaNqOLDVRPSz1BV4Umo+SqzewkBnAOBTcdcgKZ1Qdn9cnZoLNtqw07&#10;G3LGslaywS6zlFyFsqtZCSjOSEZ+chzCfTwQF+iF/LhgAzkpOUGujZ9FUDOAY3TV1xrQTber00Nw&#10;E/y0/97DilQ0RnizhbyBp21leNNTiWeNhF19Dp7WZOFBVTpPJEKwrxJ9hcnIu3Ed1XERGKvNw+PO&#10;MoIxB69qUgzoXhF0L9up/lpK0NnUgmbZVQLKtqsCkr39tUUVwAzEeH93922kpefj2NHzaG2/RZVH&#10;9fcrBSdF18b7W9v6UdfYidysPNSx1a50jHawFdy7dvV/BTla1eiwd1ScAZ0NOYeSy6FNtaZBt6yq&#10;DbnsED8T6VRx6WbuODdCzg0J3lfM4PtId4KONjbRz8skHTR+NZqQi1DigY+pVs7fYVevnT9rIKd+&#10;rgZCrokXZjNtlra2kpNdlZIz5SRUcVJyFQSd6ok+fTJmCoG/I9i+fXGPNvUBvle8UV8dIUe7+vW9&#10;NtMnN1QQibrUcFNrZzKp2VKFhBxBIshJ0dl2VWCrLlJLrBO9jrakCc3VtahV4oEn1eTIbYzwAskI&#10;8DYjEgL5vYNOHIHv4b1w37UNF7dvxuG1tFRUcB/99t8JuX/Fx//+W8z7wx+wdt5cuK5dTaV0DGn8&#10;7kWaeonqrTEhAQ1xCejKzEYfoSrVpYzpMO3oSIVAxW1lJYFXYpTdENXuw7paupAaDHJ/jBC7S7jd&#10;r6o04HtAwD2qr8NEdRXGeRGMlBKQOTnooort5m8guDUnJKGaoKsmXEtCQ5FDyCkS3Nxx/fgJ7F6+&#10;xix8c+7AccJuMzYsWQXXrTvhqnndVq/D0U2bcWD1SmxcuNCUxSybPc/00y2ZvxjzCTWpuBl/nokF&#10;MxZgAUE284PZ+OAPH+FP//G+2V9IiKmW7uP359C2LjLDvWRHnajkFtCezlGd3SxnzOJjKjVZKPuq&#10;0pQ56v+zIKfbTrS2yrKqn8+Jn2H9uvU4cvgItq1cbUZBZCfEsXHMNH3uypq21Vc6+uZKDNxaqOQM&#10;5AgVPWbUnANyb2Fn9cvZdlXxa8hZGVdtlYyQ9eR7UMkZyOWrcaVVzUpFNq/LGJ47KaG+KEoMJeRS&#10;0FSahyYBVMAV5Ph5OuprzIwp7YKcFCdBZgNN8WvwvdefE48azWLLi3iwjGDrrMCzlgIqNAtyj2oy&#10;eTKl4l4TyRsdhFrahRLat/6CJDxqKcar1kK8rE01gHtVy+gpwUhNHmVlHVoaLWjZcJse7wLrXchp&#10;IH96ZgEOHjhJyztAyA0YoOnYtyHL228G6Nc1dSKbdrWuoMgBubf9cbaCU+mIKR9xAO4fIXdzCnJS&#10;c1Owc4BOSi6bgJOSywmTmrMyrAZ0jJwQXggM2daM69eQ4ivAXUaSmQ34CkJoXTW7cCIBl+BIOmjU&#10;gxneJSXngJzvqSO4ev6MgZzsqoEcL8RGRjMvZIHO6pdz1M3JslLVVQpyVHJ1xXl482gY3755iO8I&#10;NmVXv3l+F988G8NXL8bwPQH3l88e45vhJqr1FAwWRKE+TVPcpBvIqWzEyqzqJJSaKzJws+2q3Tcn&#10;yAl2VQXFPLbQnEzPx4fMFPP+rgdx49QxRF8+D489O3B1/w6c3bgWJzasxfKPP8Dc3/8HPvi3f8Of&#10;/+03+Ijh/Oc/4+CqlfA5tA8p6oOTgouLRhMbKym4NtrIAb7PQGER7tB2CmojfO8RAm6MFnSYEBss&#10;LjTJB6m0yYZ6A7m7BO94VbnZ3jP7FXjI+x/w4hin9Rmnmhvl73orM4NwLEBrMi+2sJtojE/k9RCF&#10;Olq6ktAQ5GsIWlAgMn184X/0KLY4L8GJHQdw+dAJWlda1OX8btt34/S2nTi8fhPO7dmDY5vXY/sS&#10;F6xdsACr5y/AivkLsUx1bFRUc2fMxewP52LO+7OxgMCbS7s54/1Z+DPV3MeEnzKwTnMWYSaPkQ1V&#10;f5762bRVUkHDwizIEZyL18Jl0VoDt7mzLNCZaZmk/Kj6BLlFhOu8GbOxYe0GuGqY5nxnnHd1RXLE&#10;TaqneDZSGrfKc8zRNyfoCW7NVHOCiqXmCBkH6Gwlp2JgW6lNh5piumW1sqHqv7OAJ9DZdlWhhIOU&#10;XA6v04Rgf6RHBKAkORz1fKxZmVtBkjDrkHoj3Ew01loKk/e38H/U+SfQ2fbVvq14rz42DL08oTuz&#10;M9GdnYjJ1mI8by9iK5+NJ9WZmCTohspTMJAXh7b0WDSnpFLOR9IWJOJ2PhVcRwle1KbhNW3v67pU&#10;vOksRGdSONrKq9GkvjSCazrc1C83BTYDK0c4AGeUXNcgMrOLsG/fUTSqRs5Me26pubfH25CjkiPk&#10;cmhXa/OoPAS5aZnVd5ScA3I26AQ3uz9OSm463Ox9JR1sNSfIZWnEgwNydtLB2FUCThlWk4Ag5JL9&#10;3Qi0K2at1RRa1FR/LwSdPorgs8cRz/u0oE3cNWvlrogrZ41dDTh1mHb1CLxo1wJ9r1HJldGuUtrz&#10;QpSqmw65Bl6UUzVzVHWVDtDVlxbgy1cTZuzqj5peifEjwWaGdlHd/eXzp/jL5BC+7WNjVpuMO/lR&#10;aMjkb5PNk02jKKhqZFGl5qrZaFQRdBW0czbcbNBVKfFg7mNoJIFA0tOOuKvuCCDkbIvqvns7Lmzb&#10;iFOE3IE1KzDv97/FDKq4D2hTpeTm/u532DhvHmG4GymebihViUh8LM+1VHTz88iiyp7eUWaU1nSs&#10;uhp3q2Q3qwktbaswREsqRTbE3+ZRQx0hV0drWkpFR5gJboyHvBgeVFfgES/cB1QF92sqqPBoawnH&#10;WxkZhD0bDaq4uqhYNCYloSE+Hu2asutmKMoIuuJgNnC+PlSlh7BloTNObt+Lq66ncYIKbift6vk9&#10;+3F+xx5+xw24uG8fLu3ZiX2rVmAzj10/fz7WCHRzF8BlLi0o7et8WkypuXlUdgs0aJ9bqTnFTFrZ&#10;uYTfrI+4JcxkQxfQtsqC6vasjxcYizqD2/lzaUmd12AxLe2sjxfyGCuTu2ThaqrExVi8YKnpD5zz&#10;8WxsWr8FRw+egMscJ+zasBGBHu4oSE5kw5ZBKFUZyCmDqok0BTYBpI2qqZUwaf8V5N4quX+u3vTY&#10;9ASFDTmrlk5ZT41n1QzBmWZOREGuMDUJSTcCkHEzABVpbGQIOZO1rdZr8zPwf21TXxyVejtBp88o&#10;+2rDTICbHi2O7Xt3spPRTAi0kui9fLOhkhS86izhBZCJp1UZeNrIE6yItA+4gqawEFQEayjNTYIs&#10;GQOUky8Judd1GfikKhWv61PxaUcBmoOuoq2YNBWYCC3BTRCbgp0DdHYYVSfAadvcg67O28jOKcGh&#10;g8fR3Cy4Ucm1vH2OOU6Ao5praRtAQ1MXcjP5o9FaaQoe9ccZsCX+c8j9WsmpL05KbrqaU9h9c9nT&#10;ICe7KsjlCHCEm518EOCk4mzIJRFySYRcqg9tK0OQi6dyu3b0AALPHEOM5yUzy3CsxwVC7gyCzx8n&#10;5KjkTh6G11kC75oXwVGKeio5hTpVmzRGz0DOTkRYaq6GEFKSQBZT6favqeJ+/NoBOc0r9xX3Cbqf&#10;P5nETw+H8fNQO37spfKi8h4i5BqzqHqpgsy4VW4tNUdrSvtvZq9QX6eyrASaxrBK2b2FXC4KMzLN&#10;Z1SNYbznFURoLC4B531wL2MPThNwpzauw7p5szHjP35jEg1/ppKb8bv/wJKPP8bRNWsReeYMigID&#10;qKJi0Z5BwNF69/E7dbPxvUPQj1RQtQlwNVJhsqN1GOdtZVHHaOWHCgpwn7cnmxpoR6txuzAXj3mB&#10;jvA1JtjST1LBTbB1n+RF8UjAq6SFLSs2cYffeyCHVtXPH21xVI+0x+0qLNZsNkp6REeinPDN8/Oh&#10;7d6FnUuW4cLu/bh6+DiOb96Gwxs2w+vIMVwk5A6tWY/L+w7A58hBo1x3uCzGJicnfvf5WD13PpYS&#10;cgsEOfXL0ZrOZjirdk7Qopr74PcfmiJhK/M601hWDQdzXrDSlJXIqkrJqc9u5gzuE2SaNVjDuwQ4&#10;2dsFtLWyrIuVcVVhslYkmzkXa2izt67bBOeZ88zY1isnThJySShITbGgQPhrwP4U5BRSSw01aGuQ&#10;mqN9JegM8KYUna3cdJswIuza6yuouqQC7WPfws62tppJuK6UDXRRlumLK81K42dJMNnVjPAAVPOc&#10;rCvMMipOsDVgo5KTotO2o7HeUnSCMO9rreJ7UJ3re9gJCfv2e6P5mSgPCaI1SEFPbi7/cFrOjjI8&#10;q8vE4+oMPCbkhstSUB/sjbLAENTEJKGLAMsOCEZLehxedZfRrkrJ0bLWpeCzvmJ0xwWjtZj0JoA0&#10;TZLJqhJOdthq7i2w3lpVQa674xby88pwhJBrNUO6BDrrOHOseV4fmgzouG22IFclWyXI0a6Wya4m&#10;EXAONTfdriqmK7g8jT/VrCOEnBScreIEuKyIYMIt2NTJKbNqjXgImioM/jXktGhNRiDtaoA7ldxl&#10;Au4KUmhbBbpE9cN5XcbVI/sQZEB3EdHuFxB++SwCzx9DwOmD8KOasyB3lZArITwINdlVAk5qTpBT&#10;v5wFOo2GyINWTtcMEwoVTn71bBw/vbqPn17cw48vuE+7+tOjIfw41oufBtvwy2ALfuotsyBXSFuY&#10;nWSKgAU4TaBYp8kwCTUthCIlZ4OulICbruTMMQRhAy1kXW4WQs5oPZC9VHGHcXk7L/y9O3Fl1zYc&#10;Xb0Mx9evwaI//h4f/fY3+PNvLNDN5u3V8+bi6sEDyPXzJUyi0JGWgl4Crp/fSUOxuukyRpQ04Mkq&#10;wI0SZON1dbSdtbjH1nuC6myIkLrL3+QxT/pHjPu8SEepaB9RnQzlZWOSrf8jxgNeDDpmkhfvJPfH&#10;Cbix4gIMZGegk418NdXarbQMNEdFoy8tjfcloZqWrpHnUEUYzwOq6wvbtmHH4qUE3FF4HTyCM9t3&#10;4cDadWy8jsNz/yEc1Tqou/ci5PQpo2D3r1iGrYucsdnZGWsIuuVz5mMxIeekvjna1JnvzzSW1Zn2&#10;VMD78Hcf4qM/fmwKhOcwPqLak1XV1OeqgzP9ceqv+3A+7SpVHZWds8pM5jMINYFOtlX2daFiroaZ&#10;WWpOsFvlQpU3byFWLeZ/snc/UiIjTX2kzp12AkOjGppsyBFub8Oyh+0NhEeD+upsyCmbKgjxfofa&#10;UxJDYd9WmL48QU6WWHa1vAD15Wygi7NRmJaE4sxUFKYkGruaFUnI5WjMKhtt9fVJsRFsCqPk6uvQ&#10;Sch1NtYZ0NmKTlCzkxNWJtYBubuNzTyRinG7sRPD3f0YKMvC885SPCHkntZm8aTIxVAFZWNmIkZv&#10;DaGhsAqjA3d5AZLueVRy3aV4VZ+GNwTdJzVUcrSrd2tz0F3TQLtKGDEEtV+HDTkbdIKYDbouQq6o&#10;sBIH97miqb7TgFGzEVuQs56jkpNG7msUhEpV1CenjGCFQ8mZPjlCbnqfnJkNeJpdfQu5MAO66ZBT&#10;GMhpKJcDcpZdJdgEOKo5Lc9o21VBTrBTnVz69atIC/AwiYckhe8VawV9ha+nKR3xPnYAAWeO4qbb&#10;OYQxgi+exvXTRwzkrtKuXve+hmYqOQM42VQBTqDTbUeWtZEnQUNRPiFHEDkg18KL+4v7w/iBiu2H&#10;iVv4fnwA34/24MehTvx8pxV/vdOMn4eb8H1/KZ7VULkXxaJZU1ATFKq1U42cVfirmjgqOqpErd2p&#10;WUmUVW2sqDSZVlvJVeTmo5iqPisoAJ57dxibqr61yzu2EHBbcXrzOgJuNQ6sXI75v/8Pk3CQVf2Q&#10;sJv/5z9Q+axE5MVzqCRM2qicBvg5bhOcd6jObpeUYrC0nFCrJ+AINYJtjIrsfn09VVuVZUcJ2K7E&#10;BDyhDX3cWIMnTXW4W1aIe4yJKqo8QuypsbAEIC+GJ7wwbMgpBmn3hxl1VGodsTHoSU6hS0nCbVrl&#10;Vp4zDdERaOb5UhsZirRr7ji9ZSP2rVwF/xOn4UbFdp5A27F0GS7vP4jgM2dxbNMmXKD1vnHqOLwP&#10;7MGpzRv43Zdhp8sibKBtXTV7LlbMd4IzAbaQ6k1gm6NM6wyqO8aMP80woyBmmAJhC3LzZlPpEVay&#10;qgopOY2FnUsbq1B9nJSbmZiTYFugBIUmBZi3HAtnU9URkksXrsDSBcuxbvk6LFu4DCsWLcMBWu0w&#10;Xz8UpqehmGFq2ajENK+csqtt6vdyhEDXTjXX0egAmMBmkgEWvGzI2XCTrX0HdtOUn5ScbGhDBZ1I&#10;aS4hS8ARdFp6M/a6D5WcH6qzE8xwLhX+Cr424FoJsA7+nzbkbNCZJIT6EHms1J1JljAM5N68eIM7&#10;tHtjPSN4MD6B8dZyvGrLx/Ma1cARcnXZbD0zMdLCk+L+fQzRIg51DWK4txsP2ivwsjWPgEvFm7p0&#10;fFpD2DUQkj1V6G9uRXOTyj4c9XEEk63ipm5r6wCeBbK3kCstqcbuXQfQUNfB45V4sBWcpeYUzQwD&#10;Oyq57PRsKjlenGbq83iUs2U2VvWfQO5duyrIyaa+a1dtwEnJZQpqsqxG1XGft+0ERA7BJtBlK/EQ&#10;6kg8SM0FeCHFz52gk6KzACfQqSg2wccDUQLd8UO4TkUX5nYeNzRI/4wrvE/Q5l04g0Afb6i4UUrO&#10;VnHNFWXGsqqkRKH5tDTnnAqGawgi2dVGQu5rLWRDe6rxqj99MoEfVQT8dAQ/3esj7Ai6Rx34fqQc&#10;z6rjMFgQgxZVnRubao12kF2VarOUnKywrKqsRTFh+LZuzkzBRKuqNRRkT913b4X3kf04wwv7wrZN&#10;OLt1I46sW4ETW9Zj97Klpv/to9/+Fh8wPqZt3eQ8HwFHj6AsJBj1sdFGwQ3y+6p2baSiCmNVtJuV&#10;BFldEyFXjwdskMcJuHFa1QcE3tOWJtrtPAykp+MhW+3HPOGf0q7epb19zAtyvLyEsCviffWY5EXy&#10;pKGe99fxnK7BYx6v425Rxd3JSkddUBBuZ6ajledKDy822dcWnh+dbCjbeO40RrAR9L0KV0J5/+rV&#10;CLlwHh779+MS1dCuZctxac9+RF9xx8nNKpPZa0Z2+PO3OMvfwvRHLl+CzQtoWefMwYq587Bk9jws&#10;+Hgu5s2gInt/NpwclnUmoSbIqUhYllUWdu6s+VhApffxB1R+H803oFMB8OyPF5pEg4Z0GeVGmDnN&#10;k1VdYbZScosYznOXYLHUIO9f7qypmJZjzdI12LRqHfw9ryI1OsbMCl1VkENIVBFAPNeokNvZYBir&#10;KtAZwL2FnEKW1FhRAqyVVtXut7NhZwPOLj+ZblcN5DRQv4znW7Ymh9BccgmI9ruKjJt+qFEhcGm+&#10;eZ763wQ2G3QW5N4Czg4LhlZYkOP7szF87+HIHQw2NOF+awfGulvxrKsKLxszqc6y8KI2A8+4HSxK&#10;wMP2coy2VeI2aXybxB9vr8Tz7nI8V3+c7Coh9wnjZX0GnvbW4lZntzVAnxDSSAcz2sEBOXtr3699&#10;G3AK3VdeVoc9uw+itroVHW23zNxxv4acOZ5bA7mMXF7ktFC0GeX0+Jrq3O6LM0O5HPGPkLNGOlgZ&#10;1nfLSGzQZUrNqW+OIeAZ20rYZYdzS7BpVpJM2VWVkXCrPjmBTv1wSjokE2qyqsqyJlxzQ7zCMQuJ&#10;H62dpj4PuSTIHYXPqYPwPn8GQVJyVWUmqzodcg3ct/vp6gi5OiqVWkJOISWn6Z+/1nxyXz61Vs0i&#10;7LT94StB7wF+fD6Mv77ux3d3y/GkJp5KJg6t2Skwa7yqhMLATnPKUckVWBORqm9OfXRmTjlGtdZ1&#10;yMtDsWY/SU2l3VYWdTsCjx3CCaq2Y+vX4ii3u5cuwpENq3F4wxpj2eb9/vd4/zfKqv4bFn/0Pk5v&#10;24y8wOtojKOaTE7ELX6nIZV6ULWN1tThXn0DxnluThBuisdtnZio520qu6ctrYRaA+7wcw7xM07S&#10;wghw6od7yMbhaUu9UXFSc88Iw8eCXB3BKMjVVOOhEhJ8v+H8bHTyvGgKC8MIv29/egoG0lJxJycD&#10;TWz0etIS0Z4QjebIMJT4+/D7rcfe5SsRRsipnMSdCu7QmnW4tGs3Etw9cWXHLlzeuQtxly/gBn+P&#10;85vW07pvwal1a7B57lxsIOBWMZbPk2WdY+ri7ATEQio2KbuPqeak5OwREdoudGRVjYpT4sGxVVJC&#10;swwb5TZ/KeG2hOBbZKytE9XfwrkqQVmEZYSbMq2q1XOZ52IWwdmzbQc8L13GDW+NZ9VsvQWmlMSM&#10;CyWQOloappScgZqBHOHhgJj2W+sJOBPvgs3et28bEJpMq1Vq0sytkg8av1qSmULIpVHNJZti4Oyo&#10;YNTQJTZUCHJ8H/5nCgHuLeTeKrkpsFGhT4XsKgGn7XsP2mswWleKu3XFeNzfgJe9lXhFyH3alENg&#10;ZeJlUy4hl4JH3Y2YpOW539OEBwOdeHL3Dp4MdvNkKjVW9U0dg4B73lqGycE+s9aDFrJpp5JTIkGD&#10;8wUyW8n9OoxSc4Crk0quorwee/ccQm0NIWeUnJQeIacZSHQcwx4p0dTSjdxMKRkqDV50ZZorPsHq&#10;g5uKOEvJ2YCzIacww7mm4q2SU+REOiyrDTyj4nhbsAuz7KuAl0FFlxFKyBF6GUFUcgwVBKcReKn+&#10;nkhS6Yggd1WQU2ZVxcBXzAB9fy1ic9KCne/pQ/C7cBY3aSMEOUFNYRIPDNnX/wpyNbStWuVcxcAW&#10;5Ai4zx9Phcm0fvaI6m4EX41V8aJPopKLQ3NmklmOUK25JlXUVDzlSjbIAk/1yTkgl5WDpuoavh9/&#10;68xMJPj5mfo3H6qWq7RnR6h0TmzZhJ1LXbB69gzsX7sKe1ctx9o5szH795pG6V8xh7Dbu3wpIgjz&#10;2pgoNCYmoovQHKquxjDBNlrfiPHmNky0tOMBtw+a2vCopQOP2RA/okN42NCIlx0EXlUVBgm5YX73&#10;l+2EHpXaJE/2BwTYM578d4ul6Gp4jjbiCSH4pEYKjhCsKMcjglCQU59dY9gNdMXHYoSqWIAb4gU/&#10;lJuFlrgI9GcmozUuEr0pCcj18cL5rVtMuUvEJarvkydx7fARnN+5E97cpl71gt+hg/DYtROJVy4i&#10;ifD33Lkdl6hqL/I32evigk0LnLDOaaGxrAtnzMZ8qjT1y82lNZWSE+w+/tPHBnwC3ow/z8C8WQto&#10;SZcb9aZCYMHNZFkJOsFNZSRaI2IBH5s3WxNyOhN4BJnTUixesIQqkGBzokV1WWMs8RLep3GtW9Zt&#10;wMbVaxDg4WlGQFQV5pqaNC07qCxrOxWw1Fx707uQU9i3baBNB9+vj7OjbRrkVErSVKFzK4OAS0YR&#10;1XMG1fw/Qq7SodT4WRxKzgLcu5Az/XLc6lgDOak4gU6Qe0FYPb03iKfjw3j6YAzP7t42au6z9hK8&#10;bsnHi9ZijDVUYqinG8PDQxi8NYDhwWHcvTtBe/sALwZ78Ipq7tN6Wtb6NDxur8WdfiqvNgKoWf1p&#10;/WayzM5OS8nZys0OY1sZ70JuAFWVjdi/zxXVVS1GyVklI28BNz2aW3qRk8kLMbcQZSkpKHMsPTjd&#10;pmo7fcyqDTlLwVlhW9acSCUerMiOCDFKLot2dbp1tUDH+w3oCLmQAKSrGNgx6kFDvFKu0wowpOaS&#10;qOZUGJwoVcfQaAcpOUFOox6Udb12dJ+BnA8vfkFOY/VswE3FNCWnSQEtyBVyW2i2LRUlZrWuH82I&#10;h2mrdSkIOcHup88e4IvRekIuEUOFsWYgfTnBptmFzValJHk5BJ2l5OpLS3gyFqO2WNsiKsZiFCen&#10;oYRwCjpz0lhTDcVSFvUoFcvu5ctM/9PyGR9ji8si7CEU1lLFaBiXEg4beKFfO7DPjEltTkpCNwF3&#10;p1KAa8RIcwvuEWwP27tMPGrjtqkdk62dmCTongh0TS14TsiNl1fQbmabpMLzZjbCvAieE2hSac94&#10;sgtiT3jiy64+riXcygW3SsKuChP8HRXDtMiNYSG4nZFu7Kus6zC/+20lI3H9gbsAAP/0SURBVHge&#10;9Wcko4vOYCA9GdmE3JlNG3Bi4wazjGLg0aPw3Lcfl/fuxaUdO5Dl640o/nceBFvKlUvI8nRD0OGD&#10;cNuxFec2roPrqlXY6uyM9Q7ILZqpvrh5mPMR7erMBSYBITUny/rxHz82fXVzPpprRkVokP8cQlBj&#10;UmcTcnPUJzdT88dZCQcN+1KZyYI5Sjqo5ISgo4JbxH2Nk3Xh85Y5rzRKzmmWE1a7rMaKRUuxdOFi&#10;eJy/YBIQhVSxSgqYqcoJoHYpuOZ6dBB0ndzvbCJEfgWx/2UYuBF+AqDUXO3bwmGz0le5NeVSKe1q&#10;XkoiIvx9DeTyY8NQm5cKLX1okh38X7uo0m3LakOui/+rdZ8Ft+mW9R3IjQ7ewa2+PvT39mFoaBjj&#10;98bxsKsRn7SX4nV7IV62lWCU0r+3uwd3hkZx69Yghofu4u69Bxh/MInno/20tlR+VHKfVafhVX8b&#10;JiefEVSWkutoJ9io4mzICWzTQfcP0CLkdH9tTQsO7D+G0vJG3t8/NULCqDfHvrGrJnqRTSVXkkV/&#10;rw5MpaQddtVWcsaq/heQe1fJhRNuYYSbABdKwAlyUnbcN1bVVnJvIZcZGkjIXUe6ZhwJ9iXYrFlH&#10;NLzLXoYw0cw8chkJyrL6uhFyFuA0QN+eOPPqkV24cngnLp88ilBfX9Np+mvIScnZYUNOgDOQYzSX&#10;Fjkg99xA7q2KU52ctYjNT7z95VgzL/YEDBfGoTYz3ky+aS17qOFhtK5Sc7lWIqKhrIyvremmS00N&#10;XYmWJ0xN4+8RZoZpXWKc3rwex2VLnZ2wfsF8Ewv++AcsnzML+9etM31R8//8Jyz88EOc2LARie5X&#10;UBcXR8DlY6imHoN1jTzP2nC3vQMPO7vxSJCjPX3c3o2HjW140tZtIDdJVfeYau4pjxuvsCCnEQ4q&#10;EVGfm4A2UV6Cp7woVR7yuLYaT3nSy8JKvT3mb/qoshwP+FsqbmWmoysxHqNUrSP5ORjKJuQKcmhb&#10;U41N7c9K4X4S+mlbM708cXztarjt3WMW4gmhkru4Yzs8DxyENxVcps81RF88A/ed25DFY/O8vXDz&#10;+FEEHN6H8/x9Tm9Yhz1LlhDyC7Bq/gIsnUN4qV+OEJvzoVUYLMjNen+WgZy2qp/TEDDVzUnRaZom&#10;JyqzuVRksz6YZ8CmdSIWO6+mgiPcVDBMmzqfx6lMRcdr60yVpwWpF89fDOc5TliuyTW5v3juQuza&#10;vA2Z8XHI4TXTVKGyIU1Nnk1AETCEXDvVUpeg0kzYEXTTYadhYB283c59+/6pY6Ts6ml7VVZi6uhU&#10;DiIlp7GsmkAzj++jqbwykJ+ShNjAAMRf90VxYjRq89PRXFlKyOl1LHsqwE2HXGdjw7T739pVs+8A&#10;nIHcvbFxjI3ew9jYBMH1EBOPnuAp1dlrwu1VG21AawnudTTj9u1BDN29b0B3584wRrn/8PETPB/r&#10;xesGQs5kWNPxYqAZL1++wsDAMJoaO6DEgtZ2ENhsyNnqTft2P9sUvBi6v662lUruKIpK6syoBnsm&#10;YXv7FnBSjD3IyrSKUsvo60sdWdXpgJuCnMOi/lrF2bDL1SwkDshpm2WD7qbVH2fbVVvBCXBTkAux&#10;IGeWHyTkNEGmQovXmJEOPrSrhFw8Fd10yNkL2gSdO4Irh3bg+N5dCKMNbK2uMmCzBxobyBF6JuNq&#10;FJ0DclQsNuSaCLmvXj3ET1+9INAsy/qDQqAziu6JSUp8cbcJk4TcoJRcVuIU5KqobDQO1p4lWMkH&#10;e1YSFQgX06JqppLC5EREXvPAxb074HZgNw6tpf1Z5ISVs2Zh29LlWEHlNkNjUv/8Z+xauRKbnReZ&#10;4Vs7ly2D39FDqIiMQk9+MYZqmzDW0oVhKrW7HT0Y7+zFZO8AHnf1YZJge8bbBnLtPXhK6E02NhFy&#10;BHRrK+7yNxgkiJ9SxT0m6KTmVCJyj4pMdlVge1hdRgBW4FF1uVF4k1XcJ+QEO1vJ9aYmY4JqVX1y&#10;o4y7JXkEHwHMxnIoL5MqLwV9ybFIvXIBHnt2wevQASR4XEHoqVO4vGsXzm3fbtZ7LdBFymP8+Xg+&#10;VUmB7zVEnDiG0BNH4EWle27TRhymqt28cCHWOjkRcrSoM+YQbAtoTWeZ5IP6yqTgpkNOQ71MhpWK&#10;TKpM0DJ1djrugzlmXKtAJysrdackxUzaX4FRSQeXBcup2FZiiTKsC2lvCbelVIbLF7hgmZMLNq9d&#10;jwQ2WMX8nprgoYaQ04SWbap3a7H65DrZeAhyXc3vAq5TkHOEDba3kNMoBdXMWdv2Oo2M0Hx0JWiu&#10;LkIjIaf3qsjXfIiZyIyOMKvnlyZHo0E1clWlDnVmQU6we9sfZ4V9n63g7NC41inIjYzcpYIbxQAV&#10;2j1C7umrN3g+0oNPWovwRkqOdvVBJy+I++N48GACIyNDtKt3qNYe4cXzp3h2R0vbpeMTDdSv1QiI&#10;Mnw6MYLhgdtobOoioG4ZyJn1HRxwmx7TFZyBF4GlNSEa6tuxd68rCoprDeTMjCZ2TAOciWbZ1Twq&#10;OV6glNw25OykQ1FslFktX1sbcO9CzlJwAlxuFMHmUG7TlVwmwWaFpeYUNuDSbwQQbv7cKjR+1YJc&#10;oq+nyaQm0+Ykems4lwBnRYzXxSmrevPyOdw4fwqBZ4/A98whXDh2xCg5/UH/DHICnFFzvJgbCTUN&#10;/aovLjJ2tYnq5cvnGqBPyH2h1bOecqti4KeE2zP8TBv7t29e4It7zQRAHG7lRTkgp+XhNKuJNQbW&#10;WFZulbGtLigg5KwxrCVUTur/Sw6+jjOa2ffgHhxetwrblzhjycyPsfD9D7Bh0RIqthn40//4N8z8&#10;/R+wdOZMbCfcln70EU5t3ooMP3/0FZZhuK4N99igjbXfxv3eQTzoG8T97gFM9g3gaQ+3rVRvrbSs&#10;Um+E4BMqvce0tI/q6vCspZmKKx+3aLGf8GRXn9vLthZTEydF9owXpcB2r6wAz3lBTjogZwNOcZ+/&#10;4SgteWN4GOFnlZuMFeYTkvloj43AMC+84bxsDFPd9SbGIJbW/NT6tfBxPYJwDb3j1o+W9ew2Qu74&#10;cZTdCEaK20X4yYoTeEX+3kg4dxrhx13hz/subtmEIytXYNdSqjnnhWaSUKcZVHAa6kXLKiUnyM2l&#10;RRXg1Cc3mxDTTCWCnPN8WlZZV4JOCQsDwA957MdORskpq6pB+csXr8Y1Dx8cpkg4tOcYdm7egxW8&#10;z17kxmW+M1WcALcEyxe6YN2ylfC9chmltOqVhFx1keolc9CskQyElfrkZBe7qeoM1HSfDbkWQsax&#10;tR+bUnPaEnSdUnRGzWlkhBWthFxzpYrKM1HD31ujHRJDKBYiglGSEmNmH2nhf2ZDTO9vVJsgp33+&#10;vzbk3oHbNMi1O2Ysee/F+D08uzuKJ2NDeD0xik8ejeBVXy0+bc3HJ235pl9usqEQk931eD1IoA21&#10;4PVQK17ebsZzHveCj7+pS8EbQu6TOo16yGCLW4rh9iY0t3SjmSAT5LT6vm1P/yFL6oCcAR0hpmRF&#10;Y0OHgVxuYTVapeQETD5mtjr2nef0mHVXS7Jos1IT2RJYQ7reqrhIFBvQWZCTVRXcLNAJcFYx8NtC&#10;YAt0glvGTYXgRqARbBlh/CMY6aHXkRZCuDFStdygFqsR3IK09KCl4hJpUwU50x93zR3xVzWcywp7&#10;VmALcppqiZBTCcnpA3A7ddxATnVIgpvG4U2HXL0NOYaGeimsREQRIVeE7qoiDDVWEh51uNtVj3El&#10;i3qbMdFRh3utFRhtKqIyyicE4jGQG4nadDYKGWmoUpmIxqwKdqqZM6ERFZphlS1xfYMp/i3jxeBz&#10;wpW2bTtc1682SYaNzlQQH76PBR98gEUzZuHD3/4Of/y332AGIaeauFXz5pl6Mp9jJ1AWk4i+0loM&#10;1nagv6IFt8pbMFDeyP063KF1HWtoxgOqt/v1hFZbF21qGx4QbJMNDXhYpRELVh/cIAE1xM/3iI3B&#10;U57UUnTqgxuj+nzeVIcHFSV4RDXwrL6KzytxgK6cx9Le1lTiHpXvEOHewsbtQQWBV8zXy8nAOBVy&#10;H8+hMQJOEBzOSkWPIHfuDE6tWw/3PXsRfek8Ink78OQJnN+2E0HHj6EkwB9ZbpcRcvQwykODUEgF&#10;n3rxHKJpWa8f3AfPXdtxYs1K7OPvtc1lEVYIch8z5hBYH87E/JnzjJ1UP9zMP1mJBwM7WlmpMik5&#10;exYT2VApOSUhFFYJyXLaV6tPbrGz5pRbYiYDmE+b6zyP/8+s+bSqBCnfb9G8hVR2VHncriLoju/b&#10;j5Qongta/KW8kOdYgVFSgllHSz0BR8i1NHDfgppCAOxq42NtfKzVAmC7437BbkrROZRch2rnCLgO&#10;KTpCrrWS1piKUbMUx1z3xw2PyyhOjTNrrdYKcjz/bZCZPjmCzUqGMEzS4d0+OW07BUHZVyk5lZFI&#10;yX3aXYZPukrxSWcp3nRxv7MYn7bkUcll49PmXHzWzIuhKgUPaEkFvGcNbDm5/6q1AJ92FeJNcxqt&#10;agqVXIaJNw3Z+KS7AmMdTYRRl4GcVJxZjvCfQG76PHJT0daLpqZOQu4ocvIrzYLTLU1vlZwsq5IU&#10;2rchpxISQc70yU2zq8UmqyoV966Se1fFvYWcMqtGzVHFZdCiCnKWVX0LOQHODgtyFuik5lKv+yKF&#10;LbhmATagk1WVirt6xQzrUkZVoaSDQtMsya5aswNbkPM8ewohvj78o/65kqsn3BTTIaeCYXNfeRFu&#10;NVGldDVitLUag41lGGmuwN32akx01VA5EXINbLgaM3jhxxFyUahOpa1PTzVLGtpqrpJWVYquihCp&#10;JdgaCYemygpTeJx+MxTnd26jKltP+7kYmxcvgsvHHxNo/4FZf/ojZvzuD3j/33+LP/7m3/HR736P&#10;3//Lf8dyXtAHaYtyI6NRlpCK2pRctOdUoCwymUCIQ2V4AsrD41Afn4LWtAz0ZObiTkEJxio1a0gD&#10;7vP975WXY0KZUQLqKU/q/oxU9KYk4Yn63QQ6nviPCbSxQlpYXpwPK4up2EppSwsItyJMVpbgSbXG&#10;7FLZ0bYKcrcz09AVH437ZYUYo00dzs00+wNpiRjNyzC3BzOT0BEfifCTx3F2M9Xr3n1I8nQ3c975&#10;HjlkSkbCTp9CCS/UQu+rCDtxFCVs7Aq8PZBxhYrd9RBCDu+Hz96duLBxPQ6vXI6ti52xfM5sk2HV&#10;AjgLCLs5H86ivaQlJcBkWQ3g3qea43aeZizh/YKWPR+dgKe6OY2AUOHvgrkqIXHBQr7GgjlKTFiq&#10;b+FcPs7QjMSLqeI0fnYRH9f06JodZdm8Rdi3ZRtu+vtZXR4VVvbT2EWBqrURPS2MVsKMQJtSbwRb&#10;F6OH9/VOu988pnBATsO81Ccn0KlfzlZybWyMtaJ+MkXFJTYMEbxWisy5GMvzPM8kHQQyS0U28jUb&#10;CFFH8P63kLMAZ4cZ56q+OfXRCXJv2KI/rEnFvYokPO8oxBe3q/FpWyE+a8rBp025+KSlCA9rs/CA&#10;9vVJGy+2xBuoj72BezX5+PQW1V1HAeGWhs9MGUkqXmmW4J5q3KF1MEqOMFLSQdMnTZ/63ABOgHKE&#10;BSsLWnqOrO6B/ceRk8sfpo1KrtFScjbk7ONNmMSDNa6ybJpdfUfJUb0JcvmC3JSKszKq76o41ciF&#10;EnI23BSWTbUhp+0/gs4BuUCtr+ptpjlPdoDOJB54wsd5vYWclJyBnIZ1qU/uEu2PgdxBeJ47hVA/&#10;2lWNJSwX3Cw19w7kqNwEuSYDOUfWlbc1oP/zZ/fxF9rVr18+wBfP7uGr5/fx7ZtH+Onzp2aapb99&#10;9QSfDNURHDHoyw5HDVvOssx0UytXTbhpuUOtBqYpnGSDm6Xi2DJW0x7W8r6QS+dwfsdWHFm7GlsW&#10;L6QimYWPf/vvmPmH32Hu++8TbH/Anwi43/3rv+KD3/4H/vxv/4p96zfgyv7DiPLyRklCGrKDolEU&#10;Eoe8wHBkevN39OJv5+mLLN/ryL8eiKKAQNTejERbUjJtaYHJeA6b/rICjBNCUmUDmanoo3KXWntc&#10;U84GmPCqLccoIfeI20leqA8IuPGiHDwsL8BjqrnHVWV4Qmv6pKoS4/y9BgmxXqq2CTYOE4TiWGEu&#10;7WqB6Ye7W5iNwew0Qi4ZLTxPbp48RtW2FdcOHjKr9UdfOIvgE8fgtX8/Yi6eRzEhUeTrjdDjR1Cg&#10;DnT+71lul5Bw8igijh6E354dcKdlPbF2jVFyy+bMwaLZc+FCZSXIzSbknGY7meTDFOT+TMARagtn&#10;W/ATtAQ4S6FRzX20wIBOhcAq/nVWMTDDWckHwY9bZ2VYCb5ZtL6LeNuF+86zF5jp2Zco+Joblq6C&#10;v7unKQoX5MzoBEYHrWp3mwDXSJA1GsgJbAKZtrotwCmMmiPo2punqTg2NtMh115XRiVXRvgUo52Q&#10;qyvKMv3B4Wwc4tUwJEahlM5C67NKnSm5IMj1CHJUcFJznWaf79fE7TQ1p/KS6QpuSsndL09BZ2oY&#10;WlIj0JETi6ed5VRoZXjTmI3XjJdUcw/r+cc304I2lCFP/U7XvNCWlowJKoQ3PeU8lla1llZVfXJt&#10;uXjSXUvItVmqjMDq6hpAT99to+imw21q34aVI5ppV5v42OHDp5CTXYZWwrGxsdM8ZuDmsK7mWO7r&#10;dbKzC1CixVamJx4ctXJ24sHOqE5XchbkpgPubY2cXRc3PWy7+s8UXYYUXZAfkgi5xICrFugYKX5X&#10;HUXAlxFLuMV6uRmrGu1Ju8qt7GroJfXJHcXVUwdx5dRRhPGC0USUTVJQJmwlV/oO5CzQCXKaRbjE&#10;JCI+ezGBH796jh8+fWri+0+e4KfPnuJHZVuVePjSgtyDynj05UQYyJVS0ZQr8WAyrFbUEmoaSVHH&#10;92gmFKToNE2816E9OLd9E3YtX4Lty5diyxIXLJ07B/NpVed/8CHep3r7LQH3H//6L/jg33+DbStW&#10;INzTG1khUfA5ehpxPoHIDY5CgrsPUq76I8mDv5f7VcRecqcFvISYC1eQeMUdSRcvI9vTExVBgWiO&#10;uImOmEh0J8biDuF2r0gjHZLRmRBNRZbL78JGuEbDEctpYalSdbu2DPepzh5QLTwozaOKI+AIvse0&#10;sc9N4qEYw/lZVIQJeFBVjPsEndSd6usGaWPvleRiJD+DljYNbTFRCDnmStW2E96EXII7G6uLZ3H9&#10;qCs8D+xH2lUvVAYH0rL6EXKHkcdzoOz6NWSxQUg8cwKxBF3Q/j24tn0rTrJx2ObijKVUcotnzoLL&#10;rHlY8JEFOamthUosUKVN2VVuBSfV0ZnEgxSdST4s5HPm46M/z6GCW2LgZicZNMJh4RwVA1vJChUF&#10;K4FhioHn81gVCXN/mdNSKjkXE6cPHUFOcqJRcGaKcRXiEiqCmQ00G3IKAU3bnnYLflJ0nc11aCPc&#10;tL6DUXEaKTGVgKiw+uhoX1uqCtFONVcvyGWlGsAF0M0UJEaiRlMs8f+wFFwTVaSieapfrtuh7Iy6&#10;m6bmDOS41dAvxRTkhktSUMaLtywiAiU3gtCTR+vZX43nGp5Vk4bn9Vl42JiH3vIs1OdkoikvH80Z&#10;2Ui+6k3LEYc3t+rwujmLgNPQrlR83lWC21U5JjtnbKaB3C10dQ+gk1sByYabyZROg5VlSWlx+bgg&#10;d+jQSWRmFJs+uaZpYPuH4GsJclouT0quxFEjN32lfKm4wul2Ndoa5SDIvaviZFenjXZwwO3XwJsO&#10;OrtvThlWqbmk6zbkvJBMwAlyidesYmD1x8V6WQtL2xF+2VJyQeeOw/vUYVziRRLMi6aNasW2qgKd&#10;peocpSTT+uWk5gQ51bNpqvRPn97DN1RuXz69i2+ej+OLJ2P4+vk9fPv6IUxB8OeT+GSwjnY1wSQe&#10;6thylkvJ0e4LbrKtqplTgkFTOKmkRCuCVeXmIpKf3ZO268iaFdi5Yhk2L12Kg9u2m6l7Fs+ajY9+&#10;+3vC7Tf4zb/8C/7tv/3vmPfnP+HywYPGotbQomYFhSL8wmVk+WstVh8kunki4bI74i5dJujceduN&#10;kDiByFOnaQ9PIeLYccSfPk1YXEaBhzvKfbzRcCMYt2lTu/k/VrIRGclJpWLLx6OKQgO6kZw0qrds&#10;PCXkJkrzDeTuU809I+CeVZdgsrwYz3kB36diG8xJR3dKLBVgGUFJe2wSD0WmL26cz71blIvBrDQq&#10;uQgEufK/2bYN112PIcPXF3FXLsGPVvT8ju1I9vJATVgIIeeLYNcDyKWKrwz2RSZBmEbFF3vqGG7y&#10;WJ/dO3F+00bsZsOwcu5cLJoxEy6zqcQ0x9xHhBzh5kwoOTmGeFmKbrYZwG/UnGP4l1F03DeTa35g&#10;LXdogY0NjtZ6kHUl5FwIsaXOy03SQUXBUnga1qX3UKzgYyvmL8Uqp2U4vGM34m+G0qpq1AMhR+vf&#10;2SygWXCbDrkp2DnuE+h6GbpP/XImKeFQclrvobORoFM0EHSqmaOS66gpRGtFPs/ffGTw+ou/4cNG&#10;OpOAKyCgyvgaTYRlKz9DsxVUbrZ1tcOAbxrkBDxtm9mItRJwsqzvtWcmoltFnknpKA0JRwdbyRfd&#10;lXhBFfeiOtVA7ml7MeKunsG2Jc7IiaKcjInH3uUr4Om6Dy/7amlpc/GGQBTovhmo5oV9CW5nzqKn&#10;d5QA6jd2taOTW0JO/XEGcA7ImSDA7LAgJyXXhyNHziA9lT/EryBnFCJjCnKtPcjKykexKSFJQXFi&#10;jAU5xyzAVunIryA3TcnZkPu1mhPYFPb+dBVnA05hrKoUrkPJJV/3QXIgQadhXVJyDKsY2Eo6SMnJ&#10;qsZ4arUuKTmVkAhyJ+Bz2hXuVHKBnh4EWIEpCG6u1Bz2b9WcCULNihI0aauZQKjkNAzsy1cPCLJn&#10;+I6g++4TxaRZ88GEpl/6/JGB3IOqeAtyVHLlGWkGcpohuIwNlA07JR/MIjmZmajJzUMClcqFPbuw&#10;a9kyUyqy4M/v4+Pf/4HxR5Ns+OA3jN/9Ce//++8w549/wjWCqiGbiqixFRP8nwbLa9CYlIKG+AR0&#10;paajLT4RDVrjl8o128sTaVcuI+qE7N1hJJw7i+SLtPQEXYTrUUS6uiL+xHGk8dyq8vVBY6A/itzO&#10;oz8pmhDLxgTjAdXXBIE2Qov5VECrKMJdqrGHVHJPCbGn6qdjPK+rwLhJNKSiJfamsbmPeHFLyZms&#10;K63xOH9/JSFUO9cYeRNxtKRuO3Yg9rIb0r29CWkvBFDdndm2BfFul9EQGW7UnCCX6nUFVSH+KGTj&#10;ls3/OJoWNvzYEVw/sA+Xt27BgeXLsHruvCnIafqjOYScRj6oWHfex3MJuNlTmVYpOSclGGbIzhJQ&#10;UmJG3S0yxcGyrVJyTrMXY4nTcrM/+6N5RsEJdBr5IMDpdVa5rDZZXL2PILecym4FH9+0YhXiQkNQ&#10;kZdN0GjaJBtyb6Em9WbDzlZy5ja3NuRUdmJDTtHVrJITlZYwBDkpO5N8KKBlLUQXgVZXmE0Fl2VU&#10;nwGi+uMM3FqmRZMFNyq7LgGumZ+J2+lqzt62EHAasC/L+17udV+Up2aiKCKOf9gp/oEXaVkr8bIl&#10;B0+rkvC0LgNP2ooRfPogNlJip92MQDZjx6rVOLd7C170VOKTtrwpyH09UIXCm34I9vZHT/cwYdRn&#10;+uJUEGzKSNr7LYs6DVJTkCPgzH2abJPPOXr0PFKT89DGfSUipqA2LbSqfisvntzsQmjx47L0NJQk&#10;EXIMTXcuu1pEJWcXAE+3rAoLcm8nybSt6nTI/TMFZ0PO7o+z++SUXRXktGhNktScH9UcIZfgQ7Xi&#10;fQXRVHPRV2lXZVuvWsO6tFpX6AWt2HUSvmePwe30cdygYlFr2lylWU6VZf0nkJNNZTSV8X5BrliJ&#10;h2K8mRw1U5+rLk6Q++bVBL56cZ/WVXVyWqpwAm9uV2Oi0ko81KVS+aan0rJmQGtyKpR0sEc/mMLg&#10;nByUpqYi+OJF7F29AltcXLBcBb4fvI+Zv/8dfvff/xt++9/+N/zmf/u/4A///b/jT//t/4qN8xag&#10;LC4R97t78OjWbTzo7Ma9ugYMa9Ws3BzcysgkQLIxqs59qqUO/jc1WnqQv2GhtxeyPWhX3S8j9fw5&#10;RNMWhh08gKDduxG4dw/iTpxAMZVd2okjqKUtHMlIxr3cdNylintcVoB7tKwPinPwhOpuPC/d3Pe0&#10;otjEM8LuRW0pgZiDuwWZ6EqOwaOaMjyurTCAu0sFq+JgbQW5QTb8jbTLiZcu4MqObVRwtKrczyDo&#10;bp49g6Pr1iGCn7GF51rdzRCEHT+IJMK3KjQA+fzfCxhJ/G/DVRhsILcZB2nh186bD5eZc2lXLSU3&#10;d8YczGM4EXpz1Uf30UzM+mCWGdpllJdGOFC9LWRo0s0FhN28GVJ2zjzeySg5zShsrd+6xJSbKFlh&#10;+uR4v/ropAQtq+pkti7zqfxkVxcswmJCN8DDA8UZ6aZvV4W1yqbaMDMJBce+fbubt9Uf10fA9Ql2&#10;vG2yrg41N13RdTRyK9A1yrpKLRajvbYEHWxgGkryTN2njlOpirK5XbKoLS0multbze3uNoKujfBr&#10;Idwc0UE1J7hND6k5W9m9d3jNWuTFprK1LUVmbBLcDu/H0+4qvGrOw+OqRDyRkmstoRJxR1ZyOgbb&#10;qMrKalGWV4obV87jVX8t3rTl4nWdBbnPu4pxuyKbcrPRodq6CTY+xwG6tva+KRUnSE1XcQoDLz7e&#10;RvV3/Nh5JCflcv+WpeQcGVYdN13J2ZAryuKFaCBHuFHNSclNX2P1n0HOyq6+TTxMh5ygNx1w/xXk&#10;pkBHFWcrOWNXHZBTCHKx1y69hZwmzCTk7BISo+R4IficOQr30yesPjmeZAKblJyl5izIGatK1TY9&#10;BDnZVS019/rBML55eR/fvp7A1y/v4ctno/js0RC+07KEn2i9h3t4PVCJiYpYDOREoikjgapNQ7qs&#10;8asKWVR75INCajExKBBHabVWzJqB1QuoNP78B8yb+TH2UMl4XDiP6PBweLhdwcaNG7GV9jUjOhGT&#10;g/fwavwhno+M4kl/P550tuMBW1fN7TbOzztWmMfIJlCyTf/X7Ywk3GGo+LY7IRo1tHwlPm7Iunwa&#10;aedPIvH0MYQc2ouwQweRQ5WXcfIEyqiI+/lfjqYlYTw7DQ/zszCRn2mg97yqBPe5/4SQe0JVJyX3&#10;nLb1OW3tZHkBJqjm2uIiMFKQjSd1lbSwxWY42F3aVoHuPi/2YQK4NuQGwk8cw8Utm5F67Roiz5+l&#10;WqNKv3bVQO760SOoiwpHc3Q4rbYrothQVRNyRb6etLBXkXaJat2VSu7gfrht24rDK1di3fwFBnJL&#10;5zgG6yvD+vEskwEV6OYIcu9bof4zl7lLsIi21NnAbQE0bGv2hwTZrEUGdlJvmiRTtlRLG0rFqdxE&#10;wNNWt7WmhOBmLLFjX1MvaZ3YxbPnwXX3HuSnplDNZRmlJOtplBkBZmdOp8NOGddehgU5ZWEFPwuM&#10;U8dK0RnIWYquyyg6zRZMy1onyKmR1hCvfNOH19NC+9tKtdbagp62tqmYAh3v76SamwIdP2dH/VvA&#10;Te+f05Tp77VU1OLh0EO0VbTi2eNP0FiUh+ddpXjVRCVHFaeZgZ80F6IxOx53R8Zwu7EXPZVNGB+f&#10;NPOZvR6oxevWbFMnZwbpt+bgWW81+ttaCSBLsdmQs5Xcr21qU2PnVFiQ66OSu4XTp9yQEE8J23n7&#10;H/rkfm1X83KKUZyVS9uVbpRcSWK06ZOzEw/vqLl3bKsg9zbD+l+pOEHN3gpqtlV9R839LyCnAmCN&#10;coimXbUgZ2VYNeJBkAu7eJZ29SS8aVc9zhByfr4GclaN3NuwlZymYKqXcnMArllqjlHH1vDLlw/w&#10;F80IbKwp4zMGFd0Pbybw7at7+PblKN70V+BBeSxuUclprsAKgkxrRNiQU2jQvtZyVWgkhCcv0oNr&#10;V2PfxnU4smsPDmzfDW/PaygqKOL5MI4nz5+hu6cHAdeD4OV1DT6MYD9/hNNaRtDaRXt6IuV6IPLD&#10;I1CrxaHzcs3El48aavCIKmqcrfkoldjd3DQM024OZyZhKJ2WOiUaHdE3UOXvgSL388g6fxqRVETp&#10;p04i98I55NHut/O/GuPx4+qPY9zLTMH9HEKOUHtEkD3maz+rKsZkWT5BV0QlV4Yn3D4qp11KiEJP&#10;chweV5cbJacRE/cIubF8JSwK+Rlor0NvIObMaVzYvNFALtGd5yYVXcT587h2+DBC+Fkqbt4w0zOl&#10;qiTo6CFUBfuhhP+9QJfpdhGhtOB++/bAffs2HFm9Gqtmz8FiKrclsxcYuyoVN+tDTaKpGUkWEEiy&#10;rHOg0RDqh1uqPjfaVfXPaYomQUv2VICby/ul5DTTiNSbDTjtC3Ja5FrDuvRcheBmZj4xg/ep5pwW&#10;Y4XTImxavhLpsdHIS2FD095s+tqUUBDQBC5TGiLAEWZKMqi0pJdA6qO6MmUmjO5Wwect5EwSwgE7&#10;laR0aVuveehK0FlXxqiAplVqLC8yjxlw6vXIEBtwve3tRtHJtlr36TEqPB6nWYIFNNuu2qCz998b&#10;6+/G5Nh9DNAO3hu4jYmOerzuKcXrxiy8bMzBC9VUNeRhpCYHo52kdUkZbpVp+bkePOytw2e9FXjT&#10;mEnApeOzuhQ+j4qurxwjHU1oE+SovgS4KSVHdSclJ2hNh9t0yGltiHYC8dw5D0RHpphZTOzH/mm0&#10;9SI/t4RKjpCTkqOKM6AzgHNAjmCbHoUx0/vlLNDZkJsOuF+DbrqCews4h5oj4FQQnOjPi4CAS/Cn&#10;gvPTqAdrKJfWdIi55m4gpxDk7BKSMNMndxw+Z13hfua4qVlqr615B3BvQVfGk4KKzgE4ZVdbyvmY&#10;YMcT5dPJEXzzYhxfPbuLr7n9llb1G+5/83yMCm8M370Ywev+ckyUx+FWThTqM+MJtQxTGzc1QJ/b&#10;8mn2NZ+/48ktG7F76VIM9HTg1asXJtkw8z9+j90bNuPiiePwd7uEYzt2YDtVysn9e3H+4D64uR7k&#10;76HiaG+TWY50v4Tgs6fgzov99Mb1OL95E0JPn0JlTBTuVqgPrdj0qQl0d7MSMZoVT/DFYZSN7FBa&#10;LLqibqCWv206FV0WlW+xCkg9L6LKzw3DfPxeNkGXR8jlpOABLesEVZ3U3CNC7mVdubGvgp7U3FNe&#10;ZBOluRjKSkYr//f7vNDuE4oa8TBepP46ApPHjhCYzQRYOt9LUyZFULWqPy6KVtXn4EFc3L4TYWfO&#10;oIA2uy0pCllszMKOHUZ1SKAFOR8PZHlcQvhJV3jv2WmUnCsd1EpCbgmBtpSgcdKIB1lWlZHIZn48&#10;HzPe/8j00WlVLyUkljstNat9LaQKU9ZU2dX5GsZFZadREXaSQYAzAORxgpxUnR4zwCPslhB6Uob2&#10;CIulTksI0EVYvmAx1rksQ/BVT+QlJxl72UO4yYJqK1sq+6nbZvSDMp1UUTbouh2QUxgICm6OMMDT&#10;tskBu4ZKtNdYgOuqr0QNlbQW0zHvRbj2tbcSnJZ6E+AUtpqz97XVbSUk9FkENm3tPrqORtXTNeI9&#10;zQs32FSOAf7hQ83leNGn4TF5+LQhHS+bs/G8KR8P6nMxVl+AR/2NGKwqwB2eKBN99XhxuwEvOyvw&#10;SVcFXmtAfwNVXI0Wl67B/Vu0nEoiEHRSbwoBzk48CHIa1TAdcLZd1awigtyZM24Iv5mAro7bfMyC&#10;nK3+pis5ZWNz8kpQQLtanpZqAU79cuqTc5SP2KAT3LQtiLaLgd8mIOykgw05G3DTVZwNNjtMX5x9&#10;W3VyBF2S6uMCvZHAizHez8Oslm9WzCfkDNxs0PGiN9lVQk6rdQlyfuePwePcCURcDzCQmxrtYGyr&#10;BbkGZVmp2kzpiCPULyfwtVSW4rPHo7SmD4xlNbB7ehdfaoHpJ7KxBN1zjWopw31Crj87kpBLMGMH&#10;lWxQ0kFrccq6CnJKPlRwG0c1dnDlclygnbl75xY+ff4QlVkpOLp9C7YtX4G969fj8rFjiLtxA6kR&#10;UUgJuYn4gOsYbm7GFw8n8Om9EbwZvY3Xw3143teOCZ70vQVZKOTvdv3Ifhzja59YswrhZ0+jKzXR&#10;WMsH6mMT5LKiCRpGuiIGt5Mi0HzDD3mXzqCBv3cVG5LGG74YiI+gikvBeG4qJouz8UjJCFlVqrWH&#10;hJxe86UUHM/fx7Sq2j4szsFwRjwaqboG0hNwv6qQ1jWLSi6b8EvBGPdH+TlaCLks9ys4s34twgg3&#10;QS7Y9TAhdwjH1qyD76FDyA/wQxtVYSHBduPwAVSw8RPkyq97I9P9IiLPHIO3sqsb1uMQG4I1c+dh&#10;2az5VHPzsIiQcv6IkPvTDAM5zUoiyM388wyCjaqNUFpKQOl+qS8nFfgSck7qZ5N95f2CmrKoUm42&#10;6GzYGftKoCnxsMxpmYGbLKvgqX65FQuXYtWiZdi0YjUV+lZjWZWh7KDKFtisfjerz82KejNo3wbc&#10;VNBGattNNWasKo9VGNur245B/lZhMCHnKC+p5G/cytt6vb72FiuMYrPAZqm3f9yXsusgyPRZbMjZ&#10;Cs6Ar6kB7726dxuPR/rwcLAPj8eGzJRLk4TZ66Zc2lCN+yvAg9Yy3OYHnLg7gsn7d3ncCB6Oj+HV&#10;s2f48svP8MMP3+H7777GN6+f4dOH9/D62SRGR0ZMbZsgZ5eMmFo3wYkhuzodcNNBp+yqVs4/d9YT&#10;YSHx6O68MwU3hcD2rl3tRXZ+CXIzeGE6Eg9GzcULcjH/oOCsiDBFwRbkNG71VzMCM7Q/HXKK6ZB7&#10;B3g8oc2wLoJOdjUlyMqwWotJE3KMGKo5AU4R6fl2qqW3Su4EfAk5N6Pk/A3kZE3NKvrcCnZTio6g&#10;m4KckhBSd7KslSX44tV9az45JR4+nTTLE36rProXVHMvxvDVk9t40VNIyEVhICcCjVRMFblZU0rO&#10;JBpkVwm48gwCLz0dNy5fwsntVGz796GXJ/5nT+/hp8+f4dXEMHauXYWr586YYuG0uHh4nD2HLQSf&#10;Cok/fTSBx3du48mtPjwd6MaTrjZM8gKZNFOVV+JZSzWeNVbgDlVXto+nWbpw54K5pibtDj/DJCE0&#10;mhmDodQoDKZEMG6a7a3EcDQRbKW0/Y1saFr4H/SyoRrNSMR9KrlHRZl4XJrHLVVhdioecX+SSu0p&#10;LavKSAQ49dPpmIk8QozPL6etHOb+UHYKlWQGBqng7vC5w9lp6KTaL7zmhQubNiCUtjWbNvz6oYOm&#10;Tu7Uhk3wP3IEOT7XUEsYVgYHIJQKtoyvWcLXLPW/igxCLubcSQQeOsDX2Ih9msRgxiwspXpbNtsJ&#10;LrMWYNFHtKzvz8Q8WlRnWs1ZH8ww/XEarC/VtZIAE+wUmpFkkbKsBJ0UmkKgk5IT5GywWUkHHieo&#10;OSCnOrkVi1Ziy9qtppxkBV933ZLV2LB8HXZv2o6dGzYgITwcrTVW572gZPrcZF2NlVSfGVVdY907&#10;gJsOPDv7OgU6AzhHOCCn8aymf66xCpX8z1ReYp5PG2qUnEPBCWY23OxEhF1aIqVmIKdSkmmAs5Yv&#10;5O2mJrx359Zt3L51B4ODYxi//xijE4/xfPIBnrcW4w3jWVMR7rfVoammHgO3htA7MIjOrn7ce/gM&#10;3//9/40f/u//H3z7t7/hyx9/wJtvvsYnX32DL378GZMvXqOuoc3AbHpt3PQaORta0yFnlBkfF+Tc&#10;3fwREkyLYpTcu5CbHlKHOfllyMnkRWr65OIc6ztYUy0JbpaaE+R4sk6Lgpi3057/2q7aSs4GnR2/&#10;VnMKjV21++QEu9RgXyRdvzZlVxVmokwlHhgqH4midVNoZl31yQXzIvCjmnM/dRxhglxNtSnuVb1a&#10;fVnxFOAENCm3qRAADQxL0FJVapYk/IGQ+/bTJ6Ze7mve/pqQ+1qAe3oHXz3qxKuuXNwvi0I/IddA&#10;iyfIqQ/OZFWVcHDY1FLNtEx17H3yGI7x4tR8aGepRsK83XC7ow4xN7xx9tA+A2I/tytUoRdxYPM2&#10;hFH5faEJHNggPhroxaOedkx2teB+Qy3uaTlAWpOxslyMFlMpFWXgHqE0UZbP/WwUXffF0WVLsctp&#10;vlFH94uyMCzAJYRhKCkcg4w7hNxA/E3U+nuhjoq5iY1KO/+bweRoo+QmCjMwydd/WqnkQiaGCL9x&#10;O+PK+9QfJ+A9ruDjhVmEZjQyqbSKr15GW3QIOnhOdMdH4056Mm5TWbZr8oar7nDfsRXXCPpMQi7I&#10;1RV+VHCn+LuoXy6NNq+ClrU27AZCjx1CKRu+Ih93o+Ty+NyEC6cRcGi/mXJp52IX0ycnJbeUsFpM&#10;QDlTzS34cDbmfTBzKsOqMhLVy6n/bOXilVMJgwWEnPrWlC1VptVWcuqHE8wEOhtwgp0yrio7WUIV&#10;J7BJvWkqdCk69c8tIfycZzhh88oNOLRzN7wvu6E8v4DgkCKikrPhRXva20br2iqwvFVy9lZ9c+Z2&#10;Gx93ZGCnIKcEBvfNTCb1mnqpjKCsYlTTqRSgu6maz5VibENfR4dlS7lvQ84oN5N0sEBnRj4wDOgI&#10;M3tMqyBn+uh4rhklN3B7BEPD4xgauo+xe48x9uApnj+ZxLM22k9BrrkIj3mC9vcQhCMTGORxI3ef&#10;4vMf/x/49j//v/ju7/8T3/z8Ex69fIGBsfto7rmFho4+dPWPoN4u+yC0zKwjDsuq27Kr0yE3BTDd&#10;buk2kLt82ReBAZH/p5BrdUAuNzMHZYScGaCf+O74VWvsajiDCo6tcgFbfRtyApxiupL7NdwENnv7&#10;zyBnwmFXU4J8LbuqPjlGoq/72z45Kg8DOa8riHS7aCB385KUnAU537MOyPEiMvZUazyUFqOOkJNl&#10;1RjSBm3/CeSUXW2trsBXLx4alfU9ATel4J7dxVePB/HFow58+6iJkMvGvdIo9MmuZieaPjkbcko6&#10;CHDFGVTFtC0lKck4sWMbdi5bjv2r1mHbIhesmzcPRzauw0GG1n2VvfZz88CBjdvgcfwEno+O4CXV&#10;/pPb/QZw4zx571PBjVSXY5hqc4gqaohwuZ2VjIHUOAykxDLiCBVaxvx0KqgUBNLGrvn4Q0ScPIkR&#10;Qmo4mXCLDzWwu61IvIlbtK6NQd4GcvVsVFpDA9AfH477uWmYLMmhTc0mzOhGCEqBbCgtzljZJ+V5&#10;VHG5eEjI3s3mZ0iIMMC8sWsrUgmjSqrxWsKp/WYw4RmM1vAQJPM/8j2wFxe3bEGGrx9unj4F7/37&#10;cXTtWmj680x/KkuCrSEiDEG0q5nXCD2qzbKAayjy9TJTNXnv240Ta1djx6LFWDVnDpaqT44qbLES&#10;CVRwCwm6ue/PoCVdYCAnJSfImT45qjQBSUrOmaF9M5vwDHuYl5VocJpmUQU70xfnROgJdguWmj45&#10;wVKAs/dddHuWNTvJ9nUbcHTvfmQmJKKpqoLKy+qD09Ap1Z2pf04ZUEHOhp8g9w7oCDm7D89YVQGv&#10;1YJdF2EmJaehXoKcLKsm0uzV6+r1qOJ6OwS6Nm7V/+bojxPcCLkuR0Kiq9UqJeloav6nkDPLFhLK&#10;743dm8Tw8ARuDYxgYGAME88+wVPa0Kft5aaf7UlTMZ70dWBw+B5GqPT6Bkbx6NW3+PSX/x+++s//&#10;J77561/w7M0naOu9g9yiGoRFp+FmVBpSs0poO5VJlWqzVtG3Ew+2khOgZGGn980JYjbkvLyCEBwY&#10;9Q+Q+zXopA5zC8qRnU4FQrs6BTnZVUeGVXCTRbX6495CbvoKXf8ryE0H3K8hl6p55LR1qLiUQB9L&#10;xTkSD0l+WrxGSu4y4rxpV6mComlXBbgInvgKgS743Cn4nz/pGKDva+ypva6Dwox4kJKTbbUBV2pD&#10;TseVorWqHF/QSv5Ay/rd87v49tkIviHcvnw4gK8eduPrh6345kEdXnalG8j1CnJZCVRvVnbVGt2Q&#10;iRKtqJ+eimJCriAuFvvW8MJcwVi1HktmzsWWpcuwa9UqxAYGoqWiAsEeXnA7cQ5XT57Fo/4+fErA&#10;PaI9fdTdjrs8sUdqKzBSV4mxGi1SU4zbhdkYIIgGMpNxKy2BEU/IxaAn4SY6Y4IxQKCNE3a5/L02&#10;zp5h4HKHKu1W3A3c4uN3CLlbCQReShRG0+PRy/+vjYCr5W8tWPXEhOFeHhUdIfaQsHtSRqgRboNJ&#10;0YRjJCb42rK1Y5mJfJ2b6IoKNLBMO3sSbuvW4OaRw8jxuIx8Ku4KX0LqqhvS+D+5b9+Cg4sX4yYt&#10;eQwtvPvOnTi6bi1Ob96CxGtXUREZihpa1lDXw4imha8Iu45SQk6D9dNoWa/t4fGrV2Kni4spBl4x&#10;1wnLCSUXQer9WVioeeAItvn8jefNnGNq5LSCl4qCpb4ENkFJ9lX7UnJzZHMdkFMfnBTcAt5vW1Td&#10;Z9vYxXwN9ckJbno9bRfz8cVGTRKGBOLGFavgumcf3USAOdfMbCACHcFmVJ3sKveNqrOhxq1924QZ&#10;72olLQzYpODsfYddtSGnffXHqZ/PqoOzkgtTas7R/2ZsqgNy1m2NiGjia1ojIgS5Nqm3aZATBN97&#10;+eSZWaXr3ggBRyX29PkrPHk4judtFXjdUY7HrWV42NWMOzxxn0xM0tI+wsvv/45Xf/1/4bOf/xMP&#10;X3+C1r7byC6sQlhECoJD4hEcGo/ohGw0tg6gvrkXjS20qOpnm6bkbLva2NhFW9uFhgaHXaX6ayIU&#10;O3qGcPVaMAL8eAI6IDcdbNNDaz/k55cjNz3bUSdHwDFMn9wU5Kz+uLelIxHIV/KBsLMB92vI/TPA&#10;CWb29p2kA/cFuGRNlkkVZ021ZM0nNz27qhXmFdG8gKz+uPOWXeU2+MIpBFBFuFMhhNLuWZNmWvBq&#10;1AB9haAnyCmb6gBdM/cVjbqPAPlschjfPRvGN5N3THwtwD3oxdcPOvDlRCO+ul+DV520iMXh6M2J&#10;RAPVVIVjRmBbxRnIpaWgMisdSUHXsZeQ27J0BdYuXo5573+MnWvXYz9tWm1+LvITtV5mGLxPX0Qn&#10;gfft0wd43NuOCZ7o4021uFWci67MVDQTZuXhN6iCvBDvdh4RWpLx5GFTOJvj64G6cK17Gkd1FomW&#10;UB90RQdhLCcJpYHXsHX2LPhRBd3mY/3R13E79gaGEqTswjFE+N3LTKBVjUIPraZUXQMbmZ6YUNzR&#10;kC1CzkRpjlFvA3oNPvdBfprJyHZHB/M511DicR6Zl08j+qQrLqxZhfPrViH48EFEnTqBG0cOIOjI&#10;QZN42EI4HVtLi7r/ME5u2Igj69fDdd16BJw4jtrYaNRFhFJ9HjXDwCpoXYsDfJDv7YVktwu4tm8X&#10;jvK33L54CZWcauTmYdmchQyCi5BT8mE+IedMGzt/ljVjsG1XpbwUsqtSdupfk2UV0Mz8cgSd9pfM&#10;X2ru18gIHaOt+uEUsqiyvTbkTI0c1Z0gp6JgQW79stU4ceAIAr28UZiebvq3NCPI7d5OAzSrzKN+&#10;SslNt6x22FnXt485RkgofgU5sw5rRZHp5+uhOuulRe1tfwu46ZCzbatlV+1iYW75HlJtbVRyZo1Y&#10;wlgzlbSrT+7+vfsE10OMTzzBPSq1obExo9ruDo5g7M4wBvpvoaf/Dqrr29HRx/sm3+Dlz/8Tj7/7&#10;BQP3n6G4pgPZRfWIScyFt+9NE17eoQi6EYfG5n4rDOR637Gr0yFXy6ivp4Lj1gzrIhgFOR/fUPh6&#10;h6Cz/RaPnWZp+dx3i4F7kV9QQchZ2cFijV2VknP0yZn+OJ5808tG8qf2lXT4ryFnbwW2X8MuRbVx&#10;UnFUEAZ0SjoQcKm8yGzIadpz2VUbdPHX3K1hXQ7ImRKSyxemIHf9whl4nDlt6uTaaqqNQjN9cbQN&#10;Cht25v5fQ8701xXjU5NdHcfXz8ZMRvWLyUF8/mAAX0x0MhrxNSH3si0N94puUslFEHIpVHE5DjVn&#10;De0S5ApTk1GXl40Qt8tY7zQfG114YfDCm//BDOxevwHuvKhb+TkCL11GiJcXcmOi8dn4KN9jxPS/&#10;3WusxmB5EVrY2ORRyYTywtcFfnzdOlxzPQJ/2nKfk8dwgZZPiy9vXzgfHju3oFiAorpquuGNzvAA&#10;2slE5NDmb531MRJo6YcTw3Er8johF4aR5EiMpMXgbkYsLaqKgRNxJzGCFtMfnWEBGIilostOwiTt&#10;quJhSRYeMfpiBcOr5vE+qj5Z3fxLp5F+7hhSqKYTTx+H19YNOL7UBadXr8LZ9etwbtNmHFm5Gutm&#10;zcaa2QTdxi1UZEuxyckZWxYsxPlt21F44wYaY2LMtEw3ThxD2c1QlAT6I5fWNYYN2DWC+siqldjq&#10;vMiswSrIqYRkCcHlpAH0CoLNTIs+Y44ZtK9hXaqXk3Kzs6K23TQQ474G9pvB/YLVgmUW/Ghl9fhi&#10;wcsRAp2e5zJ/sbG/S52WmoSGXm/5Qt7mMRtXrMXBHXsQfM0X6TGxBmZdtKsC1u3uDiqlKkuhESjT&#10;YabQbTvs24KcVGAX7apRczwvZFHblV1t1KgedcUUoVfqUKqws502lZBjmD65Fkd/HKFmQ84GXXer&#10;bCuB19po2VWGINdKyLURcm0NVHKnSkdxuGgQBwoHcbhgCF7lA/Ap7YV3fjsCCzpxo7gLUbX9OJZQ&#10;C9dkvvCT7/H0h/+J7olXSC2qQ2JmBZKzKnEzOh0+ARGIic1EOPejYjJQV087OgW5d/vkpiDHkJKz&#10;IEdoNSnxQMjRrvr6heGqZyC0epdtZW2wTQ+9Zp5RcoScEg8EnAbpS8mZ0hFTPhI5VQT8FnT2LCTv&#10;rtD1X/XJTQecIlVBwJlwQE79cakMzSeX6GePdrASDxbkPAzkTOJBkGPrHul2CTcJuf8/YX8VHlmy&#10;ZeuC+dr9fX3vwdpVG5IzmEHBzMwMCg6FmJmZycWMDnKXu5hZoVBICrECknbuXXUK77m3+60fR49p&#10;yz1Cmaeq78P8bLn7coH7Wr+NYXOamey96v/oPlwfOCMywF+DnABOZjvYIfcRdIRLQ/knNaeUnZxb&#10;WYalySH8ND+ODzNjatmlD9Oj+DA5jHdjnYSQhZDTU6mnY7gkAq20q4ZcKjZCrppAU0st5eagNCtD&#10;KbnavBz4ON/FjpXf4iBBtP6rb7CVVur0/oOIl9VBSsvgdZsK9PkzzA0SqGOyEMAkf/ckFmlZx5qa&#10;0FVWhgre7JEPH+LO0aNqQrsuKpLvLaVSzMXz6zdxbt9+2rd12LlqBY5uXEd7egb1hJQh1ItW0g8D&#10;uUkIv3MNZ9evQX2wL3qo5LoTgjGQFk27Gkcll4BRXRLG8lNpQ9NoR9OVlR2mFR/j49cl2QRcNl4V&#10;0aYWpFLF0SbT7ur9XGAN80UboWcO80GZ+1MUvHiIYrcnKOZx8KUzuLVjq0qE3OHfeGHrdhxYsRo7&#10;CPrjW51wjLF/7UYcou28vHef2qYwPzAI8bSyPlevITfAT60SrKOVjXv8EG7nThNye3FMNrMhLPcS&#10;jk6rN2pKzgE5hiQgNsmkfR47JurLTIcdVF0CJFFzCnSydwNBJkCTnbikrERbZUR7TmIbj+WxjMcJ&#10;AKXVQCfgkwn7WkmJqLudfO+xvYdw/dwleD19gZTIKF5v5WqsrJXAshF2sgz6csg5gKZgyHA896tY&#10;puS07CohRyUnsJMEhCxGoaZzWc1otRFyTQScGo+jkiPIHJD7Leg02PF5O+QcSk4L2lapk/vPEe34&#10;3yLa8N8iO/FdVDPCGocRW2pBUk4pMnSVyKqyIs86gLOxNTgUwx86+w8YnP8RVS0DiMksRXxGGc8t&#10;R3RSFnyDYpCRmoPKkkpU1zWgjurPZGr9qOQERo5Mq4IcVZtATgBnJBAbjJo6k6REU2s/vLyD4eri&#10;owqJNSv7vwJOQn6ujMnlZNgLWFMSFeQcq5A4pnU5rGohYScKTpvt8Gla12+VnCN+CzcFOLtVlVap&#10;uRDaWIYj+eAYk0tWik6zrGJdRcklSK2cjMkpJWdPPjx/rKZ2CeRc7t5BNAEi4wpKtdnhJnVLHyG3&#10;zLIqJacAVwEzIbc42oM/vxnBuzejeDs1QtCxnRjG2/EBvH/dhR8nmvDGkoHBonAquRgYdOkq4aBq&#10;4mRSPiEnY3GVtKrVukw8uHQW21d8C6dVtFMrV2Lflu04S8gVJidBTzg+v3oVhrJi/DL7Bu+GR/Dn&#10;t3P4+cMifnm3hLmRUbxu70S/wQR9RhaS3N0QQvuX4ucDY2ERdLFxOL17D+6cPU/7exyXT5zE7bPn&#10;cHjTetw9tAcVod4wR/gQSOGwUcFd2rEZvpfPoleyq7GBVHKRGMwgzLITMaZLo5pjEGrjhNmrwgx1&#10;PJqXijEej5dk4VVxJkYJwuGcBAxlx6MjMRQNwR4Md6UabVH83CMDCDxfmEJ9UezxFFHXzsPn5BE8&#10;O3wAd6nCTq5fj+1ff4NdK9fg8OZt2LtqLXZ+uxIHqMruHzuJmMcu8L58DY/4vyS7uaE4OAh53l5I&#10;oJJzkTG9PbtxcutWVQy8Z/1GONEiCuTEqm6matvE2PiNfNbrVTmJUnIycZ8QE+W1cQ1Vn4zJEWgC&#10;L5Vh5WsCNDkWFSeqbfNqgvM7mfzPn79hJ7avJ8zWEXSbdmvAk+LhZeG0UcbotmL35u24cPQkXtx/&#10;hOiAQLWnhyxZpDazEZA1aMkHgZ2otOVwW368XNk5lJ4UCavl09UmN1SExlpYqsvVWLJMIxPlJmD7&#10;lVVdpuQ+WVT7fFZ78kHsqkPJCei04GNRcn9I7MHfxQ3gb2J6cDSrAzVdgzDXVqGMN352cCB72mJY&#10;2/rwLKMOV1Kt6Fr4R3SMz6PM0oXozBKEJ+VTzZUTiKUIiohHdFg46vOyqLqMMBithFgLDIScZEBF&#10;yTlKSBxqzsTXjQa2Bj5WkKOi43PNbf3w9g6ByzNPlbDQIPcfK7mC4irkZmlLBanEQ0oCSpLi/28g&#10;Jyru15CTEMj9FnQONbccchJpUjpiB54DcKLkBHIy60FWIkn5WEbiigQCL14SD55UcqpOjjeRyxNE&#10;UtHJZjZiV2VMLoY3hmSJBGyyooLEcsiZJARsDiXnUHwVpVjsa8VPfS34YWIIi1R1Kl4P4h1B9572&#10;9e14EyYbszBURLuqi4VRIEcFp8YzM9LVgpnFaansMDJQlpGM26ePYe0ff6922tq6ehV2rt+E8weP&#10;oKG4CJUJ8Yj18cQvH+bxYfwllSJtMlXcz/NvaJensDgyovZsGGtuQV8te9nMTCodf0Q/eYKc4FB+&#10;puG4cOQIHt+6i6d3neF88zYe3LiJw7SJhzauR/i9m7AQPK0xwRgkyGKcb+Gi0yYYqfK640IwkBKF&#10;wSza1dwEAk5glo6XhWmEGaEmQCP0RnQpfD2Jx1JDJ1O/kgjFeNrcGPRRCfakRKIlJgDGIHc0UDna&#10;ov3RmhCClsQQNMcGwxoRgFLCLu/FIyTevQHX40dxasM67OLnsX/tOgW3bV9+jV3frcTZ7bvw+NQ5&#10;PD5xBjdobf34v+QHBaHA3w9JTx6qyfmXdu3QICdKbh3BRTCpMpKVG7CJqm0LwSb1cttWbSDktHXm&#10;1q3gc4ydm52o6KjORMUtG3cTyEkI4CTkOVF+snKJzHeVKWFOG3cTctJqJSSi3mS2g5Oa1iXjczwm&#10;4Lat34xztOKPrrOz9Q9ETmICzLzuBHJqTE5BjqqMrYKYyaAyrw6gLQ8NeJI1FdDZa+fskGukkmuh&#10;ddWXFrCTLiW4PkFuOegEZtIuH4fTACeJiE9zWGVMzgG6j8G/+bPfJ3Ti93FD+E9UcnfL+9HQ2s2b&#10;phB5kZHIi45HYUQKTPpGhOTXw72gBR2T36Pt5RxKjB0IiMtGUFwOUnOrUFKmR0hkMhJiE1FFyBir&#10;qgi5JgU5fQPhRbgJ5D6CTgFKxtg0BddgpLoTyBFkou6aCDlfvzA8f+qplNx/ZFUl5OcVlVYjN5Nq&#10;RCBHJfcfQU4sqgY5qY9z7Jz/6wzrcsgJ3KSVx3LsgJwDdGpcTiBnV3KODKuMzSnIMRyWVRujc6Nt&#10;faEm56sl0Ak5sauRBF0oe3o/KjmBnCg5KW4UqDkAJ6FUnIIcgUawSTGwsq12uypFw+8Gu/FDVxPe&#10;U7ktTAxi4fUA3hJ0P9K+/jg3iqXXLZi05mKwUOwqlZzsoC+ZVapgxxJLpemptK3a+OaF/bux+Zuv&#10;cHD7dqz84k/YvmY9Lhw+Blt5GcqiI9DHC/6ff17Ch+EhfD/6Ej++foUfR6kgBwcx39mNmfY2vLJZ&#10;8JLQ7isrgiUtUU2BSnhGFevyDI8uXYTz5St4eus2PB49xjXa2b2bN+L6kaMIfeiMIj83dCTz9xBI&#10;9ZGBOLttExLZGfSlRKM/NUrNWBjWCeBoSUtkyaVsRg6taRahloohWlaZOTGcTRgSbhJDtLiD6THo&#10;588cyIzBEEHZz8fttMDthFt3WiT6eE5/ZrxKTrQnRcIQ4otadl5pj+8RdIdxg7Dau+I7HNlMpUQl&#10;t52g279mHS7u3gfn47SlbK/s3gv/W7eQ5+uLVP6/LiepVnfvxPHNW7Bn1RrsWbsBuwklGZOTmQ8b&#10;v1ihSknErkrdnEPJSeJhPe3rDiqt7Ws3EVwMQkwgJ6pNwLZezYzQHgvktq4l6GRGBEG3jcc7ZVev&#10;TXsIOKo62lJHtlZax7GC3IbNOMFO7M7Fq0gICUNGXKzK7stepkqd2S3nR8gxxLpKeclyFaeUmzyW&#10;rCnf48i0SqutGFxFu1rDa7hI2VVliZdBTrKrAjNHLFdyjuckuyoWWgC3HHLqOYGv2NU/xHXhvycM&#10;4D/Rsj6rGURbTzdkh5vCpFRUZRYSAJmoKq1CQokeUWVNaBqeQ2P3BIr1HfCLzoZvRAaSMotRb7Qh&#10;PCoZ8TGJqKYKMFcScgIsQmh54sEBOceYnIlgMxJwJlFzRvtztLhNrX0ICo6By3P2rHyPY0zOEcsh&#10;J9nVQqXkdISczp5dJeDs68nJaiTLldzy409jc7+eoL9cxTliOeBE1YlNdQDuk4rz1Y4DvBTcZHVg&#10;DW4uPBbY0bLKng+i6jzttvXFM0TSrgbbx+Se3bmN6MAABblfKTkqbE3JaYCTGQ8qlo3JGQi5ucEe&#10;fHjZh3dUb0tiU2ldP8yO4aeFcVrJcfw0P4Cp5nwFOVFyDfn8jmVMTsbjGOVZGajISketLptwD8Wx&#10;LRtx/sBBHN2xE9/9norum5VUcodhLS1BOzvEvy5N4a9zE/h+aBgfBkfw/eAQ3nX3YrGjCwtUcXMt&#10;zZjgBfiqrhJDZQXoJ4Bas5JQExYIna8XUn084E8L++zKRTy5egVHnbbgxPYtCH7wACkeHkh67oyW&#10;lAh0ETyt6bFwPnYYNw/shzEmAoNUoS8JtvHyfLVm3KvSXLwk3MaKBHY5tKZUcrnJGMlKwHBGLIYz&#10;Y/GSVnU8L0Wpur7sBDQlRqA6zAeFAe7IosJOfHqfv/MhcrzdCGMf1MaFwZoej9aMJNiSotGYEIlS&#10;Xw+EXD6HOwTWgVUrqehEzX2jwHV2+07cOXwcN/YfxmlC4+a+gwi/ew8Zri9oV0/hwo4dOLpxM/at&#10;Xo+9a6nk1mxQqs1JxtQINFFyWwVqVHPrqeLWSisLY9Ky7uTP285zt9Oabl8jyQUqNQJux4YdH62q&#10;UncCPoHgyk3YwPduWU0LSxW3Z+t+gm63gqBYVAfgRMltJjxlBZSthNzRfYdw9tAxuD14hLToGNQU&#10;yQY3pWhVqkyvQU6WRudjAZmEVjj8aZzOEcuXZtKmdkl5hyymKQkISa6VEHKVhB/BqDKr2kwHCQGZ&#10;AE/gJrVwCm6NouDEpkpCQ+yyQFagZgccO1Obw64aTfjsi8R+/E1cH/5LeDvc9S+RX1qEZ1QUYV7e&#10;yI1Lx/NHLxCXmIrUcgMSyiww97yGoWUYRXWtCIgh5MJSkZheAKOlGSFRSUhIyEJBEm+a/FI1c0HZ&#10;1QbZ5V7msGqWVbOrjjG5VhhoVU16BkHXIKDj+Q7IPXnshia+5z8CnIQUGheXVCMng0pOl4dS2Vya&#10;kHMsmilQ+7WSW95K/N+Py8ljh111tApyAj075JaDTtvIxl216X6eSKGSk/1XHXBzhEAu1j7rIYQ3&#10;l//De2pMLkogxy/LATgJk0BOVFxZCYwleTAU6qji7PVzhJvKrhKCsy8H8GHqJd5PyqrAo/hh7hUB&#10;py2eKZtL/8P3E5htL0N/YRghFwNzQaa2OxdVnEBObKpEnS4HyQE+KhEg2wpuoT3b/OWX2Elbdnn/&#10;AViLCvB2tBf/8G4Gf556RbgRcv0EXE+vgtt8W4dqZ5psmOTFJ5CTJcaHSnToK8xCd24qmlJjoedn&#10;rqcirAgPQSbhEf6Qtv3WNUQ/ckbY3VvwuXwatRF+6MuJRw8VW8DNm4TKBlzcsxte168inp1EDb/L&#10;QVkrjjfO6yr+jqJsDBVmYoQWVrKzw5KcYLwuSENPWhxK+HtCb1/FkxOHcP/gLlrLbbh9YCceHj+I&#10;RycOsz2M+8f5Gh87nzyMO8cOqU2lwx4+QIaPF6oiw1EXGYb0Jw/gTGjtEyv/1VfqszlApXt+x27c&#10;OEhbu2U7wwnOVL7Bt27C7dxZQnA7jmzcpP4HUXKyEolM69omc1ZpV2VMTlTc2i+p6qjeNkgS4jvN&#10;ujrRSiogEmjbJAiy7QTbdkJLgOeAnFpGSY55zvrv+HPlXIJvO2G4f8cB7Nm2V4FOLKvUyW1ZJ0s1&#10;EZLrNtG+blOQu3jiNB7fvoPY4BC1aIPMarHUVn6EnFhOB+CUYiPQHJAT69msViPRICeb3jggp8IO&#10;ONlL4iPkeH6rFAATbqLiJBx2dfk4nGRgHTZVLc8ugBOw8ViKgWUsu5Gh2VVC7vcJfYRcL/730HY8&#10;179GeFIKvlmxGuGBtHNUaHedXeETGou8ukakV5pgbBtGlbkb2aUmqrg0eAcnISuvAhZbK8JoV9Nz&#10;qDzMXSgvqyPYqM5oVQ0MNeneruQc43FGvq4nBOsJOKNe1JxmWU12yIWGJeDhAxel5ARm/x7gJETJ&#10;FdOuZqfL1CQdSqRG7t9ZT2454BzHjscyd9VhWZfb1d9C7uP4m4KcZll/lXSQELtKBaf2dyDk0nyo&#10;6LxfULFoVtUBOMeGNvFuLir5EPzkHnwf3MWz27cU5KSHkrXqNRVXDUt1FeqL2aMK4GjJDPkZaCjO&#10;JfT4uJQdjQJeCSaHOrE0OYyFl/2YH+nFh8kRVVby4/wY/vp+ipB7QwtZib4iQi4/mpDLQG2B7NCl&#10;jWmKkivPSkN9Xi7ivT1waMMa7Fi5Atu+IeT+9DnSo6Jx78wZmArz8M/fz+PPMxP4Zeo1fhiiiusb&#10;porrIdwIOEJukZCbJeTeNJjwuq5KbRgzSsU1TNANEkT9/B96clLQlZ6A1uRYWOMj0RATieqQIBT6&#10;eiKXn1G88y2qtlAMUH318vywe/dxZMNW7F+3AQfXb8RRHl/YuQcPTp1Gooc79MmJGCHwJiqLMEwl&#10;10+4SYa1NycZ2V7P8PjoPtzatRU+F08g48UD/i5vGCP90BgbhLbUSHRkxKAzKxbtErSrloRwVEgG&#10;nSrP5/plPD59Qq0GHOx8D0XBgSj08UHYtau4JPs2fP0lDqxfh8PrNuLa/kO4tGc/jm/ZgSt7DsDl&#10;3Hk8PXkCZ7Zvw5FNVHJiVanidlLNCeR2CKS+WYMNX67UJut/tVLZVpVpJaiklfOkcHgbldxWWtEd&#10;BJmTQE7BTZvXKsps23ptXE6AJ7VzkpT4OFZHqAnoJPkgGVpVEMzPcAdVosT+nXtxYNc+nDt2Enev&#10;XIXPcxfoUpLVDByZGy02VWVIBVQmqXvTACchllUFFZ5kPB2Q+6jixLLa7apsRC2Qa+DPtLIDbxYr&#10;LIXABJtjPM4BNwmHXXWMv6mxOALOMWdVAY4hdX0ypUvVzUni4W/je2lX+/D/DGvHqfw+gsyI1Jxy&#10;9PZPkIQdqDO1IyW/Arm1jUgqqkF9Uz8q+XxOiQEBhJxnUAKKq4ywNHUgLDwJmbm1GJ78AGvbAPS0&#10;sGrMjZATi+qY2vXRrjKMpjbUU8npDe1K0WmQa1GQi4xKwaOH7nzfv6/kpFZOotHSgaLSGmSlayva&#10;lqYmqXE5WQZ9uZJbruYkHOCT+G0pyXLAOSKLkBOYyV4OjhCwOZ5zjMkJ5JSCo2VVsCPkZINpUXLL&#10;ISeAk+ld2rpyjxH05C58H93DUwfkDHr2nFRwtKeykYyZF5na14G2wVhehAYqOWOeLHiaCJOsjU/A&#10;GUsL8bq3lTZ1EPNjvVgaH8T3YldnhvHTIiH3YRJ/z5htK0d/UTja82lXC9JVUW9tvpSPyKojmWqv&#10;DCOfi/F05Q25Dtu/+xbr/vBHnNy2nQB9jUcXz6EqJx3//IGQez3KGMMHQu59zyDB1oXFVgLOHrPs&#10;kWdpMWRPVNlZS7b8E8gNE3IDhFY//4d+qrrerGR0E3btKXFqn1NZOLM9PZGwSUKnvJ6fTgWYizDn&#10;BzhOSDw/ex6RDx/jxYVLVFrHcXX/flw7cAB3CBKf2zdQGByAjpwMDBXrYCAkHx09gGu7tyLpyW00&#10;JxGa/NwGdUlq3E0WAOhJiyZso9FNuPVQNfZLgkLm1ZZmE846vGIM0Qq38G/MD/CA343LeHjsGLyu&#10;XUPc02dIc3PD9d27sJuf1V5aWBmbu33kuCr8Pb5pC67u5d9GdXdi63YCbp2KPbSIO9ZsVGUk21du&#10;UFZVioKlnESgJpZVgxwVHZ/bvoZKSzKxtLZKydlBt10sKn/GZvk5G7TllByqzlFK8tHKEnJiVT8W&#10;BTMEbru37eSxjMttU8fnj5+C87WbCHDzQHpsnLruZI1DWZnEKsHv02FTl6s4ia6mRjXG5ngsmVgH&#10;5KSMREFOz45b9jERJVdfBdmwRmAmJSMKcARes718RFsoU8uiKrg5QGeHnGaVCTuGKDlxQXIslvWz&#10;v4ntwe/i+/C/R/bim+gWpNuGYWnpwfDEEpoau9DY2o8aWxdiygyEXB1qLV2oIuTyyxvgF5ZClZeC&#10;akLG1NSJ0IgkpOdWoW1gEpX1TWpMTiAnyk3AJllQB+QEUp8g14Y6qjm9lJHQvsrzttZexMZn4tFj&#10;D75PdtDnz5L3/DtqTiBXXFaLzDTaLKqRstRkVSsngHNA7rcKTgObYzMbbfd82VTakXhwgM1xnBPF&#10;NizwV4BzgM1x7LCsGQI6Ai5dCoNFydEaCehSGMvtqsBNyki01Ug0Jed5/9ZHyNnqatWsBwkzIWco&#10;K1Uh073kgjOVFkFfmIaG3Bg05MXDWqZDY0URpoe78L2MwS3Kvg6ycY3EG7Xvw18Yf31PyLWWYaAk&#10;UkHOXEhrSqDJdoM1asmlLLVXhpl2NOixMw5uXIOtvHFX/M3fwNvZGf/XP/0VnrSTuqgI/PPiPH4Z&#10;HcJPwyN41zeIpc4+LLZ1YaGljdGu2ulGK2Z5kU7zQnxTV622ExyrpKKjIh1WSxllETgZ6JNVPzJT&#10;0JGZTAWVTDVFhZebhk5CsLc4B32MfkLc+/pNAmMfWrLz8LKyDgPlVWjMykFBUIjKZt49fgxXDx5S&#10;iYsn5y/A8/ZNnN/jhBdnj6M1I57AysVQPlVhdgI6UiLRlhCG9sRwdCRFoENKU1Kj0CnQy4pDH63u&#10;ADuBQX5GjhDwDRdnqv0h9OwQg25fwa3DB+F59TrCHj3BWaedSs3tXrkSl/bux61DR3Ga4DhGGytj&#10;dEc2bsbe1WvVBP3dBJyMsYkF3bqCkCPMBHIbxLbKWnJ2JSdzWgV0Wwkr2ZPBaQ1BtZrAWiHv10C3&#10;jYBzUgqOx2zFnjrKSyTkWIOfBjq17ypht1PVz2lZ1e3rqeyo6nZvdsKxPQfx7O4DBbn40DDIRuOy&#10;Q70GlHrlMqQV0AnUelub0N1sVVD7mHRwQM4k9pHqj6BTwCPkJPFgrmLHXF5IyGljcgIzNQ5nJeSs&#10;Yk0dkNMsqkz7cgBOjb9JCNB+EwI6md7VSKX52d8mduN3cZ34T9G9+H946fGgsB011k6UG1uQk1+N&#10;/KoGVDb3wSWrDNlVVqXs9JYelFTb4BOSiBf+8cigdTU2dyEkOgkhMRkoqbOhXs12sIPoN5CT9lMJ&#10;iQa4OoJOKTlCTt4jxcCxidm49+AFGqjkjCoTS8D9FnJ83MjXyyoNyMnUVrQtUXVyCQpuvx2TWw47&#10;rXxEA5zWhn8cj1sOOsmqqsd2yP22dVhVRyuQywj0VqBTY3NKybn9akzOkWEVyGlFwU8IlLvwcr6N&#10;51InR8jJlmq/hpzMUaVlkASDrEpSVggTb7iGXFoqgs6cnwRreT7GOpqw9GoA30+/xM/ztJEzo/hp&#10;YUwlHf5CwP3l3WvMtJRhsCQKHQVxsFIF6gm0etrPOqq5ymzaVSq5RkLU7eZV7F+7EttXfIdvfvc7&#10;VNHW/n//j39EMq1kyLMn+Kf5BfxZFFwvFVxnD5baqR5bqeQIOFFxAroZqyg5C2Z5YU7X1+FNbY3a&#10;J/VVFVUdbeUIlZ3sdTpcXECllId+2YimNJ8QzkMfFV+vtLS4PWw7CvNx7+gxuF+9xnMqaXdLMFxe&#10;jVd6EyZNjRiurEZ9fAICrt/CxV17CLpjuLhvL3xu8PzyPLyuKUBffrICXBdB1ppIy07ItcaHoi0+&#10;DB2EnRy3JISqtj1ZgBdH8MajOztRAW+AgBssEvBJGY4sJpCA8iAfuJ8/i7tHj+LW0RO4uGcvLfV6&#10;7PzqW1zesw/X9x3EpR27cWz9JkJui8rC7lm1GrtWb4DTR8itV5BzgE7msQrgNsjKwGzXEXwbqfR2&#10;E0jbaUudqMq2EIzbVm7CTkJPVjJxIrwEYAIysa0yxUsBzq7m5DmxtFv5umxHKGvUybSuPZt3YJsk&#10;HghdaXcQdkd27sPTO8548eAhEsMjkJeSouyl2FEBlyg5gZmUlQjkpHUA0AE4rSXw7EpOFs5sNguA&#10;ZCetKlU6IlMRRcn9CnICNwEdj7WxuGXjcPy5jpD9Vz+OyTngxlB7PLCVouDPVsa14Q+JvfibmDZc&#10;yh9EmnVE1cE19YzBIOu4dQ7D1PMS2WaChICrqmtCRX0zKqi6vILi4BmYiAojwdXeh5ikdMSnFaJj&#10;cAqtfa/UWJyafvXvQE4AJ8kHgZxeICdKThIQyt42K8jFJ+fh9j0XPraXnIgqZPtb2ypjcpWEXG5G&#10;Dkqys1Eksx1UMTABx5CSkX9/toOjIFhKSD4BzgG3X4Udctmhn9RcTjgBaIecA3BadlWrlctgpPsT&#10;dFRyAjjZTV8gJ4BbDjmZ2iV2NYCQ83xwh0pOSzzIl2S2Q84BOtno2cQwlBQSSjqYZUyOtsuclwgj&#10;YddcrsPiWD9+mh3Xkg3vZLmlCfysdu0aV2vM/ULbOtNSgqESWsKCWNgIRmNxoVJy9YSYZFYlTATO&#10;i6uXeLOuhdO331JJfIvR/h78v//yM4zZWXhOm/j92Dje9xNwXX0EXA9VHEHX1k3AdWJBQa4V89Ym&#10;zNF2zPNinTEYqObqMM2YpFKdIMhfE3qva6swXlOJV7WVGCMAR2XnLEJwsKyYgCtGV2kB+nkz2HS5&#10;uL7/IEKdHxHS5RgsLscQ1dxQtR6DhN1QaQXVYQlBVgSX85dUptPt/Dna3GxCNZ/vIZTyU9GdQxtM&#10;1dYcF4yWuBCCjlBLCEFTrD+skf6wRDDYWmP5XEwIbLHBsPG8FlF6ovDyUtEvc18Ju/68JFrtRFjZ&#10;kcY/eYhbVJGXaVXvHj+JiwTboTVrcG77djgfO4E7VHUnaF33rFyl1pPbu3I9dkgiQUD33XoVW8Wy&#10;EmiqMJgWdd0XKxQAN/F5Ad5OSRYQWE5UcpsJRMm0im0VCyuriTjx9a0CMoJPIKcSDwSgrDAsyQhZ&#10;wWQ7z9lOpSegk/G8PZt2YjeBJ0XJsrGO09qN2LvJCQ/YWcjOezKXOjshXrkIVSoiICNcfqvYHAB0&#10;PL8cdgK6j3Vy9RWw1snq1joVAk81x9UOOEcI8NSYnIKfBjqbgE7gZo9fjcvxnpHWsZGNPP7sREor&#10;Vqb1Y0vWAGwz/4qpxR/QPPAK7UOTtJ2v0TEyhc7RNxicfg89bave0opqE0FnaKKSS4B/eBpa+l7D&#10;yh48mZARyA1NvEVrPyEngFMw+3fsqmRX7ZATBfcJcqLwmmFt7kFiaj7u3Hfhue2w2IHmgNzyY/l5&#10;Armc9E+Qc2RWC3nhCcx+CzjHbAeB2/KxOEcI7Bw1co52uXKT4+WQ+62qSw/2ppqjXXWMyYldtY/J&#10;OcblxK4qq0rIRbs8QtDT+/B8eBdPbt1ErBQD6/UKco7squzcZSTg1BJMVHEGqhwj7ZOZ6sJanKEs&#10;a1NJOj5MDOEvH2YU4H5+O4k/i21l/HnhlbZN4fwo3jQXExBxaCug1aUNFAWnp0qSaVwCOLGsAjm3&#10;KxdweqvUgX2Lk7t34f3cG/zL+0W8ojK7SrUy0GDBj6OvsKBUXDfmm0XBdWKppYNBu9rcggVCbpGW&#10;dcFswbzJhDmjEbOE3bRBr0LAN2vic2YTpnkBT7Od4POvCMFRgn2Q/28fb65RYx0qkxJxwWkHEp69&#10;IKyK0FdUqiA3UFFF5VdG4BTQgqahIyMLvrdu8W/firrYKIyW5fL/zcBAUQa6dbTDGXFoSQpHU1wQ&#10;VVsw2pKo3hKDYQj3RFWgO8oZVWFeaKTSa6WaE7jZCERLVAAsMUFo5mNJSvTlpWCA0OzLTkJHajSs&#10;/JnZns9x79hRXNp/AG7XbxNux3Ff5r4ynp08gbuHD+PgOtrV1WuwZ4UkddZju+z1sIJKi/ZTwU3s&#10;qoCOkFv7+XdqQU2B3NqvVmLHum2aXRX1JkpOEhaE5GYB5Ue7KlO5tqt9HWROq+wJIUsuyfibY/l0&#10;Od61dZf6eTKmt5vn7uJ7dqyRcULGus24dOIMfF1d1cZK+empqGRH2CyqiQCR+K1qk8cO4H16XoLn&#10;2cfkbI6llgi5+qJs1LCzkOXQ1ewJs+zIpcHNMZ3LkXiQ1wRyKkQd2uG2PJarOStdg4LcpYwmrEzq&#10;wZaMPujHfsTLN98TcG/Q8/INOocn0TE8wceEHcPW0Ye2vgHUNzajiiDyCIiGe0AsukdnCDlCKS1b&#10;Qa7/1QIBOa6UnIDIAbjGxk8ZVgGcsqyEnNTJybicQE5bmqkFVqrIpLQC3Lr7TIOcA5gqfm1Z5edX&#10;VRmp5HJRnJWFQjvgZM5qgd2iipL7pODsa8ipguBPq5Ast6oORfcRcHJMkDlUmwBNKTs73H4LuyyB&#10;XIAHIef+aUyOkHOMxy2HnFYU/ATBHyF3i5ALRBO/JMmoOpSc7NhlqKZVpbXTF2TBzB5QTxWnz0lA&#10;A280Q1Y0TLp4LLzsUupNQizrD4z3rwfww9QQfpl/hZ9nhvGmqYiWK1YpORNtl0DOSHUokJOVRyQB&#10;Ucf22YVTOLONvf+f/gj3u7fxTz9+j79OT+GXsVd4du4cCmLj8dfJaVUTN9fcSmvajAVbK942d2Cx&#10;qZXHtM58bslixaIdco6YY8zKMS/eeUJz3sqwUfHZbJjhBT5lasAEXx8nAF8aDRizGNkZPMepDRsQ&#10;TLuqD4ugqsqmbS1jlKKvoADdhFtbfDxqQ0Nxa/9++N25i66ifL6Wjl5+RhIdtKpt6bEEVQRaUyIV&#10;nESllfk8R+rz+4h/7owMXzd437qKR2eOIuDONSrHW8j390BjMkGWGAFjRADM0YFo53slYdJLZdiX&#10;HU8gRqAxPgI5/M4v7NmplqRyPnsBgffuIezOLXicOQnnIwdxevtWtSafTAlzWrmGkJMyHXYmqwgg&#10;O+Q2frlSKbr1bDd/u05BTjKuAqTtMotBICerkUjCYrVM6SIg11LBbdB2zpcxOad1TmqvVtkzYjN/&#10;vpSaSBGxqL1dVG/7tu3VViFZzd/N8wVyO6nsZI07gdzJ/Yfh7fICwT5eyCPkStj5yZRCGUppEXW2&#10;LBzAExX3a8jJazIWp2VYrcYavp8/o7aUHTU71xLZb9VeaCyKbZmKW67mZN9Vm8yaIOSkPs6xubSE&#10;JBkEcA7QLY/PbuqasSa1D1vS+1HWP0+YEWp9E+iiOmunkrN1j8DWNQJTW68CWWffIOrZe1ebrApy&#10;rt5RGJ56i+auQWTlldKy5qGtfxzdL6dhoI0002pqGVDJrhJwlk6VKPgILkJOZjvoGQI79VjA1dSN&#10;lIxC3Lj1mD+DP4fPm2W8jq1FHn+EXBMh14LqahOyZP9YQq6IvX2hfSxOAU61AjhCjYAroHr7GPb6&#10;OIn/xa5SqSnFFhGMXIYcOyCnAY6gCyfQwuQx2xA/ZFPFZdOu5gT7ICtAauRExbkilTY12a7gJJSa&#10;83iGOLcniCPg4lyfIvSpM7xoVx/euoFIXy+Yy/JURlXUXKMoOtl/lY+l99NTQQicTLxpJTtqLkwj&#10;4JJhKc7GDwTZ3/84j7+8n6E9fUObOkX19ho/E3Y/Tg8TcoOYsspeBoScPfFQTxVnLi1RgJPxuBop&#10;J8lIwb3De3F6C5XCn36P1LAQ/NvP3+OHkSH80/gEcgKC8OTCRbynklukRZ2ztWC20YaFxhYsNbXj&#10;XVMb3tqa8Y5KbonXzBKhtURoLVLJLRoFdAbM8SaY58W90NhAxWchFBsJR55PBfi2tY3Aa8YUbco4&#10;L+6uijLcp+U7vW49Qq9dQV1QIDrSaBcLaWUJuP78fEInmXYzAulPn+D6vgNI8eX35eOB3qJcWsss&#10;9OhS0JGVQBVGu5oepxSZzE/NfHgH2fwOSqPC1FBHdkwkrpw4ikPbt2DX+rXYs3kzju7YhhtHDxGC&#10;D6En5AwhPjCE+qA1KZJwjVXjfJ1Ud62psTBGByGJCv3krp04uNUJt46fQhT/pqRnT+F18Tzt7A4F&#10;OVlTbvuK1QSdQG4TIbdZgc0BN5WAoJqTcTo1zesb2YyaVpWg2ik75IuKoxLcQsBJbZxj4r6Mu8mK&#10;IqL4tslzAkOBHEPG8MTuyvv3btyJvWr1EapDwm0XISiAk9d2bdiuxuX83dwR7OmBZH6uNcXsCGXW&#10;Cp1FiwIK1RlbDTZa6wDbcuBJqHITlXRgp00V11gj48p5KvFg1ddoFpfwapVFM1UJiWRXtaJfxxxV&#10;CcfYnGN8rklB9JOSk3mrWo0cfxfbzy7r2rE6tRdrkrpRNPQDXs39iP6JRQwQXANv3tOqzqJzZAYd&#10;VHYWgVxXHwymRtQYzPAJjoULIdc1voiW3lHoCqsQm1qM3snvMTL3PYyEWgOBZGkg2MxdjE5CTsbk&#10;BHIa/BTUGBrk+JghkGts7kZ6dglu3HzEx1r93K/CRBDaISdRVWVAZlqWsqvFyUlKzRUlaCpOs6oy&#10;/rYMbhLRnyAnSm55+YhAzQE2acWaOiD3ScVpgFMR6kf15qsBLsgXmQSchEBOauSSvVyQRBsjgJOx&#10;OGVb+TiekIt98UgpOYGcZFcfE3Kxvp5oLMqEubJETeNqqCbkKqsYFTAW8PkCSQzoaCkzYCkh7IoJ&#10;uvI8NNVW4N3MGH5emsCPc2N4PzWC72Wi/qsBLL3qU8sv/XluCNNNxbRuMWjNi9ZUYHERf1ahSjqo&#10;2Q55uajOSMXjk4dxeM13cPrqc7TWVeNfaVW/7+3Gzz29eKU34hZB0lRegQ+Do5izNGOWCmy2sQlv&#10;Cbn3tjYqOBujkZAza5Aj3JYMRq0l8FSwl35nteFDWwd+7O3DLwOj+KVvCH+la/hA+/uaF+5LXsyx&#10;7m44TOVze+ceFHl5wBZLFZWdxf9DEhaEti6XwIkjfILgc/48Hp49p7ZA9CEQWwlvSWZ056WjMzuZ&#10;oKO9zEqEiTDKeHQbifduINPdBVWJcbCWl8DD+R6t2jE8uX0LN86exY3z53B0/z6qIaquVatw/8Rh&#10;5LPzqqat1Yd40uqGEbjRyga3ZyYQnlGojghE4ANnXDx+Evu378Clg4cQ/vAZ/K/fwM0De3Bs0yYc&#10;WLcBO6nktsq0MKotiU2SaCDYBHAO0MlULzXN6+tVavtCyabuWL1VQU6ysNuougRwMu4mS5nLONtO&#10;2k9RfU5UdwK5zQwBnKYANciJRZXxOIcFXg65vaL0tuxAJD/DqKAAZVnT4mJgqCqHubZSs62EnIBF&#10;g5tWt+aAmgN0ciwAU0CULKt9LTlrbQnMFQUwVRbzOS2JIQBrtZo1yKnEgwY0h011FAKLonMkH2R+&#10;qgNyKqNKuCnQMeS5z9bHNOOP8X34fdIALlWMI6VjGlX9k6jsGEJt50tUtg2hunMUJU39qCCc2jt6&#10;0cQeuk5vgXdAFFwDEpBQ2gBDay8hV44AWWapoglphm7orV1KdVkaCDYCTgseE3QWqjyBnEUAZmon&#10;ONs1yIla4/NW/rzM3DLcvv2UkGu1z4YQNdehioblPItFFKIkHlrUmFx6SiaKedGLkitSkPuk5MSa&#10;ikVdDrm8qFDkL1Nxy5WcqDcH2CSWH0soS+qAXLgoOQaVXI4E1VyWGo/TVJwAzgE5RwGwUnSi5Fwf&#10;K8jJuFzIE2d43LuJR7euEXLusBalwlqRRzmvU6s0mHlxWSrY++Wlwpxnt6g5cTDrEmHMS0QDz7PV&#10;EHKTo2qppe9nRrA03ke49WJuuEtB7qfZEfx1YQTTzYW0cJFo1UVRCaZBL0XGBXmoykxHTXYm7XAe&#10;arLS4HL2OPZ/9xUOrVuNyd4u/OPMG/zU34vvOzsIuj5kuXjA9dp1LI1OYMbcjBkDLSjV3JKoOUJv&#10;scFKiDXiLa3qW0LunQSB932jFT9Rrf3c2o6/dHbhH3oH8I8E5d8z/mFgBP9jYBh/7upVSYvJRjOs&#10;hLDMcDjyzdeIu3kTpogQVWLSX5SHYdrsEb4+lKdDc2I0ytlB3D+wH4FPniLOyxsh9++jja8N8LPr&#10;L8lDT34munRptK3JaE2PhzVJA1K2pyvSGCW8Zp5cPAfnC+cRQHvs7+qCZ7TqR/bL5i8HcHz/IRzb&#10;ux/3Tp5E8vNHqKSNVaBLDkeHZGIJzy6qumYqulx/Hzy7egMn9h/F/s07cOPwSTw/dwF3Dx7EhR27&#10;+LkSct+tJtwIzxVa4kElGwg3STis+dO3CnRSPydJBiklEeUmkJPEw04CSZ7bKjt40XJKFlVsp6gy&#10;UXsCNLGfatyOAJQEhQDMkZHdQ6sqSk7eo97HnyErFcs58tqO9ZvhQ7uaHBWBSH8/xAQHwsRrrKFG&#10;QCVja7UfISdAcUBteZZ1edtk0JZZahLQ0a42lOdT0ZWp1wSSLQRYW5NdyRFyAjwH5OTYAbnlrcO6&#10;quC5DoXXJu9l+9kf47rwu/gB/C5xBF8m9uFWYQ8KWgeRWlAFXV4FcorqUGztRkJ5I/LqW9Hc1oX2&#10;li4YDI3woV11C0xCYrEBetrZ/NJKBMekIyApH+mVjWho7qPKakcjw/oRcGwbOwkogk4gJ/Na7ZCT&#10;JITYW1l7rrGlF7kF1bh795l6XkBoMrazpQpkK++R99okmdGoJR7SkzNRmCljclIjF6fG5BxqTrOq&#10;Gtzyo8M+gk4gtzzpkGNXciqWQW055P49JSe2NZePc6n0JLKDvKnktMzqJ8hpKk7G4KSNl7E4peK0&#10;xEPI43twl1VpqeRiaG8tuiRYCpJhzE+BhVbLXJyDhkIqNgLNootDoy4B5hzazaxomHMJPd7AVvaw&#10;P8y+wl/eTRN0Y/iBoJMllgRw714P4Of5l/j7pZcKcr35YYRcDCy0vbVF+ajNJ9io5GpzMqDPz0EF&#10;bZv7pdPY+83nBMxOLI6P4S+vqBKptt63teFDSyum6vS0tEdQka3DByqwiap6zBtoPU2i3GhRjWyN&#10;YlMb8JZwE8BJfKC6+4Hq7afmVvy5vQO/dHTir13d+EtPD/7a24tfCL63hOAULctkayuCHj3E3q+/&#10;xNP9e2EMoU1NT0J/KRVcZRlGymTXe0KuQIeOlHjkuT/H1Z07EePhhRhXN6SybaMylRq7vmKtREV2&#10;B+si7DqyktGUHAMb32dLTUA1O75sXy+EPXTGbdrVhxcv4Nmtmzhz+CBOHTmIqwTf9StX8eTBY9y+&#10;eAUndzgh4t4tBTpzdLCaMdGeGatKTmwyqT8+Eh5Xr+IMVdxRpx24uO8gru0/iOt79uIKFemJjVRP&#10;362EEyEnWVUB3VbCTGY9CNxW/+kbtitoV9eqsTepixNY7SaAZFxuO9XbVtmcmhZWZVAJPIGbes0O&#10;NAGijLmpgmHCTVlWwlAAuHvdduzZQJjxnF2EnIzx7VwrKk8D4Dba4NuXLiMvNQXxwcEqISaWVZJf&#10;KvlgV3ICODl2QE57XqysBruPx4ZqBbhmPd9PyMliII015bSwBKHAitBSezsQchroJLNqTzY02luG&#10;A3jqdUJNANdGS9vB98pzbTYL2qWspdmKz34X24H/HtuD/xo/iM/jexDUMA5L5wDKSyuQlZCI4qw8&#10;mGkZyhu7UGog5Fo70d7arUEuMAYeVHKl+lYYm7pQUlqD+LhMZKflwlTXAJutS6kwUWtiU62EmwBO&#10;7OpyJSeW1UhoibXVIMdzCbmiEj3u3H6G+romgq6Dv7ONoHNM/xK720ZoinVtRk11A4ryS1GQmYkC&#10;gZwATkpHCDmVbLArOdnbYTnoRM3pGHliV9l+VHKEWk6YvV0WDshlhhBw0tKmZoZqdlUpORmTC/Kx&#10;W1VJOLh9VHGJAjZRcWwlxKqKkotxeYgo2Xv1CSFHJed8/SqiCTlrAZVcfiJhJnVwVGy58TBnE2rZ&#10;UbAQbo183EjYyWsWqrmGknyl+KZHe/ADrerMSBdmhtqpwFow2deKxbEe/IWA+4elQcy05BFyoWjJ&#10;iSZIM9VmNGJR63IzUUfI1eqyUJ4YC+9r57H7yz/gzqlj+OXtIiH3Ej91d+OtrUklEr5vboYpPh7O&#10;J0+h12zFjJXgq6jGXC1hRwAuMObr9VjUG7Bot6lK0RF07wm6DwTdD/wZf25vJ+S68ItYYcYSn3tj&#10;sWChu4sdUTT2r/oO59esRP4LF1rBBAwWF2C0uhIva6rwsqIMQ1JjV6hDl4ynPX+CG4cOIsbLFy5X&#10;LiPOxRXm9BT08PWevGx0E3C9hbnoLsxBd246wRSPlqRYtBNybekJ0LPjKwryRQpVnZ/zbdy/cBYX&#10;jh3GuaNHcIH/54UzZ/Hw3n1cO3sBR3buwqntWxDz4I5a5NMWH4zWtChGLCwJYbBQzQXevk4FTltW&#10;lMbv2Bm3+LOSfXzw9PQ5HNsg07vWKSW3VUBG0DkRNDImJ0pOQks88HkCTcpFpChYVJeMo4mKk/mt&#10;W/j8FoEcf8YOKjGxnU6EmYBsB0Gnpn4J/AR0BJ4scy6qzgE5BUOl+rZg9wYZ75NjUXdbcOXUGaTx&#10;O0iLjFKQK5RC8SrJjsrsB9rPZTBzhNhPB+gcgFPHdhXXYqy0Q66IHTOBZ+LrogBFiTUQZOZPO+XL&#10;eJyNEBO4Sat26bKrOwmplWuS7QcJW8mmSulVI3+/RcpIJLv6u+h2/Lfobvzn6D58Fd+FjNbXqCuu&#10;QV1BGa1fIQrTdDDWWVAr42u0kB2dvWhp7kBtvRletKtu/rGoMFBlWdpQUV6HhLgcBLv7IzGMNyPh&#10;JTVskiCQxIOEZEIdIYDSICeAo0ITdSbKj4pPIFdaZsSdm09QV2tTKwyrcTs5l8ATyDWKCpRSFAU5&#10;E3TZBXbIyRJLYldjNcCperhPdlUA5whlWQVykYQcLVDuvwO13wLO0appXmG0pqLk7HY1mzeHRFag&#10;DzJktoPdrmqQI+AItgT3pwwNcBJRzx8g4qmzgpzrneu4c+Uion3daFfTYKVqE8g16mJhFZhlxxBy&#10;kVRwVGDymGEVCFL1CeRkovPceL9KPsyP9WFupAfzL7uxSMv60+wg/rrYi39YbMdcaw56dbwhs6PR&#10;WJipCoEFbLXZaQQd27wcFFDVvjh/Ek5/+Fu43bmB//H+HX4aHcb79jba0UZtPM1owPcWMzJfuOLB&#10;qbMYsrZgwtSIsdJSvKmpwXRNLWZr6xToFgg6iUVaWm1MjuqOP+edzYofqdb+3NGBHzrbsdjSogqI&#10;3/XRCRQW4uimjThINZn64B5aU9MwVF6BV3X1eF1Xh9e1tXhFVSGQG6D6bON3nuR8T03zivX1J5xP&#10;wPnUaeh5TQxQrQ4QdP1FOUrN9UkUEHq5abSXyejMoM3MTEJHRgIaEyNRw86ukJ1WipcrAh/cxeOL&#10;5+F87hzunj2LqyeO4/LRo7h29Bgu7tqBR0cPQsfv1RwdAFtiOJrTotEQH4qGlBiEEoBjPVb8Hz9P&#10;4a/zIxjrsiLWwx3ed++p9+9YuYqQE8sqdlUSEBtV6cjqP36DDV+tJuhWYePXa6nmpFxEILdeKTmx&#10;maK0BHIyE0LUmhQLy7FAS+yshBqXUyqOio+vSY2cTOzfzMei3nau0cbmBGq71gsgCT/1WFTgZkLu&#10;NCEXhWx2ZkkR4RQ/cdrSS7XVClyNtK2/hZp6LPsssP0IPjmXgJP9VZvtkKsryoWFSk4lCcRmSvaU&#10;kJOMqiOruryMxLEaiU12zXeATlqV+NAss0NZOo4/+31ECyHXh/8U2YuvaF11beNUNanIDIpDfmI2&#10;4sOTkBKXhbJqM8xtfWq/hw6G7KkaHpeBZ96RyC7Wo5gqrqqmAckphXh09zlOHjqFygr+UbS6AjKL&#10;WUpIRMFpiQel5ARyStHxsR1yYm1FoVmbulFWbsLzJz4wUrkZGzppaTs0yIlttS/LJACVCfyy41da&#10;UiZ0aWkoSklU43COMbl8tVu+ttLIbwEncMuLDCHgtESDwMyRcPiPQlNyn0pJNCXnjxyGJB4kAZEu&#10;G9pQzaX4uyNJICeLZqrlzwk6Ak5AJ3Y1TnZWp4oTyIU8vg8P5ztwvnENkWJXqeTMotTyEqjqaF3t&#10;UFMWNScONpnhQAUnkJPZDg20Y5KFXXo9rGY5LE0M4C3j++lB/DI/jL8u9OGXxWb8j3dWzLdLpX4g&#10;WqgKzXlpqMhKU9nUsuRYVGWno4aKThceCOej+wm53yPB1xv/9uEdfuzvwxKh9JYX21tRZXo93vLi&#10;na+rRtTNW3hw5jwGGluowmwYIaBel5djsrIS09U1mCHs5ginBb5nSTKsvFjn2UsvsrdetDIazZil&#10;BZkmNN/29sOYo1N1bodXfIuU58+oPAsxXqPHG5MVU7TDk+y9X/NGG6OSGynORz9VmWwCHX7tCm4e&#10;Poo4/0DcOHkCD06fQQs7vyGq1eEiwpCgG2CHIDEooKNd7yPoZfK/AE+DnmRh2cEkRaGSKl3KR5Jd&#10;2CE9vIfIR84IJ3CD7t2G5+XLcD1zEh5nCNU7V1DmRwWeQMilxqCBsDNSyYU+uo9IfveDTdX4x+/H&#10;8efZl4h0fYHju3fR8l7Eir/9A9bSlm7+VkpJZBmlDQSajMt9RxUnik4SELIKzDpVFyfTv6RwV6Z3&#10;CeTExqpiYFrZTd9IFlbKPzTIiToT6yrH6hwp9rUnGcS2qnE9wkwrHRHYbWfQxgrkeCyZXFlyKTsx&#10;CXEBgUiJikQ6gVddkKcgZ6GSlnXmNJVGsImFpXpSNXT2Vj0WdVXHc+sJN1FzknioKUMd1bSxooiA&#10;qoPMXW0h4JrY+dl4fTnAJorOATuBnKwRp5ZZUvaVgBPI2VWgLOCp4Ca/k4BTkPu7YCv+c3gv/l9h&#10;PfgiqgNptmE8uv0A109fR7BXOAICYuDs7I6svErU0342tXWju6cfJrONkEuHq18sIuJzEJuQpqZx&#10;JSbn49atp1hJ2VyYX4OWpn4CTIOZA25aK7bUDjkBnyr41SyowE/q5KqqG/H8qS/tKi2RpVupOc2u&#10;tiq4SYjlFYVYX9uIlIR05KZ8gpw2FidKTuarEnK0Ib+FnI6Ay6VFVbEMcvK8UmsMh4pbDjjHNC7H&#10;sTqPkMuUWQ4B3tqcVdrVZCkdoYqTSCTYRM3FE3LxHoScqyyzJJB7hIhnDxD82Bmeznfx8OZ1xAf6&#10;orEoC6bcBIKOMPuo6OJ5nEDwabMcpG0Uq1rAz7+8hBcdldxIG96Nt2JprA0fJjrx03Q7fpmjHZxv&#10;wd8vmvFPH8yEXAYh54/mzHACMl3VySmbSiVXm5uBqswUFPIzenD0ALb97X9HXkwM/s8f3uEH2sdF&#10;XnBveTG95cW2wItosb4aH/S0qDUlCOXffvvICTRX1mO2owtj5TV4WVCE8ZJiTBJGb2gxZ2hP5mh1&#10;5qUImEpwhhflG94grwjoKV7I8+1dyIuIwsEV3+HMujUoCQvFRIMVkw1NmDBY1PStN7S7ArnxWtrV&#10;shIMFuSgJzMZTVTqYVcv4xYVUmpYBG5S0YU+cEYvb0qZMjZSUoBhwk3WtRuS6WTSlhJ6xblUejkq&#10;+guzNeDpUgm8FC1bSlg1yhhbbAhqI/xR7u+FAn63mVTmqU/vIeXxHaQ8vIVct0cw8FpqoQW2UcUZ&#10;afkjnjzDTVrd+8f2oyomCHWJUXC/fhnPrl+H04pVWP13n2MFY/XnX1OFaaUismHQxm8EcDI2J2pu&#10;hRqnc6LKE6jJJH2xqwIhSSpsoyrbLkqNKk9KRnbLxHtRbaLwVsq2h1RvUmYi07bWaWDbRigKBJXa&#10;+wi7bdjDnyvjcQJRmV2xd4sTIqiK44J4fyQmIFr2rcjKUONyElIzp5SbgpnMZpA6OHtSwh7qOQLO&#10;wu/eKlPD6jTINVYWq8SDbDDdRlAJpFpErTE+rjrCWK7kHMATG6tWBybwJMEgsyA+LrckytCu5j77&#10;Y3gT/kt4D/63sC78IaIdcZZR3H3gisTUYtTXEz5to3joEoDErFLUWrvQ1jWIdl6EUkYSRaXn4hPN&#10;VoeklGyqKSsiotNQUG7GvQduyM4qorXtVRZUlJzFruSkRk4W0RTIqVISgZxYWJWIEPARXFRy1bSp&#10;zvdcUVVpUZAzEXIWSyeVWxdb7XyxqwLHuhorEmOpQBOS/h0lJzMb7GUiot7soQBnV3CO+C3QJH6r&#10;3hxgc4RM5ZLnRMF9nLPq66EiyfMF45lScErFEXYquyoJCAJOIoYKwQE5D4HcjRtIDAlCU0WhmrYl&#10;SQcZcxO4OUBnEeWWT9CJwitORwMVSQMhYqkuw8ygBe9fmfHhtRU/vWnGL7Ot+IsCXBP+fqkR//je&#10;hoV2Hbqzg2DLiKAlzIJeEg+6bAIuG9WZaaimqiuOjsTd/bux7Xf/FSXJSfi390t4S6u6yIvrbYOo&#10;MT2tZz2WCLglXsAf6suxQOuR8eQhru3ZjdTAMAw3tmK2tQOvCbSXlaUEUjFelhcSfqV4VU3bWV2O&#10;l3zPa6q6CZsNbaVlCLz7AGc3bsa9fTIJPxfzLZ2YaemghW3DFDvXCQEcz5+kInxFqI+WFtOqyi75&#10;KWiOjUDE9au4sHsPMiIi8eLSJZSGh2BIwEZrNFKaj1GCbYTqYaSKfwtvshHGMP+moTKeQ+ANl7Mt&#10;yaWVZUdAlSug68kl8HTJ6MhJQHt6LFqTomGjyhNba4gh+ML91U75pX5uqOc1ZEuOQ3NGEqEWBc9b&#10;d3Dx0CH4EL61vF6SaV8Drl2Gu4z1bZOdvjapxTYFeNtXraZSkySD2FMpI1mtICfjcjLzwWFPBXJ7&#10;Nu1SmVYNcjLNS2rgHIkJqjwBn8yCEKUnQfipOro1kkHdTmssUNzwcXxPSk5UwmGDjNM5KQDuldVK&#10;NmzDk5u31ZL8hampiA8Kgk729ygvU1MNVR0nFZuATMbpRNkp8El8VHIyzUqDnEzhstaWwyJLLFWX&#10;EnjlkA1tWhu0LKzMbBCYqUUyzf+ObeX3r0GPrzFsdsg108J+LCsR2DHk+LO1cR34Iq4bf4zvwefR&#10;HfCqGkRuqR59w/Oorm7FwNhbFFaZkV9tQQUto62lhxa0hQC0qL1VX9CuJmUUo7LOTAtrQ0h4Muqt&#10;AzA2D6CgqAZNtk7CSBub+2RTBWyMRnvLkLKR5erMQtVYU9eE+3bImRt7+FqbWgq9vb0fsmyTQ8VJ&#10;SUotgRhPyKXFJyI/KV5N55LZDgI4CV2U3Z46QmyqjMHZVZvAbXkoaNnB9ql1QE4DmyPSZGkliSBv&#10;tvZJ+aLi7OvHJdKuCtwcNXKOWQ4yb1USDpEEXPgTZ7UloevdW7h14QKifTzQIOMVvBEbeQM25CWh&#10;KV9UHCEnCYeCZFgKCbeCFFj4uqmsVNXQWQmNmQEzfnjdQMDZ8MNcK35c7MKPS334gfHj21788q4H&#10;M20FtGTBsKVTyRWkQ0+7J4tk1spmNukpqKeqywkOxJ19u7D38z+iKD4O/7Iwh4UWKfY14Z1ZlBwB&#10;Z6gh6GrYVuNdbSXeErIfaEVaY8Phd+YMleAJWt1AApu20taKmXb+blljrrMbb9o6MG5txoDeCH22&#10;DuGPnvL3HUQIbW+mpyc6qQCX2nqx2N6LuSZCToBJKzxjbsQkVeR4XS3Glo3H9eekoyslATG3r+P4&#10;5s1ICg5D9LPnaM5KpULLJuRyCLk8DbJVJRirLGNbhlH+zSO84QR2o+xYhssLtLYsjwovx25lZcZE&#10;GqGXqto+WfapgJZfl0Gll4TmlDg00jXoeT0Zea01JsWgTZdORe+Dx5eu4cHZ8ygN9kcNr5N02t3g&#10;y5fw9PBBPDi0H1d3bMcJQv2gqpmTVYHXYDMBJxnVjV+tUZDbwHbNn75TZSRbZRoYYSWFvNKKWlPj&#10;Z4SSQEvG5CTRIMeyd4TY0s3frld2VvaF2ES7K8+LZdWSGLSpVG6aPdXG7/bwZ+9e54T9m6WYeTcu&#10;Hj2JMG8v5KemICUyAiVZmagtKVKzcDTQVSlVJ3tByJCJsrFsrbUCO7ZiVQk3BTkCTspHGquLYRPI&#10;iYWVrKsayyMQxXISXCrJoMbdRL1pSQZNvck4nIBQyksIOcJQxuPEmoptlSlfouQa7cmMz66VTuJs&#10;+RucqZzBqYpJOFeOItvSBT3VVlWFDd0js7B2j8A6MIFiQxfM1naCqwU1tQ2IppJ77hmBDNrSxo4B&#10;1JtaEB2XicIKC/SN3aiqbyKcBGyizn4NtOWP5XUFOXlewCWtrZuQa8bt288IOTOs1h4NlgRjc3M3&#10;WykdITjl/fxba+tsiI3hFxCbAF1iHArspSMfVxix21MpExGo/VbFOeD2WxXnAFwGL1CtFfXmT5j5&#10;IjVAg1sq7Wkqe/FUAi7FDjhtXwdtMr5jloMATlNyyyDnIlb1IcKo4gRyT29cxRn2+hFUgMaCLBgE&#10;cLJOXH4qGvNpU3VSF8cbqiAVDbz5JMxUcEb2qrJCSSMvotkhM36aasTPMy34MN+BhcUBvJ7qxvhk&#10;J15PduDNVCeGG6jkMkNgTQkmQFPtkJOpXFkoT0uGqSAX8W7P8eT4Yez5/A8KfP84PYmF5kYs2hoU&#10;5N6b6gg6Qo5KbrG+Cu94IS/VlGKxshDvCedZwsJC6xZz+wrcTp+Ax8WLCH8sa+h5EXy+CH72DO5U&#10;rY/OnMK9XXvxaOc+pD54gua0dAxX0862dWKxg5Br68E8ITdracGsuQkzJgvtrQGveRONVZYTXgUY&#10;pN3uz8lEHxVozvPHOLFhHfxpE0tjYtGWLZPpswhDUXJ5fE+RBjl+bmNV5YQc1aQEgTdG2Im6G63Q&#10;VN4oFd8wlZ+sfyfqTkVprgKgtIMEZ5+9FKU1NRE22lMLYWeOi0R7XjYCaJWdz11EwjMXtCTEopLX&#10;RerD+wi7dgXPjx0h5A4Qck44uWETDtCqbpdi329XYxNDpnLJTAetIFjU3CpVGKxmP1CZCeQ0u/kp&#10;UaBN1t+owCVjd2I/5bktKzQwbuVrciwqT+yoZGed1hKYm9mZMfZv3fOxPbCFx1SE+zbtxNmDxxDs&#10;4Y6cpARkxseiJDsTFXmSNJBph1oI8GScTkJgJ89J28BOROCmhcx0kChmB14IW00JIVdFu1prhxyV&#10;HwElsJJW7KdaeJOwU2pNWhl7E+hJgkLmugoQCThRk47kw/Ki4M8O5A5hF2O/bhR7C8awPbkd/lUd&#10;qDS1IzWzHEUEjbX7JSpaBpFdS/VEwLS0EUD6JoTGZOCZZyRi0nmTtVG9WTuQlKqj1c1HNQHXYO2E&#10;iZDT5q1qsRx0v4Wd47FArrGpB3WGVly+cgcVFfxHlSKU1/k+gaacI++zv6deb0NiQhZS4xKRRyUn&#10;kHMoOQGdA3IKcFITx5tPykUU5JYpOAGcptY0BSfqTaCWHiRtoGol0gL9CDYBneyYr4Euxd9LLUGU&#10;xhDIaYDT7KmEqo1zp5KTjaVfPKWKk42ltR30HZB7TBtzfO9eRHm7o5E3pCwoKArNwmML1ZxFrGpu&#10;LBoLCTneYAaqPVljzlherpZgaqSaWhy14M8zTfh+thPvlvrxarILI6868fJ1N8YmuzHBxwP6HHSl&#10;BRNyIbS9aWpFk/q8HFRnZaAsnZAr0qmxwmenDuPgt1+imTf9jy+HCJsGLDWZaFfrCblavDdW462e&#10;cGNv/LauAm/ZQy9VF2GBAFgs0+F9NYFXXYAJ2j5ZvqjS7wUhdB/pj+8gy+UB8j2eoYyKty4wAJ0Z&#10;mWoM743BgrlWAVwfVRwB19qFeVubmi42a+RrRhNm6vV4XVnF86nCqCikfKSf6rObf3tNgB9u7dqB&#10;hxcuoqmoCM3pSRi0Q05gNUr4vqKCcCi5lzUVKsaWB6H3ip+nQPQlz5PzBXwCPYHkSyo9sb7aCsf8&#10;LGlnu7JkYYBUBboWwrY+LVVlY10uX4Y5JhqN4cGokJIi57uIuHEd7qdPwvngflwTyMmeD6uo4r6S&#10;kpFvFeQEbBu/WauU3NrPpTBYEhEyLkdYEVRiLVWpCCEnsHOMr6kaOL4mIBPFpoqBqeLU2nM8V5Zp&#10;Uq9RuTmKi/fQloqaE7jtY4gVFtu6cx2tNO3q8V374fH4ISGXqLKrZbnZqMjXwcTPT5ZEt9RqoFPJ&#10;CFktR8bq7LCTInbZqEZtPUjAqaCKE8hZq0vQrJdSFFkO/VOyQMHKoEeLWFA+FoUn8HJkUaUuzgG0&#10;j2CzJxvUsR1wCnI7EjvwXVIvvkjsxZ8SenBCN4iq/jdUcNOwdb1EU88rdAxPoq5zFFk1BErbIGy0&#10;i3llRviHpuK5VxQikotgbB+CiZBLTi1Afkk9OgcnYG7pg0nZVC0cyyz9FmqO0F7T1JkkHvQE7cUr&#10;d1Fawn+Q9lWdp8bwtPO0gmLt5+kNzUhOzERmYjLyRMnFaRPylVWVxTBpISRyaVNzxZ7aIScT8KUU&#10;JIdwk7q4rFCxqqLkBHai4mQxTC0cgPsEOVkBmBaVcEtlCOSSfGlTJXzcCThZTokKTlb/dZPZDVoI&#10;4GTjGoFbxNOHtKoP1E5dsp7coysXsWfzJoTy/KaKfJjL8tFQVgSzjMvZkw9mKfvIT1LFwTJZXwAn&#10;m9kYqeSsNeV496oZPy20K8BNTndjZKwNL191YVRFJ8bHOzBUn4v21CBYkoOo5NJQR0iIXa3gTSrj&#10;c2Yqu/BHdxFw9SyOfvsFjLosQq6fkDNhyWbEW3Md3lHFvdVX4p2+Au/qywm5MkKuBO/YSy9W5mGx&#10;glGuw0JZNoGXhYXyLMyV52C2QocZAnCyIBuvcgm2wgLM0Xos0b7ON9GSyiT/lg68pU1VSzY1t2Oe&#10;z8lKJvPGBszVGzBTU4fJCkKulDZTZjzwb+7PSkdHcgKsUeHwP3saJ7ZsQVliIlppY/vyMhXkRtlZ&#10;CJzG2Hm8qixVa9q94g34ijeijO/JUk8S41Sl47xBZdxQ2nHeoK8Z41QlEq+oBJWlLSXkCrPRp6Ol&#10;pRLuyU6joovHEH9umIsL7pw4gWxPD9p3qju6gAp2fCn3byPsxhV4nDuNh0cO4cqOHTjFv3X3qjXY&#10;+MW3WM/YRJht+XqNtgcrW8mwrvrjt2omhJqr+t16Na62a63MT9Wsp8BNKxCW7OpWQk0ea1ATKGor&#10;lmiFwAJDeY+UlciO/VIPJ8BUiQfC7cCW3aqcZAdVnmRbD27biWe37yA9JkZBrph2tY6dSy2vE1nd&#10;V8pARKmZeWzm56Rm54iaWwY5BToZhyPkRMFZqPibqOxaZBaEjOdJRlYgZYebmpPKEKA5ILYcahr8&#10;tOWUHCC06rVWPeY5qk5uZ0IrvkjoxR8SBvBfItpxt+I1Jr7/R7T0v4KZ6kyWW5KJ+oNv3qO0sRed&#10;40sooLrzi0yFZ0AcXAi5+KwKtA1NqmWYJLuaX6rH6PR7QnL0o5JzrD4ixw64LYecBjgtMaEeW7tU&#10;2ciVaw9QUkQZ2tSrkhXa+Y6xPXvw59TrBXIZyExIhI5yupBRwAvr04q/sl6c7N8gBb8SMrNBCn/t&#10;QcBl2wHnCA1s/yvkBHAp/lRvjHRCTiLVT7YgFMhRwVGFJXm54eNu+Xa4ScimNbJAZjgBF/5U6uPs&#10;kHtyH4FP7uLmmePYsWENwqXmqigNBsmslmYTRMlqXK7BPsvBkhtPtZVJwFHFOXbsKpepX6VYGG/D&#10;9297MTPfh6FXrYRcB0bHOhldGGI7RtAN1uSgNckP1uRgWPLTVZ2cqpWjmrMUFyI/MhwJLwjiu1dw&#10;csWX0FMl/TzWjzmbgXbVgCVLPZZMNVgi4N4bCLm6EizVFisV947qbalSg9tCSRbm+X/MUnm+4d8/&#10;xXhdkKJ2yxqlxRvL5zlifaX2rrUNc9ZG2lEDVZuUldgY2jJNUni8yItdsrnztXWYqazGFKH+upyw&#10;4Y02RAgPEnLdyYlo5nedducWTq1bj4gXL9BbXoxO/q5hql5ZjXiEIUuwj/OzkuXYX/PmUwDjjSpr&#10;2sleFBN11ZigOpmgOnmtnivncxUqXst5ogQFcuxo+gnQPsJ6gH9DN3+P1N5Vs6O9eeQwwu/eQXsi&#10;wcvryxjkg3JeD8n3biLw6gV4XjiLJ8eP4uJ2J5zevFVtgrPxy2+w9csVcPpmNbYTPlu/WUngfUdV&#10;p81+WMPX1EKatK277NlQpdxE0VGxCeTEku60T81S43SrNijFJhZXrKuM0UkrdlYKhgVyks0V1adN&#10;6SJwCbY9m5wIOikr2YZ9W5xwi8o4KYKOKC0JhewMjWXFqCnQqYUvBWAmfp4NBJiZn4/s2yDKTV4z&#10;E/gS8rhRIFdVTMgVo1FBrpxKjqCScbt6mQ0hik5TYy1UYbKckgNqjiXHPgFNg5lj3TgJKQBu4M+x&#10;EJwWe5b3sz1Ucl8Tcl8Qcn8b1YkbxaMYWfgF7VRizb3jBNwkWvrG0Te+iNrWYZh6JxAYp8NDlyA8&#10;dQ/Fc9rV2NQSdI1Ow2TrUJDLyK3A0OQiWnrGYKZlFbhJwmC5ktMyqxrkHBCUxIQ25Uue64LJTMhd&#10;f4CiwpqPkJNsrMyIUKuYEHCO1UwEcilJVHKEXB57msK4WOTHfIKcAM4BuewIAZw95HE421Cqut8A&#10;zgG23wJOs6kMQi6NcJNI9fNEMiNRQc5NQU4Bzo0qzg43iRgCTmyq7JjvAJyEbCwtkLty/BDt6m4k&#10;+HsQPrSNMjc1NwGGXAJO1FxROkEXr1YDlsemijJtxWAH5CpKMfu6E0tvB2hPqdjG2jFMuI28pKJ7&#10;2cVjQo7RW56BpjhvNNOuWnS0qwV5aj05mbtazws4weMFsvw9EXXvGi5sWAULld6PL/sIOYKmiaBr&#10;rMeCqRpLBio4AxVcXTHe1hTibXU+FZwGuPmSDMwQzlM5CZgknKeoPt8QdpOE3kRBGl7lEXy84BeM&#10;dVig/Z0nxOaMtbSilZjnRTpH+yJge8tY4jlLfG6JF+5iXS0WamswTYUwSQs5VqzDCCEzmJmKXkKu&#10;nZ2bydsLz/bsxdX9B2GWifu0sb3ZqVR8PJfnvyovxATV2ARhNUEFMkV4TVLBTVB5TPJGmuLNMSWt&#10;Oq7GtL4ab+qrGDyH9vW1/F6xq7TBA7oM9BNw/QI6KWWhwpHtFWWssSEuAm1UluYQP+gDPFHM7z/x&#10;DiHH1z3On8HjY0dwZedOHF6znmD7Fpu/+Bo7CbY9K9fgwNoN2lJM39DC8vm1hN2qP31LyMluXhqU&#10;pK5NICezGNSMBkJOZVxXa9O2lMqTtePWaBZX4CbPi11VkBMoEoBb+Xu0GjkBJ0HH9+wm5A5s1Wzr&#10;3k3bcPX0GUQF+EOXEo/8FLoKfg41BbmoLykgzHgNssOQ8TfZ7KahknaUn62Jn1NDJVUbvysTgdfA&#10;xxbafVFxEjZCTlScFLHL2JwqL+FjmfwvS401UZkJ4CQEYh+BxmtjOdzkWK25yJ9jYSclYeDvkxW0&#10;P9sZbcNKWtUvEvrxp5hunMzpx8jS/8DI1BJaCTqxrAK5YVk0s2UQBTU2ePpHwd0zDG6eEXjhGY0w&#10;Qm+I51taupCaUYz03EpCcQFdw2/U0uUCONkF30bgqcn5apYDAcdWA5w9BHIWezZWlBwhJ6uQFBVU&#10;oaW5R9lYydKq4mEVDmC2o97QgtSkLGSLXSXkCgi55UruVyqOcFMhcGOolirOYVUdgPuPIOcAnai5&#10;ND+qONk71NcbKWyTfTyRZFdyCXYV54Cb2NRowk2NxT3XxuIU4B45K7sa+OQeLslaYwcOIZFW2Eag&#10;KcgRdg0FGWr9OHMxwSZqTurnirPV0tGyuY1JJR7KYWW7MNqNuYkuvBpuw9hIJ16NyHEXxodpVYc7&#10;MMXHveWZaIx2R1NSMExZSajLy4aedrUuOxPVqQkqGVIaE4aEx3dwdeMq1Gel4idlVwVyjMY6zJuq&#10;qKzKCB8Crk4AR3tamYt5AVwZAVeUiildIgGXqOD2hv/PFJXdJGOC/8c4/6dZSVRI4oJKaYnWd0Ff&#10;hTle6LO84BfYwy+xZ3/L19/y8XtDDd4x3hN2b/n8PBXDG8LqFcHyMjcLQ4TcYFoKeuLj0BocjMjT&#10;p3Fh0yb433+IQX427UkxGKbqGinRKRX2WiDH3y+Ae8PfOc0bY5ZAm6GCm5GWv39aAEdlMMPf94av&#10;TwkQqUpey+8lMEcLczDKdjA/B4NFeZhoMKks8d1Dh1DN66o/IwmtvObMQb6oYwdY8PQREm4Tcpcv&#10;wt1hVwVyawm5L7/F9q++UXs/yK78R1avwxHCZ+9KqrpvvqPK+5aW9Sus+1pblUSAJQkHsaQy20FT&#10;cpJJXUvwaXs/iKUVZadlYWXDnC0EnGZXHcXACnjfrsMuwk8At8cOO1GDUkIi2dW9G7fi6olTCHP3&#10;QBbFQ2FyPCxUyLX832UHfENZIW0qIUbASXGvLJ8koJPWxM+5QYLPm2T4hXCT1UdkLbkGfg+yU5dY&#10;XquKMjTxO2kh6GSPk0aGJBFU7Zt9zE4Ww7SwkxOoaWstyn7EFailsqxnyDihmY/bLEa0WU347FSq&#10;DbtT27ElqQtr4juxI86G4q4JWEenYB4ipKjkTAzby1kUUi3lVRgJuQjExGcgMjYLT93C4R2Wiq5X&#10;szA2dyIxLR/p+bUYffsXdBN0DVRmkjQQyMm4mtXiWJmkXZu+JTbWxmOrBjxVM8fnBXImnnvj5mMU&#10;5lWi1Q45K4GmXm+Q82T8ThIR7agTyCVmIichSdnVvJhoKjn7eNz/AjkNdFlhYlOl6FcDXDYfO4D2&#10;ya5qkPuVgrNHih8tK+GmAc7eUkEkeUkRsLum5Japt+WJhgi7gpMIJeRCHhFyBN3FQwdx7tARJAT6&#10;KIuqz4zQxt9o76SeraEwg0oukSovBRZeMJKYMArkZJMb9qZNpUX40VSPv7fq8efmBvzcYsHPzWZG&#10;A35qNuInAuqXVjNe5SeiIfgpGqL9YMxMQG1OOmoJOANBJ+U1kYScgTdohtsjXFzzNerSk/Dz6ICC&#10;3LxNjwUL1ReV3KK+FEt1BVRx+ViqIuDKaU8Zs6UZmCxIxpuSNIItHW9KszBdmoOJkmwV41ShrwoI&#10;vUoqP1reBVrdearBmdoyTLN3nyXw5gm2pfoKAo6WmArqvaEKH4zVDG0scL66hD8/j9Y3E2PZaXiZ&#10;lYbRjBQMJMajMzIK9a5uCD5+DNecdqI0Pgkj1VXoSIvHUH4GXpYV4DVvwgn5GYTcDEE2y5ttQeDJ&#10;G2yOMUOoCfBm+ZqCHR+/EWtLhTBWKnCl7S2gVaZlG6JlnrZZ2Mn54fbBIyil4hmhxe9iR9vCz9MS&#10;5IcqL1fk8HuOuXENAZcu4PnJ47i3fx8ubnPC/tVrsIOKbQct6/7Vq3GO9vXCxs24tGkzrjjtwJF1&#10;G7DlCwLu82+wVgqDaVfFfmqQkylatKJUbTLmpsbfpC5OFQFT6YlaI+Bk4r+oP0eCQrOtm7FDVKCU&#10;mxCaYlUFdErNiVJku2/zDsJuO87uO4jg5y7I4b1VwU6vgXCrl8QXvwM91bGFIDPzM5VJ90Z+vgI1&#10;aY1KzRXBXC5jzHl8nq0suU/IqRIpfqZqDI/vt1YXo7m6EI3lBQSeLM4pNvaTYpMxt8a6ekKtioqx&#10;HEbCTPYjlrKSFll1xGxAa5MZXR3NaLNJTZ0en6V2DCChYxTJ7a8Q1zKKcMsAYmg705u7kdc+QOCN&#10;oqhjBHkt/chvaEFJdQMhF4qkjFzEJGTjsVsoHvtGo4RQMrT2IC2nCNFZJajtf4XqjiFYmnoU5KTs&#10;o5mgEsgJpBygUwtpOpQclZ5AThbWtBCODdZuBbn83HK0tvTwNcmoapDTlm8SVadBrt7YitSEDGTF&#10;a2Ny+bHRyIvWIKcAxxBrmkW4ZYYHI1PaCFpUBbpP4VBsAjYB3XL19lvQiZJLppJLEgVnV3PJ3rSs&#10;nrSsMh5Hq7rcojoAF/7YWVlVyaiG8aIPfXgfQc534fvgNi4ePohLR48impA0EnKGrFg05NCaZsdT&#10;vdEiEG5mGZ8T2LEnldKRBlFxhJwUZzaXFeEX2q5/LS/FPxN6/yJBS/svhOG/lhfhX9jj/k8eTyeH&#10;weDvDEOkD0x2yNXnZPF35hLeXiobbMpKQYzzddzcuhZWqqWfFORMCnLz5lpayWpCoZgqLI+QY1Tn&#10;YLFKAEewFTMIuumqHIIsh7YyV8V4qRZjRdkMqiCC+zXb8bw0DGZEU5ElY7I0D/MEn1J5taVUiaV4&#10;V1+GD4YKAo6w05erxwtUBNPF/Lm0i6+zUzDOeEkwDyUnYIBqric8EnqX5wggTG6x42goKMIYPxtZ&#10;yVd2CXsloOONOEkFogBHsIl6FMgt8Maap2WdJ+BkdsZcDaHHG2u6qpLvK6Z6K8BLflZDumwCrggz&#10;tiZkBYXiBkFQ6O2N8ZxsDCbGopvXYRuvQXOgL6oJuawHdxF17TL8CbmnJ47izt49OLeF6um7FXD6&#10;bpWyqKc2rMddgu35gQN4zk7P9dgxXNlBmH39DdZ//q0qChbIyZJMAjmVQCCgZB05BTmZ9WCHnFJz&#10;avoX7aoqPdGec4BOCwfkBHoblT0VyGlZ283Ys5EQ3uKEU7v3wfPePWRFRqKUnZ6xWIY4CDlRc2wb&#10;CDcblZi0y8MkiTO2ZnZykiwT0JnKdDDRmTQq61qGRgJL1cxVF6G5ila2LEfV0TURcjaGjNVJmYlN&#10;Wqq5TmsjZLWTdllxxNqgColls2oLFbnsQyGLy+pF1fFnf+ZWXAw39t5+eXnwK+FxWRUu8vgy42lJ&#10;FYKrKb8rjYip0iO73oRqYyMCQqORkJGDaELluVcYnvnHqI2nDW3dSMsthV9cNhIIpAxbm1rhVxRc&#10;CyEloFMrkSjLaldyCnKamnNATmyoWcbmbL24dfsJcrNLCblepeSUlZVQsJPHLXxPu5q8n5yQrkFO&#10;WdUYpeRkDwcBnUBOAJdFwP0KdPJYJR3YLks8OFTccsAth5zATSAngFNBm5riQ9jZIecYk5NykVhC&#10;zmFTI55p43HhVEqyIoXMVw16dA/et6/ixfVLOLdvr4KcrEZSmRaLRl4URt74ZoLOSsg1CeR07EV5&#10;cwvkGsrKYCyVbd20/VhbCLAfK6vwL6UVDMKurAL/yuN/LdHiXwrL8G/5JXgdFYRan/vQR3nDlJ2M&#10;mux0VSNXn5upssMphKwhPRFhN87DefdmWPKyFOTmxKraJDFAyJkJBqPYzQIFuiUCbaEiCzOl6Zgu&#10;y8Ibwm2GCu8NAThRxaBqGy/PowrS4SVB9orAHZOpVlQ8/QnRaPRzRUuAO1rD/DBJpTfHC36+qgDv&#10;qPLe15VoIcqRjxeqCzBblospwv5NHn9fHpVjTipeZSRjPCMVYylJGI6LQ39EBKqeP4HnsSO4Q9BZ&#10;CLqpRjP6+f+MFlJRUjFMUc1NUU0omPGGEuBJO0clOUsoztYwCLjJigqMszN5WVKAEd4fw7o8Wt1a&#10;TFms/I5dcWf/QZQHBGIijzaWv3+AnW0XIdceHQFTgCQdniPl1nWEXb4A33Nn8ez4Udwm5I6tpVWk&#10;HT28biPObN6Gmzt2wIWA8z1xAn6nT8Lv5Enc3r1T7ee6+cvvsO6P32m77Esh71qCTcAlsCK4xJaq&#10;7KuMy9GGymuSad1MdSezJHZS2Qnk5HmHmtuxiupuJWG4RiAp9Xey14PAb6PKru7ZuA0HCLnjO3bj&#10;4aXLSAwKRHFaktr0yAE4AV49WzM7UmOJKDZCjWGi2jOxMzGXEGpU7gZZ0bqE1zQ7OiM7ugaeL2sg&#10;ChwlESHrJ7bwO2/kdWKjqm9mh9NGm9qmp1qrK4fsC9FMNS/QayAY1Vgg7wMTVaGRv0OVqVRLQbIU&#10;I2slLZ+l0mpkUxnkZCcgr6YAutZGXMjJwaG0DHjV1SHNrEccL8Q0frF5FeVUTBaERCQgIT0X8am5&#10;8PCPg6t/NMKTUmGy2aArqYZHVDpupWXDpbAUluZeNNs0wIllFaAJlJTllLBDzkb16ICcNu2LrzX1&#10;4c6dZ8jKKqZd7VOA+wQ5OW7Vgsd6U5tKPCSHRyPGx1uVkOTx4tJFawkHh11VkLNHBuGWKWG3qw7I&#10;SetQdMtBpzKqyyDnCAfkBHBiVRM8tMyqDN7LOJwouQixqM8lo/oYYU8EcA/gT+Xm9+AWPO9ew/Nr&#10;5/Hk6gWc3b8Xp2hhnt68gtQgbxhprYw6KresOFgIusYcsappvGh48YiSYy/5MWgLmnnR/FRVjX/l&#10;d/UvxeX451KJUvxLUSn+iSGA+58FJRglSIqfX0VlqBvVYhKqswRymahITUQ8/+4c/t/GtASEXDmN&#10;x/u3o4qqREGu2aTG5OYJuQVCbtFYTvVTRFtJu1qjw2I1LSvhNlulo+rJw6xY0LpC2kJRTQUYY48u&#10;06peVZVqJRy02uMlRXiVR0WUkoCuqBA0B3ihPSIAM8WiCrMxZy8/kYztO16ji2xnaH8FcJP5qXiT&#10;n445KsIZflbTVHVTtK1T6QReQjxexhI0gQGoffYEAQTGtb37UBCfgEleq1IaMliQS+uar7Ksb3hT&#10;zBBqYlHfsFU2lrATBfeGN9Or0iIM8/zBvByMVVJpNregjZ+x58UreHroMMwE6hQB95K/eyQlGYP8&#10;/a3hYWiiQ6j3tScdbl5D8IVz8D57Gs+OHVXr3u2jRd2zcjVObNyCy9t34t7evXA9cgTehFzI5YuM&#10;S7jqtA37Vq6EkxQKf7ESm75aSVCtxx5RcgSVWoZJqTQqNj4v07nUNC95zGOxqzJuJ7Vxauklu4rb&#10;+t1Gta/EjhW0qnysLLAqJZHykY0E5wZCbisOEnIHt2zH7XPnEePPayeVHaNO9gbJ1mo1GXIssPtt&#10;mNihNcjm5/yuDHlJCnICpQaGLLXUyM/eRtVulUQEIddcWQBblSzBxOfrqthWoLFCoCnjebL0uiQx&#10;ZJimSA3XNEoWV2ywFJ/zO5QtAwR0aloZO6HPWhrLUZgsU6AiSc4CNHU2wI9f8C1dIXJa6XFb61FB&#10;O5HBi9ysN8BEJRcUnoD4NB3SsovhERgPz8BYREXHoslqQUlFLYISs+FVXo3HeSQsQdVsE8B1K5BJ&#10;EkKUnMOyCtg0yEkra83ZQSfnUMndvvMUmZlFCnIfwaiCkKNa1IJKztSM1ORsxAaFIZSQ0cVGEXAR&#10;vxqLk2zqbyGXHkrVFqaFwE4UnCN+q+AEcg6L6oBboiQapLUDTllVgRxBIUpOykUEbqHPCLWHdxh3&#10;EUB76nv/Ljzv3IDr7WtqNWAv2lW3+3dw9tABHNu9G5H+Xqim/arNiIVJNqrJjoNZQuyrLKapeshC&#10;9ojS8svmDWgk9Gx8/KPFiH9tteAfLQb8M7/of+H3+c+0Yf9krMM/1hCAtGD9tKlZDy6gMOAFf0cC&#10;qjNTlYqTzyyBgC4ID0FlbDji71+D56mDVHUp+OnlIOZaGrDQTMhZ66jmaFdNFQQdLaWhCG/rC7FQ&#10;S6tZrcM8r6VZxnQdrVx9CSaowsZ5IQtMZL6qTKxX9WhUSbJU0hhdxMv8PAwRtgNJseiICMRQYjih&#10;kUyIJRNiqZgvJswYs0VpmKainchJwiRfny1Mx0JxNuap/iRmdWmYyUrFVFIiXlNNDfC7b/Fyh83f&#10;Ezp2Nveplv1lteAq2s+WVkzU66kuy/CSrmac0J2gvZ8k1CbZUUyUC9yo3vjaGFXxlKEBM+3d6KGr&#10;iXL1xPVdexBx5QoGMzP5NxZhIjMdY5lpGLZDriM6Eq0Roajz8YDu0X1EX7sC//Nn4X7mFJwPHsDJ&#10;9RvUopm7V6xSkDtPJXeNSu7JwYNwO34MPufP8dwzOLFuPQ6upt2UHfW/WIEtX8ty6euxf8MO7JJl&#10;0GWqlqg2Ak+KfmXjaVFpSq1J8a9SeBuVrdUKhQWGMnmfkONrsryTFhvU470bpCTFDrlNW2lXt2H/&#10;1u24cJTq0uU5dLLcEqFWTwVtYAdjpCquL8hhyK5vOqXqROWZqOrEljYUZcLE69agS+Rjwo3PKdCx&#10;Y5axN1m2v4l2tYkdYSOBJVCzVtH6EmJN9ZUYbrepchOL2GGeb6Jr0UvHzmteICfr9ZkFhApwmorT&#10;avQq8Fkj/0CZ0J7JL0Ofmw4jL8ZkSy0e5xegvFmPxoIM1GblINw3CPVUaU3WNgSGxiIuJRtZ+ZVq&#10;ty53/1g8e/gChnojistrERafwZ9hgmteIQxWqjgFuR4twyowE8uqIEdYEWYO0GmQs9tVPm8j2O7d&#10;e47MjEI75AhAmaQvIUkHGZOTTC3bBkIvJSkLsaGRSIsk3GQszm5TFeAiP1lVZVcJOAfk0qTol60a&#10;kwv8X8fgHHBbDjmHTU3wJtgIunjeRPGEQ5yHK2IZMbSpUQRcCK2oz70b8CbIPO7eoA29TaDdh/eD&#10;h2yd4ff4MUJcXRHEC8f13l1cYu994fhJhPr4wMResDYjBobMGKXiLIRcQ3YMjNLmiZoTyc8erJSf&#10;M+FmoLprLMzDDx3N+L8mRvBvU8P4Pzts+DdTPf5nfwf+r6Fu/M+BLvx/hntgDvdEwp1z0Pk8R31m&#10;Mipp8+qogGRNvYwAbxRHRaAkPAjxzld5Ux6DKTMF37/sx0yLCfOMhaZ6LFhrlGVdIuiWTGV4a6SN&#10;1BdijqCbrc2nIiqgIirCZC3tsZ7AMFRjkjZjksCd0NfhtYEtrcgELYnMLlAwKaANJKCGUuMwmBiB&#10;l6kxBAeVF53GNIEmMUnov86MozWNxauseEwryFHt8Uaaz0vFgo5AzEnBPP+nqaQ4jMZHoSvYH90h&#10;/hjn/9pBeMdev4KHRw7ze3JDXWYWBusNeE3b+brBgkmLTVnQN7JjmLUJb5rbMdXSgSGTDfVZ+Qh7&#10;/Ax39h6A14lTqA8Iopqkai0owHh2Fl4pyGXgZVqqglxndBSa2HnWerkh7fZNhF64AJ+zZ/Cc3/Nl&#10;JyccXr0W+1etpUpbjaO0q6fWb8KlLVtxZ+cupQ7dT5/G9d27cGjVGhxcsxEb/vQNIfcdtnyzSkFp&#10;z9rt2E2bKVsZSuxYSah9RxUnwCP8RL2ppANDICcZWCkr2cnn1YolDAVHhhPfLxvpqJ8rhcAE3E6C&#10;bvf6zdi9YRP2b96O0/sOIuCFC7LJizryol5HB5CbBkNBFmqpouvzs6AvoLqTJZRE4bGVLS9NdB+S&#10;SDPkJvJ5Ak+uXYJRxuwslVIzp4VVHqsCeElclKCvuRE9NhNkfqvsd2Km+hfAmWR4pkQ6+SIFSklg&#10;WPi62FepyZP6PANVooE/57PSuAjU8EspS0mFnha1Ojsd+bQi7rJzU3M9auOiYMzMQXGmDmU5lJCW&#10;ZoREJiAmMQOJVFh+Yal44RuD6NAE9VpJZT0CY1KQbTXCk5CrtXQSjJ2EW5dKPAjkbKLWFKzYEnZW&#10;q2ZjJSTDKuBrUJDrx/37LkhJziHkBhTkNLBJwsEOOBVSc9eOpIRMhAeG0bLK5jRRVHHhhJuMxQnk&#10;HEkHbRzuI+Co4KQVyIlNXQ63/3+gE8AJ2OI83TTAqXBDDFVc4OOHVGz34XNfrOh1vKD1dOUF7vPo&#10;EfxdXsDv+QteKG4I4LHv82fwfPQA7lRxL+7cwc3z53H++AkEurmjTnrJ3AQqOS3x0Mgb3bGWXANt&#10;q5FKxkjV0iAXCy2BkT1nQz4vqvREtOQko5OvjfCmbw0PQIXPC/RQsb3kRdiUFA2/S8fgdf4g0j2e&#10;EJqpam5qSXwMMgNpxb1daU8TUBjqh6THNxBx/RyKqay+HyXkxK62NmCx2WCHnACO0VCBtwTdoqEY&#10;8/pipeLeVOdhsppWkJCbMFZh0lRHgNRhutGAGbMBs40mtkbMmPSYpC2ZqK6giqLikzq2/EyMZidi&#10;lJB7lUaYEWivswg3Qu1VegxGUyKp9MIwnByFEb7+mufO5CZjITdFxby02VR5qfGYoDIUNTcUG8n3&#10;xlNxZWCpTIdOwi+Fn/vzE8fwlFY24NZdxLn7ID8iFqVxyYwkFMUkUKX7wfvuHTw6dRJPaSNjb95E&#10;Q2g4RnlfTMsad4SbJBpeZWdiPCsTYxnphHOKSn60R4TBRldQyU4s4eoVBFCVeRJyDw4dwdnNW3GE&#10;kDtGuB2iShPQScnIeQLl6tZtuE9r/ejQIRxdQ8CtXa+mfG0WwDE2y/6rVFx7ZMFL+4Y2Eg5VJ7ZT&#10;KTaxrKv5mizJxPO3SvC1PWtpV2lrZftDgeLuNYQaQbdzlbQbsVeKgGU8bp2Uoci43Fbs27RNbbHo&#10;/egh0ikIKnmd1bIzqc5MUqCrZSjo8boz8No18juU1qSGXFLUbnJ6XsN6XpNyXm1OqhpHkzE7Ywk7&#10;azoTC9WZLDjRbqzBcGczOuhGDKVSRUBbW0W4iWMRuMlwDTt3M5Wceh8BaSH8pKPX814wEJTyPgW5&#10;0KePkB0eg5KkHJRTCRUkJKCEF6J/ZRXyGyrheusWEv0JjQwdEvnFNzRYER6djHgquUQqLL/QFDVJ&#10;PzY0EWZa2Vp9I/wiEpHToEdAcRkqCR9JLgjkNMsqSk6znA7IiUV1QE69xseSeGgi5JydXyApKRtt&#10;LYN2JadBTm11uAxwJv6cJNrkEP8wxAWF0q7GUslFEWySVQ1nG064hRJoIQwqNgFaCEPG3wR07OkF&#10;Xg6wSchjAZyCXAAVHMHmUHGi4GKp3GK9XBHv466Ow3ghhzx7ptYJcyWwZMcnd9pQlzuEHQEX5O6J&#10;QIaPiws8nzyBx4MHfP4hfJ49QajbC0RIAevduzjDHjzY01MlF4wyyyE/FSbetOa8dLZJagtBKScx&#10;Uc0ZeHMbeeM3UL2YCDsje9F8wik3xBsV0aGoTY1GaRTtNxVbXpAnisP8kBfsg5xgL2QFuCOPjysI&#10;gUqq+Ywgf2QF+am18KpTkqDjeUlP+f07X0d+iA8+DPXSrloU5JZajFi01WLJDrm35kpCrpyQK1Ux&#10;V1eISUk2SNQUU7nR6plqMW2uV3Cbt5kxxxDITVNpSsHtBG2GlGeMyxgZLc3rogxM8H+fINDHFeTi&#10;qcTiCJAoDBNwo8mRfD4eY+lxKl6lRWMiIw5z/KzmeFPNEfTTGYl4lRiDMf6P4+lUhJmJmMwiEAV0&#10;BPBb+duoNpplNzc3dqgP7iHm1jWEy+rMVHuJVN+Zj++hjN93I6+b4XSp9yvATFERVWU+4ZZLyPFv&#10;zc1W4YCcjMn1xsWilddfI91BLlV62Llz8GM8OX4cV2lzj6/bgOPrN+KMjHetWQenr77Bvm9W4DQt&#10;7M3du/Hg4CGc27wZe1etJnzWYt2fvsZ6UXJ//Jp2dZVmK9dRydkhJyUfO5WSIxBpZSXJIFCTJIQk&#10;JByzI6SOzmFPt3yzBtu+XU84SvKB56zeptTcPtpVWQZ9F1XcHtrofbTR+zZtx9HtTqozjqV7KUmO&#10;pUBKUlFL9V3Nz9rxuJrqW59L4UTgSVvPDlkAV8/vr57fSy071mp2QvX87A2yTJjYWklYEHCt+mq0&#10;GWoIKW0TJ1F7ZkJOkhoqkSHBc6WERQBn5Ptl3E+9TsgJME0CRoZA9LOrVy6gvsYMY30LIdOLpPho&#10;6Bqq4FpUgqyGajhTldTU2WC0tKPWaIOeIAuLSkAqZXtOQRW8AuLg6hONrJR8WAyNqGP4hsQii5Yk&#10;pKwKFVRkqiyEas4BOa2gV2AltlMsqx1yUhjcKEkFO+RaqOScXZBA+9vWMqDO1+rjBJAa7Cwm7WfJ&#10;gpoJCVkIIuRiAqngomMU5LJpXTXAhVG9hdrDAbpgDXJUcRkhgUgl2BzTuDTQadZVqbdlY3DR7i6I&#10;cnuO8OdPEOXuiiiqt5AXz+H39Cl8nz7D87v3cffqNbgRbKLUfJ8/J8hc4EMF5/3kKdwfPoDvs6cI&#10;daf6C/Bn+CHWzwehHh64c/EyTh89jkd37qMyJ0NNnjcQZrLskqGAFwSVWAMtqlJtfM5E8Bl44Riy&#10;4mAqkDq3DOTTZpZSrdVmpfAiy6ANZSsXHHvO2iz2pmIv2JPW83FZYhQVS6QKmZ5WSHufLTVdSfHQ&#10;hfgiz9cFsfcuI5KgW+ztJOAasdhqYZiw1FSHt401eEfL+s5cjXe8bt6aKrEkyYj6QlU68rosGxNl&#10;uZgmTN5Uy9hWHmZoU+cbZZ9Vs7YasMmI2XoqPEJuipCb4MUrZSWSYZ2itZksSMMEbc6ULglvaHkm&#10;aFfHMqnuqG7H+ZyouPG0OIwQegK+CYJvMlOCyo833gRvujf8n9/whpvm5/AmO4UKLBNzBKnMrZVp&#10;aD/VV+BHfRXeU1G+rSGsaX0WqBIWaYXe0gJ9qCDMS0rwhnZ6upAqlTFdSCuen48JXT4mdQK6HLzM&#10;oFUl5IZSUtBDu2rjtVbH7zXp+jUEXjivxtdu7duHs9uoitatx3kqtvNSJ0c7uuObbwm9Tbi5Zw/u&#10;HzqAa7t24sBKwmzVKqz/4husp3pb87nMa6WiI+QEUvvW7+DrW9RuXrJz1y4eb/1mrQKZZFvFnsqW&#10;hQpyUlMnY3bfrlN21YmKT463fL2Wqm2bAp0oOnlNKTnZ68Gu4mRcTpIPh2iln9+6iSg6GNlSoIzX&#10;WRU7jxoZ8kiNU1Ej6+ix06nLJtjY4dRLy+9IOuRaqvA6KVkSwPEa1BNyMn6nEhQCOiovUWd6XuN1&#10;vNY1haeBTbK2co5c+wZeH0aKABMhVk+rbBRLLHAT4EmWl8cSktz4LDIpBi3dw7A0DaB7dA5lhjKk&#10;mqpwJyMHqQ21yCFBe4Yn0dw1hu6hKcKkCRHRCcjILURRpQFegXFw84lCcXYlmgw2GBps8A+NQ5ah&#10;HsGlFagggMwy1kaINTWJbZVxNwGTKDENdI1UdFIbp0GOYa+Ta2qjknvImyw6Be2thBx/lioAVoDU&#10;Mq2q5c9poMqLJwwD/UIRxsiIFLsaYVdxArgQFaLmJByPM2QcTiBH2GWwTfajDfV2RzJveE3JSaGv&#10;J+IJs0jXZwh1eYogKq/AJ7SejBCCSgZi/V+4INTLi0rNC0/vP8Ld67fgReAFEHDebN1lDO7xE4Tx&#10;go/190dcQABiGXE8jvX1QTjf6+r8AHcuX8e92/cZzkgIpQrgly29oUmAJl9uAS8IhoFfpIlfdIP0&#10;hDoCjDeviSpOAFZNi1ZDK1HHm9kgFoIw07PnlKihkqnjY3mtJiuJkItGJXvk4ugQqj8/lMvKLbTz&#10;xdHhKKESrIgMQLzzZfhdOI7pVhuWOpqwQDUn43KLTXq8tdbhXWMd3ptrGQQeQbdkLMNsdS4mS9Mx&#10;qotHV3QAWoK88ZqWeDKdwOEFPscLeLE4H+8ItcUqQqWmAovVZZhjz/yGF/JEHi0g1cEr/o2veHNM&#10;UglM5VOZFadjuoRRnEHQpPM8/kypreONNC5QYyh1Rws7TrhN8EaaIvzfFGVTfWVjlp+ZAG6K4Jwp&#10;4d9AyL2tLsCH2lJGGX6oq1Sw+762Eh/4N71nCOSWykowX1SI2YICzBbTjpeWYJrxppigI/AmdTqq&#10;uhyMZWVhlKAbSE5BB5WcOTgIJVT3sTduwPs8Vdyx47ixZzfObN6Ey047cHX7DqXcTjAOr1mLa7v3&#10;wuXUadw/sFclJWS8butX32L9519/3HBaWlFgYkv3rHVSFlPAtotw2r1mu1JyAj01WZ/qTuatypic&#10;E0Emy6s7UeVp43C0st+tU+UoKpvKc3YRlNIK5ARukngQNbebx4e37cBRhvOli7wPnkEWsShhJ1mW&#10;HKM6z8q0eBWi5CpTYngNxqOe3199FlUdVXgdv5OKxHBen3yNarqaVreO16wsgS7FxEZ24nrpyOWY&#10;172hkNe7hCQweK0I5CSLK8mOelpgPb9XcTsmfq9Gdogyxmfk9yuORrkgcTt87bMcUzWK6HtrzC2o&#10;bWlGSVMtImkdbqbnIqyuFiXNDTC2tqB9cAxNXQOEiQ1RMUlqt/ziGhP8w5LxgnY1P7UE7VLOYWtD&#10;UEQy0vUmeBQUoUyeI+RkVWCtTETsqAY5DVaabVXjbaL4pLyErSQeBHIPH7siOjIJHQpyy8FmD/Vz&#10;5PwuKrlM+PsGI8AnGEmhkYRcJAEnUAv7CLffQk7GFkTRZYRQ1VHByNzTOK8XiPUgXD1dEMM20vW5&#10;glvAU1pLhueTx/CmEgtwc0O4XwAC3D0Q7OGJCMIqxMcPzx48htczVwS5eSCI1lRCpsPE+Poh3p/Q&#10;UHAj5Pz8kRgYhOSQMKo8VzxzfgIX/r/uL3xw96Yz/F29UJpGFccv1MQbUxScUnH5/KLlYuCXKWAz&#10;sSeT1kgwSPKojr1qdZq9txTIMWoJNYHbckshkKvieQLFgoggRiAjmBY2UEUZwaePD0X8vYtwP74X&#10;g3XleN/bhnkquVna1fmmelrWGixZa/HOYoccFd0SbeuMFAAXpeFlZgwq7l3F86//hLhD+9BHKzwZ&#10;6IEpvxeYDfbGQkwwFpIisZgWg0UCapEwW6JyXSScpvk3vk6lTaU6GGdMENBTeamYKSWwqA4lZBbF&#10;VAFtLUH/2h4T7BReU0G8ZjvBG2GCN8Abnicrn8xUUEnyfQLImWKqufLcj5D7wa7mfjJUaaCjqvtA&#10;2L2vpooj0OYJtIWSYsxR0c2VlfHnlGKKz00U5OMVldwYldxodhb6U1PQm5CIFrqIWm8vZD56iMCr&#10;l/H85Ak8PHRYZU+v7NyBG7SkV7dux529e3F5G63g6jVqitc9nnORCu+kKKgVa7D2D18quGlrykn5&#10;yGoqMA1ye9c5qXE42eFrJ62oJCJkTE0gJ0pOJu47ICczH1SpCR9rSQY+JvA2EZrK7vL9DshJK/NV&#10;d6zdoBSdKDmB3Mmde3Dz5EnESCWBnycq2EGWs6OUa6g8hceOIPyqCbpqfm+1hFstwVabRNcQG8yO&#10;NUKDHK+/GnEXhJaMP8u1q5eW17E4FqOUpMh1Lte46uTZufN5GefTiwpkyHEDv2MZ99PLfSIKjyH3&#10;hpwr98Vnld3tKGoyIZNfmIzFlbebEVhShke5JXArKEFhsxnFxkrk1Vaj3GAkTKyIi0tFVn4Zqg1W&#10;RCVoqwMnxuWgVSDW0oGw2AwEFVfhGd9fRrhZGrsINlm23D4ep+yqQMoBObGgAjqBnGZHJfEgkHv6&#10;zBNREYm0q7JXxDKbqgD5KUTJJSRmwc87CD5eAYgKpO2KilaAyyLUBHYOqGWEE3ASAjoZoyPg0kNC&#10;kBzgiwRZIsnbjXaUYHKlOqNCC1R286lSZF60nZ7PXeD9whXB3j6I8A9ElH8wVZwPgqjSfF3d8JSQ&#10;837mRvvpjWgfX0TLeXwt0stTqbYYb28kUMFlRFDuZ2SiOq8AgZ6+8HL1gbdHADxcvKgCXyDQzQsJ&#10;BKDKevPLlN5M9WjyZUuKXr5wftEm3swNDAN7U6PYA8JBMqbSuzrgJq0KPueAnByLlS2n5dCF+qNI&#10;1toL8VfHBeGBKI8Ohs77GaJvnYPH8T0wE0I/DHQoyM21NRByelrWeruaI+gIufcWsa0VmJekQ2Eq&#10;RnmBW12fIGTjWlz93X+Dz7ZN6PN4ihGXu3j5+Domnt3FpNdDzAa5YS7UG/NR/ngbF4p3qdF4R3W2&#10;xJthnn/rFBXCeApBR4X6JofWs5igqySwCKhpgktA9pqwU0GLO15IuDEm+Vhs75sSQo7nzVbmqxC4&#10;TRNy01RzC8qyFivI/WSsws/s+H8y1hB2tXyO/w8h97acaq6cqpOxQMDNM+b4nEDuVZ5OA1xWJvpT&#10;ktCdEIdOWT+OKq6YKj/u1i24nTmNp0eOwnnfflyjgru5azcubd6MWzt24vnxE7hN0B1ftxYnN23E&#10;abGwTjtxiFZx4x++wro/Usl9XDSTkKPyku0LnVbImJyTUmROkjlliJKTVja9cUBOds+XjKrU0Dkx&#10;BHICQnm/gHITVaC8JmDbtZbnEXxSCLxvM382/4ZdhNzuDZtxgKA76bQLlw4cUJCT8eji2HCU0baW&#10;J0ShJD4CpQmRagikjMfljJpkAjA5AhXsLMsJuNLYEJ4Xikra1mp2Wtp1yOuS12tdRjIMOYQXr3cZ&#10;dhGAGdi5C/hEvWkAtAOO17RyKbyGDVSERjXux1bUHdWbvE8SH0beI581dA/A1j+KtiFZN24M7aOv&#10;YR2ZQHHbAFL1VjQOjqBleBi17YRPp8DKhjgquWxdiRqji08vhId/LOKT89Da0Yfmtk5ExKfBJV2H&#10;BzkFKBGoWXsIty7YGGJFBWJqV65l4ciaqtcEcqL8Wvvg8sIX4WFxaG0dhNkOOUcxsIRsXi0hWxom&#10;JufAz4uQ8/RDiF8gUiMiCTMZj5O6OM2qpklWlWpFpnQpqxoShFRCLik4WFnIGD8/hLP3DXB1hdeT&#10;J2zdCLhn8CbofF3cCbMAhPr4I4yKLZJqTJScn6sH3GlFvZ48pfpyhwtbnxceiOA5ET4EHKEWQrsb&#10;TSucFRmGvFjCjT2fLGtUSxVQrstDqG8gAjzlbw+E23N3pEdHIyksguD0QUlyMswi4WW8QSyrUnDs&#10;sfLYg/GLNtLOmRj1GbE8TkB9uozR0aoqi8qWUJCLQmyrAhufE0UnYylVGQko5kWqCw2gcgtHXrA/&#10;8kJ8URodhHoqrHyfF4i+fRFuR3Yhw+sJfhjqJOTMWGhjNBuxaNUg99ZCRUc1966xBm8FcjX5GM9P&#10;wygv5CHamrqLZ/Hi2y9w6as/QB/ki5ep4Xjp9wQj969i4NYZjD24gtdPb2LK5Q7mvB5gPsQFizGB&#10;eJcchXeZ8VjKSca8JBL4N09RfU5RpU4RXtMV+ZipKsKb8nxMEmRTMje2OIvQoyWVY54jsJvia9OE&#10;2SxBN1eVTwjzfWV8TpaCorJ7W1Wo7OqP7NB/UpCrpZqrIeSqlGUV0L2rEutajoUKsdXFtLu0qkUF&#10;eJWvw8vcbAzTjnfFxaAzNgrN/J4N/n7I4TUURHv3jOrn0eFDuEX1dmvvHtyiYruxbZuq2ZMEg0zb&#10;OkbIHd2wASdFxVHhbf7iW6z+/ZfY8MVKrPtytVpLTjaa3vSNKDmC6LtNakxuu9qrgY9FyRFyUhai&#10;jclpdlWmeslu+WqqFwGmbXsotlXKTjapHb5kRRKZ6SBzV0XVybn7ZCHNDWJb5Xla5w2bcHbXHpzb&#10;swf+Tx4ijmIgO9gPxZHB7CCDURITilJGeVw4iuU4NhTVVG0VcVRv/C5LowN4nj9fC0JhbBAq0uLU&#10;dSiuo5odWA3bOnZiMqxilI5dlB2vXemcHY7E4UpqeV3V89qtY9TLsYSM/UkWV5YOI/AULAnFzxqo&#10;lhpa+9HUPcK2D609Y+gfX0D3xAL0nYNo6nuJho4BNHaPorG9j8BqQkxUAtIIsaJKPWKSdHCjkkvL&#10;q0Df6DjB1IFY2kadoQWexZUoFsXW2E0gSemINkFfy5L+WsF9hJ29Fcg1tfXhhRuBEhKDtjY75Exi&#10;Ue1FwB/VIEHHnyOQ8/UMgDch508VlRwa/hFy2WJRFeQkqNqCApEUFIQEtSt4MGJkP4DgCIT7h8Lf&#10;2x9uLm7Kdvq6ecKfEUBVFeLlh6iAEMRSJQrk/GlXVTLh2Qu+7o4wT2+GL9yfPqfSe0FYymN3xPp4&#10;IT08CJUETKMMjlJW12QQcuy16vJyUUGLE0k16OceAC+G+3NPgpggTEtGBP+X1JAImAo1q9ogY3F8&#10;v4Ffpqi2Bt7shgypn0uCkTDQ81jsgZ6QM2aLukuFSXpHST7w4qlnW5fB3lPG7NjKBaYLC0AhP6PK&#10;2EgU0qYWUsVZafuKwryR/uIBshiex/Yg8PoZvO1rx2J7IxYJuXlCbolqbpFgWyLk3jogZ67AXG2h&#10;UlNjeekYjY7A0OOnKDt6EHc+/zsU+nhiziZzRHPxOiUIr0NdMfLsJobunMPI3bN4decsppwvYtbl&#10;NhYCXLAQ7o2l+BC8TY7EQlo05hjT/B+naXdkfG26lOCiEpuhQntDkL0htKZoTycJuUkqPgU9tfpJ&#10;tgLdXFUBFgjheVGCpTKrIkst8vm+poRgo5qjXf3JUE3AVdKyVqgQ2/quuhyLFaWYq6BdrZTFAQow&#10;XkCbSls1zM+4PzUJPYnxaqknK6+zKi9vJN2/D89zVHHHj8P58EHc3rcbT44cwuP9+3GfwHPevw93&#10;9u3D6Y2bcIh29dDa9Ti8cTOV2Ep887efY5WsIfe5rAisbWgju3fJIprbZK4pFZyqkVOQo31dtV5L&#10;Qvwm8aBaGZ8TeBFySqmpsTkqOb53IyEnkJSJ+AI5Jyo6sbUyTqcm6BNyUiu3j5A7vXMXzu7ZDZcb&#10;VxHj8QKp/p7I5/WjC/VTQx5FUTKeG6JaNaZLVS6AK6FCL47gObymcoM9kBvhjQqq9WqCrpJOooIK&#10;sIptHRW7OJJadmZ1EoRgLUPP58Sd1FPt1YoT4Ws1vAaqaIkrqRZrFDB5T/E+kISHDNU4FOFntq5h&#10;BTgbo7l3FE09I+h8OY3moddo6BpEz/g0bD3DjFHYCD1rUxtiouORmp6LkhoTEtIK4ekfh5SccnQN&#10;vkRze7daoaTS1InwKiNKTDK3lHAj6ARyNgGeWVYiEdBpoT3WoOewpEaxq4Svh0eQglxLywBMAj9C&#10;TpWPCOgaGJJdVZDrUpDz9vCHhxttnyutXpBYUikbCUIKVVsC7UM8gZYQEo7YoHDEMKICIxAWQLgF&#10;RSKMISUoAd5UVYxAqrZAnyCE+oUSQmEEHOFGAIYQZH6EoC8BF0yYhhJ+Yd5iS/0RxfB+6oIAQi4l&#10;NBiFiQQOe57GgjQ0Fsr4GsFDaW2gqqrjlyXQqUhPUvAM9A5VStT9mQfSaLMlqZAWzr/P0x+Fyakw&#10;UzWI/DZS0Zio2IySVaVqkwn2Jto6I7/kutQYpeT0BJiErCQiE+31Ygf4e+QiqedzAjjpNWtSE2g3&#10;IlGbHI9KtrogH/a4wailisumVc1ye4ykh7fgf+4IHh/ZiXGrAe+6mxXkFlq15MOitRZLAjpaVsm2&#10;vjXL3M9iTJbTRhJArzJSMcHPbPjOPVQePYyS25cxbami3a3EbG0O3ukLMJceiWnCbC7CC6+9H2Ls&#10;4RWM3j6H8fsX8frRZbxxvY35wOfq9cX4QCwmhWGRN8kcb4oZGb8r0cbbpit0mCbsxMZO0ZJOKtjl&#10;EHQCvBwCkGpOVi0mhCXmK3IxW5KB+fIcNTb3vr4EH/Tl+F5fqSD3A9v3teV4V0O7WkW4lRdSDRar&#10;mCzO0yCnk2We0hTkupPi0RoTAXNwIHIfP4H/+fN4IXV4R4+qFUeeHj0EvzOn4H7kCJx376J93Ut1&#10;t0dB7ggBJ1nW7StW4bvff47v/vA1Vv/pW6xku4ZWdb3a1GaNmtGwlZAToAnkxJ7uWMNYK2NphBwh&#10;KNsTyvQtmeGgSkf4WJ6Tc8WiCuiUuuPP2kRVKPtJ7KdykzIUOU/aveu3q593gPDbQ7t6cPNWBbmT&#10;Tk54dvUKwp7z2vB2RS6Vf2aApzbkQbhJFEZSrUUK3AJRRLgVhvO6iqGSi/BFbpA7ckM9CahoVCXH&#10;0OpGUvWFKXsroBPgOaJK7C7Pq5drWxSflDvxPRLliTwnKUqFgK5CJTR4DkPGm+sEdOzYPzPLzlfd&#10;w2jsGoKVYaZqax4Yg43RwMej8z+gY3QKFp5j6x5Um0tHR8UgITEVFXVmtVOXV2Aisgvq0TM4Dmtz&#10;O+ISs1BubEdEhR5FJpsqB2m0COS0QmBtuaVfg255mGUTacKuiRbVyzMYwUFRaKF9NlDxmRzniYpT&#10;oFsOuWx4evjhBZWQlyttrh9taFiYylLGR0QjLjwasWHRiAmNQQSBFk7ABfuGIpgAC/EPRxgfhwaE&#10;I8iXIKRajQqJJgDDEMrXA8UGE5w+z90IMA8EudOCii328EWYF3+Xl2RIfZSaiw9kb5aWhmb2/O0y&#10;yZg3kFV21SLgLLScDVLMyJtDein5EssJmrjgcP6eKMI1GG5P3ZBGJWehNa3KySCIQxBH9ViVnqZ6&#10;rPq0KBjTo2DOiifgpE4uEeZcgo+wq6W9E/AZ2dPVp8byOJ7wS1SwU5YgRdQeQSdKjhdNSUwYL0b+&#10;vWx1wb5IdX9CRUerERGAXB8X5Ho+Rezdqwi4eIIWawP0/P0/Dndjvp1KrtWIBVs9IacBThIQouiW&#10;zNWY18seqyWYJBheEwJTQcGYfu6KgYuXYTxxFFO0jB/6bIRkFX5orcBSdQ4WqnLwi7WMYCH4dDGY&#10;DvHAhOs9jDtfVupujCpv/NEVTLndw6z/UyxQDczGBmOGn+EMO44ZgmyaKm66sgBvamhhqxkE3hTV&#10;m4Bukp/9ZHEuYahTgFuqY9Tmq7mxs6WZWKzW4W2dA3SlCnbv6wk3tRIKbWpVMdUbIVrGn1mST5ua&#10;jZc5VKu5WRgmyPuSE9AeH43GsCBU0crF3LwB15Mn4HLiJDuIo3hKWxp25RLCL5+D/6njeLx3J+7t&#10;2oEbtK7nNm/BKSq4nV9/hxV/90dC7gus/nwF4zus+WIF1som01Ryjp3011LRyUoikmhQ43FrqMxW&#10;y0oiWu2brA3nJDMepMCX6kwU3KeMqmxQzccEmCx/vlkeU8ntoWrbKeN7BJ+mEgVyW3Fgyw5a1y04&#10;RMidctqJo5s348kF/h8COc/nyA7yRlaglwKdlrwKRJ6ALTKAVjZAqbeiSD8+50OwRaKAx1kEXXFs&#10;CMoSIlAUoym/oqgQZXlFCTra0vgwlCSEoCKFAEwhzAg2gWMFO+FKXutyP1TwubKEcFTwsai5Kjoa&#10;AV29QI6d+2d1LV3Qt/fA0NELI6OurRuG7n7U8DmdvhHNL6fQMjqBxt5hNPePoKOnH8kJSYilmquq&#10;a0BSeiFcvSKQlFWK7uFXsLW0Iz4pE8W1TYimkss3WWGxEmiEnFpxREpFePxbNferoAo02CHnTXUT&#10;SAC10K4K5Boc5yyDnFksLMGZlJJDu+cL57uP4eHqo1RYfFQi4iIJLIItktAKD4pQai0skFAhwAJ9&#10;CFE/QtB+njo3LIaAi4LPC294UFV5s/Vx8aI99UKQhxfVmyQZfJR9VUrO3Z0qjpY0Mhy1+Tq14F+7&#10;FDRSAbRUFsFanA5bURpspbloLJOJxoQcFZn0TqK6ZPA1MTyKQI3WIPfMncpTNpjJUJnTnLgYBdSs&#10;SH6pvEhqk0JRlxxO2EUTcMm0pbSqMi5HyAngBG56AsxA0OmpdCQMBF0Ne78q9o71qXFUfLS1fFwQ&#10;RpXIi1Ii088N6V7PURoVhIIQb+j8XyCbkEt6fBtRty/h3u5N8Lh0Gh8Gugg5rYxkoflThlUUnVjX&#10;RUJu1lSBN7R+b6iEJgj1yUiqLm8/vKFtHb5Adcbf1067MdduwPsuwrGpDH/uMeLPffX4qasaP9kq&#10;8ANV1vdUrD/w/3wX7ovpF854ReCN3DyL4ZtnCL8rmHS5h+kAN8xEBWCaN8FsXhrm7ONvbypoXwm5&#10;yUrCjWCTJZymymhR+Xg55Oarcmk/c1T7js/JUu4S7+tLVbtUU6x2IZvndzlDwE2XFSgVN5ZHuGWm&#10;YoQqbjA9Gd2JcWiJDoc+gDf904fwu3wJz0+exLOTp/D40CGEX7qEnMfOSLl1BdEEnffxw7i/ywlX&#10;t23Bua1bcHrLNmz56jt8+7s/YtUfqeIIuVV//E61AjpRcjJ+tvFr2cFrFdXVduymHRWwyfLlO9dK&#10;8mCTBjmqOG0F4E0KaDLGJskFBTYquS0r1vGxNs9VICeJit2Eofw8KQaWWjk5Vyzuvs2yMvAWZVdP&#10;7RDIbcENQjvokTMSPJ4i1cdVRZqvG/J4PYl1zQsX+yoKTorPCT+CroLXbVlCGNL5fWXxucLoIEIs&#10;HPlUfPnsVPPD/fmeAKUCBXASFYkRKOe1XpNOlUa41SRH0oHQpiZFUOmFEXrhqCQIJbFRyecUCAm7&#10;Wt4Htezgxa181jLyCq2j4yqah16iZZiWc4RKjseWwRGYB4ZhYVj7aWv7aF8Hh5CbmUlgRKCm3oyU&#10;tHx4eIYjOkWHjsFRwqiTSi4dacW1iKs0oLihSS2AKepNA5yMyWnxW7iJgpOQYxPPbWodgJ9fBNVc&#10;oLKrRmVXBWo8z15CIoBTYR+TE7hdv3wLXm60lASDqLSwwEgFNFFpIf4hjFD1WIAXERyF1IR06LLy&#10;ERsRT8sYDK8XXvB46k7b6UFLSri98EEA4SlgC3In5Nx9EExVF+TqiUg/f+TGxcJUlEfVVopeQxU6&#10;akrQVl2INtqndt5ozcVZaKYlsjGssldqnoyTEUIZVFzS49C6JlFlRgTFErqh8OTvT6W9VraUCqUu&#10;O53qMATRfoG8SCJRnRAKPb9oAyFpICANVHPqWAEuBnUpMXYFJ2qOQEuJRQ0lfZ3YA/ac1ez5qtnK&#10;cW6gJy1EgEo0ZNkhlyvWg8/nB3ogxcUZaYzkJ3fURP0z61eiu7oM73raCDgT5pv1mLfVUtFJEHZs&#10;BXSzBN1MA1uLHrN1VZiMjcMiP/sPAYGYvn8HY9fPI3vPZozkJePP/TZaYCN+GWrCLwMW/KXPiL/0&#10;GPBncxl+pOL7qaYA31Nt/Zifih8JvbdxgZjyd8How+sYvHYGg4Tey4dX8cb7Ceb5f8zyM5jJT8F0&#10;aTahRgVHi/qmnOqughZWEhWyRLsdcouE3EfQMRZq8viYoKsvprIrINx4HmOhqkhBTsb/JopyCLhM&#10;peRG+d0I4PpSEtBBu98YHIByjxeIvHUNL86ewbNTp/CIFtX//BmUebigytMVugd3kHLzCkLOncTT&#10;A3sJua04s2UTjhEka/7wFb79uy/UMucrCbhVfxQ1t5JKbiU20IbK/qsCuI1fr8bu9VuwRzagkbIP&#10;wm3nOq38QxIP+zbsgBPtrDZJfzMhKGvFaUkIUYKi7CRRoVYFJghlTG7vBifslRKUFdpc1r0bt/O1&#10;ddi3kZZ1ExUdlebxbdtxhsrz6sGD8L13U4OcryuSvVyQYR+fE9DlhrKTJNh0IV7IJtSqCKTa1CgC&#10;0IeKz4OtLwrZmRZSweWJa+Dz8p58qrwCUYBUd6VxobSkEahkx64gl6pBrpogq2ZbFUe40XVU8rwq&#10;gq5Kkhz8PaVxIQp4AkixtZ9Zu/poU/vQ1DOAFkKstX8QbUPDaB95SZv6Cp0vJQjBgSG09vSipaMd&#10;OVmZyEzJQIO5BakZ+fD0CkU0AdM//gadVIHJyVnILa9B5+QMzJ0DatqVlIYsV3HLIecAmwNykik1&#10;KsgNUsVF0oIGoKWpHyZDC4z6ZhVy/Cla+Z42NcfV09Ub506dgysh5enqRohpQBP1Jq0oOA1ukVRt&#10;8YgJj1XQ83jhCZfHLnB/4qqyqH4EmB9/ltSqBVDJBfA4yM0bgXw+lKBLInQqcnLQYjCgz2pFd0M9&#10;2gm3dt4YHVQKHRU5BFwO2sqz0cIbVEKWM9dsq+zdIICKo5xmj5OdguTIONrnGAQRcl78nRkRYTDI&#10;OFtWksqgysY80f6yWkowL5hwO8SSCDuqNSq3en7xtUnhqOaXLQAT4OmplCS7JVCrobyX92mP+eXz&#10;vKIIf2T5u9nHTPyQ6UvlRtBl8aLVEXA6Xpwpz++p5EPs/WsIvHQSR775E1K93PDjQM8nyDXVY07m&#10;sQrg7DFHVTfTWIcZKy2t2YiJuDjMevrj+8BQLLq44s0NKrJzJ9B85Rx62PNP1RXjl7Eu/DzQTOhZ&#10;8cugBT80V+LHxjL8paMOf22vw89NVHiGEnxflIEf+Bl+yKCl5d85RgiPPrmFvtsXMHL/Mqa8nmIm&#10;jvaYn+2bglSVhZXxuCla2QnZKYwQW1AqjpCrI/DqCxTsBHAqavPUcu4CuUUBIluVpOD735Tk4nVB&#10;JsYZL3WZSskNpCaiNyWeKi4Ydb4eSH9wD74XzuLZiWN4cuwYXE6dRM7zpzBQ4dX5uKHk+UNk3L+B&#10;yCtn4HXiMK5t34oj62Ru6rcE3J/w3R++wco/yX4OVHF/WkkFtxbrCLi1X9Cy0qbKopkCn53rNmLn&#10;egKJCk4WtxRbKq0kFPatd6Iak8cy5UtAJ8eylBKVHYG2/bt12CU1c1R4m7+VoF2VFU0IS6fvxO5u&#10;UWN021auxf4Nm3FYioEFclu34cyu3biwdy/87t1AotczZBBaouSyAr2Vdc2WKYNUajmhvI4DXqCA&#10;Krw0JpjAE/DJDneuSPF1UVMKZTxP3pPMzjUj0A05AsZIXxTFBqIknnaW13QV4Sigq5JrmHCT42o+&#10;J9d0La/7coEhra8kOaSzLmGIsisj7Erigwm5ZgJGFrdk2HhsayaQaDlV8Fjsp4TBaEFtrR5Gg4mg&#10;akRbcyuaeX5qRh5cPYMQFJ5IlfeSkOtDUmom8kvKMTozi5ZuO+TsWVQH4ByQM9tBZyLcjApwnQpy&#10;ep4rkAvwi4KHu79ahcSo14DmaB2hHptaCFdCjgruCHuZyxeu4urFS1RFtJKh0cquimqLCJZxt1D4&#10;ewUoxeT61A2uBNsLhuczN1UO4svw5vt8CD4/gs2fYPPnjRnm5obUkCDU6dLRbapBf0sTepua0G0x&#10;K8h1GWvQVleKVvb87TX5jAIquny0iqojAJsraF3L8yGFvYYcUXEyPhaLSoIqOYqQo5Lz9wyGN21x&#10;dnQELahmRQ2Z8ezF4pAQGIQYP8r5mDBNsdltZ53I86Qw1CSGopbyvYoWQMbmaqXXS5Qejj2dtISc&#10;wM0h73W8GLMD3NW4SW6Qp1JyeUFeVHIeap5ritsDpLrcV5CLcb6GgCuncG7VN7i3dzfmWqzKrgrk&#10;5mx1Ss2puaxNdVhkyFJMc1aqOJucY8GkLhuT7Bzeegfge98gvH/wBHPXrmPy7FnYDh1Av78X/sdI&#10;J34a7sCPg234eagVb9vq8EMXFV6/hdCz4i9DNsLOgHfFGYxM/MDP9r2sQEKYz/LCn6UdGvN9jIFH&#10;19FPi93v8wzjscF4Q9X8hu+RkhLJvspCnlLiIhnWRVm6XV+olokSRffWruw+BaFXnUf7m6MKih1J&#10;jNcF2RjJSsVgRiL6+B10smMxBfmgyOUJIq9fgfvpU2qOqvPhozi/fRuCb1xHmbcXajzdUfTkATLu&#10;XUPElbNwP3EEl522qVV/V/7tH6neqOAcgKNNXfflGqz5fBXtqlZGspqvr6HKc3IkGgg5OXZkQ52o&#10;5LTpWTIBn+dQvcn4mlqhxD5eJ0kHKSOR2PqtlomVxMNuKrk96yWRsVbBUmY97KCt3UeYHqVlPUI1&#10;d3wrldyunbi0j5C7fwvhT+4ryKX5ycZHHgx3ZPi5UN25IJ0w0wV7IIfXUjpfz2SnKSHHEqLmRP2J&#10;CkymIswJ4rkEo45QLJSMLCFXStdSyrZCrl1e22W8duW5cnVdS6IiQsGsNJbWl1EUJTWePiiM4M+g&#10;Kszn48+arIQVASdLKDU1tqLJ1gqrVeaxsuVjCTMtp0VFM2HVgq7OLnS0d6K9tQs5umIFOW/fCLXp&#10;dHtXL+KS0xCblIamzj40NjtsqgNy0moZVYdyE9DJGJyex9KaaEmlbW4dgr9fNNxcfdXKwCZD27IQ&#10;uFHBGWlhjW0wGluQmJQNf+8gHD1wgGrurBrA96N6iA4TlSSD+vw73b3h4eIBj+eecH/uAS8pvGV4&#10;0pb6EHoBAjWC0pe/M8DNh8rNHZGeHmotOik47K4pwoCxGF20M90WI3oIuR5CrtNYp9ouqpYOUXWm&#10;Wq011qKlvhqt9Wzr6mCtqUajLFWem6KmudSmxaAqMxmJkbEEcBz//mDCl71gbJQCnJ6Ak0RDfYps&#10;kB2KMB9/JAeLmmNPlhytxtXqkmKgp0WVjGidgI03nICsRpRdYggvBp7PC8XxvPR6kkGVsTcBXUlk&#10;IHKoiPKCvRXgxKrmEH7JrrwZ3R4hw/UhEmlX/Qm5S+tW4thXX8KamYYP3c1Uc4ZlkCPg7DFvq1dK&#10;b5ZKbpaQm66rwERoMGaorn/08MYPz13x3vkp5q9cw+sTpzBAa9fv9hQvqb7mZUWTZr6/leptsBk/&#10;99nY2vDn4Rb81EVoUm392FSLD+31atWT6cI0qq8CfLBW4p2+CCNUpa2P76Ld8zHqnG/A5PoY3ezl&#10;J2VPiZJMzAnkeL7UyomCe8v3COTkve+kJfgckBNFp0FOK0txFBqP5WUQcinoT4tDV2IUGmWlF9rR&#10;9Pt31Xpxzwm4p6fO0IJuxbf/5b9hzd/+HU5t3gJ3XpfRN28j+sYNtc+D86HD2LtyDVb87g9Y9Xdf&#10;EWyrFOQEairx8KcVnyD31WqsosqTYmBZAknmlYpFVXAj5GSMTvZWdcyCUEXCVHVaIkFUG9WiFBFT&#10;vQngVEuIbVmxFlsZUg8ndXFOq9YToJJd5fG3q7GfkNOU3BYc3bIVZ3fvxGmn7Xhx5ZLaZS7Z+zni&#10;2SEmuj9GClV0itcTZT1LYoKQ7vscaXw9y88V6T60tHQL0oqDyApgR+r9QiUvUqjk5LkcXoOStCiI&#10;pmUVcBFgAjFRaRIlfK6Qr+UThFJcXMnOupSqryjGn+cHQBdBJRnuiewwdtohHsgIcsdn7XJTWhrQ&#10;2diITqsNHbReHY02tPO42WyB1dgAm8kEW0MDrCYLbI3N6OrqQU9XN7o7elFcXIkXHoHw8gpDS3On&#10;GpNLpJKLiktFE8GkllGyQ04DnaPg125X7aAzGQk4Aks2lDYJ6PiarWUQQUFxeOHijRb+LAGagM1Q&#10;38JjAs6khcx+EPWXlKJDkG8YDu8/iF3bd8LtGSEmltMrEL5SWkKYebh4EmieCmySUJBwgM6Xx/4E&#10;XSBBF+zuB1lhOC8qGM20R4O8+AcNheir06G3VoceQq7PakKvzaZg19mgJ+D4OfKzlM+z3WxS0WYy&#10;ok02y62vY9TCVlODxooymAp0qM+RmQxZqC/MRxxtc1hAFIIDI+DD350ZQ8tJpScW1JDGSGFPRrUW&#10;F+ivavEKoynhCbUaWtG6RAFctBp3c9jSKl4QVbw4KuOCUB7DG5AXXGUsrazYVcJOVigpJdyyeWEV&#10;0jLksAcuDvdXSq6QPWwOn090dUYqAZfBizfthTMCqTwurFuB/X/6W8Q8dMZP/Z2Q5dDnmqnaCCWZ&#10;ASHAm6OKk0LhhRYzAdfA1yyEnglz/F9n/bwx98gZ7x4/wvdPXLB01xlzV69h5tJ5DNG6WY/tRvv9&#10;KxgK8cQQ/+e3jVX4aUhTeD+NtGOJ4FuyVdMuN+FdrxkL1nJM6wvwfZcB33c34A2/l464cIxkp6KH&#10;Cjmdqsp39x7cX7kK+XdvYjw3AXPVOqo4qZUjzCTRQCWnAGeH3RItrGRZ37IVwEmiQhIZUmcnNXdj&#10;+WkYykmiVU1AHzsa+X1S4FxASxp19Qo8TpyACyF3cfserPqbP+C7v/kjvmL7xX/9O3zzX36HjX/6&#10;EntoNw+t3ayWM//6b36PFYTXus9XqrG4VSqrKseamtMSD6vUa2JVtxNUO1ZRiTFkoxrZIV+UlyQJ&#10;JKmwb9Mu7KTtlIJfUW2i4EThyTaGqn6OQFSb2kjL5wRy2s/StiKUxTJl+XOB3PZvVmPfmg04QKAe&#10;3rAJRzZvppLbgWObN/3/6PrLJknONUsX1j94x2ygN0hbUqlUoMJkZmZmZmZmZmZmZubM4iphqVi0&#10;d3PP9PQZnrFj9tr5ss66n8hU1+6Z8+E294jwjCSPy6/1kCOaF6biuAg0ZMahJStBxdF2njdia9IW&#10;15Idr4AnkJNqlE6sNIIwM56vJdL+mIyyk9FAk6tLj2X05bE8D7v4Pn3ShFKZjyFGzzGBnBgcoSY9&#10;swO0s45CGjGhNlLH5yoZe0sFbhmozYpFY14imvKSUc/vUcXv98HZ+gxU8cp7tj6H07VZtT3h9mBx&#10;EvsLE9hbGMf2/Bg2ZsewtcTjjgi5PVob42wPTS4pPR8JtKPlRX6od/fQ3tmHyvJabK1uEoqMwWtH&#10;/5vNKcCd18oSIyohNy+QY4nJLfG5TUIuP78aCXHpfN8zDdSWGVFpbbLEkvSwLjOmqhLINfYgMy0H&#10;IYGhMDUyRXRYDBKiExlFU5AaT7hdQO4ccBegk21aHIFI+OUSMNkCxvhE1bt5PNWOs9kunM11EW7d&#10;3PbjjB+K44UxnKwzpq7z4rC8iEPWydqqxuaWl3BAuEntLy7wbziLnVnaHGtTViwdG8bKyCCWhvqx&#10;MNiH2cFB1PHvVZpfifzcEhTmlKoe1dlWiaL8ALWU0NSKMcsPfR+jqgxZqcsrxDgNblqUvaaMMVXi&#10;KcHHK5saYc6r3TivelPS/U7QjVcV8phyvlcNQVeKgRKeSLxqShucRFUxuf7iLPQXUfUJuT4aXhtP&#10;3qbUKLTyRGlOjECRvwd87lyH3Wd/gK+eNp5vrKgVSV4oyM0Tagua9jkpaa/bXsXLnTU+ltkRq3jN&#10;c+l5XTm+TYrBy6hQvIuKwtuIcEbXMLwJCiTsfPCNhwseudjh1N0BW8422CBYnzJ+y127fmI8fjrc&#10;jRdLk/hhfxU/HqziqSzKuTiGt/uLeLM9j732auzy73ZvsAtN0aHIsbGEx4e/h9u/+deosjbDQ1rx&#10;87EOTYeDGNt5XQDuosToJLq+nOjGd9J5QcB9OdCmAPe4p0lB7kFbLY75N9+upCXnpKOFv0e+hxsB&#10;Z4sQcwu1JNLlf/cRrvzmY1z+7SV8zpIBvpf+4g/45N9+hI//Dbd/8TE++90nBJi0w10m0BhHaW0C&#10;vQvISYTVPHcJNz++QjO7BcPrt6Ank+cJOVkF+GKmgpR0GBjdkLXh5DhZ6Zeguy4DhuVGNtLLqpnR&#10;ILDTPCfmJmDT5fvQ/tR8VV2Y8LEBgXoBOctbdwg5bWVyDjra8GNiKogKU21srTS05ox4VU1pBA0t&#10;Wqqe508D4XUBsdq0aNSw6gRo+bIQRgqqeBGtSoliRaKRYGzNp+XxItfNc1T22xl5exg/OxllW/KT&#10;0SYRWB6fVwttrVmgxphcwe9XS+BW0wwbGJ+rMxPxwaPtGTzcmsajrRk83p6Ferw5zZrhc7N4wBjy&#10;gFfOBxvTOF2ZwvHaPB4cH+Nk/wj727vo6OhHYmouomPisDrPyEbD6yX4KkpKsU0gbtEKZRCwzHh4&#10;P67+OeT2sbhAwLHmJHouMY7yeTG50pJGpCRl4/T0CfYP72N3/xTrG/uM1RpwLi1s8b35vquHaG0f&#10;UB0PMgTDz8sP/l7+iI2IVzMIUhlHUwm4901OFSEn0VVZHeNpfW0z6qrqEeXvj3We3EcE2z7j0QHj&#10;zfH8EE4WR3C0MEyLm2dUlVVL136F2/EaizZ3RPOVOlgk/FgHi4yt/NsI5Dbk1mtqob9BAq4X8zS6&#10;2YF+NFY2qIVH83NKkJPGGFlfh3nG1akmmlpLORbaqjDXXKEirtxIJD81S3VCjDN6TjO6zshqIrza&#10;jYrii+pT54d51ROTk6g601DG4zSdDjICvVdOHIKtnVdSgZxUL8EmoBPISedDE+Em69B1MHI0JoSj&#10;PMQHwbq34MnIavrR7/i9K/Cn0z0CjPGUgFOQI2gEeC8Jv9e7G3i5u64gJ+vHvVlfwPdDPfiuKAfP&#10;4yPwJiIM78KCWUFq+zY4CK/5d3/l54Pnnu74xsUFj22tcWhhgl07CxwSsifx4dinYW4nReKsJAeb&#10;tIYzRnpZhv2kpRJTfG04OgBdPi7IvX0NeTevoUL7NrocrXFckoEvu2rxnQz+5f9UQKdpkxvET/y/&#10;/sj/64XRCeTeSqSd7GVM1dwjVgD3pKcZj7ob8bi3GfcI0wNa8zJNeIBRW9ahS3d2RDR/ZrlX6mc0&#10;uCu/uYSrv/2EkPuUgCP0fsMtYXeJYJPBvgK2qwI4guxzaY+THlXCTR7/anIEnAwG/vx3l2hiXzCK&#10;yng4mpgCE+1LlklSN57RjIkzvq1DyPE1geAXssovX6PVSbvbBeBkLTrpXBDT0+P7aVYbkVsRaqv3&#10;lTvoG8s+jdOcj6VNzvT6TTV8xF1WUTHQhytLelibcwgrRs4q6YWX6CrQYgKoZJXy/1VBgNUI6DJj&#10;UcH/TyVh1kAg1ROMZTymhP/LIh5XmiRTxeLRmENgEloNPO9qBI48B1t5voqZ1RBezfmMoqU5aCxI&#10;QytjcRPPY3lNwY0X5hruN+bx3C7NQy1B98GTvQVIPd1bxOPdeTzekZoj7Ag8nryPtucIQc32ASPJ&#10;Ka/SJ3t7tLkTHO0dEGgDSCHk4qITFNROBHK9Q6gtr6TlyC3D1rChVh6ReKqBkYxp+zPIsZZocHPn&#10;kFMzG/jc+tY9VJS30MTScHL0EPfvf4nHT7/D6cOvsH8iY/YeYWvnBGvrArwjBVwZJpJNm4uKiEVM&#10;ZDwSaHFJjK1SySwBXgaBJ4CTmQVybGFOESqKK9FS34pWuQt/cyfC/AOxQhCdLE3jZHkaR4tTOFul&#10;xa7xd6TpHm8QZhuryuZOz+uI0f9gaV7VoYqvC7Q8AdwUducmsa3WsR/FuizjPDqg1r2SSfbTvT1o&#10;qJTBxzVqQHB2Sh5NrgarI92YapapLtWqV0kMTMbW9ddXI0+mkGVkYKSWFnc+/k11KvAYGU80wQgl&#10;bW0XcwZlnNKQNMTyg94jQGMs7ZITgSdaTWIkK0K1p6h2EWk85hVQhpPIfjv3BXKVYb6INtWFr9YN&#10;WFz6GNH8QP9wtku4MarKqiQ7y6peSu2t4/X+Bl4Rci82aXSMq683FvF2eQYvGPOe80T+nif2W9rW&#10;u+gQvIthhQfgB4Lix0B/vPHxxmtPT7x0d8dzV2d87eiAx/bWuE/YHVmbYNNMD2sWhlizt8QKrW8j&#10;0APzLtaYczDHmKU+JuU1gu0gyBe7If64x9/5WVcdYdWIF+OdeDXbi9eMo28JtJ9XxvHHlQn8vDRG&#10;2I3S5AY1nRLTA6rdTjodZOL/l32teEbQPe1vUaA7ba7CNv++U5k0magQFHm7IdnBHk537+LKv/0N&#10;zY0gI5iu0NyucPv57y7T4mSIyGe4/PvLuKKgxi2t7XP1+PPzEqO7omKr9LTe+PT6eWfEFRgTWqZf&#10;SO/oNe4TTGJsBJsRo6VspaRtTj1PeBnR4ExlapfMchBjI9ykPc6QzxsSePrclxWAxfpMaHGmMizl&#10;pmxlOIpm+pcpv6eVrERy7QZs7grkTM9Bp4tkf0+UxEWiLi2R0TUchbFhyAz1QwYrKzIQKWF+SAjx&#10;QkZ0IHLigrj1Q05sAPLjQpAr7bwxoShOjmVyikB2fBhK0+NRSWBWcFuUEo0CvmdlahyhlY5a/p2l&#10;6rJSUJedggoZvsLk0cJqyCEUcxNQlxOHasKxKisOdbk8t2mGHzw+WMETar+q/RU83ltW9WhvCY92&#10;F/Bw57x2F/FgdwmnW4s43t3Fg7N7Cmj9A8NIY1wVyO3wg33AuDrQO4yakjICgB/yjXXIPVUFcsri&#10;CDgZ07ZEmInBaSCn6WyYm5ebRO8ok1vk441zyMVGJOJg/wx7BNoRbe7Bo6/x+Nn3ePLNazz9/kec&#10;PXquxtF1dA6gsboJlSVViD4HXHxMMn+2JMSyErifHJuK5JgU1btaX0V7Kq3GIM1ThpR0tnShsaYZ&#10;XW09iAoKxUhrC9ZGBrAzw5g+Paq2u7OM7rOj2J6bgNx8Y1s9ZvG15eFebEwMEWTD3A5gc3JQbdfG&#10;+1j9miLc5DhZ+36+rxOzPW2Y7Onmz12vIFeUW44cXjQ6qqrU0JJhme4iqzwQZiMEl8zVG6C1Vebn&#10;oTgzC11VMtq7EsM8ZqCsQA3CHKos5BU1CRUJkagkwCoSIlCdzG1iGAoi/XjFDUc9r6BVPKmq+VoF&#10;T8wqnmQVsaGo5VW1MTUW7Vma4SQCwxaecA38mqpwf8RZGcHf4C5c7vLDcfkTbAx14eeTbdUG90qm&#10;ee2vK7C92t/Cm4MdvNnbotnxMS8KcivDt1IzQ3jeVIbvchLwgvB8R9i9iwvGj9FB+Inf412wH43O&#10;Gz8E+uINI+xrXy/anTdeenvge3dnfOvsgKcONnhA4J2Ym+DQxBB7ZoY4ZBw9sDLFsZMNzjxccezn&#10;iUP+TvcLs/CEMfZpf4O6F+wruaPYDE1urh8/Lo3gj2uTCnICuB8X5JaH0l4n82H71F3HviPkvh5u&#10;x5eDraoEcg866nHUUI5FGdSaxAgWGqDmqIZaW0Pro0/w2b/+DS3uD7S3j/H5X3yEz2lwAjexuc+5&#10;FZgJuK58KIBjEWyfSQnszg3uAoKyf5mQ1CaoBEbG177g9gahdJegk5vO6Gk6DMTkaHZiYbJkuSGh&#10;ZkqQWcgwks9uKKgZE2Q6n12HqXRY8HXDKzdoaloE2G2Y09wEiiZ8TwvaoMRcWSLdjN9HIGfOGGt1&#10;+w5cDI3hasjIqnsXUa5OSOL/JyMkEBUZyYjx8VAVG+SDiAB3hPg5I4jl722P0EAXhIa4wsvDCp7O&#10;5gj1d0FKTDDhFol8mnBybBCSogIJvCjkJkTx+Sgk88KXx/M4m+doaXoiygi54tR4vh6JjLhQFNAa&#10;88QY0+OQnxSKnPgAVOcnUgCiUEHgVWXHEXKHG3ikal1TB2usdTxW2xU83CfwWA8Jvvt7NBZepU/2&#10;dnF2yMhKyA0MjSItLQ/RYdHYWVrAESE32D+MqpISnPHYw+0NqNV+FeQINQJuhTFz+RxwCnISV89N&#10;TiC3oHpLNZCrrGjle8cz8kpnxCaBuIGt9V1a5CnOTh/jwZPv8OTr1zh78A1a23rVYN+aijoCLplg&#10;S1SQk0ok8BIJNxlG0kFTExDOzSyiurwGw30j6nFfZz+aalsw0D2E6NAwzDFObhFYO7Njf1YCNLEy&#10;Ad/WDIEnU7cmh9QifgK2zQnCTe4APtqHdW7XRmW/n2bWp7n/5GCXWjpmqqMZ420NGGppRn1FLeNq&#10;rYJcdmoOWspLMdXeiLH6Kkw1yiRmwriqlFWMXkKsvbIM5XkF/GdmoiEvC60FWWjkFa6JJ0GbxAdC&#10;rppXyLq0BIJObmpNSElUSIpALa+QFbyKlstMBp48FbHhNLkoBbw6njASYbv4Hs1ypWTVE3xNEjkI&#10;oXhbEwQaacPXUBd6H/4WBYyaf3p4jJfbS2qNudd7tDeC7fX+Nt4e7uLtAU1vV3phGVflfq204tdL&#10;E3g90YfvmypodCl4yfd+zZ/rrcCOVvdjeCBB54ufCI4fQ/3xQ1gA3tAMXvO51wTgqxA/vPDzwnMv&#10;N3zt5ojHhNp9J2s8cHXAqaMNjrg9DPTBcWIM7pcVqoU3v+pvxnPGVLE4MTgB3A+LQwScjMWbVBb3&#10;ekbMTdMh8ZpR9nuJqmOd+HqEgBtiZB3uwLPBNjyRqNpWg93qQkxKryD/foUEaixt0+jqNVz+t7/D&#10;Vdrb1b/4ULXBff4XBJ3E1HPQXf094UaYff47gZ0mqmoeE2p8TYxNoqoYnjI6vi6luQENY+jVGzAm&#10;gIzF1AguMxn6wVJ3vL+lp0xO9ZAyalrQ8EyuM5ZelkU1CTmCUOfSNUKMZiZtdZe5T7gZE2YCOzMB&#10;Ho+xkBvZ8D1kWSaBnM1dXR5HK2RkFci5GxvDSV8XwbTrWE8X5EbzgpmTiWhvT0TyYhTu5w4fDwf4&#10;ejnDy90e7m628PN3hr2TKUzMtWBlawBPT1v4+zrz8+2HZAIrPMwdYUGuyOa5mEXIpdPiEmmDUUHe&#10;qtL4OIsXlBxehJNighAe7KqOj4vwQXpCKGLDPAlOO8RHuSIjxZ+pzYfHBzKunuzi8fEOnhxtE3Jb&#10;rE08Pq+HhN+Dgw21fUgAPthfxT1eqY/3dnDv6AinrOGRCaRl5iEqLApbS4t8/gATI2OoK6vC6e4q&#10;j93Epqz2K6sDn68Vt0rIrZ4PIfkVchJVF3YJuV0syBCRxX1sbt5DTU07YsITCbc9zM9v8dgtbG3u&#10;Y2N1hxF1Ww172SHwju59ibaOQSQnpqk15RLjBHLxCnCpScztda1qZkN/1wC2+TWVhN305JyC3Ej/&#10;qBoULJBrrBHIDSMiKETd7mx/YZJxc4Jxc/zX7f8OPQ3opDYIu1+LVifbdZnapWDXR9DJEs1ice2Y&#10;7mzGWEudglxjJU2OkJO4KsNeWsuL1TLSE02aRS0nCTpZgFCmwQxWFWKgulS1zcnCAC0lhRii5Q2q&#10;qTDF5x0JtLDCTAzKtK0izX0dBkrzMCyTp7mVMU1NjAWtWclqW58Sq7bNGYkqxrZx287XWjMZAZLC&#10;0Zoeg2bCKNXVhpDTQaCJASw/vwTba1dwRpP98USMjSbH/7cATkqZHCEn29e7a5BlmV4uTuLVAoEy&#10;O4TXkzSq1nK8KErFC8aL17TNtzzZ3/HEfhcZgHcR/gQeQSd2F+6HN2GBeH1RoYF47u+Fr/kheurp&#10;gIdeDrgX4IbTEG8cRwbhlD/747oKPO1pxjPCSWY+fD8usxp6GEcFcIP4aXkUf1qfwi+rE3gzO4Dn&#10;fP37iX4a3AANTmZIEHCj7fiKcPxKIMd6NtCGh50Nqi1uiRY3yA9dJcGbTKOxv3Ob0fQ3uPpbAo5w&#10;U3NQf/sxn/tUQU5F13ODE3tTMZWgk6lbMrPh6u80WznmMl+7zNdufvoFn/sUdz+9ApnZIKuCqPY0&#10;xlKJlhYEmsUdQ74m81h1Nbco5PN6X9C0GWctxeo+F5jxMb9OSp/As6D5GRFYeoScmJt0MNjc0YMV&#10;gScWJ8anR8uTcXISVy0ZX6VMCUaBnAcjq7O+AfysLVS7XDHBlBzkizBXRwTTaP3c7OFgawpbKxNY&#10;mRvCmgnAzt4c1vZmMLIgMO0MYedsBjtHE7i4WsCVZufqYg4fT2uE+Dgi1McZId5OCGUFe7nA18UB&#10;3i5WCCMUkyICkMQLbkSoJ9xdLODFCvFzQmy4j9r6eNESwxzh4k6Qehjjgy8fHOLrR8f4+sGRKnn8&#10;5N4+np5JHeDJ6T4eE4QPj7dZW7hPGArkDnf2cLR/gJHRSaRn5SvIbRJy90+PMTUxjfqyapwxtpww&#10;tmwQcprVgKX2GVf/2eKkZGjIAg1ubn6bkNtWsFtcOsDG5hlqazsRE5ZAQB5gbm4b83Obagn1rc1D&#10;2iCht7ytelvXt87Q3TOuomkCo7NUbAQtpK4ZbTS3saFxTI3PoKu9B5srm6gursQkf86q0ipCTkyu&#10;En1dGsgN9Y6eQ25Qge0CZheAex9qW9MjqlREPYebghpL7h35axFwUmJysh7cTE8rJgmx8ZZ6DCvI&#10;1aGsqBrFeQK5PLSVl0DWzR+lwY03VKpFCWVVhouJyzL1pa04V0FOlnTqUsvcFCiIyUDerrxkNeat&#10;j3FTTdEqzlIzHPqKZRWITLRlpyqwCdQaUuNU1fID20wD7OHX1DIOtHFfoqoMJRGTa5ZoEOQJP0Mt&#10;hFoYw/nmF9D//W9RGBmGPz44VpP23x5oYqpA7tWe2Nw+3h3K8kwbquPh1fKM6mV9zcj6arYfbwR0&#10;/fV42ViMlyXpeJ0ei1fxoXjNesN6Gx2It4zYbyP98ZbAe0Ore0Gjk/ra3wNPvV3wxN8d98N8cBIX&#10;grPsFNwvL8TT9npGzE58KT2jE4ycrO+nGEGlHW5hgDF1GL+sjBJwY8roXsprk9L+JmPiehlRu/HN&#10;aIcqMbmvRzoIuw48oRFKB8dGeT7GMhPRFBGMXB9P+JoY4dZvf4frv/0I1377CSFHuHH/ym9pbwTc&#10;VRqbip+0NNmqfVrb1d+Lqf15SfucAE62Nz65jhsffaaip5lAjrFS2s7MCC8Lwsz6rh5jJsHH1y0J&#10;LhttI6geUsLIjJHVSmLspS8IOgKPADOTyMpjbbUNCK+7ytKMpX2OMLMmMK34XlZ3aYbyHjKmjiXt&#10;gNZ3tQk5RmOC0VHPQEHOSU8fPpYWSA/2RyxBFOPjimBnGwTRrn1dbQk5Y1hbGsKU5m9upgdL7lsx&#10;CZha6MHUUhe2jnzd3hCWNnqwt+f55GjGIvQcTODvZUuoWcDH2YLAtIOXszV8XK0Q4sHY6+mI6GAf&#10;BBCEVuY6sDXXhaOVoTrG3cEcTraGCPS3R1i4C5xdDfDBbHU5lprrsNnbgf3RARxNj+FkfhKny3N4&#10;uL2Kp/ubeHa4g6fHB/jy9IjgO8L94yMc7Oyrjoeh4XFk5RQiNCgMm8sruHd2SnjMoCyPcZWAO+UJ&#10;vr66i1UBHU1OxVVpm5NZD8u0uV/j6i7mFncU5ObnZWjIAWPuKRobe6ifKQpyC3x+YX5HDfyVdjwp&#10;mcsqg4GX+X4dnWNIiktXy4jnpGWjoaqBr69hYnQafR29mOXP1dnSoSAnK5FMTcyiijAeHRhTcVXa&#10;5gRyg70jCA8IxtxQn4KcwGznPbCpx+fg+5eQu4DbxXZV7uotdW5xsva8WJzcOHqytR7jNLXBxkY0&#10;MGKXF9coyElcFZOTFVOHCbehmmJCrkytz9VHC+ulnfUW56CLkKvKzkZOcgYqszLRXZqrlkpSU7IK&#10;UlUHQ7d0x+fQyrIT0SLd6oyq0uYmQKuUtri4CMbWUFTGM8oyDgj0WlgVjI2VfL5eerziw1DHKNvE&#10;ryuPCkSEhSGCzY3grHUbZlc/hynrcHIEP0knxMGmgpyKqiwxuXdH+3hL6L3bXGZcncWbhSm8nRvD&#10;m6lBzcwDgu4dIfK6t4GwK8GLiixld6+yk/AmLQZvUiLxksB7ERuK5/y5vokIxNcE3ldRwXgWH4ln&#10;jNSPGXufVZfgqawg3NtKKNHCZAAvwfWtWBm/z4s5xtGFQX5/sbgxBbiflofxjtBTi2iOa9ajU9O/&#10;ZEwc4SZxVeob7j8bYEztrMF2VQFmGOe7+LcrC/BFvJMjdD/+BNf+3e9wjQZ37Xef4jqt7apYnAwd&#10;EYOjmQngBFzK4gRyH14l5DSlARwjKiPrFcLvsmz5+Is/XMWdT64QbtLhICZ1mzDShSVNzprQ0sRI&#10;LVgQVppZCZqpWdK7ak4IChj1aINichcR1fia9JLqqvcy5/tcQM6K4LS9ow8rGp209+l8ehX6fN6E&#10;sJT3lu9hTuA56RnC1dDovHgu2NkghRYX5+uGEEIuwIWAcraCk4MpXJwsYGmqp0zOgpAzMydAzWic&#10;lnw/G12YWdEaLQhsawLQirCzM4KjkzHNjuXA70MIuhF6Ad4OCKKlhfm5EHBeiA7xQ5CvOyxMdeFs&#10;awYbM31Ym+rDzd4CTtZG8HC1RHCgE1xdzfDBUHgoBsJC0U9zGQgJ434Yevm4i9UbG4OhlCQMp6dg&#10;OCsNs7SLJX4oT7a3aWz38ODeA0a+WRTkFpOqQZjo7yfUjjA/u4xyQu54dwOPTo4Is03WNo3ugPHy&#10;SEXPFQJtXUFqB8vzG1ic3cDC3Brmp1cwN7OMhdkVZWrtcq+JvHKCkBGWhqeZ4UAjFDieA1La99ZW&#10;j9HeMYr42HSEBoaivamVYKM1za8QclPobe/CzMwc2ptb+DNsMRqWY2J8CjVltbS8CQKmEsPdQ6iv&#10;bsJAzzBiQiIx099DyNHeCLXdc5hdAE628nhHniPgpE1u7T17u4DbyjncxOCkFgc61PLNsvCfxNBR&#10;xtCh+gbUl9eqdfOK86qRk5KL9ooyzDLOjhJyshTSiETRsnxlYZ15Ekdl8cEcNOfnqQUD8pPTUJeT&#10;rlYSkYG8XYRcO+HWlBZFsBFQ3DalRRNuYTSzcFTEBKNU7uhPI0rydEJOiA9KYwR6UQRaNMoig1EQ&#10;6odaxpAaWl1tPAGYrJn5kO7uiHArMzVdyZo2p/3h75Di54WfaXNvzmPqW17cLuqHoz2843M/bK3h&#10;7do83tDm3vJC+nZ2FK9l1gFj4itC6RVB93K0DS8GmvCiqwavmivwqq4QLyvz8KIsGy9Ks/E9t9/L&#10;tiIP3xH+3zRW4JvWGnzX3YRvZc24Eekk0ABOwPb8fMml5zLmbU4AR6gtjuAHQu6HlRG8WxrizzJI&#10;k+tXBieAU5DjzyMW92ubXF8jHrTVYE8WRyigISdGoy40ADme7jD/nKD6t78h2D6mwX2koqrMTBCw&#10;qUhK0Km2tnNLkxLgyWONzV3AjUCU4+UxAXhNFstUoBErI4wILpliZSlj1ggcey192BBcEjEdtYzg&#10;omeqzE2sTiKoFYGloupnN2BEWFneZXSVDourX8CWZibPSZueGJ3xlS9gw/exEmByaygDiS/T1Gly&#10;JoSgvUCOgDMnGB119ZXFuRlJD6sBfK0sEOXhihTG9jg/DwS6iFGZwtHeBJZW+rAg2KwIOStrYwU6&#10;C0taJM3O1JJwo3WZ8jkTHmNgSOgSeHZ2+rAjAN2cTeBsT5A60hodjOHlTpPzd0Gwvxv8vZ3hSoDa&#10;WOoTaLQ8TwdY8T3d7C0JQnf4etrDiu9vZa2HD5bSs7CcloWVlAwsJ6ZgPj4BU9ExmGZNRUVjPCIK&#10;Y+GRGAwJxWBwMLqCgnE0t4RHDx7hwf2HmJ6eQ25eMXOwPxICA7G3uEJ4baCC4GvOycZ4fR0ON3eU&#10;TbVUN2J5dAIbi8uYm1pAJ2PkNk1rZ2UL48NT6GjuwDFj8MbiKjqa2gm8eaxxf3JslmDTTOO6AJ3A&#10;7f2SpZxa24aRmJKHHH7vzY1ttYjAwtwyZqfm0NPejWlCrrmpGVvr26gsZvwbm0R1CU1ucFz1sg51&#10;DaKO9tdPyEUHR2K6twu78+f2RpApmLHE2qQU9Ai3C8hJu5tqe5MSuLGWCTaxN1m+XNPp0KnWntfc&#10;3agGww1V6l639TQ5gVwRIZednIOOqgplcoPVpZrFCAk4iZrtNAhpR2uh5bQzcrbnZdLmZBmoNJSl&#10;p6t1vZS5sVozY2lt0crAJHY2pjJyMg4K7EoZA7OCvJHIq2+8rzMSeYVMCfAg6MJRFh2KojB/FNGY&#10;SmlL0ilRQ8g1JNH2wv2Q5emMWAcb+BobwUlLboxM2/iLf6NWIP75wQltbotw00RWsbkLyP24vYEf&#10;1pfxlinh3cIM3s1N4O3MIN5O9OPVaA9eEUyyttvL0U51k5kXg614xXrJiPh6oAVvCJtXI214LVvC&#10;5yWj6EsCSW5QI0soqUU6ZWaCLJw5M4DvpZ3tHHKy/5IweyuAWxrBW8LtHS3ujQBOYDihAdw3/N7S&#10;fic9qhdR9bEArqMGhw1lWJbpRGK7MRHI8/WB4607+OLffYgbMqCXBidR9bqMfztvaxOLkw4F6UwQ&#10;M7uIpAI2mXwv9SvoZPCwgE6O4/NffPS5ur+q1W2JkNJOdhumBJ0lS2DkwMgp4BHIOeuYwFXfTEVR&#10;6TWV6CqdB/LYUEB1TZ7TgsHVGypyylAQgZxqpyPQzPi6PWPqBeSkLU5gKVsBpi2/vxkN0OKL27DX&#10;ZjzUJVAIOXeWr6UZwmlvMT5OiA1wQzTL3c4YVgSWseldmhvjNeOpJYFmYUvAWenChAAys6bREUJm&#10;VgY8hsea0ECN+P52hnBxNqMFmsHb3RqehJs9v9bRgcBzIvAYbW1tDGBtqwc72p6Lixl8GW9d7E0V&#10;5HzdneHHn8XOTo7RIeRScwm5XKxmaGolPUdt1zL5mABcIQCXUjKxmJSBpYQUAjAe+5NzuE/AnZ6c&#10;YmpqFiWVNQgPj0Z2UCh2JmewSaiVZRWgkTbUweePllcxQ2AVJaWhNioWK4OD2GBklHXZatPSCYUp&#10;LC6soTg9F3N9g9jf3EVrYwvGevpwQuhNjM/wdVl95P35qn8OutWVIxVXSyvb0NjUTVvbpr31YGZq&#10;HvMzi+hp7cLc7AKaG5rOTa5CmZx0OIycx9WBzn5Ul9epITBRQRGY6O4g4EY00ZPg2qChScm+anc7&#10;f/zPz2us7aIu7E16U+U2aWpLyInJTbfVq1u59deY/qWIAAD/9ElEQVSVq6Wa6miUZcXVv0JO1qab&#10;aKlDf0WRulVgv9wUuihbdRiozoJM6RQg5Ai6lpw0lKRl0OYy0Jgl7XGEXXYKmtPiVTWlxqBRYmqy&#10;puoIq9KYIGSF+fEK7AA/W2ME86oY7+eKfBnvRbAVRwbx/+mNdF4VyxlrK+NCUR0XjHJCrjCAccHO&#10;GsGWFvDQ11X3Jrj9b/41Ai1N8epkD68Pt/B6b+vXXtZ3R7v4kdD7aXcTP2ys4se1Jfy0NIcf52h0&#10;UyOMrQQOLxJvJwbwZqJPAzva2IsBAo6we0XwvCZ0Xk8ShKpk/bdevJDJ9gSTMjCJmpMEndT0AL4l&#10;5L6bYUyd4j7r+1mClEATk3u7OIzXElEFcDS878Zpf7RItYowAaexOXlOelVb8aCb6aWlEluVjKky&#10;t5cWVxkWou6sdYvWdlPaziR+EnKyiu+1Dz8joARkEkkv/wozqS+k/nCNpidR9JqqX0Enw0l4vBoU&#10;zMc3/3CZkGK0FGBJzyZL4qaZ2JSOoTI5MSvbO7rwNLSEHc3NgPZlcUNWDSE8CEAjGpohy5xwsrql&#10;BX1anIyzs9XSIewk0kp73k2NoRGaYobS1mcoMyKkPY7HCORs7tC6+B6a76etTE7a5dyNTeBrYYow&#10;RyukBroiMcAVsbxghjJe2lnz5yPQzCwZm60JNRt+T0LH0OquKiMbLW75M/F1XZM7MDYn6My1NTC0&#10;oQHSAm24b0Po2dDoLAlIec2GkDMjJA1MCHQzQt6O56C9HsFoDjdanR0N0opfY87vZeVIyK2m5ePX&#10;ImTWM/OwnpVPyOVhTWAn8CP41tJysJ6ejbmkFBzPLOBExskdHDFaLqCythFR4XEoDY9RkFtb3yHA&#10;ctGbmIapxAwcL65hen4ZlXzPPj63OcBot7qN0qxCVEVEY6mfkODXlKRkoTo6Abs0QRmzVpiYhHWC&#10;aXJ8FouLjLTnSyxdAO7PYMfoOjjMONo9gfqGLnS39aGrsQOLM0sKdD0t3fzaVUKuVQGwoqQSYyM0&#10;uUpGxoFx1JTUYqBriI8bMDw0jsjgcIx2ttPkprAxPYp12pqAbeM8km6Oc59bAZ2CnYyHE3MTuHGr&#10;QCjj4s6tTt0fkqXa5HraMNXagCFaXDdNraOqUsXmkqIaFOZUIpNxtam0EOPNNegrL1BDQuRGz115&#10;WWgj2JpSE9XQkDpuG9KS0JKRgtosRla5DwX/P3UptDZCrS4pGtUJjKa0tkoZLiIVHUxTC0ReuA8y&#10;Q3wRxegZYG9O0Jkiws0O+YypZYytpbS5zABvJNH0iiJD1FCT0ig/xlh/lEcEIcbeGgFmxvCUG7Dc&#10;+gLGn9Jg/n//Cr0lRbS5U3zPaPpyZx2vd9fxw/4Wfibsftndwk+b6/hlfRU/ryzip8U5/DA7hR/k&#10;RjHTjI805jeTg4QZQccI+2K4Ay+GaHYE3muC5xUNTWYgvJSSOaXcyn0dnvNvL8amrG1mmIAbJOj6&#10;/6ye0+ReySDf+SG1fSEA5Nd/qwB33oMqW+lskDY4bgVwYnHHrRXYqS7CgvRQ86JRFxWKEAsz6H74&#10;IW7//hPcJtBu0b7E4MTGZGqWgEsi6FVam+yLvX3xkQZoF3C78fF1tZXOB2mHk/FxEmOv/kGzSKb2&#10;J1cUXJRd3ZLlk6Thn0bGx64GpgpuNrQ8Jx0DeJtYwJIwMiWcbG7rqeEgMsxE/8p1glHa2wg+AkyG&#10;jNhI29td2pMcL+1xn18nOG/BQctAAdWUZicGp39ZbE7s8S4cdKRN7hbf5w6P0SLkDOBpagZPExP4&#10;0eT8rUx5caT580IYIbHS2w5+XjYEG6HlZETg8OutCVA7Qs6G8LXjz2dH+DkaQt9KG3pmd6FvTtOk&#10;3elYEHzcqrLSUa8b2ugRinowttWHGQFmRgM05evGhKeJrS6s+T42ND07Wp2FoxGPI1Qd9fi9GVfX&#10;0vOxnlGANQJOgCaQ01gci6BaS89T+yvK7nIwn5yGQ5rV2b0HOD06VuAoLKuGt1cgiiNisDsxja2t&#10;AxRnF6InJR2z/NrD+RVMMTbKTVlGWRvd/eqYyrxSdCelY72PkW9zHxWZ+ejJyMP+8qaCXFliKtZm&#10;5jE9OY+lxU0FOan34fbrljU+voyRkUV0d42ho20ALTJspKoRMxNzqCquxCx/7hr+rPN8XMlo2NPe&#10;i+oKDdyqaFE9bT2oZaQepNlFh0aq+6NONNcRNnUYa2nCSEMdRup5fHUFBmsq0VclK4OUoKs4D91S&#10;hXmMizloL6Bx8XFPeRF6K4rRx2NkyMdAbTkG6yrQx/1WRtCmgiw0F2ajvjBfdYQU5VchP7eCkOPj&#10;zAx+bRE6eVxjBq2NttaalYb6lATUJsWhOikWNcmxalubHIcmRtaStBRkxCeom15XJESpNrYSVmFE&#10;MLKCfRDnw5jp7YS0QA+k+LsjwdedJ6QDgpys4G1jjBBnaxTHhhOMUcjh8Uk+rojxciT4ggi+EJRE&#10;+KI41Bv5gZ5IdLVHoLmxMjkXbS2YX70K7d/9DjY3vsDDpXl8v7OBF9treEPQvdvdoMVt4ZftTfyy&#10;tcFax0/rK/h5dRG/LM/jp/lpAm4C72bG8W6WoKPZvZ1mlCS8XjKGvubF4g3rlViezEIgzF4SXDJY&#10;VzoL5G5d308PEVzDeDE3qtamE7B9zddlK1b3fJZfM6eJrC8kxhKSXxNwTwkygZmATupXwDEmP+5t&#10;wklrNXbqirFUko3RjCQ08u8QYWMGfUJd+9NPCaLPcFdW7aV9SVz9/PeMrGqalnQeaIaIXIDtYitw&#10;kyWUpC4AqOl1ZUz9A62OsLtGUIph2UskvUnAscxZAjmxOGddI2VdDtr68DQyZVw1gDnhJB0S0nkg&#10;8BLIyTARM8ZbBUuCTszOnoCzkfY6Hq+OkzXjeIyTDiFByJkRfmJxshCAMWOsWKS0wwngpKzlMaHn&#10;ZmwML1NTZXIh9lZIcHdCeVwIsiN4XvlYIzrYCfZOhJAjozGBZu7A38XZEEYOujCy5/chmMydjWFI&#10;AGrRyKQMCTFdi7vQE8MjFPUJST1rLVX6ND8DWz5nzZ+PzxsSmPp83pDvZeJIaDO6GtoZ8RhjGDjo&#10;w9iZJslSkNvILNAYHGtDWRyhRsCtMMquphF6BJ1AcIPPLxJye4PjODu7j9PjUyzMraCsqoFxNR4l&#10;kbHYGZ3EwcEZyvMJMEJunuDaY1ycJQyrsvMxLt+HMXJn5wjV+eXoT8rEZtcAdrb2UZ1bjKGsIuzP&#10;r6GPz1Wm8rW5JcxOLSjILcwJ5P7c5N7fjg4vYKh/BlPjK+jqGENTXTvyk7IIt1nkpORgcmAChQR6&#10;X3M3qgoq0FBer5ZEb65rQymB21TThIbaFmVyMrg53N4RGfYOyLCzQ6qNHdJYGbb2SLG1RYyZOWLM&#10;zZBuZ48kc0vEG5sigVe2eDMLJPBxHF+P5WOpGGp9JE+IcBNjdeOSMDMT+OjpqHXEfFiBVtYoyS5C&#10;cUG1Wj8vO7UQ3vx6TyM9xLg5IsHTGckyZcjLFak+3Hq7IsXbRVWilxNSPGWfxwT5ICUuESnRcQhw&#10;sIaXpSECHS3hY2sCD2q+HeOCq5MxAlys4GqmD1tjbdiZ8DkbfmCMteBubYT8mFAURAYige8bZG+h&#10;3iPSzR4ZAR6ojg9BWThBR8hl8+cJNjOCp7423Pi7mF29BsNPP8OVf/WvkB0ajLfH+3hJyL0VyG2v&#10;40cBGy3uZ4EcAfgTX/tlU0C3wOg6gx8FdHOTLMJuVmDHmpEe2BGaHeOlFOH3SnpkZ4bUODvpLJDx&#10;bC/4nALc7DBhNoyvCcL3IadAx30Bm6wlpwBHmH1JqD2jwQnklMmxvuFzXw7ItK0GnLbVYL+hHOsV&#10;+ZjITkYb/zbZNF+nG9eg/8kl6H/2ObT+QJNjzLxFg7smbXEfsWS4iFjc7zTtbhdguzA3gdsF9C5K&#10;M37uyjnkBHqfqd5RgY5YnCxcKTFVrE5g5HBXF04EjwuNysfUgnalDRNCSfWO0tQEVEaEpLHcHIdQ&#10;EoszlZVGCDknAlJMTkGOkdaEz0tnhoueCSMvv58aPiJLMQnkbiqDc9I1UICTfRv+LA46unDQ1VWT&#10;9AVyEc52iHG3R3FMIApj/ZEY6Ii0aC/ERLnR3hi1HWijbiYwdDWErrMe9GlYRi7G0KPl6TBq3iKs&#10;tBg7DZyNoCvwIgj1HXgcXzMiDA3sCT8CTtdWC3etbkObJiilZ08Iih3KcfYG0KXZ6dnQBmly+jQ5&#10;QxcDfLCRXaDAtpFD+GRroupqhkRXibB5v4JuPV1je0spqdgfGMW9M5rc8RkWZpdRQ2NKJEyKImKx&#10;TUDs7h+hJJ+Gw/g5TwPcn57Dwsomyvn1YwLL9m7s7R6iMr8CvclZfNxLkztAOT/oA4ywh4y3A/1j&#10;qErNwdb0vIqcElfnZzXtcu/3sr4PufHRJQwPSCfFHvp6p9DS1Iu60npMDk8in9CeHZ5WMOljdJXB&#10;wE2EnLTFNde0oIzAlSlh9dImx98vJjwaKa4eKHfzRKWrJ8qc3VDu5IYyVomzK4ocnFFg54ASJ2cU&#10;OzqpKrR3Qr6dI/JYuXwtx1ZT2Va2SLewQirhl0gIRhubIMLQCKEGBggmIEL5WmlWMYrzq5FLyOWk&#10;FCLQWlayMEV5QjQrClW0Npm5IFXB58TSimhYhRE8qVj5YX7ICg1ERmw80hIyEODuBnszxhIzLdjy&#10;ymjLk8PeRQ/WvBo6WujBROs69O5ege6dyzA1uAUT/RvwdbZESrA3Dc8NSX7utD4X+NiYINbTCdlB&#10;vqiRKWARAWrJpdJgP4RaSlzVgTtBbfY53+sPNJuPPsLt3/4GSx2t+Ol4Rw0Qficw22BE3eB2k9st&#10;Tf1xYxm/rGls7pelWfy0MK3qx3lGWAU8Tb2l4b0h9N7MEno0PTX8hFu5DeFLgZsC3Ai+5/Y7Pidt&#10;cN+ew+0bAZ0Uo+lXjMDfTvTiG24vwPZssEWV7Mtzz/qb8bCrDvfaq3HUVI4txtSZ3HS0M76X8G+S&#10;4mQDtzs3YfLZZzC6fBU6n3yKu/y9b9LgJK5KVBUTk7r+sawDJ3D7Ajf+ILcU1Nxt6yafex9wCnKM&#10;qzJHVearytfKRHxZv82CJqXpDCDoCDmBkAutzVFLlzZHwJlZ8mJoDgu+Jp0HtjJuTnphCTlDQkp6&#10;Y+WxDb/O5AofX78BN0Nj2PHrpQdVZjdIR4QFAebK93FkZLXg10rbnsHnX5z3ut6BM43RTn6eL26e&#10;mxy/v74eYyovojxPg+2sEOfBcz/SH7WZMYj3Z0LwMUd6kh+iwpzh7G0Ga09TBTktZ0KIhqdLq9Nh&#10;3XXUx11CTceFJuZprsrA3QT6LB0nAxYBRyPTIxh1Hfh1DtrQsr0DHe4LDHVpiQI6A0JNh+e5wE+H&#10;8NN1kvdkXN3gh349iyaXJZBjdOW+ghyNZ4WgWybgllNZqs0uD4spadhlvDw9OcM91sriKuoa2xAT&#10;m4K8kChs949g/+AYpUVlaEvOwDyhtj0+icXVLVQQeKNpOVht6cD+3hFqS2rQm5qNjdZu7G4doYw/&#10;Sw/N74iQGyTkKlOysT1Ni6MtakxOlj/XQO590F1AbmRoHv2EmywAMDW9jqYWRtamPkyMzaOU8Xlm&#10;eAJlOYXob+5U37u1ohHVpTVorGpCRWElmgi5Gj7f1zeMOFpppqcPanz5T/OW8kOVuzeB54EaNw/U&#10;untx64lqVbQcgrDaxRMVLh4KiKUEoSonV5Q4uKDoHIDZ1nbIZKVb2igDTKQNJhGYZYRcYV4VcrLL&#10;kZmYiygnFyQ42KM5KxUdjLRt0mvKGNxVlIfW3Ew0ZqagPj1RVR2rNiUe5Yyu6VHhSIpJQHJ8CvwJ&#10;KSdqvD3/+VY8MeSKam7BuGOtBydrAzhY6UH75icwJuCcqfjRAYwZno6I93PjSco4y1gb4mqDRNpj&#10;flggamUebIQ/sngyl4X6I8bBCj60TU9DRoPLl6H78SUYfMYP+b/+1wi1s8HLvU282FrEm9U5/Lg8&#10;h58JtJ/WF/DLxpKqP8r++jz+tDaPv1zVgO79uoCelPTECtgU5Ai71zM0PHm8MI7XLImpzxlZpaSz&#10;QcD2lRTNTerLiR58JRPtR7vwpcxDPY+pF5B7Knf77234FXCHjaXYqMjBXF4aunlBkVV8ywK8kMVI&#10;5qN7FxZXLvN3vgK9Ty+xCKWPL+MGQXfzY83dtWT4h0zJ0kBOA7jb3N759IZ6LB0LElMFcLKVJc41&#10;PbDS6XAJ1tqGKqqaE0ACOzPpEWXcdNbRhyvLhYDzZHoQyDnxONMrPI7mJzCTpZFULyuhJnCUqCrt&#10;d3KMDB1xNzJRoBKImVwj5Ag78xs34WVmpSBnzgir+8lV1Utr9Pl12qQWXAg5sUfzazdgLWanTYM3&#10;0KfFmTN1mCDA2hypPG8SfRzRmBuPrFgfBPqaIzDQBhnpQQiLdIVniB3s/a2hR2DpuzJWuptC+xx0&#10;eq7GMBLAeVmxrGHgaQN9DyvouZlD18UI+mKBhJ6eswG07HWg40i4cd+A73NH7E6gxsd3CLjb9neh&#10;TcBpOeqoOodcIcToZLuWWagBXJpUoapl7ksJ/JZTM7BHkN2XNjnG1fXVTVTVNsIvMAx5jHib3YPY&#10;3z9GWUkFmpPTMUeobY5OYGV9B1UE2AihttjQgr2dA1pTPXr4eL2pEweEXEVuCboZZ/enFzE6NIlq&#10;2tf6xAyWzyEnJvc+6ARu7w8pGaLF9XVPaGZSrBxgcGgOLS19hN8UKnNKMM33rGE8HWRcrSfM2gi5&#10;mnPIVRdX0+iaUUeT6+fvFxseQ8j5oj4wCA3+LL9A1Ans+Fydhw8h5406dx/UuXHrdr7l42o3L1QT&#10;gFUubqgk5CrFAJ3dUeJI0BFm+XZOyLFxQKYVQUfYpVpZIU2OyS5BQU4lsjPLkEHIxRGmSY4OaMvN&#10;wJC051UWq5tAd0sV5xJ0GWjOSUdTdhoaCLxamaNK20sK8YG/lwcSEpPhT0iZW96Cqfl1GBpfhanp&#10;TZiZ3oCruzGcnY3hxAhgZ6ENe2t92ND6Aj3s4OdogVBu44I8EcL4EeXljNQAb5pjOOqTolFGY8x0&#10;o8HS5OKdbOFnpA93A1oBIafHuCql9dEfcOMv/h16Sgvxw8E6XhJCYmI/LxNea3MKbFJ/3JhT9Zfr&#10;c/jTCmFHo5OtAE+2f+Txf1yeIfAIusXzAcQ0NgGcwO7dwgTeLk4oyL08h5y6DSEhJ1H1K9qbbL+c&#10;6MbT0U48Y305wiLknjGSCtie9DepzoWHvfW431l7bnBl2KzMJeCS0R8fjqZgX9QGeqMq0AfpDjYI&#10;NeUF4tZNWPEDb/w5YSDjyS5do9F9hruf0Mg+uowvCKpbjJ63JJ7S6G6x7hJutwm796PrRXwV2Elv&#10;rIyr0750Hc4GYmdayuKsCDkZF+espU9zNoYbIeeubwhvU3N4CLBoahYEkx0tTqZeSfwUyEnvqoVY&#10;3G0N5OQ9HBhx3WlyNgShCY+xusl4SnOzvasFL8ZegZwZn9cmpBXkLl9X1uima8iYrA/LL27B+joh&#10;R1h66BNyvEj7W1nAz9IUCZ4uhJwrciJkpRE/hPhaICzcEUmEXESsO2zc9OASYg/LAFsY+hBghJwe&#10;IaXvZqyBmAch52MDA29bGHjZQs/TirAjFD0sCDwLws+SQCTUJMoSeAaeZsr6bjOaatMG9QlKsT4d&#10;gk3fRZ/P8XnV8UCo/VoZhFq6VDGhVkzAcZtapB6vpnFL0C2lZWGfpvPo0WM8OHuEdcbQmromfqDC&#10;kREQhs2uPhwQctUEWENSJuYLSrE+PIa1NUKONjWUno35+iYc0OQaKhoYabOx1tiBw+1DAqgcvTxm&#10;b2IOY6PTqEjNwvLIOEG2TJARcjOE3Py2mvXwvskps1s6YMQVyI2r2RTLy0dqAc4uPm5r7UdJVhGm&#10;B6f4PaqUyUl7XGtFvYKarEYiQ0maq5tRX9lAGyTkIuOQ5emH5uAwNPoHoikgWIGu3idAwa7+orz8&#10;UMfjBH71Aj9WNQEoVUW7E7OTKie0SgmzYkdXRllHZNnYI5OVZWuPDBd3lNPkCrIZVbNocin5iOXX&#10;Jjk5oasgFyM15WpalyyrNFRdoibpd5flo60oG01qCZoklKdEIyPUB6GednC2MeX/wxsBoV7wCbSD&#10;HS3O0Pg6rGx0YGHFyMMTwY5XTzd3M/i4WxByPIkdaQUulvB1NEeYpwMSGFtDPRwQTcil8UNeHheF&#10;WsbmIkI0gyZXFOSDJBc7BJoaMcrw/T+7ou4ZKpFV6uZvfsMPpC6+IaxeLEziu7Fe/EAY/bxKYK1M&#10;4hduf1mfwR83CbTNRWVzf1yd5VaAx+15/bJ0Djm+x1sFuCHCbgQ/EG7vlibxhlsB3AuC7zkB9+0k&#10;LW6in9bWiy/HulVEfTrcoUrmsD4bJOD6CbieRjzpbsCjLg3c7nfU4KytSgFuoyIPMzlJ6IsLRSuh&#10;3hkVjNbwQBR7OCHT0RpRVqZwucO/483bsLxKGyIIDD67Dm1a3N2PPlOLZd6m1d358DMa0XXC7Rq0&#10;CDKdSzdxh1AT8N35VBNb5e71YnkyLk6iqoyNs7lLayJsrAg5Wxkjd4Pfh1ByJ+A89I0U5Ly472Vk&#10;xthoQNuSO+9rMYLqqU4GNcj3cxl6okcAasH+jh5Ll6Z33mFgaEIr1AwolrY4K1qdE5+XDgxp4zMj&#10;yKRnV42j43tL25+8Lq/Z8D1s+LqTlg4NnqA1NkYAbc6PNhdpb4dkXw/kRQejpSgVuXE+cPM2ha2/&#10;JWLS/OHOrZW3BUz9rGBG0Jn6WsLAgwbnRUNz0+e+EQwZa418raFPoBl4s3y4720DbUJOx4OQY+kS&#10;bLqefMzzV9vNlFs+ZmkL5FgCTB1anTaNUdfNCB+sZhQRYBq4LXN/WcGsiDATgzuvdDmmlHG1GIsE&#10;z1Z7Dx7ef0DIPcQGY2hdQyuCQ6OR4heC1dZOHB+copbRrzopHat1jbSxKchNb8oZFYdyCrDW2ats&#10;r7m2VQO5hnYc7R6pO1b10CZ3x2cwOTGLGsbbFUJueXEFywuE3DQjq4KcpvNBGRxLpoQtMqJ29Uyi&#10;pLCGP5NmlROZ6jU2sYrmln7UVjZhcoTvSXPrbWxHIwHbXFFLi2tUoKstq0FzlUCukbAcRXxUAnJ8&#10;AtEREY1m/2A0+gaigSVbgVsDYXexFegJ6Oo9eMUn7C4gJ215qhhjq2h4AroSWl0B42uOtNvR6PJY&#10;2c6MuJlFKGJczc6iySXnIprHJTg6oae4QC2lNNFQpVYClhkQYnZ9lUVop9E1ZKfy75SE7MgghNK8&#10;wn2c1aRmJ2cT2PNE8ArildPmNu3NDC4eMiFaFzYOOnDkP9+RoHOmzbk7m8LVwQRudiaI9ndDlI8L&#10;Ilnhnk4Id7NHMoFZkxyPmvhI5AZ4IJ3gK6DJpXg4I8zKHLY3+aG6fJU2dwV3f/8HfuA/h8Gly7j7&#10;736DythYvNpYVLMQviNkfpwfVvUD6+flCUKNMNsg4Ai3P8o+t3/JeCulgdwUfibMfpwfV3B7MzuM&#10;d/OjhJzE1DG85GPV4TBDwBFu30xoBgQL0J7S2J4MteHxYCu3LNrbkz6aW0+Dqkfd9crcBG7HzeXY&#10;reW5XpyOiYw4DCaGoys6CF0xIehPiERziC+qfN1RRNAl2pjBS5tmdYeAoM0ZfCIWewU6BIOU7qdX&#10;CTzGd0Y+bdqcNkGnc+kG7nx8lbAj4Li9RaDdvfQF7grsGFNvsOQGNWKCzrrGCm4CKOlQsCJUHAkp&#10;H0NTws0ILgI5GpyHAWElHQ5Xb6i2OntGSukNFYuTJZZkOIjATwb5StS1IQAdGTk9+T4CPGnjk6Ej&#10;loS1g4KWiYKZMcEtU7oEctLOJwN/7Wlu8prtbVofoevA392dJudvbs4yI+SMEUyjS/J2Q3qINxpz&#10;4lCSGAB3d0NalQ7cI50QHOsBKy9zGPtYwIiwM2aZB9ioMiIMpfRpZ9o8T7UJMn0CTo/HaHsQgt7m&#10;LEsY+tEC/RllfQR4ZqoMuG9AM9T14rE8z/UYebVpiXd5juv6mGsgt5xagEWaxEplPeYLK7EkRieg&#10;I9SkZF9qlSBcpMlttnTh0dkD3Du5r26CI5ALCI5Ekm8wlpvacXx4ijpGv+rEdCwwtm7Q5A52T1CW&#10;W4h+6eTo7MfuzpFaoLIrORsrNS042jlEU2UtOtPzsDUyiRlG1hpG12V+7a+Qo8nNM66q+av/MrIS&#10;aAMDc/zA+qC3awgb60dqTbrF5X309E2jobEXY2OLqCPc+miOTYRZI+2tvb4V9WW0OVYLY2sdTa6H&#10;kVsgl+0dgPbwKLQGhKDJNwiNhF4joabARoNT9nZudHXcbyDk6lg1tDkpZXOEWy2jbA33Kwi8UoEc&#10;o2uOnQMh54Rca0faAS2Pf/Oi3CpkMa5mJuVoIOfkgpacLAzS5EYEblVlGKwoQV+ZDC3JRxMja11G&#10;CsqT45AfH4WM2HAkEXaxIZ4I8LUj1KxocvZw5Uniwn+6E69ydo56CnTWdjxZaXgujgbwYyRwsjWA&#10;t5M5InydVWQNcrX9FXJJsjBidDjqkhjhCb88fy9uGafdnBBmbQ7La9cU5Ixoc3ofX1IRTu/jT2HA&#10;0vvwI3TmZ+PV/IRa7khmKryb6sHbyR78NDeEnwmrX1amlMUJ6N43OYmqCnCE2U8sgdsbgk5s7jXB&#10;9opf/2JWxsb14+sJzUyHr1WbG6PpEAFHqD2WOHpRfdLmVouHNLcH7YymrVU4balU9rZVlYf5/GSM&#10;p0djJCUKQ0kRGEqOwmhaHLqjQ9FCg20K8UNNoBdyGdODpMNFm+D44iYN9jLBLp0QGsDpn1udFiOf&#10;FuGlw/ip4MbH2mJvYnLcCvjuytxUAR7Bd/PDTwmeWzQmQwUTK5bAyJLx00PHED40NxdtXbgwPnrS&#10;6FwZIWWAroBKgCbzWGU+qkDOQua23qIFMrKKyVkrY9MM5PU0NuP3uaEgZyFrxPF7SKeCB+1QbE2g&#10;KZCTmRJiezImzu6OFuGrr2AnkLPn1zhpacHPlMA3MlQm52dugnhe+OI9HVUPa2NeNGKC7WDhwp/F&#10;3wKBcZ6w9SWMCB8DwknLSTohGFclpnqZwSrEAWaBjjAOcCDIBGaMrN7WBJkFt1YKegb8en1CUpfH&#10;63jS4lj6jMXGBKUAUIcXdnnNgM8Z+tH2CMkPFMTSCzCfxSha04Q1fugX80rUc8v84C1nFmBF2uhY&#10;0la3JIOCG1vxkJC7f3of+9sHaGnvRmhUHOL4YV9ubsPp4QkaCbtKgVxOkWqnO9w7RVV+CXozsrBU&#10;24RDQk5W4O1IzcUSY+PR5gHBwwiZkonNkSnMziyhgvvzPYME3BpBRsjNEXL/hx5WuXOXTOgfHlmE&#10;vZ2zZkWUjUNGWM3im9Ozm2huG0Bn96jqbe1p6EArISw3dG6rb0NdSY2KrwI+mbva3Tmg7g2Ryd+n&#10;NTgc7f6MLX7BaGJcVaATqzuHnQIcgSexVSBXL2127oyt3F5UvTx2JeRodKWMrkUSWaXX1daJ5YgM&#10;R8ZYwj03uwxZ6QK5XETR7qLsnVGeFK9WGOmrKkV3aQG6CLeOIjG4dFSlJTHSJ6AoIUYtKhjLuCoT&#10;mIO9HODuYqKA5s4roBWBZmmnDXtXQzi5G8HC/g5M7XiCW99CAK+KYcFO8HIzh5s9o4ebjZp76E/Q&#10;hXnYI4onbAo/2CVxEahLjEVeoK+qDG93JLo4IMjcGOZXGW2kberzazC5co328gnrEvQ+YWz7i99A&#10;/6MPMVSQp8aqfTPSghdyj4WpXvw4O4Sf5kfUYpV/lPgqJcBbmSbguGX9Qsj9NEfIsd7J8kzT/Woy&#10;vRorNzWA5+M0t9Fu1db21UgX4db2Z3B70t+o2tzuE26aYiylvZ20VOCgoUTZ23ppNhbzUzCTnYCp&#10;rDiCLkbBbiIjHv3xYer2gV28eHQxhrVFBKDKzx3xFjQpRlbHO3cU1PUvX1OlS6PTE4NTkKPNfXoN&#10;epcYV/lYm5YmdieP9T/7gs9dVXDT/lQi7eeE5GW4EF5Od3QUdOSeCgIj57s68KZluWjrqagoHQ9u&#10;BI8DgWd85bpqjxOQqbmlX9xVbW3SCWHKrZiYDP5VMxYIOXsC0svEnKZ3XUFUpnfZCFAJLg9DY2Vr&#10;Ajld/oxicvI+jlr6jOZ3Ne1y/FnE4uxv871YXvw5PPX0EGBuigBafYSjHdJovLnhXqhMC0Fxsj/8&#10;fHkOehjAK9wJ7mFOMGA8NSTkpHdVy1mPgCOs3IwZTwkzT0vo+dhD398RBoSdcbArDANdcJcXbB0f&#10;W5oZ4yvjrh5jrQHfV4f2ZxBgBctwBxj50fxoivqEnD6f1/U2gRaP+2AprQSLhNk8rWkumzArrsQC&#10;jWteelhz+Brht8z9XyGXmoNVQur+8ZlaNPNo/xCtHd2ISUpFAj/0Cw0tOD06RVNzByoS0xQ81zv6&#10;sL93gtqSSnSnpmOxjCfZ9iE6W7vRyvdbZFw83T5CW20LWpIzsDE4oSbplzMaz3X1Y21xA8vzmo6H&#10;9yF3ATp5rCA3ukg99oE3LWi8b1zFVrUA5/Ie+gdn0dQ6oOJqV10Lugg6WQ6qhZG5ivbawJ+hSUyO&#10;8bW3axAJMUkKcu0hhJwfISeR1S+AgAv6FXAXkFP73AroLkrAd1EqxhJylS5e/ww5aZezdlCV7uBK&#10;yOVrIJdWioyEbJ4s7ogmsIvjYtFIE5KFMSvTklEYH43c6AhkhIcgPSwEaWHBiAvwRoi3Pbx5xXNx&#10;NoYHr4wOLowutjdh7nwHLv60OB8zWDrpwsJJCyYOd2HuqgcXAjAszBnuNLwAHxv40+hCfQguVysE&#10;OFkgxM0OCf7uNDkPFESFoCo2EmWRoSgKDUSWjydS3J0RYmnGWPWF+qAbE3D6l6Tj4WN+yD/D3Q8/&#10;we3ffQitDz+k2X2k5s8+me7Bl6NteD7Wru6EJTd4Fnj9tDhGuMnileNqX7a/MM7K/o8E4Y+0uLeE&#10;pNz5XgO5AXyn5qzKiiEd+IrmJiv2PmQMlWlYD3vqVWeCbGXlkNP2Kpx1VKvtQaPAjYmiIgvLRalY&#10;LExWNZ+XiOmcBMzmJtLqUjCeFoPe2CCMJEViLDUWQ4mR6I7iBS7IE1mONvDTuQtXLZrWdVnKiIC7&#10;TLDx979DwL9vdQI19Zild0nznIq0fHyXYNO+dAW3aXHWN7UILyM4ECjSoylTr8S+XAk3AZvdTcLs&#10;1l1lcvZ8XdrSjAhWS8LNRqCmOhw0nQ7S0SCwsuQx1vJehJPcbUtMztvUQl2M7AhJBTlamnQouJ6P&#10;u5P3kbt0Se+smJyjlh5/Ji24Mva6MhLLrRXF4qSZwp1R1tfYBP6mhJw1L4z2NkjzcUdeqDdKkwJR&#10;lMJzJdEP3n6WCIp1g3OwDWxCbGARYgcTGpmhpzGM/aSNjUZGQCkT47ms7WmDO+7muMWLr0GAAM8R&#10;+gFOCn76fvbQ82V0DSTwAq1gFGILM0LOlO9pLJ0avHAb8HUdQk7X3wofzDGmzhZUYp4f/rn8Uixk&#10;F2MxsxgLGcVY4/MLOXxMy1iWcXOE3GJKFlaqG3CfkfTk8FitKdfa0YWo+CTE84M+V9eEk4NjtLR1&#10;oTwhlZArxCrjrUCuvqIGfenZWCqqxOnmHrrbetCYnImFshocbeyjgxbZIjMg+sewNL+GMkbjGUJu&#10;c41AI+Quelb/ZVSVAcJyx68hmpynlz987V3RXlKHlblNzMk6dbJG3dwGOjpH0MSI3Nveiw5CrpG/&#10;c2tNK8rzSjVmR5urF8h1D0FuNi2QazuHXAsh1+QfpImt75mc1PvtdA2+GvApw5N6D3JVjK3ltLki&#10;Jzfk2Dsi3cYeaVZ2SKKx5SfnICujhCZXjNSELAQyykYQhHE+Poj19UGcny+ivTwR5UHDY4W6uiLA&#10;2QmetjZws7VUqzW48SRxdjeBsy8tzscIxjQ2R279ox3h4EXjsteCGQ3O3IlXZ550fiFOcKTtOTno&#10;EHLWNDlDeDmaI9zbUQ0lSQjwRB6jWhEtroJRtS4pDuVR4QScF3J8vfn38aTJmcDq+nV+oPghZzzV&#10;/sPH/DDzQ/7p52rKkxY/vLqffkZb+QT6n36sFvJ8NtmHZyNtBBRhN0rYTXbjBwLsJ2mr4/aHmUFl&#10;eVI/yHZumCAcVDAU0GmWRWI8JeC+GupUcHvSy3OSMLvXUaM6ER4wkj7srlf2diIdCi1lOGwuxm59&#10;Ibaqc7BZnom10nSslqRxm8aLe6oCnrTJrZZmKqMbS4nEVEasqonUGAwTdv3xIeiK8kexhyOiLYzg&#10;rnUb1ozrFjQuY/4NtD+9hFsffqygJnCT8WYXsJOtGn92/pys0KvLfYmxeh9fITgM4Ew4CVAEclLy&#10;vhINBWzSySGQE9hZM6aafk648uvNZAgIQScmaaDmqd5VMdZQpnDR4KR3VQYDy0BeC8LMw8gUFte+&#10;IPBkqpfmVoMW12/CiTC9iKvy88rAYTle/SyEnb2AjpCzvy1te/w5bt2iQWrB38wCPtIBYWWBIIIu&#10;1ZvJJDIAxfEBSI/2RH5KEBIj3RBJyDkEmsMjxhnOkc6wCraFRbA1gUfohdLaGDn1fa2h68u4GuhM&#10;kNnhDqGn72+nIKfn53AOOjvoMcrqB9rDIJjxNtQFJmGu3DrDmJFX24fQpNUZBNip7QdzpbVYaurG&#10;XFsvZls6MV9Ri4XMQiykFSrDk/a5pXPIrch+ajbWKhtw7/gEJ0cn2N/dQ0dXD+JTUhDDD/k0AXi2&#10;f4JuRtQyxtW57EKs1LURcseoZxztSZNoUE7I7aK3sw9NiYRccTWO1vfQxe/fLJ0V/NqVpU1UE7BT&#10;ssjlKqF2vgqJ1AXsLiCngLe8j0GanK9PMPwZ9dryK7A0uYh5AnCex64SdKNjS2rsXB8tr72xE7X5&#10;ElfbUZZbcj5GrgpNNLv+3iF1j9ZM/j5tYZFoZlSVzofmgGC0EHLNjKzN3DadR9cmP+6zLuCnwCYd&#10;EeedESq+EnLVNLlyJ5qcnQuy7ZyQxriaaGmLGNpcXlI+MtNpcemFSI3PhKu5DQIYaeMCAhHl64tY&#10;Pz8k+PkjkTYplUDgRhJ+QR7u8Hd3gQevfM6e5rB30oetmy6cgmhvAWZw8DGBg6ch7BhTTRlZTWz4&#10;oXQ1gjNPEncfK7hx383ZACEB9ogJ94CfmzViAz2Qw/jbVJCJlvws1KYmojSWcTUlniYXhoJAfxQG&#10;8QQm5PyMjRh1bvCDdZMf3Euq9C5dwh3a3K3ffsTIpoGc3meXGc8+RmaALw6HuvBgtANPCbivZdUP&#10;Au/lRAfeTovZ9eIdLe0dQSfWJlAT25NJ+QK3FxN9NLhuxt5OfCntbn0thJpm6IemqnCfda+tAqet&#10;Faq9TWLpXl0h9usLsEeD26nOxXZVDjYIOql1AV5ZhtpKzefT6LJildktFiRiLpd2l5WIqcwExthY&#10;9MaFoNzHFal2lvAm5GwY1+1VT+s1GH72ubqvqhqCcfkWDC5dV8NLpPdVj9HV+HPp+byhQKcnbXWM&#10;qbqMsTZfaMHlDgEi5iQRkWVFk7KmmdlJuxrhZvrZFTjIHFQ+lpVIjD+/zu93HebnC2Ea8HhDvq8M&#10;+pWhH4afXaPt8X34NWJ0El3NeZyLrvzPGGn5nMxDlZ5WiavS3iZzVGUyv/5nV2FCEJry/yqWJwOC&#10;7fk+7jqGcCAU7RhVXXisNb/Oy8hIQc7f0hwhttaIdLRFfogPSmICeB75qDFzqTEeSE3zg2uoFbyj&#10;nOFGsFkHmMMiyArWofawiHCCDYFoFupGiDkrYzMMdGREZTT1pZkxuuoSenoEnGEQLZBgU5ALcYQu&#10;t1YxXoQco22QHGuJuz6W6nndIFt8MEPILTT3YLKlm0DpwnRNHeYJpqV0aX/LxaK0mcmAYGmjk46H&#10;lGwsl1QTZIc4O7mHPUKup38QqVnZiOaHfrKyDvcIObkfa3FcKuYYV1doS3Ij6hbG0a5UQi23FEcr&#10;GxggTJqSszGTV4bj1W10E2j1CWlYpGmtMKLW8LgZ7m+tEmJL5wYnC2f+f0BuYGQB/n5hCHD3Rivf&#10;c2lyAVNTy6o3dpEmJysLd3aNo4Wgq2M0rcqrQEcjYzWPldkOVcUVaKhuRid/jozkLGQQVu2EXGsA&#10;TS4gRIGuRQDHavIO0GzPAfdrD6zYHA2ukUYpgFMWR8jV0OKq3oNcFiGXRLjFmlsjwtIOuUl5SE8r&#10;RlpqIVISMmDPSOFLyMUGBiMmMAhxQSGIJuQivLwR5eOrKtjLDYFergj2dIOPuz1c3SxhYc0PgYsu&#10;7PyMWIZwDjDlY304MMLae5jByduCpmcBO5qdrTNjkAvjka1M9zJCYowfYkK9kBkbgqbiHHWnpNyI&#10;YJ6sEahMiEFNchwqY6NRwwhdHByIHH9vBDOuWty4zqh6BTq0OL1PCDXCTBaRtL51Gw7aOrBn7LK8&#10;QQjyuczAAKy0N2O7qwmHfc14MNKNJzJ+bVCsrpOw64JMvn813a/a32S13m8GW/Fln9yEph3fDLfj&#10;Kz5+2i/3Pq3FaZt0HJTipIUXztZybss01cxzrKmEgCtSW1WNxQRdoYKc1G5NngZ2jK2bldksphQa&#10;3RKjq1ieMj1a3mpxGpYKUs47JmLRJ4uIBnojx8EWQTq0m5tfwP0ObYu/r9VVwoxGq/vJZ4TQLf7O&#10;VxTopIwu34AJnxPQieXd/J1Y72VCihZFgxOwCdBspY2NsNNA7gZsCRmzy1dhRvDI+DZTPm9K+AnI&#10;ZEK++fW7qpNA1n8TeBryeYGUbC1v0AYJIlMCS9aRM+P7OesaqqgrHQ4yRUt6V6WDw4L/Izv5XzEu&#10;69LEja/x/fmc2bUbyugcaIWuWoyrjL4yR9mN8VYg566nDz8TU/iaGiOINhfhYIMENwcURfihNiMK&#10;ZRnhiKepZWT4wz3MGj4xjvCPdYJruC2sCDlbvmYb7QEHmp95uDch5aJMziBQzM2WNmZDiyPcCD15&#10;bBBIA4z0hB5N7a7EUn/aYJQHH9vzdUsY8z3vMgJrBfLrQuzxwWRdM+Z7hjHHWh4ax0JXHyYYJ2dy&#10;SjGbWYR56XlNySPs8tWwkiVCb7GwAidbu4TcfRwdnGBgaAxJ6VkIJxRGS3kV3T1G/8AodTUVsxn8&#10;usomnB3eQ2dTBzqkMyGHJ9/CKoZ5TD3j7yQfHy9voJfRtIpfs9w1ALl/Qw2fn2TU3V7bI+Qu4Cbx&#10;VAM8gdyvoDuHXEBABIK8fGkgZVicmEcrTW12QhbhXFc9sxPjq4TcIKorm1HFOC6QK2akbq5tRmVR&#10;BeoqG9Hc2K7uxZpOOLWHRqjeVbG4C8j9CjgCTcB2AbeLfemBvYCcWJz0tEpUrXD2RJmDGwoYRdOt&#10;7BFvZYtIc0uEEHRZ8VkKcGmpRUiOTUegqycyCNi08CikhEUhifuJYRFICA5T4Ivy90OQjwsCfV0Q&#10;7ueNUG8v+Pk4w8PXllGUV0gPxtBAU3jypBKLc/Iyg3eoHTyCLBEY4wR7xlhLxlkfb3M1KNjVyQRe&#10;LuYI9nZAcrgfqrJTUJ4ah8KYcLRkZ6A1JxM1ifFoSE0i6KKQF+iHzGCBrjucbSzhYMGobMnYbGEJ&#10;H0dHhHh6qPLlvpiopa42tC5/htSgIPSWl2K8thKT5zfpWWpvwHZPGw7723BvuA2PxtvxdLwDX42x&#10;ZH5pXxOe9tXj2WATng004HFvLR51VeM+be1Be4Xairndb6/8szoTm2srYwkAz8F3Drr9ugIcXGxZ&#10;ArzNskzsVGRjj/tbhJ+AcJMAvIi1CwXJ58NLeE6EBSLP0Q7hhnoINtZXN9v2IvBc7hIWjK8S302u&#10;CNgZUcXmlMXd4nMyi+Ambv3uE9wlCGUmgzUB4ih2RGAI5Gyks4BlSWBZEzDWYlSXPoc5zc2coNLn&#10;vv4l6c3m81fvcEvA0ei0GYElBqs2QG7F6pS98f1NCF+BojHL4a6esjexOLE5iaoSi814jLTfyQBi&#10;gZzh51dhTgDKPWRN+X3la6RTRNruHKTTheZnx5/b8c5d1S7nQ6v3MzFChJ014l0dkBvoSfuPRFN+&#10;PCoygpGe6An/aAe4h5vDM9Ia7oSdfaQ97CIcYMLoahzE6BnM2BnsQbPzZvR0hg7jphibPoFnIGYn&#10;VsethcCQz93l+avtR2tjMtHma/p8Hx1/C8LPHDqEnDaB+MFC9xAWB8exOj6Ntal5zA6OYowf8pm6&#10;FkwyVs7wgzeXkk/QsQi8ZTG7Ql4xGTdPj+7hgIbWPzSK9Jx8RPgGYLCglJA7xPj4LMqSsjDDmCvt&#10;fcf7x4RcFyGXhfncYhzNr2KUUG0iBKcI1P2FdfT3DKKCcXWJcXVjc09N4B+pZ9TdkKWULuCmMTdl&#10;b+eQW5Z9mfEgJkfIBYhJ0c5Wp5ZQkV2Csc5B1TM7M73B7Q76+mfR1NDNyNqF5voOFBHm0staSnOs&#10;odm2NXepuJrq5ou24HDV6dDiKyUWpwGciq0CNFqcAE61yfH3byAAlcG5a2ZGyNARGUai5r86uaPE&#10;3hUF0tlgbYc4CztEmlkhyNQa6THpSE6mxSXnIyMhEwU02hqadFVaDkoT01AUl4L82ERkx8QhMzIK&#10;8WFB8Pa2g7+vE0J8PRHqx+jo6wxPnhBO/pawdNOHlZse7DwMGE/1YM/I6u5vTtDZwDfSDk4+xnDy&#10;MCTkLNUKrAF8Lw9HM8SF+jA6RyErJhR5jKjtxXloK8hBc2YG2nNyUBEXheyQQJRmZGF0cgpLO4dY&#10;2D7E9NoOxufXMDyzjKHpJXSPTqCptw+N3T1o7u5CaX0Nypvq0NXfh6GhQYyMDmBicgjTrPmpESzN&#10;jrKGsDU/wgvgME6muvFwrI2W14pnw814OtiIJ4MNNLh6VU966/C0pxZPujXAe9hZpepBh8RVDeRk&#10;/0FnJSOsQLAcZwTdaQutr1msrgiHrCOa3mFtAfar83DM/RNaoSbS5mG3Ng87YnuEncTaRUJuipAb&#10;5t+nIzIYOTIw2EQfCfaWiLQ0Qij3/Q1leIcu491tQkOmTd1SkdKAUJLeTqm7H0mb5RUC7g5MpN3s&#10;Oi2JhmZHGFkTNmJwUuaElRXNSyzOhGCz5L5MJdMhHHUYcw0JTzE5Q8JOwCYdGRftf9K7q8+4aiYD&#10;evlYpnpJG50+j7G5KWPntFVbnOXtO8ryZE6r2XWZLytzZMVAL9MKr6geWDFAAaQt46rDbW3Vy+tA&#10;GErboAwrsbl5U0VWMTkfI0MEWZoiytEGmd6uqE0IRUNGJPpqspCZ4I2AKJ5/MdZwJOhsw21gFmzJ&#10;rS2so51YrrCOIODCPGEZ6Q2zcA8YBDnDJMwDRsFuhJ47Tc0ZdzwJRO6bhLkRbjbQDbCmxRFyflaE&#10;nD30aIZaAVaEnDV0gqzxwWLvMKZpTssjk1ganMB0J0++tm6Mt7RjjNFzKrcMc2Jx/PAtSCXlMG4W&#10;42R1Cyf7pzg8OMXgyDhyCkqQEBqF3pxCHG/tYYIWVULITRFys8VVONo7RBtNrjU5A7OMwwczS5gc&#10;m0YzLWoquxSHi+sYI2xLaXpzvYNY39hFLb9uoKENOxt7v0LuAnAXkFMT9Lkv93uQ3tWAoCgaTiDq&#10;aIFrE0uoJuRGW7sxO7OGqek1zMxsYHJyDW2tg2omRH1NG02uWGN02cWoLatDa1Mn0uWO+u6Mq4Fh&#10;aCXgVDucMrgAZXJiavKcRFMBmwwtuYiqYm/K4jx9UUnAydCRChnw6+SGQltn5BJyKVY2iCXkQo3N&#10;4GtkjrTINKQkFSI5gVDj36wuIxcN6XmoJeQqUzJQlpDK+J+MwoQk5MTGISU6jICyg4ubGUJ45QsN&#10;8YCbny1c+I914pXMyt0QZk68UtPo7LyN4EaDc/E1QXCsC7x5Ujn7msKdV8DAAAd4ulqoe2JmJIcj&#10;PT4cBSlxqMhMQXdFKXqrytBdXozhynJ05uejKS8Xnc2t2Hv8Fe69/BH7X73A7rPn2GNtP/oW62fP&#10;sMZaPnmIhaMzLB6dYuX4GKtnZ1i9dw/LZ6dYPeXje0dYvb+PnYeHOGQdPzrAwf1tHJ6sYX97HodL&#10;ozib6sSTiRY8G6XBDRFqAwI4bqUIuSeE3OPuGgW5C9BpttUawLE04BPo0fq4vdgX4B03FeOYZne/&#10;uQwPGXsfiPkx6srzhwI/mp7UPiEosXaFsXU+NwmjKdFoCfNHmrUp0h2ske1B+7W3QJKdOSItTOBr&#10;oK9AYHblC9U7qRr+CRYZjiEzCHQ+/kwz9YrQsZBVQQgOa27tCQ0BmgWNzZKPjT/5nI9pgJeuwJhm&#10;JfuG3L/7oXTwXFbxV25MY8itwE0zZEVjc7Iv7YCqfY5bY27F6gwFnF/chYN0ZDCiGtLSjAk31SnB&#10;aCpzW2UoigG/j96lywpyhtJrTiiL9clQEsc72qqsaYACS9vbt+GmpwcfE2O1WrSfqSGi7K2RTJur&#10;CA9AS2Y02kqSkJ8ZjJBYR4SnusMqxIwR1Qk2kY7ct4WlrFYS6QbbGC94pAbDPs4HNvHesI33YxT1&#10;gSnjqXG4GwxCnGhp1jCSjgZCzijUhfvOqvTE+IIdYRbtCf0QAZ1AzgYfzNCepjv7sdA3gomOfky2&#10;9mC6oxdDzR0Yae7EZFUjprKKMMOoupJfhfnMQszmFuJknSfk3jF2eSUfHB5HbmEZc3c0OmlmR7Sw&#10;qelFlCVnYzyrAFMllQTiMbrb+9QQkVk+tze1gOmJWcagYoyl80SaW8bYwDg/YJmYHhzG+voOammA&#10;/c3t2OL7LS+ft8mdA06MTiAnU7gEdDIpf3RiBYHB0QimZdXwZ16dWEBNrgZyE6OztIZFzEwuY46g&#10;GxieR31TH6qrWtSUr46GdhTyd5NpXY11rchIyUYaTU4iapM3jc1L4ul7UZXbC9ipLatGxsWdt8PJ&#10;mDmxODE4ianljh7K4vJsHJFBi0u0tKLFWcNf3wgeesZIikxCanwO8lJyCegC1DH+16Zn0+ayUJ2a&#10;icrkNJQxypfEJyM3Lg4xwYEID/JmPLWGK69gbiwnPzM40tbsZSqNlwkc/EzhGmIF72hHtXX1N4NP&#10;qC1tzwKeAZYIDnFBRJA7fN2t1eDh8BBX+HhYIYdxrL2skBZdh6bcHAzV1aK3shKj7Z1Y2dzG2fPX&#10;OHz+FgffvMLB199j98vvCLpvsfv0W2w//oaw+xo7j55x+5T1GFsPHmLz4QNsPHqELdYO97cfnfGY&#10;ExwQcKf3dnF8uoGD42Uc7M7icGMSB6tTOF0cwoOxFnw50owvlcXR3PpqCLcqQo7770FOtpp9KXle&#10;Y3gXdfH6BfTE7GT7mK895dc8IRgf0v4ujE9ZX2MJThqYOuo07XgbZVlYyEvGWGoM6gK8kGlngVJv&#10;FxT5uiLLxRbZLvZIsLVCtJU1L1ymahCvTM9y0TU5n1qlp9rDpA1MLMnsynUFOBeWDY+96FwQmEmZ&#10;EDQaiyPkPrnMfRohDe3O7z/Frd9+oixOyoAmdzGdTOB2UTILQ6AqFnbRGWF2ldH02m01eFi1vfH9&#10;jWliFjcZawk7mcMq93MQ69P55BIhJ9PErqnOETFTgZv8nGJyMmZPpnk56cjYuTuEHG1OytgAEbaW&#10;iKHN5ft7oTE5Ei15cShMD2Ba8UB4rAMcwyxgHmGrQGfH89MsimYW4UY7c4Rtgg/h5gu3zDA4pQTB&#10;NtEflom+MI3xJMC8YCTHRXmofRPCzzRKth7QC3ZSj82iaIF8TYAnsPtgunsEi+39mKHJTLR0YYxR&#10;baK9B+MEwxihNFHThLGMAkywFkpqsFRUgUlC6mxjB0c0uW0CaHRsCgXF5YgNjkJXZgFO1/cYC1dR&#10;kpqDQR47UVKlINffNYgGQm6a9rYzOUfIzaMppwijfO9dPp4YmUYR7WWyf1it3itTrXqb2tS+uuHN&#10;ewan7tDF7eryIVaX5J6uRxgj5MLC4xHmH4Y6RlAFOcbWoZZuArYXw71jmJteJehWMTW1jvbOMcbW&#10;HlQWVKGpphmFGYVoqm5GQ0Mr0pOzkOTmgwbpUPASmGmAdlENnn5/VqoHVQyOoGvw8FNxtVoGAAvg&#10;nMTi3DUWZ+tAA7BHooUtQmhwnjqG/BAYIyaCMTQ+CzUEbUMuTS4rBzXpUoRcWgZBl4EaRvnKpDRk&#10;Ma5G+/kSdP7w8reDpY8RLDz14egnw0dMGVENYS+9qgG8WvoawjvGAb6xTvAKs4F/JPd55QwKdUJc&#10;jD9iQr0RF+6FOF4tgwKc4Othi/LcFAw11aKrphrjjJzrCyvY5f9vh9A6JOD2v32lDO7ou1c4/O4l&#10;Dr59icNvXhB4z7HP2vvqO+wJ+L78CjvPnhJ+j7Hz5CG2nz3AztP7fJ9T7D46wv6DfRze28bxyTqO&#10;DpdwuD+Po50ZHBFy++sTOOV2o68O+50V+Gq4BU9ocI8IuMddVSqm/jPY/iXkNCWPn/I4ibVSCniE&#10;2SM5lpCUdr4nfP/HPTxevraboBPbk/a91nLcay7FmYCOJW13G+VZqsdVZkQUudmhyN0RDSF+qObF&#10;poTRLM/LGUlO9sj28UWgmSWsaDoOBIas3OuiZwQfU0vVnuVpZEJbuql6NJ2ljUsgx2NliIipQI0x&#10;0/RzQolGZkzzkq0+oWV6+Qvocnvn95/g5m8/VhFVICe9tzcJvTsfXtasVEwISlyVSKu2BJT06IqN&#10;6XFfOi4cCVy7W3Jn/aswosEJeAVY1oSaTPSXiH33o08ZX3WUderINLU/fAZLWe6JRiezHqRkX3pZ&#10;pcfVgwbrJ7MfTAwQYmWKSEIuxcMFFYz2bdlxqM4KR0lBCLJzfOAfZwvTEMI/0RV2cU60NAKK4DKi&#10;rV1AzCYhEPZJwbBNCoB1ki+sk31hm8L9BH9C0B9Wsb6wjJHyIyAJtVBnWMT5EYohsOTrhhGuMAx3&#10;wQcrXcNY5Ad7LLsIU5X1mOAHfLarD0u9Q5gl7CZKqjHFuDpD25okjCYJoXHa2ilN7uRIM61rVJYw&#10;Kq1CTFAk2hivjhY3MDe7iiJCbqy4EmME4/HOAQYZjetSaXf5Jdiammd0XEZVVi6GsvLVpHxZplzW&#10;exvq7MXm6jYaqurRVd+sILe2ImCToSQyb1VTaqaDAp3cvvAIo+PLCI+IR3hAOOoZU1fG5lDNuD3c&#10;0oMORtDaklp+j2W1qObU1BpGxpbR2jqEuooW1eFQytjcUN2EpqZ2ZKTlIpGQagwIQaMnY6jHP4NN&#10;tbldGNv5418jKrc1/Dqpi97UEgdXFNg5IcvKTllckqUdok2s4EPAOTHKyMKIsSFRKE7NQz0vAPX8&#10;e9Rl5qI2M1tVVbrG5CrjU1CekIzi+CRG13hG1ziEhnnC2tcClrQ3Rz/pOTVXg37NnXQIPloDyznI&#10;Gh7hDnDwpcmF28OHCh8Q6IhIwi2RoMvkh7ZMVjAeHsbM7DLNeF0N23lEM3v+7k84/fIljr95g6Pv&#10;3yl72yPQjl++w8mrH3D04i2OnvO172h3373A4bffK9DtE3T7X31N0D0l6ARw97D9lKB8eIS9hwcE&#10;3C4Bt0mDW8fh0QqODgg4WtzR9gwON6dwtD6Os81JXgw70ZwcjGPC54lMy+om5Ghjj8W8CDsB10VM&#10;/WfYieVp4uxFCcAEbNJx8ayfNdio9gWcCnTSmUHYKVBK1G0px31GV9meNZXioK4Ym+XZWCpMRXdM&#10;EPJdrNESEYSO2DDUh/qhkmZX5OOB3AA/FIRFINbJTfVCyswFKVkSKcHLV60i4q5L6Onow5mR1u2u&#10;LhwJCysCTqLrhcmZXLoKA0LFiACTiKlLU5N9bdqaDFG58buPcZv70psqkLvxF4Tc7y+rDg3VqXFu&#10;czJeTyxPICedDgI5KZsbWnDVMeLzjMXS8SBDSgg5GQokJifRVusPl9RYOStCWCCn/dEltRiBnXRa&#10;nANO4CwDleV3leWXJK76GhvC38QQoTbmiHO2R66/J5pTItGQHYXS/FDkFfgjLtsDLtFWsI21Zywl&#10;5CIcYULAiZEZcmscQbPjvnEEK9wdZrQ46ySCL9EL1oyj1rFesIyVSEvYEWyWsf4w5vFWiYFwzoiB&#10;SbQ3jKI9YB7niw+mCioxQ7DM84M1w2g3w4i42tiFlboOjPLxJO1mJqUAs6kFCnTTBNw4QSdx9d49&#10;RhGB3NA4Kgi5SL9QNbj3YH4diwvrKM7Iw0RFLYYKynC8tY+R/jGaSS4mKmuxOb2Ahfk1VAjkeNze&#10;8DQWp5dRllOCwQ4ZG7dNu2qkybVie0Nzz9blpU3WhtrK0ktLi7IU+o4mrqrJ+BqTiwqJZswqI+Tm&#10;UVdQgQHG7m5CrjKnDDO0u0nCcILHTkyuobtnCi0NvYRcKy2ySMXVeoI+h0aVzLha73ducp7/bHDv&#10;Q+59s6sTeyPYqmhvYnBlBFwxAVdo66QWz0yztqXBWSPa1ArBBmZwl9Umbmnz6ngLmeFxaJLVibPz&#10;0ZCTT9Dl0eZyuWV8FatLy0RtcjqqWQI8mU1SQuAlx4XBztcSRs66sPaU8W+WsHE2gJWTHvRtbsPc&#10;RR82bobw5RXNPcAOkfFeyMgOQ2x8APwCPJGSloKx6Vk8e/0L3vzDf8frv/sf+P6v/wtesr79+d/T&#10;0N5g9ytC7vmPOPjuDfa/f4PjNz/i5N1POH79A04Iu+Pv3/L114Td96oOvxXI/TPgdp/S3J4cY+/R&#10;voLbwf0tHN2jvZ0SbsdLOBDA7RNwO9M42ppSkDuhyR2vjeEBwdeWG0eIuGCrpgD3xbSkfY22JXHz&#10;In7KVkoA92sJ4Agw6aj4klD7ZrgZXw814atBFrfynIIe66JDQ9r6BKACuIf8Ho/aKgm5snPI5WA2&#10;OwFV3o6oDfJCX1IM+lNi0RodopZhKg30R7VcfEKjkOrtB28jmjRjnZS/FeNsaASSCTofRlkpL9qd&#10;m8S/L27Q4q4ryEk0FZMTgzMkoAzF4sTGCDQZ96ZFu7r+m9/j6l/8XtncxRi8W7+9hLsCOVrcF3xe&#10;5sHeJOzE5GQrPa1icGJz8h6ynJIzo7SJPM/4KrMmpM1NOiFMpbODxibDUGSqmZO+iVo8U4/vZUT4&#10;XpicRFeJrGoWBoEtq7I46+nC38wUfoysAeZGiHKwRpqHI+UnGgOlaajNi0BKghOSszwQm+UFzxRX&#10;OCcRcqF2apybKaFmEOKq4GYQ5sK46Qy9IBdoMbHoBFvzeRdYRHrRAAm2GEKMMVdgJ/HUMs4f7rnx&#10;cMqMhnGMNwwJORM+98FUWh6mWXOMmTI7QdrcZtIINEJtMjkX0yn5mKbJTfO5qXQ+l5aPET5/tLyB&#10;+/ceqTa58dFp1BAOYX5hCnKH86tYXt5CUUauWjpphJA7IQzHB8dRTaBJh8Y6zW2NxlCXV4yBlBzs&#10;DIxhcW4ZJTk8nga5vb6LtsZ29DGu7hJyq6ticgI5DeCWCTiN1YnN7ao7849NLiMsLA7RIbxq5BRj&#10;mZCrJeT669rRQ8hVE6DjI1OE8iwmJwg6mtwoS4aUNFZ3oqqgBrXlhJxEVwI+0ZV2JpDzDmQMJcgk&#10;hrIaZP8cavJYY3CaWQ0CuUoCrtTRDUX2rsiXiGrjRINzQDJNLs7cBuEmlvDjieNxRx92PJlkMcLK&#10;lCy05BcTzvlozmNszmUxyjfy79GQXYB6/t3qU7NQl5aFqpR0VDC2liSlIIJx05IQM3NnZPAzg5Of&#10;FRy8zGHnZgpTBz1Yy9px3ubwo7lF8x+eQCtKy45FTXMjlrfv4fGLP+HHf//f8f3f/Cc8/5v/TMj9&#10;d3z57h9w+u1P2Hz8rbI0ZWyyJdDO3v6Me6zT1wQdnz8VyPG14+cvaXO0t2++xt7Xz7Dz1WOa2z0F&#10;uP0nRzgg4A4e7Gji6dkGI+oqjo8XGVMJuL1ZHO8ypm4TcqxDGpyY3Akhd7JFm5vqQp6HFTrCfLBU&#10;lKaGeBzUF+C4qQRnhJG0o/3asSDQo+GpISc0NgGZ1NfngFOQO6+L1y5g9+VAo6ad7zzWCkxlK99j&#10;v7YIWxW5GIgLRY2PM/oTIzCUFouxrCT0EHYVwTwH4uTWj9moS8pETlA4Ih2c+eHXVzAQ20lw80Km&#10;fzBSeO4Em9HkxepkGMa167C9RtDRqkwJETOCRyKqQM7gU2n0v4rbBJdESD2C7tbvP8b1v/hQQU46&#10;GXQ+vsJ9wu13l/DFh5+pZdivE4rXfvuRxuoIPD3C05R2Zsz3vstIq0942d2UJdNvqiEuMslf1osT&#10;o5NOB80KJbehQ5u04c8v7Xc6NEKJrNKhIr3HDvzZZZCwdECImdoSdnZ3tRjLTeFvaoIAMxNCzgYJ&#10;rnaopv125SagtzSZIhOMwsIQxGV6ICjdHcGp7rAIsVazF4yCnaAXQKuL9IFBqBsMCTyjEDdo+9ri&#10;DhOLfqgjoecIwzCJpp6wTfbjlscSiOax3E8IhmViEMxocEYEnQlN74MZgmuKMUkgNkOAzXBfajol&#10;D1ME3AT3J2SfrwvgJvl4ODEHe+req09wcnwfU5PzKC+tRkJEAuoTM7A3vYh1QqqQkOtkZB2hoRyv&#10;7WByZEKZ3HBROZYJtbVVGfBbzKthDrb6R2l2K6jgB3uwpgnbMji4tRstJZXYWdvC2rpATsAmdW5y&#10;CxqTkzt4Se/r2OSSMjm5CU0VbXNpZBZ1jNs9lS3qzl01uUXo7+5HfVUTpicWCblFWt0qBmRea30P&#10;upr7UF3WwKpDAe02jtCq8w/SQI4wq3XxVlUvhndeaqDve/G0QtrfHAg4Bxfk2zkjh4DLtHZEkoUt&#10;YmlwMSwFOT1jRhU9NXwgLSAYbYVlhJn0XhYScgK7YgW4RsKuMacADTTt+vQc1J5DriQxGVlxMfAL&#10;ciXcGFc9GYF4pXMLslNmZ+ltATNPM9h5mcHehZHV2RSRUcHIKynBwcOnePWn/4g3f/M/8Opv/ite&#10;/PV/xne//CMefPdHzG89wvrZ1wQWY+jLH3D86kcaG+FGe7tPuN1/8xPucf+MFnf6ipH1xStlbwff&#10;fYvdbwi3rx9h58v72CHc9mhv+48P+P12zu2N8ZQGd0h7Oz5awOHBHAE3hxPa2jFj6vEOi9sjQu6Y&#10;kBOTO1wbxSM+31+UjHpfV4wlRarpVzL3VAb9yvi4B+0ak5N2uqfvmdtFXUBNSmD3f9pXNidtdITc&#10;s3NASvyVoSjS43rYUILVkky08qLSFx+KqawETOUkYrogFf2pcagKC0JnVjbaM/PQzotSRRwt28uH&#10;H3QruPAiJuu/RTu60PACkOkbjFieH956/J/dvgN72pP9tZuwuXoTZgpy12EskGPJdC+Z8H+bENP6&#10;6LIyN5kqd5vwkrY3WZFYRdKPr+I6Te4a67rcGEcW4CQExeq0CKabv/sDDK9cJzQZgz/9HFp8LENL&#10;bG/rEVyMsDJEhYCTGQ8mYpS0PrlnhKEMKv7sc9VRIcCT7y0QlAHCMrFfVktRvawEoSzXZHvnLpz0&#10;dJTNBbCCZdK+vRUyvJ1QlxCChpQQlGcGI4lg80mwQWiyKypqU+ASKXCzhV6gHe56WzOyetPavKFP&#10;izMKdYcuwXfL2wx6BKFhmKatTTvYFvrhDrBOZGRNCIBFfBCMovxgHOvL8oYB7c6Ur30gvabS5iZA&#10;m6a9qX0CTfbF4ib5eJKQU6Ugl49RQm5nal6tJ3d6ck/Bqaq8DomEXHVCGnZoaVtbhzSjsvcgt43p&#10;sSnUpGZigFay1DOEjc1tVOUVoS8lG1t9I1jk+zTmlKKvsAI7K5vop9E10252VzawLvNXBWxLGshJ&#10;HF5a3FCgW5L15Qi5UUIuNCIekSERqCRMF4dn1A2tuyqb0dfWg2oCY7i7DyUE4BSNbnxsTt0XYmJ8&#10;BZ2dozTHbpQXVrMqkUcDTaCd1fgGoo5xtOa8I6GGdncBuxopee48opY5asbBFdsTcLay1DmLkJOY&#10;Gm9ujUgCLsLMEsHG5ryKm6i2DT8+X8842pibp2KqgK2JMBbQicFJVJWqld5WAVxqBioYV0uTU5CZ&#10;GIewaD+4BdvByPEObHxoBiEOsPe3gR23VkE2sOWJ4e5nj+jkOMytH+Dbn/4DfvrH/5tQ+49q/+sf&#10;/g6v/vL/wvLeY4wt7mH9/tc4YPw8pKkdiqm90Zjb/bc/Krjde0PgvRarI9y+f4GDb7/B/rdfEXBP&#10;sf31fWw/O8bOk0McPD7CIe3t8ME2jh7Q3Ai3Y4mnJ7S3I4mnczikwamOBtrbydYMTgR0W9zf0EDu&#10;SExudRSnmxNYH29HTYgXeqOCMJUZh5WydDWbQWY5yFAR6Wh42qOJnP8nwMm+QE1WQZHtt6Otv0JO&#10;XruIq88GNfanHhN4Ak+B3H5dEcZSo9AVGYC5vCQ1+2GBVjlflI7uxBi0pyRjqKgUnTxvOnlON2Vk&#10;I9nTEyG0d2dCzkPPEFHnkEtw9UI4nw82NYc7wWD9+VXYXv2CNneLJkfjko4HAsiA8NJlRBTI6RBE&#10;2oScpi4p4ClLU72qn+G23AiHkfXifq9XaHXXCCSxult/uKza8O58+ImKnMYEqc5Hn+AOAWh1/a7q&#10;dZXpeKZXr6kZD7JslLQDypg+WQBA/9JlBT1pp7v92z+oMX8CQtPrMkD4jhrEbHn9hlrBxOb2bdrc&#10;HUZ1QwW5AHNjBFmYIMHJGuURfmhOC0d3cQJykjzhGyGDgq1QWBqDnOJ43JX7OBB0d7xkEK8rgebG&#10;CCvj4TyhH+hEkzOHbrADdGlyBjJsJNqJoLNSdmeV4Kfa4fTCPWGWGAi9SDfoSrtenDc+mCC0xNQm&#10;xdpYU4TbRDLtjSCb5lZBT0BHwE2wpljDCVnYpb2dHZ+pez0sLa6iuroBMWGxKI9JwtbYDDa39gm5&#10;cnSlUfEz8rHPeDtL+NUmZ2EoNRvLXf20vW3UFZZT9zOx0TuEteVNfsiL0ZdXhgOa3EAHISfDTRbX&#10;aX0ypWuD5nZucee1uCD3YyXsGF0lrkZGJyEiOBKVjN9zA+Oopcm1l9ZhqGNArUw80TOMUoJ3anCC&#10;cFtgfF3CKEE3NDKH5sYe1JQ3oqGmBfmMtvGMFZU+AajmtoomV0XQVfIElUUwVTl7oNJJ4qkXyh08&#10;UGpHg7N1QYHqRaXBWTkgSyBnZUuDs0QEK8TYAoG8ugda2MCX0bU0IQWthaUqqrbkl7BKFeg0Nlek&#10;2uVU50NahhpOIlWZkoby5GTkpyYhjFov9mbipEWDM4VDgDXMZfpWmDt8E0KRV12Jpd0TPHrxR7z+&#10;2//BWPrf8B2h9vyX/4DnP/0dvn79V3jGmt46wc6z57j37hccEW7HhNy9N7/ggYqnPzGm/ojTt29x&#10;8ppweyHmJnD7ErtfP2E0fcCvPaO9HWH3yQHj6R6OHu/hmPH0hAZ3fG+NgFsm3BZwzHgqcDsWe5M6&#10;t7fjrSmCjiUWJx0PBN3h+gROVkZxuDqM+zvT6CJYmmhS40lRkJVC1suz1OwFgdAF6KQdTozsS5rY&#10;BeDeh5zATUpgJ8+rmMrX/mWptjq+j7znaXOpGj4yKAaXEa8i80qJZiL/bEE6z+8UppMiDBWXY4Dn&#10;83hVPTr5PyyNiEZ+cCg8dPXhb2KBYNp8JM+LeJ43cawgQs5TWw9WV64pi7NlPLQgcPQZNQVyKq4S&#10;NjI1TPsjQo4wkxKb0iKwZF6wzsey4sll3CUExdqu/+ZjXFP1B0399hNc/92nuE3ju/GbDwnLy2rc&#10;nHRi6Mig5I9kDTtpf7usVpGRSfuWhJa2rAtIsKnl1K9qhp9Yy531+XV3+P3lsRwvsyUcZYWTL26p&#10;i7Y9zc6O4HOX5ZcYV4OtzBBkydhqZ45sPxd0ZMehryAeHbnhSI60RXisI5LT/dHeng//OMZUphEj&#10;gkygpu3nyC1hxth6y8scN9yNaXp8LcQZN2UBTdqcLi/w2ryYi9EZRbhAn2AziPGCNuOrNo1P9j8Y&#10;JoRGaDajsuWHfzQ1F6PJ2bS1LIwn5xBueZotQTiRnItJ7g/EpNPWZvHo4WOcnd4jaJZRyX9sTHgc&#10;SiLjsTU6ha3tPVQXVaCLRjXE95dxcMuzK6hjNB1ipF1u71U3lK4hCLsJvtXuAawTcnU8OXoY1fZo&#10;asOMli1ZhdidX+exewpysq7c+5FVQY4lkBufWkF0TIrqeKilPS4MT6CqqBItRVUY6x6mJhdgvHsE&#10;xfIzdA6iu2NQmdzg8AKGRxfQ2z2OptoOtDX1IJsxPkag5hukAFch+24+qCDkZHCvDAkpp72VE3Kl&#10;BFyRrRsKbVyQZ6OJqFlWjgpy0haXaqFpi4sws0aQkQWCaG9h9s4oik1CT3kt2hnfWwtKWWUqtgrg&#10;LiDXlFvACCudEXkoSk5EdkI0SlJSUJ2WibzkeARHedDkrGAjk/C9rWDpbofo7EyM0JzvvfwZz//q&#10;v+Ll3/5PfPvH/4Tv/5rR9G//G57/9X/B1z//R4LuP+Kbn/4Bj97+JU5ULP2REGMUPW93U/GUcDtj&#10;XD1+Rbt7QXP7/jvsEXAqmn4l0VTa3U5Uu9vh430cPdrF8cNt1hZOHmziRDoYTi4Ax2jKiHoskFNw&#10;kzY4Ao0l+2JzpzS50w2xOT6/Nqms7nB1BGfbs1jsa0J1iAcG40J5nkZjoSAFW1W5yujOaHQyCPii&#10;00EA9dU5sARmFxZ3YXIX4Lt47eK5i5LXpNNC2vlkwPB0VpwyyNWSLKwReLLI5mZFLqbyUjFZVoKh&#10;kgp007xHy6oxwQt+R2YuP9A56C0sQKyzM/wJtGQPX4QSdEE8F5I8fJDKC6isE2f9+XUFN1MalHQ+&#10;GBFE+gSJiYqKhBEf32U0lZJOg7sfMoJ++Ac+/wnh9zG3hBUNTdru5FgtQlJzvCx19RFu/PZDxtWP&#10;1NdK6RF4hjLNjO8t+9Lrak5YyfJLpvxZXGmdMg1MelflPq+y9JKaHkYYymonEn+lA0NWgpavk5WL&#10;pXf1ojNCOiZctXVVu1yItTnLDKHWJkjzcEBjYhgmStMxUkzYlcShKDUQpUVxqKDJ+QZbwCvVEw6x&#10;LvDPjoBbciBMQ53hlh4KxyQ/tfKILiEnNndXViGRaV+Mt7d8zaAVZAGjSImxntAJceFjJ9xl6Ya7&#10;4YNuAq09XpQ7Cz3c703IxHCSgI7QI9DGU3Ixxn15PMbnBXT9MWnYGprEY0Lu3ul9zM0uorW1C4lx&#10;cseuSKwxeu7uHqJOVt5NycIA4bk3u6TWhasnNIf4/ZaaO7G5sYtqXvnakzOw2EHorRF6jJQdtLed&#10;+VVMDoyimWDamlnRxNVfIfcvTE5F1y1MTK8iJi4VkcFRqMoqwvLYNJoqG9Ag08O6hlBOYI7R5IoE&#10;cjS7PL73YO84BkcW1JSwUVZzUz/q6zqRnpqHUCdPlDJeVLj7oZyxtJzGViYzF1THgruqYnvam50r&#10;ClnSyZDDEnuTdrh0SzukWtoi0cwOseZ2iDC3RRhBF2hsifzIGAzww9BLyHXzgyGgkxLISYnVqTa5&#10;bEZYRtl6Qi47OYbx1BMRYV4oSk9DEs3CJ9wRFh7GCEkORW0P/6b3nuL7P/0nvP77/xsv/u5/4Zu/&#10;/O/48hea29/+F7z6h/+BFzS5538l+5rOhgdv/oSj52JohNk7wu2HX3AmRXuTaHrySmNu0qlwwFi6&#10;x1i6+9VDwo3m9kwDt4PHBxpze0hze7CF0/sCtzWcMJ6eSPubRNTDWZzsE2x7BNuugI3GdlFbUhqT&#10;O1U9qxqTe3C0hK8IS4mtBwTe/uo4GhKC0R4RgOHkKEwSOrI00m5NvmbmQluFApxqV+utw7P3ouv7&#10;AJN6H3oX4Lt4TrYXkJM2v+3KbMzlJNDmcgi2fGxV52O3tpgmmY/polzMNzRjpqYR/fyfzdY30+Rq&#10;0JaRgZGKUkzWViHT309NYI92cEGimzdjqyuctfTgYWCmhnHYSQ87QSKQk95V6XzQtMldUb2evgSj&#10;AOsOI6c2DU6HYNP6/R+gS2BJ6X9M6MhUL7V/CQaEkyHtTt5Pxt3JjAl53UjW/ONjuQeHtMupntXP&#10;CTduZcyewMqcwBOjdKBhyvEqqhJ4sl6eAE3m2sr9XGXal0DO4NLnsLh2Qy0D76ylq34vAZ0sDSXz&#10;WaVNTqZ5BZoZItzSGEU08f6ceEyVJWO0JBHtBXHITfVHXKQT/ILM4BXjgISSaMSWJiAoNxK2se5w&#10;TQuCa2oIDc8FOgH2CnAyvERH5q76W0Mr0Ap3AsxpdPYwiWJkJfy0eZwOY63UB8MNneitbEJ3aT06&#10;8ivRwA93LU2tIiweDbFpaCP8uhhdB/j8CKPsCCNtd3wWlroGaXGnuHd2HyvL62gitFKTaRdhMVik&#10;lcnSSrK8uKz025/Jq97kHFYYO+tpdf1839naFjWQuLakCq2Mq4ttvdgiyOoY19oZb3fmVjA5yJOa&#10;hrk5tUST2z83tnPASVsca1GtMyeRdQuTU6uIi01lbI5BId9zsncYzVVNqKfVjfaMoIRQGyHkCgnz&#10;ofZ+ZManoaetD2Pji8rmBHbdvVOoqetGYVEdQhxobB7+qGSVufigRA0JkV5TWpsqV+TZuSCX9iYl&#10;K/1m2jkj04YWR8ilWmoG/SYQckm0vFRXH0QTgGEW9mihqfVUEnAV1eipqEF3eTW6SqvQcQ47Mbtf&#10;bS6vCDU5+chKikF0kj8sXRkFgp0RGeuPiJRI1Pf34cmPf4mf/q//PyPp/8KXP/wTTe2/EG7/GV//&#10;SeztfyrAPf/b/4rvxOb+/r/h27/9J9x/9ydlcPfe/sL9PzKq/ozTd4ylb37g828U3A6ff3sOt8fY&#10;++oe9r48we6zI+w9PcAB6+jxobK3owtzu7+B0zMCjvZ2cryIE8ZTiagn+9LBQMgxdiqDI9Ck/U3g&#10;JpA72pxgTJ3A2RYjKkH3/ddH+O6rAzw6XMbB6hj21/jaPv9PBFpDoCcGEiIwnh6HmZxkFRulI0JW&#10;GpGOAjUYuLtGM79V2tnOI+kF3C4i60Vs/f+EHL/+lO+5XpaBLYJuh3Dbqy/CDoG6W1eM+dJ8zNdU&#10;Y6q6Xq2juNjUjvnGFkzyuZHyEqx1d2CjrwudhYxi5maIdHRCNA2+IiaJcdUdllcY+Qg0WblXGv2l&#10;d1JWGjERAHFrLeZ05SbCeI4FMA3IsWJ6ModVtmrgMMviKiFFyJgTRDIdTMZeehuYIsDECqFMEwE0&#10;Rzd9YzWURSbZaybk34STlqwwbEwwGcCGMLW7yddpbJYSnW9rq1WEjQgyuUmRTNJXKz/ze8t9WvX5&#10;nMzakPt5mPB5AZ2YnCzP7qanD/tbMo7ulrqjVzBtLsjCmD+PPuIcLVER6YuezEj0E2KDVamozA9D&#10;TpYvsvMCeT57ITIvGD4p3nCMcYYdIWcY6gLjcC/oBjhBy88OpjKvNdoH2v72hJnEVVvcVKuOWPE1&#10;N7XE0i0fmcfqiJueZvigv3MEg12jGGgbwmDrIEY6h9HV2ImOmhb0VLegs6wBncW16CquRHtuCZrS&#10;ClBJk5sglO6d3cP9+w/UWLnauhYkJqQhIzRWTQs73D1Gs9wchibXTZNbGpnE2soW6jIK0B6ZxBOj&#10;GTuEXANNpjkpC3NNXdhhJG0orEAbo+LWzBKmR6ZQx6/dmFyg9R1g4T3ILdLoBHCynZ/dIOg21QBf&#10;gVwkIZdH4I4RxPK7NOaXYbR3FEW0yOHuIWTHpaGP30+27Y3tGBycJOTm0S/3bWU1ySolNV1IC41H&#10;AcFU5RGAEmcfFNHgimRgrwwN4YkngFNLmBNcUlncT7elwamI6oBE2lucmQ3ipGfVmq/5BCGCJ3lJ&#10;TCJGGtvQX9OEvupG9Ml4wKo6dJVVvRddCXtabkdJJTpKK9FcUo7ijDRERHjDOcAaFi4GiM9Kxu6j&#10;b/Gn//L/4AcC7uzV32P3yU949vYf8dXP/wlfM6p+9/f/HS//XjP27fu//s/4nkb37E//ntb2R00s&#10;/YFwY529+wknNLej168JtxeE23PsfyvDQZ5g9+vH2Ka57T07JtgOcfCEcHuyj2MVTTX2dnyfYDtb&#10;pb2t4vR4RfWenhwyou4TcnuMqOftb9LJoGmDE8BdFCPp9gSe0QBff32KL0838f1XJ3jJ/RNGV2mb&#10;O5BxczuzWJnsQlWIF7pjQ2hzMYyQyYytqeoeqXsEjyy5JO1zj3sEcBq4CeTeB9wF2C6A9v6+lBwr&#10;w0keddbguKGY71ugJvMfNhXjqKUUh81lWKHRLTbUYKm1E3MNLdy2Y6tvCGMVVejJy8Vyews2+7ux&#10;wVrsbEV5fAx8Gd+S3D2Q5RuEnIAQeOkbwUHudk97khVAZIaELJppTauzvCJLLEns01eT4kN5TgVb&#10;2ak13WRsmi2hKGBTY9YIE1nE0llHG95GtHoLGwSaWqpmET8TC7jo6mva2mSWxU2NscnXuukYqJkZ&#10;wRZWCOLWUwYp08JkbTzrL26o1Yfla00IM1kuXe+yphdWVhc24WNZJ9DoylUFOultlfeUe164aNPk&#10;+LPIckzWX3wBd30dhNtZ8ecyIeh0URjiiY70CHRnhpAnASgl0PKyfJCR5Yek3GDYxjjCi6+5pQTC&#10;KsoNJhEeMI8JgGmEjxpaIo81Y+ncoSfRNdAaX/iY0urMYB3rits+JuqxQagj7niZ44Negq23dQDD&#10;XWMY7R7HMKHX1zmIsb4xTPSNK+gNtQv8Bvn6EIbaBtBK6E3RjM4IudOTUxrYDpobO5DM2BntH4aR&#10;5i4c7tPk5JZ/hFQb4bJIYG3yuGpGxraEdIxVN2Fv+wCNlfWo5+NJQnWbkJO2tEZCb3NqATMj06hK&#10;zMD6+Dy2Ng/Po6kGdBcGNy81s87IvKEgFx+XjsjQaOTT5IY7+tQg4NrsIoz3y7xYGmlHP3IYl3v5&#10;fB6/TwvhXCgDhgem0Dcwi/7BOfT2z6CmvgeVhbXID4igzQWgyMUb+bz65hNyeaxcgi6HkFPWdl4Z&#10;tLk0xtUUSwdVCYyrcVa2iOZJF8/jU7wDkRkSjoHaBgzVt3DbRLjV0+Z4Eali0eY6CbqOkgq0s7oY&#10;Y5XhcdtcXIa6gkKUZGciPSsd9X09OP72B8LsP+OrXxg7X/wNAcTI+c1f4ct3/4hXf/8/8f0//E8F&#10;Oels+PpP/wFPf/lbPPzxrwi3P+K+wO1HAdzPfPwDjt+8weHLFzh4/h32FNykU0EDt51np9h9eoRD&#10;1tF5u9vJg21GUprb2cY53GRYiJjbIs2NcDsg3Ghvf97BQKBdbH8FHKPp5rgyvO/4/l89OsBjmuBj&#10;gvKMUDuiwR2tTxJyMtVrTPXGNmfGoiXMFwPxEZhIS8AsbW65OBNbVQU4IJRk3ukDaZ8Tk1OT+jWx&#10;9QJ079cF4L6V7flzmnmy9QqW91rKVA/uMeF22l6Oe11V2KgtwmJ9JVZ6+rAgHWj9w9geGsV67wAN&#10;rgqDJcXYGuxVkFvrasdCexOmGmuRHehPwzJAkqsnsvyCEGBsDtc7+vDQNVarAcsyRh66RvAxNEOA&#10;qRUBZA0vQxOCTQOyMFsHgpLQ0tGBD2EmQ1ACGIMj7OyR4OGJdP8AZAYEIdU3AImePoh19YAzj5GV&#10;Ray1dWBDiDnS6EJ4LsYwmSR6+CGex8TQMGMcnWl91nw/WTDCRN0VzJnglMUwxcZkkU0L2plEVGOa&#10;m4yPs7p+S9mcxFpTWqk5LVKetyUknbRkupcW4Ss3vbnJ31sPcU72iCTsYuzNUB7O2JodjbHCWAyX&#10;xCMnxgl1lQkorEiAPfetYz3hnBwMq2hPmMiMhyg/WMUGqa0RH8v0LxNCTibh3/G3wE1fEzilecGv&#10;IAR3/Uz42FyZnKwa/MF4Pz/cArHecdrOhAJef4dAboLAG0Z/Wz/Gegk8vj7cOcTHA5joHsXqDE/C&#10;03uMJITc+g5aCLn42CTEhzFCDPCE3D9BNSFXSsBVp+didnhKrQtXRYg1pOVgvKWbtneipm5VxKZg&#10;iMduM6420uSakrKxOjGPebktYWo2VkanGW0PfoWc1MK8AI5wm9lgrSubm5pYQUpCJqKCo1Agvbit&#10;PegizKoI1pHuYeTzucHOAeTxmN7mHgW9pqoGpBHEffyZ+wZnuJ3GALct7WOoqOTXZhYjx80PhW4+&#10;yHfxRK6jG7JpY9n2NDeZqkWwSaUznqbR1lK4TbFyRIK1PeJ59Y3n41jG1jieWLHOHugkvEZ45e+r&#10;rEM/42ovo2oXI2unwOwcct0SX1md/MBIpBUQttLoKrLzUMv9/Qdf4cH3f4nV4++xcvg9hhdOMLZ4&#10;gqcv/haPvvtrPPjur/Dwzd/i6z/+E83tv+HLP/4HRtI/4VSB7U+qFORochJND1+9xMEL6VD4mmB7&#10;hp0vaW/PHqo2t50n0mMqQ0L2cfiQcKO5nb4HuONTiabS9ibmRrCp2QvnnQvvAU4NExGD+xeA07TH&#10;CcTGcX9vAc/ureN0l/a2MY4j1rEaGEzT25jE3uaYir1D9YVoDPHGQGIkRlNiMJOdRJuTHs9sTUeE&#10;9LhKR4T0tqrIKkb3z5H1Ana/mtx7dvcVH8uUL2mPUwOCZcZDWwVOBXiMwPvNpVhrqsTTDYJ9aQX7&#10;s/PYnuQFfGQMsy1MP4ym0/V1mKivwdZAH+2uh1bXhtnGRkzU1aE6PgGhNKdgMwt4y01raHJeegIV&#10;U7gwNroTeBFMBJE8t0J5gZR2LW8jI7jpyhJOtHcXNyQTaDH2joiwtkW6tw8q4hPVgg4NGdmaRR3S&#10;c1DNz02SfwiiaY3xIZEI5Dkc4hEEf0cfJPhH87xrwVhjNzqKq/l1Bahh4iqJTUBRVBwyaJmp3r7q&#10;PqqBZqYIsTSHr6GhmndrR5M0lrY+gs72puZuYhJlZcl7WX9OFuKUMXP2hLKLthZjsg5heYcR+hbt&#10;0oSgs0OUrQXlwQ3tKREYL0zEVGkiBkvj0V6RhJQ0f7jEOcEswh4OKUGwjvcl0DxhERMCm7hQNRlf&#10;xsUZRwrg7JTFWSZ5wTk7GI7pHoy2ZoyvFtAKtqPtyQolrvhggh9qKYHd1NAs4TbJSDemtuO0m0HC&#10;YZhRb2pwSlndAEEnAFxinFSQOz3D+to2Otp6kBifguSYFCxMLmGPkCtjFK0sqlSzDRamlwiqfVQx&#10;9jYUVWCUUfKAkKutbkAxjaqrooGxdw9N8jWE3OzIDOan51GTmY/lsRla3yHBJtPFLiAni2CeQ256&#10;Tdnc9MQyUvleMpQlLykDAzRKgVx5BmNq1xDy+Y8cpI3mJjBCN3ahMJX/3PIGxCZkoKikFt09Y4Tc&#10;DHr6p2lzC6ir70dVRRNyQmJQ4E7IObshy4H2xhMwk5CT9rd0sTcrGQvnhGQBHEu2CTY0OW7jLB0R&#10;b+OCCCt7xtQEDDKa9pTX8CSrRX9Fnep46OG+GJvEUgGdgE22Gthp2uya+TfrJaC/evNHvP6H/4HR&#10;5Xvon5aZBL/g0fd/j/vf/hWevPo7PCbgVvafYfHwGZ7/7X/C41/+DqeE2pmA7ae/VPZ2+k7s7Uec&#10;vnyDg++fY+854Sbj3L56SHO7j+2ntDeZhvX4APsCN7G3Bzs4lk4FNeZNhoSs4vhkGceE2+mxtLsR&#10;bOeAkwG+Ajc1Bk7M7aJ+hdtFnbfFnW8V2M4fXzwnbXdqOAlrl5A7oPGtTXWjOTJQtcuNpERjOisR&#10;i4XpWCmWJcyzsMt4qcbPEVKPpCPifICwGhZy3j73vsl9/V4J5J7ymEe9NWpurPTY3lOzKKpx1l6J&#10;tZpifLm5im8f3MeTowM8PaB57u/i4eY6didHsdjdig3Cbbq5CWs9PbS7Hmz29hFyTVhsb8dSWwea&#10;UtMRR3Ny1ZLVgLXgLG1oRqYKIkGWNiwrZVACFg89PXhwG2RliXh3dwIoAMXR0fyMJKIlPxdjTY2Y&#10;6+7GRHM7huuaMdrYjq7SapTyc1BfUIml8UWs8LPRJckkpwrlWUwJFW3oru7AQEM3ZnrGMcMUJwt1&#10;zDKdTbNGKTbSlNKUU4DiqGjk0UAzPOXGSrbwNzSCO63Q9hqj6NVrhBd/fv4etoSbziefqPY7ub+r&#10;i8zbvSHRlZFXS26+c1fdwjHE3ASxMgvC2QZ10YGYKErFaH4MFmrS0V+WgJKsIHhHWsMm2g42CR6w&#10;T/CCKa3NNiEE5lG+MAx3VauRGMt0Lr4m81kNI2xZljCMNOLWHnrh9rhJmzNh1DWi7X0wOTyL8cFp&#10;TI/OY2JoRu1P0GQmCZlJRsxhRtZhWtzM8BwmCcIh/lHG+qYUtE5OGFfPzlSbXA8/gPm5xUhLzOJr&#10;Kzg8OENNVSPKeaUY6hohhJaxvb2PsoIydNS283vwpN05Qi3/mHK3rHF+j62NfSor42txDRb5HnPT&#10;C7SXQiyMzWJ/55gRdV0Z3MKCbC8gxzqH3NT4ElL5/aPDYpCZmEpb66CZ9qCacXW4dwTZKRnoI+Sy&#10;EjPVXbrkpjEdPVPIK6qHu4MX0mPTMDK8gK5eGl3/HLq6JlHOk6E8rxKZXiHIcXCnvbnQ4tyQYX0O&#10;OImnhFkqr77JhF+SrSMSWXF8LO1wUjE8Ji8kgidhg+pR7aeNCeykZF+sTnVCVGoM7gJ0GshV0e5q&#10;MMq4/eIv/xGv/8P/omX9gJOv/gozG89w+ORnvPjjf1OQO3j0Fve++QXjGyc4+O4HPPj5r8/tTVP3&#10;GU1PJJq+foejl68YTWUoyBOC7QHr9NeBvLvncDsWwBFuRzJbQXpM76/T3lZUb6m0uR0fzdPgCDUZ&#10;FrLPfYHbucEdSdQk2A5pbhfTtf5PkHu/3gfcxeOj8zFzsirJHm1vb4PvuTWL7qwEdWf7YZrcRGYC&#10;ZnKTsVicjo3KbLXY5WFj8Xs298+gE4D9b0ZHkxO4SX3J557wuEcyYV8m9ROSD7gvU8U2qgtwPDmM&#10;F48f4tuH9/Ht/TM8E9Ad7ePh1joOZvlzThF0XR2MqwPYHx/F5tAAtkeGsTfCz0BrK3ryC1ETl4Du&#10;vAJk+/nT6CwRyQtirIsrsoKCkObnh2QvL8LMn1YVhbqMTLQXFfM8qaZ5NWOotgGTBNr+9CwO5xfV&#10;drFnAMO1LejkZ60xtxS5Ucmo4nZ7eQdby7vYXNrBztI+BttH+dllKlo5xNbCHqYHZzE/usALyRn/&#10;b49wcvAE906+4kXrSxxsnWJ1do3wG+Z52oSOgiKUR8cwZvvxgm0NP31DeOoQ0rcZTe/cgZeRgVpy&#10;yeizz1lX1FJMTjQ6B0ZXd10duOtow5NbX8bWMHNTRFmbIsvTAT2ZsViszMRiVRomKlPQkhWC7EQ3&#10;BMc7wSPRGVG5/ogtjYR7hh+sE9xhn+oP58ww2KcFwybJB26Zvogoi0RMaQTc0pzgnBUMgwhnXPfU&#10;h1aIDQwi3fDBGG1ttH8Ssh1jZBsh1Mb6JzDBeDncN0roTUJAOEnLG6XBjROA47SduSkxuQcEHT8c&#10;23vo7uhFGuNgekouFmbWcLh/qhbJrKIhjdGMFhlvd7b2UMK42tnYg/EhTQStk3srlNUpuG5Jmxwh&#10;J3fWlylcs5PzjLdlvBItY4cmtzi3pjE5AZ20xTGi/kvIpRBgArkc/iyd9W0Y7OhX4+IGCLec1Ez0&#10;dPQhKzkTnTTSjOwqZOXXIyIyDU7GNgixceMVr5OAo831MsYTdvVNAygtb0FhUi5S7T2R5eSFNEcP&#10;pLCSHBgdHFyRwkokyOJsHJHEOCsVyf0Iwk+iR6yLF0FWi5HGVp6kTarkqitbBT1WXzVhV1WHvho+&#10;ZvVKZ0R1nepxnR2ewbu/+Sd8/ad/wsrJcwLoHb56+4+4R7A9evk3+PbHf8LYyhlGl07w4NVf4uwH&#10;mttPjKXcauoX1bFw/EYz1m3/+bfYlVkKXz8i2HiRenpMezvCzuM97D/aw+GjXc1MBYGbRFJVYm9L&#10;ODoRsGkG9R6raVmEmYqlBNw52FQxcqoJ9wK3i3oPcApeqgRk/+dSsOMxxxvTOJC4KrXO2Lu3zL9f&#10;CRrD/DHIyDqRmYRJ2txsXgpWy7KwLb2gdYWQez/I3fEf0sKkp1T1tspA4YHzYSUXsHsPcAJBVQSd&#10;+hoe/3igHruNRdjta6PBneD5owd4SdA9v3eGL48P8Wx/DyeLvBBPjWN3dAjbw4M4W5zDveV5PFxf&#10;xsn8HMZq69BfXIqZ+kY0JKdiqq4eHdm5SPfwRmFQKOpSUjFYUU6bKcVwRSUmGpqw3D+E1eFxrA9P&#10;qLa/GaalASaPRZrWUseQqr6iWtQmZqOBqaQ6KQ9N2eUYaenDzgrNe4/w2r3HOsPp3gPcO3qG3fVT&#10;SsgmwXeAU0Lt7PApHtz7Bg8fvMB9qYev8eAxL5aPXrKe45Dw2105wurEEub4mellEquOT0ISY3OI&#10;mRl8CDcPgsvD0AC+pqbwNDCCDaOqxZVrKrI63roF5ztyf1ZdeAnk9HURaGyIqP+Xsb8MbizP13XB&#10;+jgRExMx9565e+/e3cVVzdxdnMzM5My002yn08zMzIySZVmWLGaWzMzJnJVQVQ1nH5i5cefzO+9/&#10;OV2d3ad3xHz4xVqSlsDW0rOed/1h7d3F2LoNRaGnIc9LgKYsBeryFIKOclIQQ0k5jujUE0gqDkNC&#10;eTyOEnL7Ek9jf9JFHCLkdsafxbboYziZdhanE4+jqCsP10qisD/5HA4mXsTBhLM4mR6KC3lxhBzh&#10;0k949XbKMUDYyQToCLk+3hZxdZAxVUEgScbHpZLGN0DIjdC0xgOT3NkDcDrdhBzjaswNQoZRk9AR&#10;kGtpbEMprWyA5qdVG2E1O5CXWYDGmhYJqjbG1waCsLSokoASjQs0ubIaRsiqzUg6rEVZTgl0tEan&#10;BLlNgxNLjXTNBgKOR5uRYSMhx6OOFFfTJchlEWwt1S3oa+9lTCXkWnuREp+ExtpWZKXkoU9uQEll&#10;B44fDcGuL/bgwt7DiCe4MiPiCLkh2pwSne1DjLDDyCttRn5uFa6fD0UEY+q5r3bg/PaduLBzN06L&#10;C3js2IWjotn8d3/A0T9+JkWOE/yyj332uVTF15Mw3NSG/pp6CW4D1Q1SCZP7HnIVm5Dr44+gu4r3&#10;8/EuYXzNnTS17zB77zsYPEs0tweYXnuBsYUn6FV5MagLwhRYQRd3Wsv8LUw+/HozlkqQ22xB9d8W&#10;41Bvwb2+SnNboLURbq8HzztnfFIsFX3dvAScZ8oOL61NmJt3zEioiVjKpZ+AE8OxfMLcuJSs7e9j&#10;6ffmRrh5HaLFlBDb6ipi/RvY/gY5Aby/mds/q81ZSVSEnBJuCXJ8vksHTV8rKkLPSQPlZUlxhNx1&#10;2twN6PLFlbcyYC3NIujyIC4iPSFaW1/3nxPgenPgvgDbPGuBkJvvq/1+CiZxHm++h9GVj/lEX7nW&#10;KiwGXFimva0SbmsT41ifmsQcIRfQMbarlXDI+2Fsb4OHBhdQDcMh64e2tQXqunoMVVRJLbCj9Y2E&#10;UoJ0/m6QoCun1fUQfuI8nrqhjvdVQFFbC2VLG3R9MlgUIzAMUDSa2qFnlJRXNEJd0wZVVSt68gjO&#10;HB48C+sgZwQdrOT9jf0ImH0IuMdY45jwzWAqQJAFZjHhn2PNE25zUk0EljA1sUrArWGaUJudv4tZ&#10;7l8zCw8xu/IEU4sP4fYvw2TgfmKegFZmxHCLHHKKQG1yJgrCo5Bw/DjOf/EFLm77Epd37pTq7Gef&#10;Sde6EOZ2jBH18G9/LZ2XO/3pJuTOf/ZHhIjZg/dtZ8r5AsVXTmK4KAnqkiRoazJ5IEhHc24E4mPF&#10;PIh7cDj6II6nh+Cr6KP4Iuo4dsSfw5fhh/GVmB8x4wLiKmJxOTeUULuEUzm0vswInM6JwPmcazif&#10;fRVv9TGC9opGhh6CjCY0rDBAJqKpnDvSsBnDvE8xoCGEtHxMh0Gu93ePSAYVFBey8TLiOJwS5K7H&#10;JSGOkU+lZFzlP7mxrhkleeWMwlroCSeb2YnivFK0NXRIsHQ4vGhuaEdxQQUGZSOEoIsW1yANoNfr&#10;bNCrCaLcYn4OrQQ5DYGmkSIr63uTI+RolRqCVUlwJV7PkCagzErOQltjJzppcnlpeehq7SfcstHc&#10;KkNSYiFy8moQEZmEQ7uP4uLxs7h26jzizoQg6mIo6uo6JJPrZFztps3VNg4gr7gJiQmZ2P7bP+IL&#10;HqEuHD6C0/sO4PC2HTi+aw+O7NiNQ4wepxk9rh47hZBDR6WKOXMBfdzJu3gk7yyr+D6mbgHuTdB1&#10;iBPTOVlorWTEr65DOy13avEWbn/7f8I+cRsTS88wvf4co8559I8E0Ca3ob5XC61vDmMPnmHi6QsE&#10;BdwYTUXH3oDo77YhYqloMV2URihY58Zgnw3AJXXidTPiEmyTTkLNDj/NzTsurG1zGiRvUIwzZZyh&#10;tUn12ty834ONsBIde1kS1P6uFBLkvOKc2t+Z299q0+pew2zL3N4s3ufh0kXAufg6brEulu5ROBhb&#10;a65fQ1t0KHriogi6WCjTE6CmzelyU6S+c8LovLWFm7G1Vcw/VyH1oZOMTkRXUYTaDOEmalYCHJeE&#10;3EwvY2tfPQJ8nqmuDEHNsAS4DYJNGNz6xIQEusWgH0GDAcHREehbmtFfUIB+2lhfYTHkxWVQ0sYN&#10;Ta0wtXXSwFqgbWjGUHU1zH29sPT3oa+4BJqGRuiaeT/hNtzUBKtiCCaFEiaZCrouOZRtjL78LegY&#10;HQ20KRNLU9OO4cpWQrMLxmZG4bpe6HlQ1jI1TbonCLMpSsg0LW2BIFvE1Pg8poPzmCTopsaWME2w&#10;TRJws7M3MTd3C3MLdzG/dB8Ly08w9xpwk4uPML3ylAe7m9CKg6lhHKZRH/RyykXnMAaq2tDKpFUU&#10;GYO4Y0clwF3atp1xdBeuCsv79BNp1MMl0XAh5pn74lMC7hNcpP0JyIXt3YYbJ/ZTLnaiJuo81MUE&#10;XXEiNFVpMLTQ1LPDEBW5D2di9jCunsbnoXvw6bW9+IRw2xN1GMm1qbhedQM7osSoh99zuRNfROzG&#10;76/uwC9DvsJPz3+Kj878Gm8ND5nQ3EgNbR/EkMKInh5xLoqRVa6HfFAvjQQQ56kGuVQQfINcl/WJ&#10;Odl0jC2EnE9Azi1dxu9GfAqiIxKgIMBEo0JLYztKaHJDBKN6WA+nzYOSgnKUF1UTPn2Mr17CsRsl&#10;hTx6CZOz0OwIuSaanhirKjoPF+eV8LlabuuRJuKUICcsT4KcGSMqI01OL5mlmAxTglx4DNISM1DN&#10;2NtGE8qVINeHbFqkxjSGsupuXDgfjv27DtPuaHx17agtq0cVo4D4LPm55WhrGmDEHeL/RSl1EC6q&#10;aEN6dqU0miLm8jXk8/VFN5XshHTkJWYhJ4G3WbmEa/aNdOQyLueL0SQllagrpL0WF6Pn9Tk5cQ5O&#10;xNeOojKWaISoQHdlDXKyUnH+0nE0SNdWqISVZnv71f/AnGhQ2HghRdTgwmOMOGdhHBMz795B8PYj&#10;TD2m2T1iRGUsDYq68wB+6Zwb4UZzE9Me2Whutlk/bNNeOMS8biKSCmubJNhex1JfcLNBQVibl5HU&#10;5xdgU9GcaGiixVNEULF0EF4CYKIINI+dMPqnRdgRTFLjwT+B3Gb9A9i+L0ZWlofbuAhDp03F4pKm&#10;6HCqMM7P3JybhIbwS+iMjUDv9UjGVgG6eKizb0AvNUJkwFkp+riJbiWvB/K3bo5vleaaex1Hp0UR&#10;bKJmXi+ne2sw1lYGc3UhZi16LAUD8Oq0mPfyO5mdkQA3zZg6T5ObtlmkiKqliZlbCDRamElMF9bZ&#10;B0+fHPZeGlk3La+jG8a2Dpg6OuEe4t+uGYG5l89ra4WKoBusa4BlUAXXqJFQM2KovhuD1e0wUkCs&#10;AxSLph5CTgZ9Yy9Ga7ugqyfY+NvVNfQTfAqY+Nt1au2YmSDQJucxO0nAjQmobdY0gTc7scz7VzEz&#10;syHBbWHxDpZW7mN57TGWVp9gaeM55lefYn7tGdYf/QkrD/+M1Yd/xcT8Q9jci7A65mE3TzHCjsM+&#10;4sFQs5z7dCNa84qQHxGF+GPHcHXHDlz+8ksuv0LI9m0I37uHtRvhewg/3he6cxtCd23D1V1fIebQ&#10;bqSdOYbcC8fQfD0EpsoMGGuzoKvLgrImDS1FMchMOYvwhCPYe+ULfH71c+xPOIyI8hicywzBHy9t&#10;x+/DdhJ8X2J33E788cpn+CxiJz6LPIDfXiXwru3EW2I+tbY2Bdr5g+4f0KGnT4N6/uPau0hqQqOf&#10;j7fz8cE+mpzciIFeNToEBAfU8HgCLB/cLh9h0EvApBIw8ejrHoTH4ZcaIzIImNqqFvR0ymh3ASma&#10;VpTWcvsBmp0bXR29yOXRoJcRWbS+Ntc0SzYn5o0TF5guyS/dhBxNTkBOlJhsU6M2SesjKgNUhJyK&#10;kBOTYaYmZSMiLBoZhE1TLY80BG1OVjG6uaNEx6ehqkGGqPhM7Nt9GDdiE9He1I2asibkZ5YhKzUf&#10;mak5yOayOKcCfV2Mra2DaOHfW0/o5RTUobSwBmUZRShJyUVRShYyr6dIrbaFadkoYuWlZkozIufd&#10;SJUm4OxqaUdHZSVkjCl9b5yHE6DrLCmXGhu6GFFaKypwNSoExy8fQk1eJnobW3Hr679g8dFfMXf7&#10;W8yuvsIsY2pg8TGm77/E7NffYvzRMwluAZpb4O5jmttD+G7dhWttbTOWLk7BOj8GC83NMu2BbcoJ&#10;x6QLbjGv2yTjKK3NFxTWZiLUxPjSzRlCPN4RFiOiW4CNP8YtU/sHiLlt/J7fWP5jie29BNVmX7j/&#10;vLaM7s3zcV5R4nX4XKd5iD8sJeyWER7sVDyoqhD0G2m7Bai5eh7tMdfQFRdBm4uGIj0Ww5kJGBWt&#10;rQWpsJVmwFEhjC7v+4H80oVupFERhB1BN0XgTXVVYbKb6wJwhN5kCw2ugs9hDF2fnsbq1BRB54dX&#10;r8NSwI+l8SBmxfk4VtDAJMH4qWeZ+H1bWrpgoX3Zuvph75HBKaOBsmy9AzB39cDa3Ucz1GHMSFtW&#10;j8Aml0HX3Q3bkAoT/E2MmVzQisY+/g4NHXweBcPUo4SZlmbi7VFam5Y1WttDGPQxunYy6vbDzO0W&#10;JxcxM0WYTS1injUzLuA2yyL0ppYxM7mCuekNLPAAubx8H/Pztwm6e1hYfYxFWtvi+tdYuvkC47N3&#10;sXznFZbufYu5O99gjfvh2oO/YIJ25w6sw+FagtezBpdzEdoRBxT8XF0ltWjNyEFxWAQi9+9H5MG9&#10;tLVduELQhe3cjgiCLuqAAN5OXN35FcJ2b0P0wd2IPbwHRVfPoizsJLqSrmK0NAmjFSkYKr+B3rIE&#10;9BF2rVVJ5EkGypvicerGPvz27O/x85N/wO+ufIXfXf0MX4R/hr0Je/HrkM/w27Bt+EP4HkJuF34X&#10;vg9vtYkP1zMiwa21XYEOwk2Yi4yA66O1iR94B7dRyHQ0OA1hNEwwDTFeaiS4eRlXxRCurs5+6eIv&#10;YVei0FTfIbWG9nYNSLN59PALE9dzcDGeir5z9TS1QR6ZHFYP2lo6kZ9Tgv4+pRRX2xlfywnCEZVe&#10;uvZqYU4RozOP4g7f95DbAtwW5IYZVwXolAo90gkfAblMRtO2xi7pHFxZZQt09kmk51fj7PkI7Nq5&#10;H5dCIpCfX0W7K5Uql1ArzK8hxOpogTk4e+wiYczI2C5HY8sA/w8KVHBnysuvRX52KXJSc5GfkY88&#10;vk9OUiaLBpecjVxCsoBL0R9Qzs/X1dWL5qJi9NLUesu3YupmtZSUoSQzGQ3lOajOy8KNhAhERF1A&#10;VV4uPMFp3P3T/4UZAbjb32Bi+SmmeHQdu0OgEWo+Glvgwaa5Be4+gE90B1ldJ9yWCLcZCW7WGS+s&#10;Uy4JbnYam3PCAte4ONdmYZloagSbZG0sEUXdjKIijro24eZ5bWlv2tqbYNuqf3Z7C3DC1P4RaqI7&#10;yBbctu57E3JbgHPbBwm4QVh1MthMAnIEnG0EdjvN0ifOyzWh4uo5NEVcQYewuRuMrakxGEqPw4ho&#10;bc1JgqlIXDRajIbYNDppDjqCbqKNoGuv2ARcRwUmuBzvrGBVwt9cBkNJFvzyfixPTrKmsMLlKpfC&#10;6KadDky5nbxvHDNeD7waDUYbm2lvwuA6YW3rg50x094zCEefAo5+BZwD/JsGlTB0itbWQamPnWtE&#10;DQeNzjIgh0U+zNs8YDPhtBXUQNM6AOeQDroOOW2PJtenho2/RyN/n3oeePXNMkY6OXSN/YSpiiDU&#10;YtbDzzmziuWZFazOrkqQm59ewtLcCuZnaHBTK1iY28Dq0j0sMZ4GvPOM/VMwGsakiLrKxDDNmDrH&#10;yDo5f5+Gv4Glu99gmXBbvPedtFx9/F8Jvu8wRdvzTd+Fb+Y+96ubcPiWYSDshvn5+wm7kpjrSD1/&#10;FnFHDhBi+3Ftzw5CbbtUogtJ+L5dvG87a5s0DVPG2cNoT4pER+JlDOdGw0jImRoy+Vpx6CiIhqmr&#10;FLKmTJRWRCG3/gZiS+NwLv0K9seKmYP/iM/CPsfnEbS3Kwfw68uE3dU9jKzbWF/iLYXKAtkQYyqP&#10;AhLgCDBhdEPDFmmIU1unGPI0iu7eEXRwfUCmZenQSzPyuAJSNxKfN4j+3kFaVCZCL0cRbtzRGVf7&#10;uuWSpfV0KmhZo4Sam1bXQMi1Qt7PnZWQ62zvQUFumQRNcVWuzqZOVBRVSeffxAgJ0eVEXOBGmJwA&#10;2hbc3oScUlyFS1y7YciAtORcxFyLRVZKDmoI07LKZiSllaKhTYW4hBzs3XMUEdcS0NI6hNp6GZpa&#10;FATYkGRqNTwqFhY24sb1bJw7GYLosHjG6QG0tsqli940tgyioKQZGbmViOc2CXGZSIhORXxEEmLC&#10;ExEXzbgefl0aLtZW34YelY4AzUJLWSkG6hoxUF0PWU0DbY6Qq6hBGw0vMzkaCfEXCcd4ZGclICUx&#10;HP1tnbj98r9i9cX/wMytl5i6/Rxjtx5j/B4h9/ApgoTb2FZn3lvcGdfXN2PpAmPp7ASs037CTVzu&#10;z8Ed0CqBzUWoecfM0iX/pKti0do8XlqbAJtnhIB7HUkd/F4ZQz0iKhI0W/UmxP7/KQ9LQE4qgk5M&#10;af5m48OboJNKepz3ifcl5NxcinKYFbAZBwk4Gp11E3IO+wicnlGYtQMoCj+PRkKuNTqMoAtHbyJB&#10;lxLD2HqdsTURurwUGApTYRGgq86Fr75Qutj05nVZCTrRD45WFyT0xHUkXISgpjwb9r5WWpof88Fx&#10;WtsYFllLExNYGAtglpHVS3ubdjkx5XQioNcTOq8NjunFTjA5ehVwDfDvVKhZPEjLFBLgTH0DCGh5&#10;cCHkHEpanILwVtLgLC4eCJtw/fRVpJyPRGZoPDqKazDaNiDFVYdcR+PTcV2c+xuEkTFRgM7cId7D&#10;SNDa+fkWsT6/jjWCbpVAW5pexur8Gmsdy7NrWJrlY4ynM+OrcJjG+X+dgN8pGhYmMD5zD7ceEmI0&#10;t1keTGfWnmJ84QHGFx8QdK9wk3BbfSRmrfkTl4ywXBeWt3xfRNq/YIb2Z/cuw2oMQNdPRlQ2oj2D&#10;B/trV5F08ijijx5EIpfXjx1G7KF9tLodtL2dtLrtrG1IObEf1ZEXMJwfD0VmJDSF12GoSoWsJB61&#10;6ZfQnHsVTdmXEX7xcxy98iXOpl3ApbxInEw9z9h6BucyTuHTqzvw60vb8Itzn+Inp36LX9P2dkTt&#10;xVvdPSoCTEVr00BOe+thHBXXLxVmJyKrNEMHodbO7Xr6RqUI28VtuvmYzzMhdSPxeQOMsQpaWz4i&#10;r8URDD1w2rzo55EsL7sIrc39aG3plxoPqivrUVvdQrjx6Ezo9dD28nPKCMRhGI1WdLd0o7KohhHV&#10;IF3nobygHEoZd5LXkNsC3ZtxVUBumEc9MeIhPSUPMWExjKs56JFr0aeyISG5BOHXUnDs8DkcE33d&#10;UvKRRFtLTMhGclIukpJycI2fOyQkEufOXUXIpWuEdTjOn7iALEKzs42AIwTrWmSoZETIK27E9cRc&#10;7N97DHt3HMS+7fuxe+c+HNh/GGcOn0Z1ZqE0zXpWURkKMjLQxijaXlZOyNUScNXoKq9AJ6sqN5uf&#10;MxbRUeeRkhCFmPhQhIdfhIX/l4f/8X9h5flfMXHrKSYE3GhvQVH3aG8imt6+R7jdhGtpBbb5GUbS&#10;ICOpD3bCzTbhgH2C5jZuhitopBUSbn5xPQWCbQtuBJsoN63N46SpfW9r/xxaYrTB1nKrth5zWmR/&#10;d3urvoekBLn/1ejeLAE9r4XbWvjaXLrEeFURVWl4Dj5XLKVzcqJocg6Hmp9dgwoeFGrD+CMg5NoY&#10;W7uvR0qgG+RBYzjjhtStRJufAmMJja4iC87qPHjqCuFvLJFaTf2EnY9m52oshbWW9p0nJp9owqzP&#10;hwmPD1M+L2YDPsnaVqc3OwBPuRyYdjjgosH5TWaMW23SVGGW1m5YOzYtztnH/6d8hDGVltVPG6W9&#10;2RTDGDNbWRYEDEa41Dzwq3hwZ1Jpzq9AdQZTS1M3uorqUJ/BdFPVBB2ThIW/TTv3bSshZ+oe2Tz/&#10;1kTQcWkjUAIE3LjZh2VCbW3uNeSmV7BGm1udW+P96wTeOjbmb2HGtwjzqAcO4yQCrmWM+zZoclOQ&#10;DXvgGd/ABA3u5sM/E2p/wfrjv0rQm5i9gzlxvu7OS6wTcCK6rj/5D8nqFu9/hw2uTzPmOvwb8Izd&#10;gZuwM444oajtQn9hCarieCA/vl8CWvq5U0g5dQzJJ48QdntoeXsJu124fngXcs7sR2PkWYwWJEJf&#10;lgpncyEszblQViehNfsKegvESI0YhIVuw/Fr23As/gi2EWw7r+1ESM55HI7bh1+f/AX+ePY3uJB6&#10;Elcz+HtPOIC38vLLUFxSg9Y2GdraGU1pXQJ63YROb48aMmpwH0vATTViky7+IpPpISf4PKKZOjBB&#10;E/BD1j8kndi/djUGDbVtUhRV8AsW4OumAXZ08Afi9EsmV13RgG7etpidNLohxsRKyQwthFovdxbR&#10;7URJ8xMmV8N420Xw2Wl5agE4wk+jIuSEyan/HnLiug3pqfmIuBqJpOuZ6BRHFJUDqaklOHnkIs4c&#10;PY8LJy/i5NGzOH3iPM5y/fzpEJw7dQHnTl/AhbNieZ6PnUXI+cu4wgq7FM743YnmZkKuqQ+NPHqW&#10;lLciK6+SUAxHyIUriA6NxpVLobS/M0giYBXt/TwwqNDU1s0Ymova3Fz019RBXlOPgSpGVoKuo7Qc&#10;dTk5qM3PQ2tpCdp4uzgtHXW19bj5zX9g7dv/hrknr2hvAm6MBoylfppbQDQq3LoH19oqbDQ363QQ&#10;5kkPrJM0t3GaG4Hm8hvhDhjglqA2Cq93VGoZ9Xpoah4am1uAbTOOugghURKYrJtwehNk/6zeBJko&#10;Abn/DHReqfGBEPsnYBO1ZXfC5oTBiddxE2qiBOREa6qTZrkJObEuDnibJSJra3EaSkMYWaOuoZWQ&#10;a48LR1dCJAaS4xlbb0BF0Kmzk6Aj6PQ0OnNJBuyVebDXFMJGqAmwWWuLaA2F6MlMQe5Vft+FFZj1&#10;j2Ha50fQYcdc0I+1qS3AOTFusyJoMRNwJgRtdkw43TQ0Qofft4NLB/dpF8s+MASrjH/DyCgCRguf&#10;6+H2DlqgCc4RwslghpLxtvR6FmJPXkXy1Vh0VDQxphKA/L2ZxDk4Jignf3OOQSOs/YRchwqWtmGY&#10;mUCs3Wr4Rx0IGjxYHlvACqG2wqi6QWu7yVi6QYNbmV3hfeuMr7cw6ZiBU+ODmwbns83Bqh/HkMyG&#10;thYN928NSks6kJdXy6RmwPzSQ6zSzqbnH8DmWYB7fA3zG18Tfn+VoLZOwG08+29YE9N4sYTNeRld&#10;fdMP4Zl+wOU9uO1LGGpTSo0SVfHRNLmDuLb7S1w/sg+pp48h68JppJ+ldJw5wbh6FPnnjqAi5Cha&#10;os5BXZAAT0sRqxCO1nyMVCaiJ/8aBsoS0F0ej/Sko7gYvRfHYw9iZ9gOfHLhExyI2IOYolBcy+Nv&#10;OukkQlLOIpRwfKtbNohe+RBGDTaMjtqkriODcg36CB05LW5QWF03La5rhJFUQ2PTcBuDVB7XGMbH&#10;puD3BWliMuRlFSI2KlGKq15XUDqXlpqcjV5+UUolvzhCrpkxTpzrEl1WrBY330PJuFqODkJWjIGV&#10;8XUyaWHNdR2wGRyozC9HSW4Jd3D3JtjehByX4lycOCc3zLgqGh4yUgsRfiUKSbS1nLxqpKcVEVoh&#10;iApLkKY3b2voQi13pNqyRtRx2VTThqbqVrTWd6CzuUdqiGipbeV2bVJ1NPL+1l40E3CiQaaOVVXb&#10;jZz8OuTwc9dUNaKBVU9Dbang39XczXivQOcgo34Xty/Mx0B9A2S0OBnhNlBehd7SCnQTar2lhLu4&#10;mpkY4kXraygog31sGgvf/AUTD79G8D6jqZgOSTQo3GYsvckdZ+OWdN7NOjsJy6QX5jE7LEEL7AHC&#10;zUuweXnwIdSkxgNCTTQeuByEmADa63KL2wSQiyWGSomlAJxLWNRrkAnYOF7D6x9ra5stqL35nK37&#10;tu6XQEdAifNsm+fnNmszrm7a2+Y5OELPISKpjHATgGMRfi47P7+A2hsWt1XifGJ/czmKLp1DQ1QY&#10;mqLDaXPh6IgT5+eiCbpYyFPiMJRxHSOMrtrcVJiKs2AszYWhLA+m8jzoS3OgKc1He1oK6pNSURCd&#10;gquHzmGI8NH2yhGkdc26PVik2QVNRkxYrfAzanpHdRiz2gnCAKYCQUZWC8zdAzQ3/g3yYdi4Xwd0&#10;ZkzYXISLB+MOt1Rjdhf8PJh7Rmlm3Dby2EXUpJUwkhWjMDYdeVGp6Clvho1pydiuoMHxgKW0wD3I&#10;77hHB0uHGtY2tQQ6r8KEMaMHk/Yg1qc3Abc8tYx12tzGwgZWX5+bW+Jj4y4CbtQHD8HmMU3BSZMz&#10;68YxLHdA0W/hfj6E9OuFSInPQ2NNH4zctq9Ly/2dMKWZiQse3XoigPZnCWg3n/43bIgSRsfbt5//&#10;T0yuPoNn4h6Cs4/hnb6PwMwjpoibMKicaM0tRbG4xsjF4zS43YhmVE08fpCQO47UM8eQff4EaiND&#10;0BITgta4EPSlRWC08AZtuwBjPeXw9ZSgNz8UNcln0Vd2He1F11Cceo5J7DTiMs8hOjsEsemXkZTP&#10;qF+bhuTqRFzLD6fl7cdbBp8Low4bhvkFGqzigs1WqVFA9InTqi0ElZa2pWEUNEpXt5IgSEMSXUlc&#10;dr90Tk4M0lfwCxMNBtdjU9DcQPMiwJSDKql1VVwoRqXij9DhJzjapXNwNZWt0mwiw0MapCRm40Z8&#10;mjTCYVg2jPTETAlGYlhKbTGth6BxEHJixMP3kGMJyEkmp9TS5kTDgxFZryFX39yHuPhMHD14GmGX&#10;o6TzgvIBRnBCqq9DgX5xfrFLwXU5wdYj9aPrED3I2/rQw7jdSeh1NBBwTe2sDrRxm8aGHtTW96Cm&#10;rhclpS3IyCpFUVE1qmmbtYRUZzVtjTGljq9Z2z2ETu70TeWMHXV1kFURcJUEWkUVesoq0EPI9ZRU&#10;oLeYUbagGLU5BVCoRjF1/wkCjKQBWpsAm4dg827cZjS9Aw8BZ1+cpbXR3II2mP0mWBg/bT4NHDQ1&#10;u5sxzkUwuMSQORYNzUnIiHLYCCGpxG0uBZReg+mflcM88PdlGfj+sTeh9s9q6/Et2G2C7jXMWB4C&#10;dfP2Jljd/Dxb20nn/xiZxTlBYXNOgm4LcA5RhJvLQbtheUTjw3A3Cq9d4g/kKuoJuhaCTjRCdDG2&#10;CqPrTRSwi8NgegJBl4KRHO5n+RkYKciAIjcNspx0tKWnoS45QzrBH3fuGuLOhqG3ogUa7hOj7X1Q&#10;1DXzOypFb1kVo2w3hutaoW/rh2/EhAm7B3OT05jzTxBuaimmOgeHCR435plypikAAe67Ph7Ag0wj&#10;AYuDkHMQTjaUJ2Uj9kwEKtLKMGXxQ80DaX9pE9QNfTBz/5QsTmWDtVdHoNlh7ybkOjWwtIv30WN8&#10;1IVxgxfjfO7S+CLWCbT1WWFvBB4NbpVGtzq9AZ9lHPZRL7zGMcJNnIsb5/96BkH3Mvz2eaj7Dagv&#10;bkYRYdte34/BHgOyU6toS+VoaWWaG3ETWncwRqubXH2KVcbVm8/+u2RwAnbrAn6sjSf/HcH5R/DT&#10;5AIzj2l0PDhPE3jjtEHTJA2sDkXhV5B96TTiaXOR+7ZxuQcJx/Yh6fgBFF8+y+8kGQMZ8VDlJ0KZ&#10;FQ1dYQICnWWYH23HrK6df3cpjTkXwZF6jGlaoR2oppCVor4lH/WtxUivSMRJgm93zCH87twXePfA&#10;L/DWsMsClduKEZcZarsJgyoVWmkjIzQjcUWr5oZO2pxaGkolumn09yrRwh+76ETstPPoFhTTLY1J&#10;QKssqUJU+HVUlTcxejowMjyKzLR8VFW2EBCd3Dm96G7rQXxMMrfjHyE1GIwiNSkH5SV1MGr5/n0K&#10;lDBCK2mTVkKusawefdzRRKPEKHeqLciJ5d8gN0rAiY7MJmTT3GLCYgnXQsbSCzh7+hLjsly6DGFb&#10;Uy/NrUMCnIxRoJ8w6mzuRXe7DP2EUn/3IHo6+qXzgmI42EAnza6hCa21LWirb+f/ogt1dV2EXDeq&#10;arpRUFSPzKwy6XKMjWWVaK6lsfEzppc1oZ7/s/bOPpRlpaKrpgL9lbWsGojxqyKu9pTT3orL0ESV&#10;76hvgt03jqnHtLe7T+BbvwvP+m241zbgXFmHfWUNrpUV2GfGYAuaGB9GYXOrYXMNw04rsxNoDoLB&#10;ZpPBbid8BNwsIka+ASKCSpTD3P/9+vdl4v1S8TGWS7pPLPk83i89/gbk/rMSYBNA3Fp/E3QCbFIJ&#10;4PHzSd1DeFt6XIDt9Xbfb78FOem83GvICeBtmZwAnVsDM+NuUUwoKq/SiPgDaiTkmmMiaAOR0qUC&#10;u65Ho+dGLHqT4tGfmgBZWhJkmcnozUhGV3YWtM1t6K9ogI4HPr/GjnQaf+iR80gOiUFhVDoj4TDa&#10;eVCOPHwGXTygtXE993I0Rmo74FUa4GSSGLN5sLa4yvhph7lHgTGTDQvBScx4g5hmjTt8hJwTPv4m&#10;fCY7xgg6k2yEMTUXGWGpqGNEFJHU3sPvtJ0Jh6nJ1qeBT+/CjHuWsVVLgPJ759LCsvXqEaAdTeh9&#10;mDAFGIU9BOosbs4zokpgW8HazBpWptb5vuNwav1w68bg4tKuD8LnmsO4dwFT7jlMmAMI6j18zIUJ&#10;vpdKZkZWShXyMptQlNeCluZhKIaccPhWpdZUMdPNLQLutphWXzI5ATzG1cd/4u3/wMbj/6DJCYt7&#10;jOAU9+UJxtdJwm72AaYmNqTzjHkhl1B05SIyaW9xh3chfM8XUoRNP30E1ZGXIMu6jvrw02iLPo+R&#10;rBjYqtKwONyMZW03/LJaLLoG8WTdjXsLLv69Djg0XWioz8SFyH345YGP8Muzv8Vvr+3EZzGH8buw&#10;PXhL6TRD6TRh2ElguAy0OiOGNBp09/KH36vAQJ8SIyOMp4pRtInrItB0xJThosOvi5AbH5/GOL9Q&#10;YXJ1jGxx0YlIT2UM0JpZJukizYX5VairaZUg1yHOQRRWSefp9DoHIadFTkYh2mleZkZmcRUtcbUs&#10;0fpqM7nQSPr3tfXyKO6B9jXkpOIOJpaiI7ByaJSfjzY3aEBuZimiQ2Nw6exVnDp6ToqTomW3lybX&#10;xB2zt00udU6WMS5382jc2yF7PTZXxdsD0giJThpcd2szBoca0Mt/ak1lKaqKK9FCu2tqFIDrQFV1&#10;F8oq2pFGyKVnFyI3vwQd8hE08f8UydjebXCimyZXkc2dmBFJViuGdNWij5Dro9V1M7K2VlZBbTAh&#10;ePOuNK+ba2UDjoU1OOZXYZtbgm1+kctFWBYWYZ72w+AcgcHUCxNBZaH9WAk1q6WfMX8AduMAj9B9&#10;sBJOdkLJLpa87TD2s/pgN/ytNu/bKnF7qzZvO0VJwNsEnAS51/DaBOPfoLYFuH+sLch9DzsBtNdQ&#10;22qtFcATDR0iLkuR+e9qE3IuATaWaHwQJicAJ8VXB0vMNOw3oj4nCcUXz6CakKsj5BqiI9EUG0nQ&#10;RaMzLgbdCbHoiOe6WCbEoz0lCe1ZuVA1djIKGuAbNtK025B1LREdJQ3o5kEq4VwELmw/jg4eyLKv&#10;JSDxdCgKeGC+uvso0s9HwCvTwaeyIDhqI6D0hMw0bWoWQRrajCeweU7P45ei6gQhF+T+KwHO6sFo&#10;7yDaS2r53ma0EHCdRY0wdSilBgVrxzAsBJyHr20a0MI0aOZtAyy9BBzjo6lzlMDj+2r5ukY/xo0B&#10;TFrHsCaBbbNVdW1mHYtjKzS3IFyMnV5GVKeO66YxBB1zNMoZjBN+PkI9oLEyVrsJvHkYNR5kJlei&#10;MLcZ5cVd6OrUo7NDC6NpAovrzzC98ghr97/Fyv3vJMgJ2AnIiVp/Iq7+9h3WH/8Faw/+DN/kXfgZ&#10;Xf2TBN4UU8nEA96+C593Ed2VdSi+For8y+eQevoobhw7gGu7tyGRy/wLx9AYJ0AXg6aos6gLOYK2&#10;iGPQFcdhRtGMKV0nbk2bsOhVor82BY1Z4ahNC0HajcOIurEfl24cxIG4ffjk2g78OuQLfBb5PeTM&#10;GHIQdASc1mWChsDrVQ1ieFSPUX5pSs0m5ARQdKMWybL6aD7imgxjY1Pw8UtVDalRQyBFR8QjL6tY&#10;akQwGqyMpiXoapczluolyLUw/pUU0GK6hqHV2qEhQEXH3ca6DmmUw8jgCIr4fHFNVJfNi2bReZb2&#10;5xCTZqr42SSwsWiaWyUaKYQVKgf1yOVzQy9dQ0RotNRVpZMg6ybIxGwqPe1iQlABaTk/v4Kfa4AW&#10;N4Bemlwfwd3Zytt8vL2uHX29tLGBBNQoEyEz0OY6atHa0o7Gxh5CrhOVVZ1Sv7nC0kZE3shEdlUz&#10;huzjSC6uRURGAQZsAWm0RVNJAQqy4hlb89BZXi6di+soKubfVYERA03W54VmbAL68SkYeMAwcGmc&#10;mIGREcg4yXVRU+Mw+AywOgdhJeB0VHe9tg1GXQfM+k6Y+cWbeZSzjLK0XbzNJcuq74GVSxuX/1nZ&#10;Db1SOYxbyzeh97eSYEcIvgk+p0nEWgG1TfB9D0LWm+tb0Pt7iP3n9f22BJsoh2iQsIv4vXVOTsRV&#10;rrOCASO66gqRd+EkIReK2ohrjK7XGF0j0BwVibaYKHQQdq20u5a4WLQmp6KPB6w+wqyruAFelRke&#10;hQHaln6knA9HZuh1NOaU4zrX406HI/3KDVw/cw3XT4Xi6p6TCNt7ChrGycCITTK/4CjtjOsutZUG&#10;tYhFfnezAnLeAC2OkHN5aHpejDHWBm0ueLRWtBTVMhqrEeBzvQSdvLxVaikVXUNsPRoJfgFG0cHa&#10;XvRUdMExaKPZGWlwOjgGDPzMNgS0fE1CbNwQRNAUxAohJ86/iZbUae8cPHo/PHzMLUo/Bq95CpO+&#10;JSwGVyGr6YGxYwg+fmafMDjnLB+fRX2lGBVUi+YW8b9dQHMjLbmkA+Mzd3H/xX+nyd3E/ef/HYu3&#10;nmH1wbc0NxFXRUz9K+7wfqlRgpC78+w/sHTzJWPqLYLtPoI0ueDUAwl8nsnb0KktyIuMQENKPMqi&#10;ryHr/GlE79uOS5/9BpHbf4uskzvRGHsJilJ+Vzk3MNpQhkW7Gj45v6+eMpibM/n/ykZHfgQac8OQ&#10;F38KpZkhTHFnkZl7BRczzuA0a1/MAZxIPom3BNwUdqNUQzQ6FWNrs6IXSpsB1d1tUJh5v9nCvNuO&#10;jOxclJVV8Y9nZKtqIeR4JAiMw8svVEyLVFdRj9ioBJQVV3PHdEtdRAoJOdGhVnRJsdnc6BERjtov&#10;69dAp7MzBhuRnZ5LLe6FQW+DhlZWlF3Mx7kjE2yt1Q3oaGQWt/mgI+TUr8Em+sVJJicgRwALWxse&#10;Eia3CbmqsjoJcDWVTahk5G2mhYmhZKJBo5EQa+Hf0Nbcg46WXtplL1pf3xZm19bUDcVIF1o1WWgy&#10;ZqJBl4MOQwWaButQ28ajXC2ruhPlhFxpZRti04tRNzAKuTWAU4R8OWOv0j2F1rpm9FRVIi87Dvk5&#10;UWinEbYXi6mmqmD0uAg4B6oHOtCg6MOAhQcblxMjXg/UPh80fj9GA2MwTExB4dBjSN8Fu4v2Zpfx&#10;/94HPUFn0BB0XJo1PEBw3TRK6BFyllGCbrRTAp4oAbr/rP4RdlvrW0sBuL8ZoChhe3+DnGR1kvWJ&#10;5ev7/wngRP0z2P0z+G1t7ybcRHcS5xbkBNi24qpTzdsjNAMtRhUtyA05hSraQWVYKJdhjK7XUMdl&#10;fUQ4GmNi0ZmSjpEqMSW5AipCSsHvrywhEwYe3NyEnI4HusrELNRnFUHGA7GDB/aWvCpc2nUCYYfP&#10;4/zOY8i8dgODdZ2bUXLEKp0TG9M6MWZww6/jus1PyC0QKnb49VaaXABTjKsTbkZCmtwY92dDLw/u&#10;AjCMm95hQkZpgbVTBUOjDOZ2Jez9oxLERBRVtw5BReDYaW6D1b0wM6q6lDb4RvlaBFyQIAvqRVwN&#10;8H2XsTK7jklGTrfOx88QgNMQgJvGZuN2Acc0Ju1T0DMSi8YVUxfNsZ+GyM8xO7aBwS4j+jt00Or8&#10;mF9+jC5a4/VoHqDzmGgUdmmo19TiI0bRu5haeoip5fu49eTPLMbVR3+Rlnee/hV3GV1vP/0LHrz4&#10;H5hdeYqJ6fsYE8W4OjH/SJoObOXeK/6mW1CbkwZNRyNG6mvQVZCHlpxsyKsroGyshL69BvKaYqjb&#10;6jBlUEuga026BntrGVx9NYR8N8xDzVB18YDVWoimGtp5XTr6O0sQmxWCuOKrCE87jaiUU3hLQXsb&#10;JNAE7JRuM7r1w2ijxckJvdL2esgsegx7nOhQylBYU4Xi6lrUNXWigSAwmZ0YH5umyQWhUY0yDjYz&#10;rt6QICf6tZmMVqnFtZlHSdHZ2E6TG2AMLsork1ps9dwZDDozcjLzUc+IqNNZMaocRWlOKaOyinHV&#10;ieaqeqmDsICcMLmRIR0Bp5OWEvBEgwMBJ66hKmYhEaMRxHVXRSdk0TWltKgGFYRcTWWz1LraWN1K&#10;Fa+B6Ksnzje2Mn621tPMaGDVFY1o5d/VSCD2DbejXJaKCnUG8uU30GItRrUuD82mStTK6lBS14qS&#10;ig7+P3pQ3NSP5iEjahiDj4fHo8fiox2Po6F409xqC7OQcOMUY3g8astLYKe5mScmIbcZ0aMbQllP&#10;AxqGZOgx6CGz0qqdNgy73VB5vNCNTaJNPYD2vio43EMwOxUwEwRGAkiv6yLsOgm7DhhGW2Gi2Zm4&#10;bhaw49IiQEfgSbCT1jthFdDbqv8EeFv1j+Dbqr+PsmL9Hw2PJcVaUf8r5CSA/QPU/vG2i9FW6i/H&#10;EibneMPkRMODw6lhjTC6KjFuU6L6+jUUXDqPkquXUXwlBCVXrqA6IormloGhslpYROt9zwgsLCdj&#10;oEtBi27uYtTJgba9m/FQC7dGh3lhYB6f1Am4v7YFF3cfR8hBmsH2g1C192PWFYS6Y1DqnDumZpIZ&#10;dWLC5GVs9Emgm3Yx2gXnGBUdsGtNfK0xTPD3Me4MwKdzwkaw+FUO+NWEnMpKO9PA3MbvlUBzMpJ6&#10;hswEqIMx0gPXkA26rlH0lnVCVtGNoTomkfJ2CXCTlgkJcgECbdwkOiyvYsI1TYMLwKsN8Lv28CAw&#10;hZXlB7hL87q7/gAapq/Yk1cI7QtQtw+jLq8J1hEPpoNr/G6mMUPLmpu5j9m5BygraUdkaAZTj46p&#10;ysYUMwK3bxVKxl+zcwE23zJuEWa3aG6iX93Gwz+xvsXavZdYufOC4PsT1u99C39wA/6xm4ysd2lz&#10;9+Cj3YmLms8t30F2ZBRaspLRWZyD9oJcqOrqMNrciPIbsYg7cYCAqyGMG3iQuoCWiJPovXEZioxI&#10;jBbdoNFVwkXpkDdko685DwXpIWirTIR2oBI5+WFIzbmImsYEtPbkEnK0N1HDHgu6DSOo7m2Hhoah&#10;cFtQ0kLI8Yeo9FhR1d2AIaMBCosN7YPD6BpQwWj1SP3k/NRyPXeQOkbLiLAYQq5Guk6qyWhBQU4h&#10;o+kQZIySTocfckKuILcYA4TeKNVdRNqiglL09Awyvlqhkg+jPLcUw0oDHBY32moInvpWqbVWjIJQ&#10;CcixNASchoBTK3RSfBaQE5MGFAjIhYRLUVX0vevqEkPVGFX7VASrUmo86GAsFS2tfb1KdAjbY9Rs&#10;auxkrJVvRljaXPtQGxIaI5HaEYO0jiiUDqahWJWGxIFIxLdFI7e9GEUNzShrkaGcNtAgG8WNggqc&#10;T0xBv38KfQYHGkWLawmBXl6FhLjTiLlxDM7pSdgXV3hg0RJyo4SaFvWDvShsbaIBdqF9dAS9Ji3v&#10;t9Dg7FB5XWgZ6UZLH+3Yp4ORP3CjbQgGRkSDqYf2S9BpCTqCTZicgJwoo7odJtbfYPc3yL0Ju39m&#10;em9Cbmv9zXozxoraAp2wvL+BjusCclu290+M7p/Dbas2IbfZ+DAEOyHncCilkozOqYLHybhqlWHW&#10;psBAeS7ST51C0ZWrqIm5jqbEdCiK6yRDMrUNwkx7MncqYeHB1coDqHVADKPSwSzn66vVhBMB5RET&#10;YPoY37ju9kLT2Y/KtHyUs/pqWjDO/X1lcgEGmVrqwxZUM8mwJgzi/JiXxiFAR7OzBzDjm4KTyUQ0&#10;OEy6CB3usza5Hm6CK0gABbRuQswIIwGnb6ahd6tpcTrCV0RVLywyMzpK29FFwPWUdmCwpg+F8bmw&#10;8fEpAk6AbsI0RrgG4df64DOOsUQjgw8u3jfDaLl2+xnu3n+OW6t3sD6zKLXuRhy5iKSQG6jMqEV6&#10;dC73Dx+mJzYwM3Ub05N3MEkozc/cQ0vDIKpLO7G+/IypyoT8rEb+noyYJgCb2zWwE3gPX/1P3Hzy&#10;JwLtO6wTcKJW77+SavnuN4TfX2h/D+D1r8PP13Zx6XAvYfnBSzz67v8NLWWl4no86vPTUJYYg4ro&#10;MJRHhjDCXkVzZjKashLRlnEdsrwkjJSkQZWXCHVeAozlabDWZ8PfzwP/QA2G2orR1UIL7C6DRd2K&#10;GT+/H00jUvMu4VrhJcZVl5WAozl47JK99VANhwk4ld+J4maS0mZiGVDSWo0Bow7dOj16DQYMms3Q&#10;2h1wB8QgfQ9/ZDoaUgXCrhIIhJyZRzIzIZdHS2tvlVF5CS27D4r+QUbKAvQzrmp1NphNNgly/f3D&#10;MBAManFdh7xyqUuI0+JBe20T2hlXxTk50aq6BTnJ5F4vJZMj6ET3lvwsQu5ShNSBt69PvTmagwAS&#10;s6n08vZA3wjEdFGi+nqHpDGzvT38kfD9RStslzhfx/sqemoRUR2K63VXEVt9AdldMSgZSud9FxFa&#10;fAbR5bQF2lVZTy9SKlvRKWtGb3MIGpsSMECLax3USFfa6igsRn1OPuNqMs5f24tudQ90AS8NWcOI&#10;OoJ+iw4do2oUt7cisbQElb00S7UCXXo+btXzAGREi4rGOVgP+7gDBo8eBpeasBsm7GQwmBnzDd38&#10;/3fyi2WpCTnCbQtyWyVgJwHvTei9hpxUb0LuDdj941KUZHT/C+Ber79uvLAzUovWWqnV9h/i65uQ&#10;E/XPQfc3kxNx1S5AR6g5pU7MCvgdgxjncoKv5eN72VV9qEtORw8PkDLau6K0HqO1ndDWdUPT0AM9&#10;04SulZGP361bpaMBGWllbsx6CTYvAeVkbONSlADcuM0JZXsPgmb+z2XDtDCb1Eq6PDWPMQsNmwdu&#10;AbmghtY16iBwfASPh9u54NLY4dW7MOEYg2lQC3O/GobuEXiGCUUCbIyQE7Zmp1FKkGulndMwHcNm&#10;/j0BjHZpaIv8/mt5IOs1oiSlFHkEXCmXU7ZpOJR2mAfNcI264WOsDRJwXh1/h7S4McbVpcV7uHn7&#10;a9y++zVurd/D6vQCFpke5gK00/oe5F4vQnJUHqqKOzDP+Dg1voEpYVzORfgcs5gdvwmvbRYB5zyW&#10;CDWPax6NNXImJQfN8ClUKg9Uaj9mlh7h5oNvpXi6/pgm90T0n/srbjGybogoy/vX+Lg3SMiN3YLD&#10;u4LhUUZr2t76y//A/MYTXNx1ACGff4rUcyeQe/kcsi6dRn1SDOrjo5B16hAqIs6hNSUSsvxkdGdE&#10;YaQ4CbqabNjbSmFpLoJPVg9DWyFKk08jM+E4Uq8fRFXRRXQ3pyC7KgpfRGzDW/2Mo8LWBh2MSW4C&#10;z2vDkMssmVxpexPkjLHNyn7U9bVgxOdCv9GEtuFhWoYVQ3YL1HYrrB4XrUyL0vwSRF+LQ3lpHWw8&#10;6plNtLS8YnS0yzHCHcHp9GNINiQN9ZLJtBLkjML28orQ3tbLuGrD6DDjanax1CFZNDy01zSR0l2M&#10;KH5C7o0GBxqcKAE6YXKygRGpsaIwpxxhlyLRyfdUKE3SsDRhkWJdgHaAcBvgTieTaSSw9vQMoZdG&#10;J8AmoNdD85MRUGU9dYiujkB02VlEFZ1AXMkpNKjykdEcjevlFxBTeBJJ5adR2ZyI0qo0zGnP4U+O&#10;n+C+aTsjZA3a+mToKC5FW1EhOiorsDBnQUXuHvRXHsCUowkqswoDZn4WVo9Jj+qBXkTn5SC9phyV&#10;/R1oHJYhriiDwJMTcj2olzfCMuWDIWCFyWeC0a2HyTUCM3/owup0hI9RS7MTFscyfA86Ab1N8G3B&#10;TgDue+iJOMuyMvpuwU9Azvba8LYAJ5VelADd6+j6v1jcJuBEI8ZmvbY9sY0A2xuQ+0fQfV+iQ/L3&#10;JSAnWlWHYKPJ2UW3E/sg4aHAlGsYAcJPdCp20eQCLh7IqivRlJyLrqwKVhlhVw1FORMILWykiX+P&#10;fAR+oxXjPDiLTr2Tdps0gmFGAI72tkCLm/X6aHOMltwv3Qaz1FjgYux0jpoxG5jC/MQslhlH9UwF&#10;otFCNDr41DaMEW4BvRt+vRdeRk27SoyEmIShfxT6LhXcBJwwrjFDAEFanHPQCAvvN7QQcF0j0vm5&#10;CesY5j2zaC1uRVZUNtSdGnRWdOHGtSSUZJVDrzDBQjg6hQlaxmgtduj4OvpBEwxyC8Zcs1hbeYiN&#10;W08kg7t3+zHWZ5cZZScxGwzi5vJNiKnOc9PKmbAaoBl2QjNog7yTAtCkxGCHFkHHPP/OddrQGqb9&#10;q5iduIlZxtjxwAa8niXJ+GzmadRWyzAxcQcTU7dwVzQ2EGo3H32LW6wNYXN3X2KNS2F5Pr6G27MG&#10;g3UWJscCgvP3sPzoz7j9zf8pTaBx+Gc/RcSe7RLoMs8dRdTOT5B4cCeSj+xB0uEdyDq2B0XnDqH0&#10;4n5UXzmMruuXIE+LxEj+dZhqMwi7HKjr09BZk8g0GYWqqlAUFZ1DUu4Z7IrbJ+IqYxFLwK7PrCPg&#10;CC+3DQqXBTLG2AGHEUVtdehUyzDkcaJdpUCLXIZh6n27dhSdrCELzc9oRkVFFSJCI1HBHctOa/N7&#10;Aqgur0ZNTTOGVNxReCRUMo7mC8gRNhod46rZwtsFaGvth9bghJhWKT+rAENDWmn7roY2tNS1wOH0&#10;QjViQDdjcj+PjjLCbYCwUxB8YnC/TFyTQsHnEnJi3GlXxyCUwxZpTrxBUbQ8EZF7+L69BKwwu37x&#10;PPkoHxfn9MQQNjU6e0cwMKJFlbwe12tikVAdghu5x5CafxzFrdFIqTiDxPIzSM7dh4GWbVi37MVN&#10;7TZ8Y/oFnut+hBf6H2BdvwuK1kzpsoLyhmrcGe/Fs/FoPDD+Ea+sP8dj0xcERTkMPjONWIVuoxaN&#10;gwO4mHQdMQUZyGuqRnlXC3acP4CwjFh0aZWEYDMMkw7ogzyKB1h+M4weLUGnJuhodYSCkTAxEETi&#10;XJ0wOyPNzjhC4A23cbkJve9jLMEnIGcVkNMQANx+K8qK+h5sr0vYngCeg+sevr7HsHnbJmDH2gKa&#10;1EBh6OfyTeD9DYb/WaPEVrkF3ERLrWWQpZDKToiJchFwfoJujJFVXHlfjIl1i1ERBJ3HoSIAZKhI&#10;SEVLWiFaUvLRnV0GOfdFZV0HNE29hI+Jn9skDccKsMYJugmbTZpVZJ4GtxgISoATNe3eHILl1tOY&#10;tBZMcH9enVrEyvQyFv0zNDNClnAT3Ui83M/E+FG/MCuamm3ICcuwMLkpxmETzYvbSa2hNC2jTxpM&#10;7xDdQ6SoOsiYqodj0AIL7cytdqIxtwGpV5JobiXIjs9GKffppZk1xs57WJhekdYXZ9ewPC+i5QrG&#10;fXMYJ+C8fL+Zhdu49+AF7t15jI2ldSyJETTBcawvLiNI6OamlCE9oRDpyWUoyKxFeVYDavKboJMT&#10;4gTbLGE2ReOa9q5impFUNErMjK1jfvIW3+8+4+waJsZuoqt9FDOT9ykf8/D7l3FTQO3e11hlRF67&#10;9Qzrd55j/e4LCXpTC/fR0WnAsJoxevEx3HzNwNw9rH393xBcvIvT2/bgwqd/RH5kKLIvnUXktk8R&#10;v/dLCXQZx/Yj68QBFF44hrIrJ1B66Qjqw05AnhKGgRsh6E04B2V+JKytedC156OxNBqVleGoaYpF&#10;GSuWovKWAJvcLs7LWSSbE7ATJ8QVDguBZ+N9FvQaeZQ0ESIEX3FjOdqG+rm9i5ahRq/JiH6zFd1a&#10;Pfp1o8gqLqbZMFo5A/C6fKgh5MrKatBNa7KLoVk0tTxCrI+xcURrhcFkRz7jRTP1X6F1EDBGZJfU&#10;op9x1WZjXG1qlaZRd3nHMDBsQEY1j3KMIYXcaat6lCgTU9PQxuSE1BDhJ4aIhRFyrU19UPDoqOSR&#10;dnCIlqrk38dlP42uX2NDN8EnH6LBDhmkCTuHhgg/wk5m9tOufCjur8eN1nREFYfxCz0Nbf8R5Bby&#10;H15xAWl5+zDauQ8vvV/gL84P8J3lh3hpehvfGN7Dc/27+Mb4PgLtB9BTW43b40N44jwmAfBPpve4&#10;zTv4xvwjLOnP8G/SQGHXo8eoQd2gDHvPn8Te47tw8OhXiMu8gUORZ/Dl+Z3IaihFvbITKp8RWr8N&#10;htel91mg9xo3YeccgYkAMFtltONeWl03jBLoCDkJcJuGJ5bitnQfy0QImkcINvUm3ESr7Pcts4TZ&#10;30DXAydvB3WdmDZ2YszUCcdrs5Os7jXoBNxsOhns+oHXoNuC3Sbo/i668rNuwU0CHgHnFg0VryOq&#10;6JriYyT3ii4qApAEnWhldRFy0phbGp7oR+cWMwcTigE3D1yNNai+QQNOKSLkyiEra4Cisgk9BdUY&#10;auxA0EQgGY2MnAQXASdsTlxxa9EfoKGNY4Gg2yq/xc4obINdbUDQQkszifN2k1gZX4BbaYR/xErQ&#10;OeEbFrBjRNW4GTmdMMqssGu8hOQEo6voNuJhtOSStuflPh7g0inTM6oqYWxlBKeFedUEJA0wSNMb&#10;qJch+Uoy0sNTUVNYiwn/LFYWbxFoq5s1vYoZwnZujrBb2MDy4m0+fhcLBNzt+1/j3v0nuLV2kwY3&#10;hTn/OJZnF3B3/T5aqntw7kg4Yq6moayoGWWEW3tVP4JWgjCwgkk3TU0YnIAbbU5Ab06co5u4hSne&#10;N0+LG/cTqoE1BH1rGPOvY5JQDBKKXhcj8eID3GE83bj3Qqo1gm7jwSssbnyNrh4znO41+IO3MDn7&#10;EHq+p43PW3v231GQUYqzf/wMMUcPIPn0UUTv+AzX93yJlMN7kMpKObQL2af2o/DiUZSHnkLJxUNo&#10;DD+N7rhLUKSGQZUVAW3JdVibsqCqTURR2nEkph9GWskFhOWKq3XR3ATIZFbRysqYygg6xNtyKy3O&#10;bOJSwM4uQU9mMaKupxkD/FH2m41oVSoJBQs6NCOok8sJQjNUbje61VqM2pwwMxYU5BcTDhVo7pTD&#10;TjNTqxgpxcwiIxYYzB4oeXStJ/DKaF7Ztd3IrO+kKTWhhcZld/rQ1tQCi8XGf9pj9A0TgC39yGwe&#10;QGptF4oZGRKK61HZ0guZgkZGKyvgjh1xOVK6vGA742l1twoNfRo09agh586oIMTkzgnC2Y0BRuhB&#10;7qhDCg36+ocg07rQ45rAgM1O4OWhluZWVR+L++OX8B/jn0NZ/VukpH4JRdsuvPJ8jlfmd/DS8j5e&#10;mt/DC9Yrwu2F7kM8H30HdzVf4E6gF489YXii/XdC8EfcntuYP8Qr07/jnvFTOI1NUDqNGPUY0THY&#10;jYiwfajL2IWWjE8QFfYVjvKotefMDpwK2Y2KNsYv2ygh54DWa2MxqvjtGPXzQEEjNHt1sLhHYCUA&#10;LISFiXAxEUwmwsq0BbvXpafJGYThsYxqPq7p5jZdNDuxLiBHwEn97jYNT9ibQyw1TZiwdCFAi3OO&#10;thNmjLL6PgKwj1b3GnDC4gg4m14mlbhvswvKa9sj5CTQicaI10sRY10CeFy6CSuXeYhQGyDc+jDn&#10;VmDcIl6XMOXfZnPyYGkXDRDcRupSIgCnhIfPk4aN0Yw7CkvRcCMXnSKycv8QkVVeUoeOgiqM6S0E&#10;iVmaCUSY3KTdzohIi/MFsRKc4I99TDKfhcA4o6wXfrMDtlET494UliYX4LN6aH5jjJt6+JSMs2qX&#10;1FrqHWaMJOAsCjuMcjvcxjH4beN8vmitncMMbWshMIdFzzQ8NEBLrwa2nlE4RP+3ARNM/TyAdYhz&#10;cWqoe7TIjs1BemQ646QO6zS4WRrcLMG2RKgtzq1LtUSTW164ScO6iUXWvXvPcf/B17hzh3FwZgYL&#10;fj9WpmZpcRtYmFxGU2UXUuMKkJVcioyUUrTVy/md+vhdejHlXuDfuAm1WUJMwG6OEBOgmyHgJj3L&#10;UnydIvwmuN30xG2MSesbrJsE301MEYZrBNodRtTboiHinrA7wu7+Szj5fKdrib/pRXj9G7BxXW+e&#10;4T67jPraPpz4w+cI+eozxB7eh9h92xG5gza3fxuSCLi43V8g9QgP9qcPoOjyCVrdYVReOY7a0BNo&#10;ijiFoZRQqHMYX4uioCyJwRBBV5LLuJp1HJFFUhcSmo6dP3SnnUubBK8BK2OUjfDjTjBgJOxoa4NW&#10;O4YIrSERbwnEmu521PR0Y8TtQ6dmlNsIQFK1FUq0DKvQNarBCGFRUteA4romVDd1wu0KQjei51Gk&#10;klHVAZ2B8cviIuSGUU4rS6/rQkpdJ5KrO5BR2QKz04/Olk74AxO48/QFeob1KCK88jsUSG/sQTGf&#10;k1bXjipG3T5aXD8hl59TieiQCNS19qKsS4lyAq6wdYCQU0HFI+iQexy9jiA6zAQaY4OCO5xSdDJW&#10;8Efm0GKIR/dxfyOeB3ZjbfQzONr34rF9OyH2I9xW/QKKkp/igfkLgurdTciZuRSGxnolTG70fTzX&#10;vIOvDb/Bc9d5PNL9jNu9jVcWbmNl2QhF4zt4ov85/LocKPRDUGt64DGV46b1Cr5xbMP/HDuE6sTf&#10;ISn8ZzDJD0HTtg+Z6afRoe6GxmOBxmuF1meHnjZneh1fLX4TrDQ6q4ugo+1YrIMwmeQwEzACWAJi&#10;W+frBOSk0tDmRGOFVAQcgWce7eH/opGG18b42gk7Yeahvbm17YyDzXCK/np8PSnaSpDr3yyCzqoj&#10;jLgugc4gTE7ATiwF5DZbZZ3f97HbLDGEzL1ldgSeuMi0n+Y2YRugCQ1gzC5nLBXTcslhI9gE6ESJ&#10;2YHFyAe3TcXHX0/VZFbwOSMwDvSgPikHPVkVkBfVYoiQG61tR1dOGYzdfG0zo6XBCr/ehEkro6rH&#10;L0FumWCb9wel7iOTdg+8OgtstDi/1Y2Z4Iw0HnSZNeYIMK6qME5L8xNyXqUDLqUTVgLOzBrpNfLv&#10;Gsfa8m2sLaxjg8tbK7cJnWmpA66DFucY0MPNKOsZskotrgM1vShnlMyJyUXBjWKkRWehvqQZQUJR&#10;gEwY3AIjqlhKcFsk3FiL85vAu3v3Ke4/fE7QPabVLRNOAZrcOO6s3JQi7iwhZ2KcLstvQFRoMipo&#10;cUUZ1UiNyETy1RTk3yiBSz9GkN8k5ITJEWi+ZUx4FqX4OkNjmx+7Q6u7x8h6E3PT9yTQTY3fxARh&#10;J1plRY3zefPTvJ+vc+s+QUfAbXA5PnULDtsMHPZ5WG1zsLsWYSHwLK5lqYvK2W17cfGzPyB83w5E&#10;7d2GmL1fIWbPF1Jkvb7vK8Tu+RSJR3agIGQztpZdOo6KkOOopAh0xF5Ad/wFKDJDYapKhrEhA4rq&#10;eORkHEdoxn68pfK4MOx2SaAbsIiWVFocq59gk5kJOwE6rvcZDLxtlbo1KAnDut5u9Op1NIsJGMen&#10;aXwOdGp1qOjqwaDZRsjp0KQcZhS287XMSC+tgsHqgnZUL3UhUaiM0BhdUIyaUdLYiQLGztw2ORJq&#10;2gi6DiSUNqK2axCl5XX8wTpx98lzdCu1KOlWoKh7GDltMpT2DiOzqQs17TL0ilEYrMK8SoSHRCGX&#10;O3Z1nxrVPOJW0CLlavG3eCDzjKHb7kO7wYWOYf69jMAiri7Ya/DEdRKrxqt45t1LIP2A8fJdxs8f&#10;E0gf4qmOYBp5H89Gf87I+VN8TZi9NL+/CTvC7Rs9LU5DyHGb52o+JmA3+h6Bxm0kwHE7C6Mqze8F&#10;t39G41scOYMZYzZuuVPw0ncEL7Uf49nIv+Ox+gPMyH6Kbyc/xf9n9uf4s+/3KE//I6pbCzFkVdOW&#10;hf2JqGoh3KywBmgGASvMfiMsPh3sjG12xwj/b7Q6gsNCyJj1jLDC6ERsfV2G19F1q9uJZHEE2HBv&#10;GdzqRgT1BNxoK+Maa7RDiqwmXS/MLAuhZibUzBLcNsuiFV1OXoPuH2or0m52Kt6MsVvn5ySLM/XR&#10;evola1v2KjDvktGaaIIEl2hZtToUm40PAnC0OYeYnUQATpRkcpuQ8xKSY3YN5LV1aE8vwmBRHRSM&#10;rMryZihLm9CdVw5D54A0a4iYuFJAbpbGtugNSKBbJOCmPD6ouvoJKxmChF3A4cXs2CyWppdoRItY&#10;mKCNGD0w9muljrnuYRfshJxJwYMOgWcaYex0z+Hm2j1CbgMbSxuY8Y5L123wcn/zK03wDRrh4b4p&#10;plTyMur6GVUtMgvKUsqRcDkRrXXd/Nv5vlPLEtwE6MRyjsASUFtdui1BbnZuFbfuPMa9h89Yj3F7&#10;dZ3mFcD8+CTBuoaVhTWsr99jhH3GA8IY9CoLv2On1ArbQYOqymtASXolEq+koiy1CouE00RwhZ9f&#10;XNVrlpFUzCh8F4szj7A4/YD/g/sE/jrmCLdpGt+Ud4n/ryVMuOYxTnD57TMI2KfhNk/C65mHJ7CA&#10;pZXHmJy8BatpEg7rLKw0OJuY6smxAJNtFi73CqLPhOLM73+FiL1fInzX54iivUXu/hxxvJ18eCfi&#10;BOQObUP2aXGObg9KLxxD5eVTKL98DPURp9GbeAWylCtQZV6DrvwG9HUpULWk4EbmQbyldNFunE6p&#10;BMAE6KRiVBWQ6zfQ7EyEgYVxlZATwJJbxAlzC0GmpV1QsT0BqLmTtIyoUdM3ALnJil4+r7K3jxFL&#10;dE/xIrWihsY2gGGjGQlpWShr7kZBQxcSC2sQl12KgkbebpEhk1YWU1aP6xUtiC+sRXpJDTo7GVtm&#10;ltAzpEVF/whKGG8LGVXLuExnvK1tZ1QWraWs3JwSXA2NRWFzD2pk3H5AzYjNKDrKz8SY0esYQ4fR&#10;iTa1HZ0KAn3EyC++Cw8c5/Gt8YeE0g83YWQgnPSEE4H0LQH2XPc+7isJMQ0Bpn2fkBPmxuhpJMh0&#10;LELthYrbDX+AFyOMrxrGVq14/ANa3gf41vQ+vqHBveTrPpee/yO8MP4cf3Iz9lp/hWfqH+KZhveJ&#10;7awf4M/B9/Gtk59H/w5h+xEakn6M2IQL6B+RQ20exSijq95tgJFWZ2aEtRB0JpaYmcTp5Y/HJUCn&#10;odUpYWV8tdCgjLouyeREa+ubsDOqRZwVJtcD40gn1IRcUN/CH3CLBDjRQGEapQ1qBeQ2QSeAZtFu&#10;Qk4AT9QW7KR6E3KS4QkAvgadOHf32upctDk34TZl6yPY5IyRPRh3iuhJczOL8bmbLatiabW9Bp2I&#10;q6JjMOHmNr8GHMvHmOs3iSmdeJ9Bid4ymlwxTa64EYPFBB33KWVFM5pT89FXVA33iBZTDhemHe5N&#10;wHmDWJ+agX5wCAPN7Xw9MZfcFIIumt7UEiMgAcPlIsGzMrcBs8omtYC6VW5YGVXFQHinGEZlnoKK&#10;ljYZnMfNpVu0w1kENDYEVWYElHoElUb45DqanAYBmt241kPDozmqvRhqGYayR02A3WE0pcGJhgaa&#10;21Y8XXwdUZemVgnfcdy8+ZBw+xoPBeRu3mEkpon6/ATrKlaW1rktLe/WY9rWDMY9k4TgHTy4/xT3&#10;7j7jZzRApTDDZgpAJTNJjRLLC/dw58E3jJ1PsbL2BHOzdzA5tkrA8e8YW+HrLzPGz2CGEJ9y8DUJ&#10;tHGCTQwNG3PO03K5ZDlphWadj2AL0rinpXN2YiYSs2kKOt04RsXjBJ4YF+tkZC1KKcahn/0UYds/&#10;xbWdnyOMcTV85yeI2km4HdguAe4GK0NA7vRe5J7ehxJaXOW1E6gIO4aOhEuQJV3FcFoY1LlR0JUm&#10;QF+bgobyMAE5ATiHBDgRWUV8FSbXJzUomDBosUoW16PTod+4aXcCemJdLLu1WvToDXyOAKRVsrdu&#10;PZ8rZvnV0v4sdkLOh9zGVuTUt0Dt9qBFrsK1tFyEE0jxhQ0ISytm/FWidVCHzPpuxHFHjC5tQExh&#10;HeIZP+toeoMyvq5Ch2pWqVwtwauSUMtgvK2hAfbxdp9MjdS0fCRkFKJKPK7QopQ22KHQQ2n1od85&#10;hQ6bH0a/HU4Hf9DqAQwNqrgD0uJMfySMfkQovSPFT3F+7RXh9o2BkCLMXnL5cOg9PKWpvSDQvlZz&#10;Gz7+Uv8uAUcYagg3Je8fItxUH0hG92L0Q8nwxHavCMlXhNtLgu/FKB8nLMW5uxes5zTAl3z8WwLz&#10;G9YrK7ezCIsUsHwPfzL+FC3Jv8DpY5+ivT4O084CBB2VMDCu6T1m/j0EnbA5xleLjxHLZ4Tdo+PO&#10;o4XDpZagYCMgzIyRJp2AFWFHq/v+/JwAnWiAUNHqlM0Y6iplJGU8pb0J+Bmk83rdkuUJyG1CbdPm&#10;JLgRZGZC7/vo+g9lIRylsbUisooGhNeNDS7GWS8/k8/US9D0sxhNGVVttE+rVSFBzWIl5GyEmlVc&#10;jJzL14P0xYwk4lycuLK+V4CN5SfkBOjE7aBVBScPCP0lVejPrUF/QR1ktLpBJoT+/Go0Ms72ldbA&#10;Q9DNOD0EA03OPyZZ3XBHN3+whB/BN27zwamzY4VgEzPvLs8s02ZWMD+1QptZgYlxU99rkOZqG3cv&#10;IsB4ZzOMMWq2Qd2vw23CKsjU4B8yIcASM5d4hnTwDeklwNkZXbuKW1GdUon8mDzo5EYsz9+SzrHN&#10;zzCeillFaG1bkFth9BXTmAcsQf7v/FieuylB6/4dWtbYJKZdHqzOzuP2+m2sLt8k4B7ytQi8xQ08&#10;pPHdv/MIt1lr6/ehV1pp74ziU+v4+uX/wOTsLazfeYFHz/6CB0//hPtPvsPjhy+l2YaD/N2MWWiI&#10;rlnCbQoz4jwjbW/Ks4BJ1pR3ERPuBR6g5uAxjcGuD9Cyp+C0CXubht0yze91CjaCTcBtROPjdzsN&#10;E43PRjj2Ng9h/69+hctf/h6hhNzV7Z8gfMcfEcFKPLgDCfu34Tphl3pyL3IuHETGmV3IO7+XgDuB&#10;4iuHUBN+HK3R59B3PQSjOdGwVNHkyuLQVxkjupAwgrJE44OIrHJxLo5xVJRYFyATkBNQEyVg16vX&#10;fw866bZ4zCwaJhw0QDtaVRoanjhPJ+6zQckdp6xrAEVt3Rjx+GEIzqCwpRvHIhMQnl2Oq+klyKlu&#10;h9k7gyIxDxx3RAG6qOJ6RGRXIjQhHVl5RZBpLKgfNqJKqUOVXCsBL6uxB7WtMsniegm59NwKFIqZ&#10;Qni7pJ9xVXQJGbVBIQb4O8y0oGH4nCo8na3BA2coFtSX8cB8DE90H+AlLeqlgAyXfw85mhjrGQ3t&#10;azVjp/YjQozbE1oCXK8YL18RbC+GCDnFhwSdAB7BKO4n0ITlvSLUXhGMLwnDl4yzL7j+Qoq14nG+&#10;ByPxNwTdNwSbeP8XhKeAn7Sd/ucovfY2imJ/hZvO3fjrws/x0H+K0BrAqNMII6Fm9jOGEHKbxRjr&#10;M8DuFaCj0blGYHMMExZDMNGcjHoC/nVjhJ6A09PkTKo2WIZboJfXQ9FVScBxG1U3t+mFflQYIAGn&#10;EQ0ZjKui3oDcmyUaIsRS2oZl4uvo+B7yoXq0dRShoS4TvT1l0NIQPTQ4HyEnQOcWEZafzc64KbqN&#10;CMiJ84qbkBPTLL0usS6V8rXJ/Q1ymzXIksNnpBVyO21PMxrTc9DJ/aK3sBo9hVXoya9Ef5EYL1mO&#10;nuIqgk4nnYubYxrprm0kfE1YCE7Ar7PByWjpooWJCSkXRfcREVnFOS4BuclVTPsXGW1HpYHwU8FV&#10;+BnRAvyhT7F8Rh8NcRZ+tQUepgov7c07xHjK1wzyNccJP9EpWM/nN+U0oKuqCysE3OryHUyNL3wf&#10;UyVzk87D3cICDc5H8wpaxiTIzDEO3lyksU3N0aCcWBifwDoN7vbN+7S1J6+LELz3DHfvPJHqNmH3&#10;6NFL6IYsyIrLQ+aNIqhopa/++v/FAwG4By9w9/YD3Lp5C7fXWMsbBOcS4eXGrG8Bc37+/Yyqc741&#10;3uY6a5KmJmY4ER2I7YScyzZDwNHo7Pz7PSusVdrcMtzOBVr4LLRaH+y2aUbXCYgL6RhHvQg9eBxX&#10;v/oUFwXoaHKh236PK1/8hga3A7HivNy+L5F0dKcEubyQA8g4tZ0mdxz1cWdRFnoYrXEX0Bp1Bj3x&#10;5zGSHQFVQSS/52ubDQ8KCWjiXJwAnEOyMhEz5axBlrC3PoMefUaDBLherguDE/CTLI8m10egDZgF&#10;5ByMtHw+YSdqgOtDDh/yGjuQVFZLqwtC6fSjdUSPExExOBVN0GWV4GxMGgZ4xFTyiJFc2ozrZU24&#10;xiNuJI++YRlF6BsxYJCwEpCrURlQyyNhDSuvpR8NNLl+mlt77xCKarsYY1WooMUVifnhRghvHvXU&#10;PMLdDZbgvvUkj6jhmFan44X7KL5zEmDWf5fOrb1krBSQeyk1IhBKjKGShekFhLhOEL7QEHI0tK8J&#10;OQEpYXCvGFFfEWwvFbxPQQASdC9ZAnwvGWFFjBXr34ji816p+Fqsl2Kdz/+GkNuEIT8L30tY3Qva&#10;4de0QQHHte4PMZT1Y7zy7cZ/THyIP4/9ACva7XAoK+FzEwYePW3OApNkdKIRQhidGVavAVZhcx4B&#10;OjWPmCrJjsy0KcnOpIj6uv8cTU4/3A61ognDA/USnAzqbgKumzskrY/rRhFnRzfh9b+A7TXcJMCJ&#10;EoAjGHWqTvQP1qO6qxDppbHIKo5EUfV1lFTEQ69pgle0tvK5YtC/MDibZZCgY0wVgLMNbsZUWpuw&#10;OMnkvgedgNzQJuREGf8GOb9JhgD/RqkITcNAJ/TdtM0+Qp5l6KEpyvi/kCshq27CaFsfFnzjsKp1&#10;0A0OY477qJH7klU0Lmg3u34IuC3NEnQ0uXla3fTkEuam1qQOuP0Nctr1PM1vCWPiXJZ1ip8jiAmz&#10;H75hE5xi0P0AASfTwa80Y0zjQFDrwDhfN6j3wsmoKrZfFNOUr95lzBQWt0L7ukmLuyVBTiznxpYI&#10;Tr8EuGm+z1KQdhdcxKTNi3GLW5q4c31+RRrlIEB2R4Lb11KjxF3CTizFfeIcnrjfYvCivVGGUZUV&#10;Wkbphw9f4N5twnHjjnRuT5zTu7VxFxs3H+AOn3Nr7QE/g2jUIOCDa5jxEm7eZQRc85jgfVP+NXgE&#10;1LxLCPjX4ScEfYSbz7UIL/8/DsskrMYxvi9/j8MO2t0k9y+vtG7QB5F4MQpXvvocVxhZhdGFbfuD&#10;BLoECXJfSpV8bBeyzu1HVewZZJ3dgbyzu9EQfw6VkcdRde0YOhlbu+JodLxPkXYZI8XReEtOe5MR&#10;bmI5aLcTbA7IrAJwYn2zBmhpAnCixVQ0NmxF134BOAE7rgvI9RosqOknWPRmaV1YnYDcgNGBhMJa&#10;XEktQHG3HCp3UAJhbH4B9py/hHNxKbiQlIfonDL06x0oaRtELKNqbFkDQkVDQm4VmmSjGNa70Txi&#10;QvWwAU20ulqVCcXtcjSLhof+YbT1KlHVpUAZ18vkGlT2DUM+6kAfdwqNw4Enrot4bvgXWtuHuKX8&#10;ArdV2/G18WNC7m1GRMLLLAAnYCdiKNeFgWkJISlqMkqKpTgXR/C8EJAj3L4VoCLgXhFurwYZReUf&#10;4GsZo+ggYUWze8WI+4pW930J8A3zfmF+qo/4OrxP8xGBx6X0fgKgfD5fV9SLkXfxZPhjvDT/Gt/Y&#10;+bidn9X2Lh7of4OnzjNYMyXDZaItEXQmn1UCnFksGVs3QWeUICcmmLSLDrOMiVbCwWKQE2SiH9wm&#10;6AyqLu7oXRgZboWKkdXAeKkj3HS6ToyydISdXnQ3IfwkyGkZQ3UDryEn1gk47SbgjLQ8I2PxKE2x&#10;b6iB1p6L1MZU3CDcEivikMAYkcIqb0wnwDa7lVhpcdI5OALKKm5bubSLc3ICdJvRVQBPAM5OwNlF&#10;XzoCTEDOI0rYGwHnMQ7S7AYwbe3BDEtYnZf3Gfv7oOuWQdvVT3Pi55cp4FJr4deYoOsalEAh5npz&#10;c/+yibGpnQppdpJxgwd+oxtLhNqK6Jc2J/qq0V5EK+fCbTgJCjEMyyEaHBQ2xsgJQmiChuqTnl+f&#10;kg9r1xD8XA8ojQScneB0YlwvZjAhQAk8r8mPWZrb8tIG1lcYMwm5lRWCjbVCuImIOjdBcHA/FjVu&#10;n6RFLWF5bJ3xmkDVmhn1PYzUtDpa4J3bBNz9Z1J3kgf3CTmuixKAu3NPAI/rN5/w/z2Gh4//gudf&#10;f4dn95/gzqpoBSbYVlZpgnclsN3ma9x+8By3CcX7fK07Nx8i4JjAJKPphHcBAcbU+fm7jNV3pX5z&#10;UksrK+ghkGl2LsZRl5iR2BCAg/HapvfBpPNiSG7i9zzO/cyHUbUbBl0AebFZuPD5Z4jctwsX/vgr&#10;XP3yt4jbvx3XD25H/IGvELP3CwJvG9JP70ZVzGkUhx1G+okvUX7tKJpuXEQZbzfGnUErAdd5/QyG&#10;Mq9AXRhJyPHHL3cQZixhb1uAexN0MivLQhi+rgEjIUajEzYnxrGK/nGiQ3CHRkvodErn5Lp1Zgly&#10;Crub95sQTyOLyKvCybh0lHTJIOcOVdrRg0Ohl7HnwgVcTs0l7DKRkF9F8xtHsjgvx3gRUVCFy+nF&#10;SGZ0lY3a0aYxo1qpRyMhV0dLK+tWoKlDhm4xY3GvClV9I6ge1KK0W4lOHkVVtLhOcwByxuabrlAJ&#10;cs917+Cx+m3cHX4HTxkJReOB1AXESNCJuGoktER8FefVhHWJxgYRNwXwBIhEzFQRRgqa3DCtjXB7&#10;JSeoZJuQezbwvlQvhNFJhrdpdlu3t4D38jX0JOC9tjqp8YLbPFdyyXrJePydkVFWMkzRL48QNvM+&#10;B1+X64/0v8OiIw962yiMHjNMXjHsS8BOQI47EqOsg7HV7dZJLa4ivi4t8sdC+Enn6PS9hBmBxiiq&#10;J7zksjrIBmq40xGchKCwOAE5LdcF6KTWVQLOpB3gUsYSoBNLUeL+XgmQmtE22ncjilvzkFpHwNUm&#10;I77qBmKrEhBRdh0JNcmILYlETXch48sgbISRVSoxZ94m5Cx2gu415KTGB5bNznWLmIFYjIyQw00o&#10;eo00N3MvgdZL2MloOwOYMrRhwdyCIGOw10w4ahQY6eyBpr2X5kYj7eFrKAj+fhXkte3wG+wwdNP0&#10;CDcH9yEb9yXPsBnjJh8h55WunbC6IE7ki5EG61In3NWFOxilofVVdqGzvB36AT3GbeOYIgTG+BxF&#10;bQd6imrhZ/rwic7DXHpEo4PoRMx9OaDzYNJJYInzfQSoaKTYENa2LAAn4HYT6zS7hckVgjxACE+x&#10;pjHNaLjgX2UUXmCktrMshN4Y1vn57tC6JHMjkATgBJjuCTg9eIZb95/ipjh/x6h65/ZTmukGHtHe&#10;bq/dxK0FGuDiBu5s3JcgeO/RN6xvcY+Au3P7ofS6t2/ew51b97BE0AcCNNt1Rt9Hf8Ltu99gXHQ3&#10;oc0Jsw1YJ2nT4pyhmPKJpfPDpWfxttMYwIho8BswwESjE5DTs2yEYWlKMU7+7re4cfQQLe5TXNv+&#10;R0bV3Yjc9YkEN2F01w9+hZzzB5B/+QAqok4g6/QOFIbsR/2NC6iJP42i0ANoT76M1utn0Zt0AYqs&#10;UEKO5ibZGiEgwLZVA1YC7XvQbZ5r+75MNpqcmcZG0BmExYltnWgZVqOOR0hhcaLkvE9ucyOvuU8C&#10;XERBJa5klOB0QiZKOmhgQ1rEFOTjyxNHcDI8CmE0vVMxySinjWXVtuGyuFB0fgUup5UgNKUQFW0y&#10;dOkcjKk61POIWzdiRoWAmxhYT6g10vaqFIyxhFxN7zAUeg8GuXMIyHVwh5qxF0gNCF+b3sYzw3t4&#10;pHqblkRwCEMTcVRPyHEpnYcj0F4RYC8IMhE5xXk3cY7tG/VrMA0zltLWXglwDfCxft4v430DH+Jp&#10;/wdSvZDz+cLuaHkCcM8JwBeMtBL4XpdkgQJmAnICquJxaXvxHnxfAVv9O4zLXIquKqL11cztGKef&#10;8fO/NP4S0/okaC0jMLj1sBFyVr9Z6loiGiREw4SV0PNNuDE540Fw3IrJSTtcLi3MZiUMjHl6vZwA&#10;6+NON4DWlgJ0dZYyPvRBy7g5OtpJYLHUm6DTE35GPmakvRkJNQE2q2R0m9AT5/C0NMOh4WY0DlQj&#10;qzEPGU25SK5NQ2JdClKbsxBbk4Ko8niEl0QhuiAc/co6mpkAHOFGQFktf4PcZmTdhJzNQZsjEKUL&#10;7BCEYviXh4Dz8fP41Y2ERht/XAOEnpyQ6cakugpT2tbN+wg6s6IfI63t0LR0wcw4auwcxFBFC3Q8&#10;SJpl/P9x/3KLy//1j/BxFbyEUdDooz35pUYHCXL8gS/NrtG47sHvmER9YQNkTf00m0ks07bE7CNT&#10;7nG4tTYYuG+KC0R7CbcxjQ0u7pcTJg+jpU8a5D9OGM5PMP6K6zEQaBuMp2sEzeryLQlyUhF84w7C&#10;zTZNgE4TijNYDK5gObiKSX4u17AWUzYPFsfncJMWeJf2dVfYGkuCHE3sLsEmGRzX7z95icePX2HG&#10;P40l3yTWZ2iQswu0t5t4KMAo4Pb4W9wl/O7e4XNu3mf8FefmbuPm+n3GYBoiwXb/6/+Ge1//V0L0&#10;FaY88/ybJqXZhgPSTCxueLUs/ubcLA8h5tZ64eB9wuZGhiwYHrJCo3Ly4OqR4qpR60cNE9vhX/4C&#10;Mfv2IHzXl4je8xXj6idcfk7ACaPbQbP7Emmn9iDjzE4C7RAKLu1D4cV9qKHZNSVfQlHYQTQSeJ1p&#10;VySj6044j7dE6+ffilGVSwlkNDa53UEr0xMso6/h5mTMtDGeWqXqJ9z6RUw1MppaCZ9+GVqUI+gj&#10;4Hqo0I0KNXLq25Ba2YLE6laE5ZTiWm4ZruWU41xiFrLru5HX2IXTURH49MBenIyIw8Ub2bgQn47M&#10;miYcj7iOK2kFCE0rxvn4DMQxurbzCFinZAxQW1GrNqNGrkYHd6ZWRoJq7pyVQ2KwuxrthN0wj6a9&#10;Bpokd7hGpZU/6h48s2zDM/2/4gXt6KXudcuoQQzF4pIgeSVaOkWJc2TC0ggqCUZiXZgXo+MrJWHH&#10;qPlcQGzgx/i692M87eG6iKoE3tP+9/G4lybWx9eRQEczIwC/FqYnQe49Lgk2rn8jYMZYK87XSef1&#10;BAgJxufivQRotXyMoBMlQc7MpfF9PFHxsxOKt1S/R2naMWj0ChhEtwqXAWZGV7PHCPeMH/7lVdhn&#10;JmGb8MA37YNDNFIw8pntKphsYjr1YYJOTEXP+GpSoLIyGe2tRQTfACHXI9XoCM1shFYnIquexqfv&#10;3gQdrU1MCmAS6zpCTzPA2Mvth2hxinrktxUhk9BMa85lZSOnIw9xFTdwrTgG1xgjrhZGcJ+4gsKa&#10;RBhpYjYBNzG1OwFnthKcNgG5zZLiqgCdlZAj3KRhXrQ0t4EmR3vzqBrgGCjFGKO7l/cLsPk1TbB0&#10;ZSI42krTk/O+QajbWzDa3AV1Sw8GShswXNEGJU1O08LY3KOCg3Cz0e7M3JfEGNMAoTTmCGKFgFul&#10;xa3Mr222ci7exkDnEDRyA+7SikQr5k3CaWNxHRtLa5gfm8asZxwTrgAm7QQlISdmE55zT2Gd1jY/&#10;scAIOo+F6SUpnm7VhrA5wmpt5S7WVu9gkdE4aJ2gvc1jioCbYzxcDCxjloA08kAuOjXP+iawRru8&#10;JSxOAtxjwu0pLYxwu8/oSosT8HpMM3v25BU2ZpdgH9TAN2rB4uQcze2RdD7u4eNvNs3vLp9z8w5u&#10;r98h4Pg5WLfuPcPDZ3/Bk5f/Ew8JtzsPXvL9HhFwUwgysk+agwjqxLhcN9yjbngYSb20OFF+MfqD&#10;JYzOqvUwJRB29gmoaXQWwk2rdEEz5ER7dTtOffopAcdoemA3wndvw2UBuf3bCL6vJLOL3iMi63bc&#10;OPIVci8dQPHVwygO2cflAbQQbHWJF1EVfwoNiefQkHAGbYytbwlIiag5IBUNjjATIBMNCMNeN0r6&#10;m1Cn7peAJ8DW+/rcm6g+wk0AbcDiROOwhtBqRdcoo6vehhZGgY4RA0rb+3A6OhFp1c0Iz6kk3LIR&#10;W1xL0JXhYmohbhQ3IDqrADtPn2Sdlba9RNMLTcnHufg07LsUjrC0fIQKy4tNkxoaahlXa1UEHOOq&#10;MLnUzAKUNXShkjtmndKEAppjWSN3Yp0Lw04vxqZNCAYZV5SNWDXF4GsDo6WRFkS4iYaF74QdvYac&#10;iKUvhnk/ofZKSaMidJ4LUxvctCsBJlECdM9ljKY9NKqej3G/het9hBNh9oxwe9YrHvsxbxN2MnH7&#10;XXzdRzARbi8U70rgE/VqkLAT5+74Xs/l3JZGKM7pCbMTrbdb5wWlqMw4/Q3h/IxAfDL4Dr5W/xSu&#10;xi/RmHkYk/oMzNtSaQj1cATdcE5NwhJ0wr0wB+OYFzq3BXq3UbI9My3O6tTA4lTDaFURdEroDYPQ&#10;EwIpmVfR0lr4N8ipGfEIOM3I68jKKGoQ3VBEGQg5lhhCZiDkDKOMqsOEobIDDYy8SfXZSG3IZTRN&#10;RW5HITIaMxBFwIXlhyM06wois68iLj8UCflX0CErh8Uhg8lKO7TRCgm5vwOd1BBByIkB+7Q9NyHn&#10;NvQxDhF2/Kx+fo6Asgbj6nraVy9Bx/sYf92aOsKukWbHx2mAlsFujDS1oTmzEL35NZCVNKON+6W+&#10;RQZ7z4hUFsLOSqMb07sJRxqXZ2LzPBlBtyRgt3wbfucEOuoI/GErZiaXce/2I2n41BohuL60imUa&#10;0srUPFbnaYAzi7RMhzT33KQtKEXf2bE5Ao6PiefQ2ER/NgG3Oyt3sDC+gCnfPF/nDkG4CD8Nado1&#10;R2jOE3B87eASbANa6BivZ/2TmB9fxJ11RkrRqHBPzEDyDLcJO9HAcOchofX0Wzx++h0e3X1CC5yE&#10;oU+OgNYqdQ15/OiV9Lzbdx7S3Fg37+Lu2l0CewMbhNyde7S7p3/Bw+d/xSO+huhUfEucr9u4jeXJ&#10;WVqajXbqh5iC3W8MwkdTC3A9YJqAmN/OZyDgxLqJdqsPwKRxwukYxyyjsp7rBrULumEnRgYpWS2D&#10;uLh9B67t/FK6mtfV7Z9L3UmiCLjQbX+QIBex81MpsgrIZZ3dI0Gu7NoRFITsQXXcGTSkXEYT9+G6&#10;tPPoyAlB4/UTeEtATUkQDNpcmxAT4OJS7vCgWtWF6MYExDSnoW60X2pp7dGJmLrZsNDHo4gohcOH&#10;1OpG7LwQhtRy6rvBhe4RI1qHNNJr7T1/EZ8dPoprWSU4HpOC0OxixJXUM8JW4FJqHqJod+dik3H4&#10;ShhtLhbnY1NxMSEHFwi77ScvSIYXllaEMwlZiCmqQY3oL0fQNWhdKGwbwMEzJ1DQ0Ygmkw6NRjWK&#10;FK3I769DHX947aYuDKqTMSqPwIK/gT+CHNzS7GZkfUcaiSBGH4iYKmxOiq1aGpswLPlHUhQVEfNr&#10;AusFAfZigNAh8F4QRN8IONHMHtHgnvT9HOsNv8ZKwxdYb/kct9s/wXLDZ5gs34Fbnbtxs+0z3O/6&#10;PV/r1/hG+YtNwBFoX4vzdnw90WghACrO430tQMnHRavtplFugU70o+PzGJkf0xSf8bOtd7+Nha4/&#10;4pnjAL6x83UtP8U9TzomFnnUv3MfRq8ZBtGPzmuB2WtjWQg5I0wOHayOUQlyZusILWqYgFPQBgcQ&#10;Hn8Sje2bkBuV4EbrUXVu1kg7RjWd0BNmRr2AG0vEV9HdhFan42MaVTtkimYUd5QisT4HSTVZiKcd&#10;JlQkIaooit95OK5mXOZB6wLisy8jsTAUiQVXUVybCL25m5+nHyYLQfcacuK2MDupU7CAlLaLUOvh&#10;D0h0PemDS5SOpWds1fXy+23ElK4V4wZuo+mAm9HZz/jqEWCkzXktSjTk5qA6IQMDRfVoz6mSQGdu&#10;VcDSOQybuEJ9l4qmo2fccmLcPSH1M1smjASIRAnIWXkArWVUbSpvR3tdF6aDc7gtDIzbCrAtz8xh&#10;nTFwY2EZt2h2k7YAXKIrid6JRYJLdCoW57bW+BzRyHBz/Z7U/85Lc5yi7QUsBIGfoJzZYFydkS4M&#10;PeNdwAIhN2Mbh5UgtsjUcI4SMvYpeLj92sp9GhsNizC7KQD3gHZGMD158hx3ltexMiGuvWqCz+qT&#10;pmF69Pjl5mB+Amt9eU06N7dOuK3wM928/QQPnv2JcPtOGi52994j3Ll1l3Z3E7dXN7gkmGmEbqMD&#10;Y1bRn5BGJ4qxNWCeYI0TbgJwY9J9Xi5NYvop/zwTgwdBmqzF7Idq0ASD0oERmRXKLg1ijpxA6I7P&#10;Ebl/Jy5v/wxR+3fQ6Ag7Qi6cgIvc9SniD3yJxCPbkHZsB0pCj6KB8bTo6n4UMr42pl1GT3k8Oqui&#10;0Jofgr68MLw16PAiu6EV5T0yQsyzCTmTA226EZzPC8HZwrM4U3wRF8uj0WpQYcBoJ+RMhJwZfXoB&#10;RIKP90Xml+FwZALNKxIR6YXoVJvQp7OhskeOy4lJ2HfxPPZfuYYjkTS11HzEFdchOq8a4bmVPKqX&#10;4QrvOxeTxKiawiUrLg0Xk7Jx+Go0Pj94DCE3snCZNneZ8bWoU4G6YRO6LH4083MUa6qQPJyCxOE0&#10;xAxcR3hPJK71ReJicwiuVp9CZMFOxCX9GtUVx7nT52NyMApPTDvw0iJGN9CqREx9ozX1hTA4RlDJ&#10;4Ai751x/3EmYMYJugukXeCb/Pe51f45A0R9gyf4ULSG/QtHh37F+DVnsDvTH7EDunt+g7sJ2NF36&#10;CgNRX0KfvB3j5Xtwu3sXngx8hoc9v8HTgZ9IEfU5gfm0h+/Vx/dU0SI1hK2an0fNJdfFiAnRCfl+&#10;3zt4xO2fDvOz8PafXT/j38HPNvID/k1fYN5azkhKk5seh8nFaOo2wETQCcBZJNhx6TIx+tHo7Gqa&#10;E2OrhZAzD0FJWIXFH0N9ZyGB1wcNoTWq3rS4kZE2qTQjHdCp+2jFHVDKm6TrK6h666AZFo93YJDL&#10;6s5ypNZmIbkum4BLQ2RRHKILoxFXEImYnGvcP0IQmRGC+LwruFEYhoSCUCSxugfKYSXYjKY+CXQS&#10;7Fii8UEvIvFoJ2SMwAHGZQExrxi0z/slyPGA5uR6QNeOseEq+JXVcA83w0sgu2mpTqMMDtFI4RhB&#10;Z205am5kopOAa+a+NyKMrJHv28ZI3MX43qmER2PFPMG1srSBJdEP7fXoAWFzc4yQ44F5mGl6Qf8s&#10;/K4JAtTDqLqB1TkxvnURK3ME3NIKjWgVN1c2aGfzsKtthIyddkZYEXDiPJywuHWakxij2ljYBLPC&#10;Cv2gkZ9ZzFA8jcXxNUwzos6K4VWBFcx6Z6XJAYar+f+v75XMaZKW52OkdZkC/Iy3Xg/zeoEnz77D&#10;Y0bW5alZvv8ko+kCzfEm7e0l7hOEd27el8xtnRBemV6giW5G3vu0u0ePvyPYnmF1lRGa8Lt7i1a3&#10;flsCuTh/t7HG29w24BQQG8OUGOlgFyMgZiWoBQk6cTlEYW92GpuJUd1tHcPK8l109QxhYnoRM9Nr&#10;GJYbMdyrh2rAAGWnCtePn8Xlzz9BxL4diGZkjT+8F1docFe2/R4hX/2OAPwjo+sXuHF4O5IOC5vb&#10;h7LIkygNP0rQHUBD0jm0Fl5DY8klFCTsx1D9DbwVmpaLL06cw2fHziKhuIpmZoPSHURGRzX2Jh7C&#10;hZLLBF0IDuVcxLXqdHRb9YysNDgp2togt7pQ0jUonWeLEi2hjJlHwq7jYnwGGvpG0KWxoLpvANE5&#10;2dh+9gL2X43DAVZcUS2iC2oRUVCDsLxKhGWXISQpB5cJtmsE3lmC7kpyDg0vBduOnsb+C1dxNTkf&#10;p2PTUdQtR5lagUxlAxLkBThZfw6Hq4/gWNVJnKg+j9MNF3Gq8RxO1ZzApYoTuJp3EHGZu5Cffxyq&#10;zusIKtKwMhyCJ9rf0N7exgsRBw3v4LmakXKE0VX9MYFGkHR/JJnVs94Pcb/tfdxp+THudH4OXfLv&#10;0BP5FYpP/Arxn/8Y537yNnb/y/8Th9/+AU69/yNc//KXSN/zB4T8/AOc+fG7CPntr3Dy3Xdw6cOP&#10;cO1XHyP7wK+gTDmM1ku/xXLLbkbjTySAPup8D1/3f8T3p0UKuInIKvri0TDFObm7fW/jueUn+M71&#10;U7wQ94muLjTSJ8M/xHPDV5jUZjNe0rSMSugIL6OLIBNDv9ym70Enlha3GQ6WzamHxa5lZB2BwayC&#10;jOC6FHUA1S250NF8RhlPRzXifFwnVDQ0ATGVsh1Dslb0dtWgrbkY3e0VvN0IFS1PPtKK+v5axtJ8&#10;JFRnIr48BbFFCYgvjMF1RtR4RtTY9IuIy7iIhOwQxGVdQFLhVcbVywRdCIqrrzM2dzI+M/ayjGbC&#10;zixAN4Bmxl55V5UUUf2adtpaG82tVZruyUmbdEnVR/vqhUfVCLeqSdpWGjpGwLkMcgl0YnomvaoP&#10;lcmZaMooQyf3wZFqGmhVJ4zNcuhbB2HoGMIYY+pcYA5LM2J4FKPq8i1pKQ2MX2aMnF2D1zuFx09e&#10;4T6hIhoNVgkuYTcCcmL+tq2+Zhu0KBFjHaJvnD0o9bdbJuBuEhQrCxtSLFV0KFFf0ICRthHIGuWY&#10;YzQVw6emCDABsXn/CpYm1qWZgzsI5+GqDgS1jNKEyoR3nvF3hUY3A9uIA7doYV+/+BMeEGIzY1NY&#10;ml/BKuG0vHQLz4S98f7bwh4J7tXZZUbvINZWaYEE233an+hntyFARjivL64QbrQ36fycOE93b/Px&#10;W/dpjI8kaLr0XmlYlzC5CX4eYaEC0m4xKkPMxOIcxzyj+TrfY2piGQNyDeZ58JhjXJ4aX4a8V4Me&#10;/v3DtOgbJ8/T2r5A+N7tuH7sACK5vPTl7wi6P+DiF79BGG0uas/niN4nZin5DGknd6LgyiFURp1E&#10;RdQxVMceR1dxJDprQpGT+CUq847hrdNxqThFkOy+FIE/HDqNY6GxqOpXIrI2B3tSj+Nk9hWczQ7F&#10;8Zyr2Jt2CdHVWei1WVDcNYDKPiXKCLiEsnrGkSbEFtcjhtCKoJ1dTMzF6cgU5NR2oG5AhZTyapy/&#10;no7jkbS6S1E4z+gZx7gQW1RH06rBNT7nSmYJLifnISxls05z2ysE35HLEfh03yEcDYtCZkcrMobq&#10;cLYhEgfLj+FwzUkcLOXnLGGsLbqCE/zRnKsIQ0gDq/YCTuUdxsmsA7TCHaituYp57VUsK/6I+6Of&#10;4YHqJ3iqYvRTM7LaCA0rbUnzjmROT+UEW/OHeNz2Yzzs/BiPej+BJ/crZO76CCff+wFOvv8Ojr3/&#10;7wTcxzjx/vs4+KN/xRHWmffextn33sW5D97DOQLu1IfvYv+//ysO/uAHOPrDf8fhf/8BTn/8Ic7/&#10;9AOceO+HKDxEE8zZg4W6L3G36zd4MfQxvhl5j0WA0dZeEnbf6j/EnV6CjFH6O/OH+Fr/I9ob47aZ&#10;NkcQfq3bA2NHBLpay2lY3dAaZNCKc20ODYwEmcFJ0NHeBOxEmblud5lZFtidhJ5dBzO36RxoxolL&#10;21BYkUjIyGlyryEn+s8NtTFatEIpa0FTfRGG5M1QDDQwwtLyuM2AshXtQ83Iay1Can0u4ssSaepR&#10;iMy8irDkc4hMPY/4jAuITTuD65lnuX4a8emnkZR3EfG55wnB80gV8UJeJjVC6I09EuhU6lZoxBXJ&#10;tIzLfTWwiQk7CbbASCPjaDPBJiDXC5eWkGNkdmr74SbsxLk6ByOsg2CTZj7R0+YMXJplsNuHUZdf&#10;gLKEHPSIqZgq26CsaIO5fQhdebUYotkFjV7GXB+tJCh14VhZ2oTE8sodRsGnMOrsqC9tgM/ml7p+&#10;iO4b0iwlNJQlEVNpcQJwwuSEKa0Sch6LjzF2E5rrq7elGUTEFEp373wNrcKEuowq1GfVSUYkmZuH&#10;tuNeYFSdlcaHLvqWpKuMdeVUw6e0MxISKk4CkDF2nGARoyzGCZul8VXpMog2tZ6ffYF29lDq8nLv&#10;Ni3t5j3CWIzcWMSCGI87t4G7t59hff0RJseXWPOE823cZYRdZdQWE2/eFefmNgg30dLKunnrEdZv&#10;PcDGBuPrxgN4GVc9Uv+9adp1kAYXkOL7whwNUToobGBR9AEUF9MZsWCU/7tFHjSm+RmmphYRDMyi&#10;v1cNBS065fwVXN32Oa4wssYd3keofY7LolPwzk9w9pNfSCYXzsgatfcTXD/0BZKPbpMaIIquHkZV&#10;zAmUhe/ngSscTRUXUJa/G631Z/HW1YxiqZNuCKF0KioJnx4+jRPRCbhQnIQDGZdwMPUSQReKU9kR&#10;OJYZiQPJPAJXFyO1pgXhVP3QtELsC4lEVF65NFg+qaIVN8qaWY2Iyq3A2bh0RNHyMmvbcaOkDucZ&#10;E8T2J8Nv4NKNXFwvrEc8YRddVIOrWYRcehHOxqfxs1zHecL3PGPrpYR0fHbwOC5mxCKig5G46CD2&#10;FxzEweIjOFhyEocLzuBUDiHHz3uCdTr3Ii5XXEVIRQjOlZ/D6fyjOHN9O6rrruJl4BReGn6AF6Lf&#10;mRgfqvmAJvQuAceIaH2bdvSudML/BSPjRi3trfEXCBb+FgX738fln7+LPf+v/4K9//Zv2PfDH+AA&#10;gXXkhz/CcULt0I9+yPv+DSc/fJ/QI+A+/ggXf/pjrvOxt3+Ew9zu6I9+REC+I20jIHlagPJH/4Lr&#10;n/8cqdt+Ak3STjzq/xKv+N4vFQTvED+X7iNGU9Gv7118a2WMJgBFdBWTCDwaeg/zrX9A0skfI+Ts&#10;YdTVl0JOCKk1fdAaFTAQdGbbKItG5zAQbizCTCwtjLIWLq2832LV8j4jWmRN2HXyt4hMOEmzG5Qg&#10;p1W1Qa9og5FQG+6qxlB/AwZoa6rhFqkfnYYRVqlqRTeja0NvLVLrchBbkYSwnDAeqC4g9MZphMQf&#10;x7Wkk4i5cRzXU07ieupJJKSdQmzSMcSmHKfVnUVs5klEpZ9ARUMSYyrjIyEnqqunHAYuvdZ+2Idq&#10;4BxpgofW5h7tgFPZzCUjKwHn4FJAzsHY6iDonKMsnRhNIQBH0BFwbgPvo905bArUlRWh/AYhV9KI&#10;zvxatOVWSVfR7yBA5DXdmOKPNkhr8hu8mGYkXSPchMEtrd7D2q3HsBpc6KnrxlC7AvM0vpvC9vij&#10;XZ6Yw+LUnAS5DZrcyvwy5mcIEwJtkq+zOLsu/fjFsK3Z6VVsEC7raw8h4+tUpZRJnYrnCDi3IQCn&#10;xgNxgRoBsjHbBLxqB1Q0OHOHCj69H9MCguIxRtYx0xjjNW0vsApNwwBGGGXHzX7MEVqihfQOI/EK&#10;TXNRTIdO4G6sPoBJjHSQ6THUOYwC/hbbK1vgt/owL7X60kYJ51u0zVsE3O1bD2mIj3BTFCEnJgbY&#10;WCfw+JgYhmYWHZsJuIB9Qhr+tia6wbCW5vmeC2Jyz3VCbRkd7f2wWjxYYLQXtycY3ScnF3ngCUqt&#10;1YlnLyF0+xeIObgb13Z/SYv7PcK4DNv9Oc5//ksJeBF7vsC1XX9E/KEvpUaI9NN7kXf5AKriRGw9&#10;hPL4k2ivuYKu9ssEaiIhR6iIupSYg4v80oXZRRaW4HB6OPalXMKBpIs4lxeNk5lRrBgcz4rG8bQ4&#10;RJWXcYduQVJ5I87Hp+M3e48SjjeQzH9USlUb0mlwN/hYFKPoJcbMK2lFiCusxdWMfBy4HCVZmgDY&#10;2bhkQrAMsYwN4TkVBF0ZrYsWGJuMC/Gp2HMmBCejY5BQVYTE7iwcLT2BYwWHCeC92J2+D0dyT+Jo&#10;xkmcTD+Ls5n8rLkh2JtAe6MdXCjh7eKzOJp1COcSdyON900MHcN/tf8Uz0Z/hK+1W62V70og+UZ0&#10;Aib8xEB5MVZ1rfFDOFN/gcazv8Xu//K/Yc+//qsErANv/xD7WXt/8G+MqG/j2Afv45AAHesw1/e8&#10;Q/D97Cc4/OMPsYsw3EsA7qfFnfjgA5yixR0l6I5y26PvvI1TNL8LH7+D8x+/iws0O3PaJ/ir+td4&#10;LntXGgEh5p97ZXmfgBPn5vi5xHm60Y/wXPEBHg5+gIaI9/GTf/m/4Q+//AhZuYno6GrAsKKDgCLo&#10;GNEMFiVMVg0sNq0UTUVZRcODiKoO3ub9RusoDc+Axv567DvFaBCxF6NiED/tyU5bsg/Vw6xognqw&#10;CUoljY6ReETTiWFG2OHhNqmhoZXPre6qQEJlKsILo3Eh5SyuJJxCGIEZEncUUYknERl7CDH8bmIS&#10;jiAh5RSi4w8jNvEYYpKPIzzhEK5cP4ikrIuQD1ZBr++Szsf19VWhsjwZVk0bAoypQW0HYdZBsPHH&#10;Lq+Hk5/BScAJyG3Wps1JJdmcAJuoAdhF3z6C2Wzsh1LejWru9+0FdUi+EIO69FIoaHDKqi7Y+vXS&#10;VbDGxAgDUwAzgQXGPUJu9S5Wbz7C/MJtxsNlmos4ue4niNxc9zNO0qrEdOMTs1KDw+rCCnyeMUJt&#10;XWqBnZ5YwrSwJ2GEwv7WHkCMPAi6p9FZ3Y3Osg7IGxXoqxtAW1k7FM0KqcFBNECM05Z0bXKoxXk4&#10;tRuz7kXME3ABjUsCnDQHnHMG2iY5rIx/a+MEC81sYUp89g0JNmu00XsPvsbT59/xf+NCRVIBmvJr&#10;kBmRiuLkAtTyN6jsVMCqtWJpjjGVkfQOjU0MCbsjxr2KVtjbj6USt29xucF68PgbHjjG4XVMcHsx&#10;+F90f9mcIGDzfCYtjpA1GZ3SReo97nEs0CxnZlYk0E3xfxIIzkLeo0D08ZM0tW2IPbgHV7eLcay/&#10;Q+iuLyTIXfzq17jw5W9xhZE1dMfvEXvgC6kR4vqhr5B8cgdKI4+jMvoYCsL2QNWVCLk8CjpbMt4K&#10;TS8mVPJwhV/4xZQCRsZixFdVYk9iCA6lhWJv/AWcSIvA6YwYmlI8LuSlIYxHwWulxYgqK0dqUwtK&#10;emVIr2nEtlPnsPt8GCNrNVKq25BAyN2obJZi7DUBsMxSXEzOxt5L4TgVQZNLSMWJyCgci4jD5cR8&#10;yQyv0CwvpxUjMrsCu06H4HcH9yO5vRiJ8iwcKT2Kw4VHGEFP4lj2EexOO8jPeBynGH0E5ESdzjqP&#10;I4zZuxL24Ay3O5d3itsfx5k05vvU08hJ2YPbxv0SNJ6r35Hi6gv1R3imYExlbBWgE9Ms/cn6Ae4O&#10;fIyGk/+CCx/+74yitDECbt+P/p3gItw+fA8H330HuwiwAzSz83/8PQ4zuh4g2A785CMc/dUvsE9A&#10;jia3890fYfe7b+PwRx/i+Ecf4SCtbh/r2Dvv4SKN78L7P8LFj97GoX/5V7SF/JJRmUWL+85O6DoJ&#10;X5sYdSHs7gO8GGS8lr3PbQg7Wt5/TB5B4oVP8W//5f+O0yFHUNlYgt7+JpqWGKnQC52RoDMRdJYR&#10;mK1qWG0CeH8ro0WNUfMIdIRcTU8N9p75Lc5e/ZL398LjGkLAwR+NaHAYaoVC1SHFUsVwB5QjXRhS&#10;dUJOy+uk3TX11SO/KR9xZQkIzQrhAeo4LsUcRkjsYVyOOYSE5NMIj9qH8Oj9iGCFhvNIHbGboDtI&#10;uzuOKELucuwehF8/gJraG+jvq5S6pojRD6PDTTDzMzj4/i51N2MYIccIq+utgp3QdTAuC8DZubSr&#10;e2hAtDVCbhNwfRLk7IywVoLOyrgqZhU26JUoS85DwvlonNpxAjU0OG2PhlG1j1C3ImgeI+TGERSG&#10;NLGCNWFCNJeN208wzTg45aOJ+ealhoAp+xicw0Z4jaJRgVAKir5wi9L1VidoUnOzNzEuxpiOLfHH&#10;f0+a302MURWQmxlfhqxNwfevRUd5F9pKO9CY34ShtmFME2ILtLNpzzR8o3aYaDqOQSMWvHOYodkF&#10;RuzShXEWx9YwaZwgAGmsQxZpSqRpQthnFw0Ra4TSQzx+KlpaX+D+/aeMzutQdcihaOpFHX9zVdnl&#10;KEotQi2jekdtJ/++BWm7W7Q3AbRbAmiitVYsCTFR0v3C6MQ647voOyguG7qxcV+a4WT1DciJkRtT&#10;jM0Wsxs+7yQW+P5vAm6CJjdOe1TJVUg4d1bqJxe5d4fUynrmk18hfO82gu4zwo2xdfdnEuiu7vw9&#10;t/sDYvfT+vZ9jhtHd6Aw9CjKIg+j+NpetOVdwkB7KEbMMXjrWEQMQpKycSmFtkXgxZXQtopysSeB&#10;UTXpKg4lXMWJlAicyYijKSUiJC8L10qKcb2WEbO8ElcKcnEhK53rJSjo6EJsYRkOhMYwdhYiubpd&#10;KjHYPrqoDuF5VTifnINdF67heHgCLidl4HR0LNdjcOhqBK0ulT8QRtaMEsKwgJ8pC4nNFQjvvIGj&#10;1SdwuOwQDuQfwOmyCziUdQR70g7xc+7DsXRCL/MMDhNux7NO4XjOSey+vgNHk/bhVNYxnCAQj6ce&#10;RGjGKVyL2Yf81F1YNxzCnx2EieZtPFW8j69pRc+HNk/yi2mRvjVy3fIxbg3+Eo1X38fxd/4PycD2&#10;v/ND7BYmRwvb/94mvHbSyvb8+H0c+c3Pcfi3v8FRqX6Fw7/+hbQ88Kuf4fAvf45DP/4Y+wi2fT98&#10;m6B7GyffeR9XfvozXP74A4T99EOc4mu3XPoN1jo+xp/EOUKbiNGEnBjP2v8+novW3V7REPIBnhJ0&#10;YnjZM8OnOPHlu/jX//3/gU8+/xXyCjPQ2lorxdYRGpdGK4yOP2qzuE6uilYnLnozwiirht6igoYA&#10;VPG2mtE1tyEXX574GY5e+iNjrQI2txY6kwJKgkNGsMkIGTnNaZAlZ4wdUrZjYKAF7b31qO2sQjot&#10;7lrOVVxKOk0rO44LhNj5aztxMXQXouOOEWx7EBq2EyFXvsLVa9sQc33/93UtZjeuxHDbiG0or4xB&#10;Z1sxDISWMC8xoaeIpE5amp2Qs/PvcjBKO1+XdHuUoJMg1y2ZnZPRVTREeAg6EVMdhl7YTAOM5gpG&#10;9yECdAgxF65g3yd7cfCrgyhOK+GPfgCy2l6pM6voAjFunYKfNrcwvcYf7gOs3nqCjVvPMEtLmvUv&#10;YsolRiBMSgPxxcVsXBoL4+EMzW+SkXMS9hETf/gBjE+uYoKQExNertAINwF3TzI8o8YBWfMQeqr7&#10;0Fsno9H1wjLsxLRrEbOeJWnWj0lanH1gFK5hM+a805hxjMGtMBJwPiwGV6W56NSNgwho/RDXahh3&#10;zxKo87hJo3r29CWePCHc7j3k7XWsLa5i2jeJgMGNqoxS1NPkSrPKkX09D82VHXDz84oxqzfvMo4y&#10;km6ZmxjwL0C3BTtx38aGOC+32RAhru1q1lqkiQzEqA0xtZPodrNIyC0trUuzgguYTdIs52iJU9ML&#10;BJyIqvME3Cz/R3MYpeXVpWUget9ORO/fjdCdX0jxNHzvV4Tc5wjf/xXC9jK2fvkbhGxn4tjxG0ba&#10;PyBy32eIJ+SyLu5HacQh2twR1N04xYPGWeishNzeMwRDWBhC0/IZW4sRU1KDMzlpOJgSjkPJ4TiS&#10;GIGTKTG4mJuKc5kpEtCuFuQjorgMN2obkVTfgMt5uYRhHC5kZ6PbYke9UoOs5h5p7GkYjxTxJY3S&#10;3HDC6C4k84dEQxM2dzkpk2BLxMmoWNpcJA6FReJoeDzOpeYis7cd6YpahHYm41D1GRytPYNjVWew&#10;I2s3QXcM+7IPYUfaPhrnHsLtMA4RcPuTD+FIxnGcyD2F/Td2Y1/cdpzOPIbjmUdx6MYBhKSdQVza&#10;KVy+th2J0Z/D07Mbf3L8Di/FIHjR5633PTxXfkTQfbjZb471J8LuL+5P0Rr1IePmD3D0Q8ZSgm0/&#10;Y+puQmn/hx/g8C9+jUO/aIRVBgAA//RJREFU+hX2/eKn2Pvzn2P3T36Gvb/4hbS+h7Xvl7+UYHf0&#10;1z/HwV8Qdh9+iCNvv4NT775LsL2Da7/8CS7/9ANc/PGP0Bv9E4LtN/jWwbgqXTfiAzwh4J50MJ52&#10;vo8HPe/hUf97eDLwHv6k+RlkGb/Hj3/4X/Dej/4L3ufni4oKRXV1CTo6aqGg5YwQDKNa2pyeoOMP&#10;28j4qrMMYUT0iyP4hg1KKIzDUDG2plak4Iszv8Thy59igLY0xMcGdYOQa2XoobX1KFohJ+wGRRFw&#10;Mt7uJuQaCLjyliKkFMUiPPU8LsYfQdj1owiL2Y8rkXtw6couhF3bhwsXv2R9TtDtQAShFhm7G1Fx&#10;exAWuR2Xw7chhMsLYV8gK+cSejtLoeV7iJlSxIV1rFza1KwRRmhCTZTt9VIAT5Sdjwubk7bldm4C&#10;3q0XMVUMFxMD/+WMwJuQE1fgP3uEyeCrAwg9cxUR566hKCEHIy2D8Oq8EAPtRQOAzzbJH+odrNFY&#10;Nu48w/Iy7Yt2NccIOU3ATTvGMWXywdytQn91KyYcfkx5x2EZ1KE6u0oawrR28ynGGHnFQPs1Ak6U&#10;6IsmznGNB+fRWtWNlqIWDLUqCWQ/33ca4w6CivFzgq/vVpoZobWYtU9I7+WQ6xmRfYzFazRbD0Y7&#10;NJg0T0ldTUQ3jZmJRTwh3B4+foq7t+8wQt7Gxuoabi0x0vqnYB7So5RSU8nElBWfjcq8OhSkl6Gr&#10;RQ6vawoPxIB82p8AmTRzCaH2Zt0W5+UIOFG3aG43CTgxpMwlZkKhkUkjP0RrtIAcASfOyblchD2t&#10;NhDg3zZOE51doc0tEXJzEuSC47PQiAEEhaVIPHkUMYf2SOfkQr76Ay588Ttc3vEpIg5yP9n5R1za&#10;wfu+/DXOffYLhGz7LcJoeIkndyPl9E5kX9iB8sijaEkPQXvJaVic1/HWqchrOBJ6GadiYnGZlpVQ&#10;1YBTmcmMfLSrZEbJlFhGvRuEWyouZKYjtCAPV/PzcL2qFpltXchgJdDqLucxqlRUo1oxjOZRAzqM&#10;DhR3KxCZV4nQ9BJEiGsv5FcjhP/cz05cwI4LobiQkMFK43vH4Uh4JI5fj0FocQYSO0oR0Z2KIzVn&#10;CbezOF53HgdKj+NQxWnsLjiAL1K3Y1fOXnyZtgv70vbiQPIeHCTo9icfxIGUQzS5EziQuBs7oz7H&#10;idRDOJp6FPsTD+Jc4nHEsK6EfYmTJ36D84fehb76M3xn/i1ejLyPh73v4H73e4yvH0tdNqQREKoP&#10;NieztH+GrINvM2K+jaOMqcdoXyd+/Wsc/80nOPP5Hpz+ch92/+xX+ILQ+uydd/HV++9j+4cfYduH&#10;H2Pbxz8m6H6OM198hjOffoKTP/8pTjLGnuBrnXznRwihBZ7/4N/QcPVjvHJ9im/djNBidANjs5jO&#10;ScD3iRhdoWRclSbi/BDfEsT3h7fh4O9+iI/f/Xd89P7/gX//t/8NRw7sRWFBFppowL19DbStTqjV&#10;fRgdlUNHYJmMChgZYUdZI4yqSrOaECP0GF2v58Xgq7OE9bnfo7mvDkqTCjLt/4+q/3yqatvXduH5&#10;6VSdOnvtleZ0msgZlCA5I1FykiAgBhAUEEQQkWSWnHPOOWclSEaCIkHMaYa1dnieOvX+B/d7t85c&#10;+6nzoVUfmTEGo1/9untr7dcaUNspIFeJsqYSVLE1NhNyTaWooC0W1RQgpyITqbm3cSHGF4GMCoHC&#10;1mhxIbS40It2OBfE6wFWOOtrhIAAUwSHWBB8Jjh33gSBIcZSC75kicCL5jwAmSMy0hnVZffRS7Ae&#10;rEFRikFCa5gRebit9P/T/gW8A9hVMlqXYaClRNqKc3Ij3WKdiQYMEvCiHPzAUBMGRpowNtWLS/zd&#10;+zt64qyDF0LdA7mD5aC3vB1TfdOYGVlgW8Ls1LpkcJtix37zlTa2jVXGVRFTVybmsTpCyPVOoiW3&#10;Apk8gN+9lojqx0USMKPO38DszBb23v8uraQl4CYm3AuLe8X2evstY9waKnOqUZxRgEqaVNm9QlRn&#10;VqCZcVWs2yrmuPaX83LPMywyQg+UtmCqS8DkFSa7pzBQN/hHryoNcm5Dsqs5QuPN7j52t15j99UW&#10;9rcFdF5if2sXz/oncC8+HY9vPcKj5EwMdIwjMSoVd289Rur1DIJqVpodsf0H5P5lbVJMpdntCLgx&#10;ur8m2ETb5WUBuG3G07mncxLkhNWJITUbYgrcC0Ju9SWeTjD+zyxjbGxGgp2Iqku0PgG5ObaZ2WXU&#10;ldWiJOMBUi9fwmVHK1y0NYO3/gmCjGCj0XkZatHmzBB2xhIBFnrw1Nfg7aLIpgHifBwQ7WGBWA9j&#10;aRZE4c0gFKefxfhoAn7wj4mC79Vr8ImkQdGqYh/nwC/pJrySYhn1riOIO0wQI+p5xtLApEQE37mN&#10;oORkyeSu5xQioagMyaWViOHzoh9l40Z2PrJbOlHSM4RitpTSavgQZP4xSQi9mY7ztDQzQs78bBB8&#10;rsYjOC4VPuGMrgRrVMUdXCyPwtmcc3B97E3IecP+nos0VMQu4wzsM9zgmOEB20QnON/xhF2SN5yT&#10;POGd7A2/tAC43vSA/XVHnLnpRBO1hcNVS0LaDWeuu8P+2hl4hZ/G1QhbJEUa41G0NhL9DyP17E+Y&#10;zdLC1yZVfGtUxn6pPN6VMyq2qR4MDG6TxXdG2v89oYGxRzQy+UNsCvAguHx0DRBi5Yxw52BEeF6E&#10;r6kDHNR0GV1l4WesiOvu+rjhZYzzp3VpcrrwNTaB28kTfK4KfBRFBD4OD0Zft6N/R/Y5dcLNFP8Y&#10;p8ERcNJMhzaaHCH7Wwfh16WMXztVpCldX1sVGLONcDdEEypH/wY15aNQVTqMIz/9O07paOH69Ug8&#10;epSGkuInqK0vREtbJdrbatDbLk7G1+KZKC0+3Ij24VbUM67Wddejqa8ZQdHesA7Ug7XXSWSXP0KT&#10;uI+AqyEkBeRKm8pQwVbHVt1QjJLaAuQTpJmlDxCbFomgCBceQGwRFExghbAFmUvm5uVlgAB/C/id&#10;NSboDHD2rBHO+hvB108fvgSqD7cB5xlJwm0JO2ucP2+Norzb0uphomqxKNc+yKgs7GyYUXm4TbTi&#10;P7b/B3IjhKCAm7SGrFgusZfQ6xXn4uox2N8gWVw/42o/P/vETC9/C5dwWs8Mp3VMkUE4VdwtQF9V&#10;p3Q+TgzFmGJbWnqNrTdfsEmL2977iuX5LSxPi6Edi1gmhBYGn2GiqQ+VGbm4cyEKiSHXcC/6Ds67&#10;huBmZBrGx1ZpcmJQLeOuMB5CQurE2CAExFix5Q0sTC1hauApems70JBXy9hcj8bcGrQW12O8tZ8x&#10;tR9LNLe+ggZMtg5jnYCbaJ/AcOMQ5kWlXkbn7VfivNsveLPH1xdj2wi3vc2X0vbN9h72d95ikRZ1&#10;70YG7l6/i5TYe5jm56uv6ED0pZvISHiE3IwipN24h+cE+OvXH7DF9yrVkdsj3ETvqjC3VzQ3gk0y&#10;OG53ud16xQi+ucOY/JxRfgVbf1iciKsiqq4ubfB7mMIcbW1megnTU4uYJQyluMrb5hZWMT45h8rC&#10;SuQm30Vm3E1ccbGDv7Eujc2AUDvNeGoEbyMdBNsY47KTBS45msFdTw0+BN8lgi/S1Zw2Z4nrnma4&#10;6W2JBxHuKE45i+7WCPwQFBeHgOg4KTaevRqD1MIyJOQW4urjJwi7fw9hd+8h/N59XLn/QGoX0jJw&#10;9VEWTS4fEQ9yuOU/t6wGifmluJLxEFEPs5Df0YPKoTE8qG1EfE4BAmITCFGaIH9IfuHxMHMj5LwC&#10;YX8uEuH3HyKOcSe6OhXeOefh8MATjg/c4XjfHU73PeCU4QqPR35wvx+AM6ln4cw37pESAI9bPrCP&#10;dYNVpBPcb56FZ6Ifmy+C7oXCP+McIc3XibTDGZqbQ4wbTl+0JsQdmPvv4N1kIv456YhPHQrYblLC&#10;i0IZbJczsjbJSue6dovl8LZSQEaZgFOUSpmL2Pq+XRWRpj/BSe44nI7JwfGoHNzVtBHleBYp567h&#10;1rlLuB/ujvESM3yatMXvs3b4OmqMzUZD1NzUxiULZfhoqMNLXhFnaXm+yoQh425usBb+MWlOW5SV&#10;7E0MBv5FVCZppEmKyfrcfmpUwMdGGfzeqY61MgOkBmpB7cifoSh3BCoKbIpHIX/sEJQVj8MvwBOp&#10;aYnIyb2Pyso81NcUob1eAKIcT3uq8Hy4CSMDTWgh3OoZZWvZahhJ3UJsYOOvi9Ne2hLkGnubUNtR&#10;i+q2KlS1VqCcVlhKuJU3lqKkvoiAy0cu42pqHg+A1zzgf/k0LjCe+vsbshlLgAtgO+ttgOBAa4Sc&#10;Yxwl4Hx8BNxowL4EHKHn7W8Cn2Br+F9kvL3ijPOXHPD4UYxUpl1aaKe9hJCjnf1PK5KqGIutuP5/&#10;zO7A9qSFs/ncQQl01bQ4EVUZUwXk+Nn72ATkbt6Igr2hFYLO+CDE0RuXXYMwVN+POcbFWdrRFAGy&#10;vr5PyH3G6/2v2N75TIvbxOoUTYSAW2KUnCPkhuq6UHjrAdIuxSI9MhEp124jzD8SibEPkJNZg8K8&#10;Bu7IW4y7n6QhGOK81jbBsU3wvN7Zl85/vd3/II1pm6AVzj+j2QzNYKC2E2Md/Vgbn0Or6PWt7cGL&#10;mTWMto5gsK6XIBZTzrbw4cM3fPz4DaJayPLzBbxe38A2266IqK93scfXF4tN15U0ID3uLgrvlaKv&#10;aQRL0y9x/3YW7sTeRX/rGB7eysTtiDuoK2Sc73mK7uZBWhmhuU5TY9TeFucTaWh722IQ8C5WFjYl&#10;2C0QbFPjs9Jwla31g1JRAuAiportFAE2QZMTgBPmOjz0lDZHwBF0z2lwi4ytdbVtqCyuQgV5cp88&#10;ivRwRaitBS7YWSLUnrKixyRkrEeDM0TIaSOEOfOgycjqoqOE87aGiHK3RpSHJW74WNPmLBDvb4nc&#10;m14oz/LBD1eS0+B5+Sp8I67DOywKRS09koU9ae4kvGpxnWZ2Kf0eQlMypMs38goJtmzEZBYgNqcE&#10;1x7lSStmpfKxUQ8JvQfZ0oyE7NYuCXiXbqfjYmIqPC4x8l69BV9CTt/JHafPBSH8QQbtLRVuj/1g&#10;nUpTu0uoPfCFM5v7A0LrPuGV4Q33VB+43vGDfQLtLcEdbgSdV4o3bKOscTrCAW43AmB31RVG581o&#10;bE7wSPCFf3IIQtPDEXI3HI7R7jAKNodlkDEuXHNFxCVT1D6xxrentvivZxr45xjtSRSjHBRDShgR&#10;u8WUKTHV66CY5VdRL46g+69hZUw/UcNFnWPwUVGA69FjcDh8FC4yhJ2CPOpu2eOXCSv894wK/jF2&#10;HL8PHcM/h4/jvyZk8P9bUMdCtTW8aF3e8nLwY9z1U5HHbUeCrN8G/zHILSOy+DtSNRKpEXRSXTl5&#10;qef3P4Z1sVBphfMOslA+/O+QPfJ3KCkchqzsEakdP34IsnI/w8bODHHxUUgn6O6nJSCHVtdUU4yu&#10;5nL0EAL9tLlOQq2tsxHNnQ2o62lCLmOntYcurH214eClQ4BlSfCrIuCqW0WrRFULI2tDKSFXhuK6&#10;YhQQcFmVOYihxQVcdYPPeUtGU3Oc9TmFs5768PMxhK+vIbw8ed3XFIEBNDvanICcz1kDaXv2rCnO&#10;Bp2Gf5gLzhGU56N9cP6KK5KSz0tLJvY0F3MHJOQYQUUb4HUBuP/Tiv8HfsOMt0NsYrFssXbsQPcB&#10;5AYYW4XJ9RNyfTS5PimudqMg7wlSoxMRf/4qPE3scPdqMsbbxMr3fyzKMkkLe0Wj2fuM3bffpBH7&#10;4lzcEs1rQURVGolYaLq3uhWFSQ9RcScLHYUNiD0fg/DgGKSlFqCtaRzpqYXo6H6K2dn1g/gnILfL&#10;2CcAt8Vo92qXpvRGGp9WnVeJaQJueXIRo+0DeLW4hpacSrTm1Erj4IbaCDia48LTBWxv7+P9p294&#10;85av91IsAD2LlyvrtC2Cjfft732QKpJ8+vQ74+M+4dWI3sZhaR0GMUVsvGcG6bH3Mdr5DLOjK4gN&#10;jkNRWrE0PEWUdRrmdzHcPg5RE26Ul0faxvh9j/D7HcUQY66oDycm+a/T1F6uvJJWJnvJJs0MIejW&#10;1l5J09cmRqal3lQBt6GBCXR3inJfYiDwOhaXX2KYkTzzfh6K85kSCkqRk5SChJDzCLAyRYSrPWFn&#10;DqcTTD+EXKClsWRzV1wYZ51M4aKrBH9zHUZVW0Q4m9HkrJiebHDN3RgPr7kh65YHfrh8KwMWHgEw&#10;dw+AS0gEyrtHUDM6hWpm56qRGUbOYWQ2d0nAi80pQtSTPG7zcb+2CfdrmpBUVIXEvAqklTcioaAC&#10;4RlPcCO3GFcJvEsp9xB4IwGXCTrvyzGMpTfgEByOoNs3EFF4C4FPwmB3i5CivTmlE2Z3A+B5NxBu&#10;GX7wuRvM2OkB19ve8MoIgHuaP5sfztz2ki57pvnAOsoSjnE0vngfGNHULCPsCT4nWF8hMK94weGK&#10;J2wunkHg7fOMrHwMIedwyQxGzhrQNz2CS35qGC60wtdhE/xjWAW/9dOk+hkPpVW1GBVF5Q9RHaSK&#10;EbFOibFRCf97SA1DqSq4oHsEnkpy0jg5y7/9FXfc1WiHVvhdwFKcwxOv0y8G8PI1h+TxXwTpepUu&#10;/DSPwE9ZAQEqcojQP4KlQiP896A64SYjzXD43ijPpkTAsYlKJ6K0upis36uP5hR9uJoeh8yhP0FX&#10;RxW2VHYnL1vYutvB2ccFp0x1cPj436FxUhFe3i4IvxSCOzdjUJj9EDXVRWhsKkVzSxla26vQ1lGD&#10;Flpag6gw09uMjNxUGNmrwN77JBw9tQmwbNR01jKmlhNuwuQYUdsqUNZUjtLGEhTW5CKnMhd3C2n7&#10;iedpya4IvOIIf0ZVf3+Cy9MA/u5sjKpebozq3kaEHS97naLFcUvA+fmZwj/IGt4htgiJ8sbF+ABc&#10;jPVFCGNvOKHZWPsEvYRYH2HW31yEgRa25kKpCbgNSteF1RX/cR6O9kbACSgOdPxRwbiHkOurwcBA&#10;HfoG6mlxtDlCbmC8FW3t9Sh9mI0sHoRTr8Sh6n4xpvtnMTuxgvnJNcxNr2OL1vJ6/xO2dj5iZnKB&#10;cFjmzswdevUVtmlRL2aWpInyw7XtGK/pJIyqaUO3kHLzAUppRHOzO+js5M49NIunYwvSdLD9/S8E&#10;nRh+IWq1iYG6Yh7oGzyfnEVuehYK03Mw0tKH5WfPMdM3ytiVhdWJVQy2j6CroQerhMOHD1/x/sMX&#10;qXLINqG2Mr8CsSbsKzFsg/Ykqha/WN2hIX7H+soOWio78Uysqzr7GqJ8+Twh3t84gp4amuK0WDV/&#10;Hekxd1GbVcfP9ArPx2mrTzcwJ6qfPF2XHi/gt0AYStPHGJf7m4fxdvs9Y+kW46mY3SBq4f3L5A7G&#10;xy0R3E/HZrE0/xLlpY3ISHmMytIGLC2+xOraDmG3gRaacPaDQpQVV6OjugmlGY9RmJwOP0sz+FsZ&#10;I4BR1V1Pi9FUB4EWRvAz0cMFRtQITxucNT9B+GnhirMlrrpaINbLCvE+NojzNsPt4NPIinXHD75X&#10;YmHtfQ76jh60rSiU946goGsAxfxyC3tGkNvag9y2HuSwpVXU4WZeCWKzC3i5llG0CAl5pdKaCnk8&#10;6mTUtCL8biZuFVUi+nEevKNi4R5xFYHXk+AdHgu/mHhEZj3AxaIE2MTb4XScDRy4dU/ygJs4v0ao&#10;nYl3g0uCB1xueeOMaIkCaCHwTA+AT7ofPFJ94UrYOSV7wSL2NBxuu3BrA/1wU1jGOMGOzz8d4wGb&#10;CE+anR30A61gGngaTlc94EPDc492g02wBUzcTsLMSQuxMc4YaozBXr8/vvedYlxUk6DylRHxawOh&#10;U68kzWF9ky+qhKjg91ZhdOrovKGCMD15mpkCXGQP41muE/7XOGFFE/zXwtMCdL8QlF/a5PAfvcoY&#10;SpKH9/G/4LyGDPKC1PG22wL//VQL31tl8Bvj6L+KZ/7SKs+/L48v9WL8ngL26lRwz/8w7HUPwVRb&#10;Doan1OHi5YiLUSGITYlBfHocrnMbnngV9r4uUNFTg47xSYReCkJ6yi0U5maioiwfNYyYjYRcM6Nn&#10;Mw2tqb2a4KpEDU3u9qMbMDutAAc3Tdi66SG/KgsVBFwZwVjVTMi1VKCarbJJxNUStPU1YJA2FJMe&#10;BTd+z66MugGiNzXCFmdpbL6eJvB2PQlPJw22EzjragjnMyfh6q5NizPBuXMWOB9qh+CLjjgX5owL&#10;hFvodW8ERbkhVLQwR5QW3PmfFcT6m9gaCbWmg9YvNQE8cZ1bPq40NwWt9bno7RBl2iukKsX9vQeA&#10;Gxisx8AQbW6kWWq9hFxLZz3yMh7Q6vORFhaLinui7txzqbqttI7oM5rc6/dSRd3XhNxI37hkW292&#10;xHmvLbxcfcmdfgoD/N2P1HVguKoN9Y9pIimZjNijNMmnjGhiQDDjHCPo/puvksG8FOeyCDkxLUqs&#10;oSAVpRSli5Y3MN49ipK7uWgtqaPFvUB9Xhk6SprQVtFOaI9Kc2g/iiEhYglCqYIIDXDpBdbXXvL6&#10;Z7z79IsEj5aGPjxMzcXjtDzaYT1yk/NQdr8crWWd6Krtx4yYEja0hKWxF1gcPQBYX90g2qt6ME+o&#10;zYrpZITc4jM2XhdrSoiByc+H5vF8cAEz/c/RU9uH0f5JaaqXVMn4JeG2KSArAEfD43c0S9tdWnqJ&#10;9pZh2Fu5IyQwDFGRN2l42+jpHEFhDn+LPDiIslW15Q3oFrH1QQ4ac4oJMU9YqsnDXf8E/E314UvI&#10;nfsDcr78fV9yMcfFM6bwNTmJYGsDhNPs4s/aEXIishJygfYoSvDDD+4XrtLgrhB0wYh7mIsnTW24&#10;X9eEB3UtSC6txsO6ZppaCa7zh/CgthmPG9qleOp34zbOJ9/l5TLkNPcShP2EWzUiGVdvMMYm5JbA&#10;5XIEPBiBXcWE/cQERJSk4uyjC3BMdIL9DRs4xdrDLsoODtFOcL7hKg3/cEvygidB5sGI6pjoAceE&#10;s/BgdPFJD4IfDc+TtzvfYVRNcIHlDTvYiJkPt5xgm+gC6zgXnL7hDstrbLQ4yzB3WF1yg/VFF+hw&#10;pzMPsoVfwjl4xvrglKs6bHz1EBpzBt7nrXD1ki1KkqxQl6CK+Txt/Natg88EjeiE+FCsgv0cVexk&#10;y0mll36jYf0n73/oLgcPuWNwkzmM4buO+H/HCElRtkkMKGb8FGs0iArBX+sU8XujMrb5OpUXZDHx&#10;wBj/PWWO/34mrFFOqjwsFrgRpdXFEob/GFTG7/1qeM/I+omR9UuXGpqTleBhJgN7a5qWrR5ceNQ6&#10;G+CEoHBvXI4PQWRCOI3qGiLTbuJCfCRcg31w9kIgYuOj8eThXUaBbFRUFaK6oQT1jK2NBF0dI2gF&#10;wVXFyBqfEglbG3lcC9WDv6scivJTUVtfgqoq7iSMptV1pRhqv4/V/mjMdt+iLeViaKyFgHKBncsJ&#10;OLqKpgV3zxOIunQKl/0NGFst4OVhAGdbBSSFavGoaoAgF1W4u+gRdOY4f8ERYVc9cTnaCxeiPHDh&#10;qiuCImnekY4IDXdAUXYCDa2YESsPfQ356K/L547Iy3+0/vp8DPD2voYCdDfm4+pld2SkX0MHo2p3&#10;dzl6eyql1cl6Cbn+QVGIswEDBFzfaAt6JtrR1tuInLv3pMVsnkTdRn1mpbQjizLjIrLOTCwTSLQt&#10;UYiSgJp9uogFmtvOy128FvNPaXOz/WMY5kF+vKYdouhmS3YFWosbpNJHUxNLePZ0mTv+O6ytv5EG&#10;wYrpTUtLa9gSEfX1HuPqDts2L+9gaWYRK0+XCNpJQmQco6296KvvZGwdQTcjqug5ff/5VwluAnI7&#10;jLwbNKh92px4PdF7u7G+h7Gh57h2KQGpNx+hIq8OSVdTUU7A1dDSBptHpVpvYjrYMkG2QEObF5P8&#10;h5ekyfVizVRhsUsCbNyKntv50QXG11nMDbLxICAqjMzwNQTs2qs6sUob25aGxuxKA39FE5df8PuZ&#10;5ncmpq49flAMWwsevIIjEMEDSklhDa6cj0Jawj1pwevCJzz4NnSgl6mx9H4WjbII96/Hw0nvBLyN&#10;dRBEoxOgEy3Q3ACuOioIstHHZVdLBFobSr2vF+yNEOtri5t+trhzzh43fSxxN8wJP9j4heJMULh0&#10;zuxedSOis3Jx7Uk2LvMIF5OZh7tV9RLoUkqqGD/v4mZOIc2tEbGZ+WwF0nNK+Q+5U1qHS2mP+ZxC&#10;3Cqslra2ISEIjI7F1fv3EVV1FzZJTjCLMYXtNTM4RllJQztc4rzgGu8N15s+cLvlC7fbbCln4XLH&#10;l4DzlOKoS/xZuCeK83A+8MmgjaX5wuqGPSF3GhbXbWAa7QCr626winaHXawfHGOC4R57CS7XGHmv&#10;+MPmAq0vxBO2Fz2gaKUI2wvU3Bh3RKUH49aT83AMsYCNuw2uhLoimVGp8pYj5kpMsd94Er+2n8KH&#10;cgIuVxHvS1Slqr2/0u7+o00DDZeVEazyI67oqyDORAarucb4Z7eaBCtRtvxTnQLeVygSlHxuKa9X&#10;M752qBNsmvjaTkMkwD6KEkuE2feOA8CJenYfef0DLe5Dg7L0uN8GZRmp9ZBxWQeOZoSctSacHHTh&#10;7HIKZzyN4XPJBWHxFxCVGouwlOuITL+J+MwHuHwrHn6Xg3ArJQGZvF5YnIWSqlyU1xeinEZWyfgp&#10;zrk1dtTjSmQAPO3k8OFpMLY7bTFW7YfO4muY77iG8dpItPAA9bonGJ97TmK/zQjLjSGMepdxhpZm&#10;Y6cARztFWFocg5ejHBYb3NGUpgtPBw14ndFGXqIhPvdZ4p/D5qi8oYEr3hrw9jDEuZDTCCfcQiJd&#10;cOGKMyKjXRF8xR7+V2xxLtwWWQ+jMUhj6/0Dar21udzp8zDA1kfA9TUWSIATj2mpegw/H2NEXT+H&#10;ospstHaWobtXTPSnzQ3UMKrWoH+oHv3Dzegm6LrH29A92I58AblHuShLeoDWokasMKLODs1JFUCe&#10;Ty5Ko/dFbbb1dUJo7gWWRJlxAm5+ck46JycGAA/XdWK8iiZXRFvMr8MwzWSy/xlmplbxkib47tM/&#10;sbP3mQDakUqdL4kBsFPz2FgRcBC12cTaCjtY4G2zI9OYGhTnBZ+iq6IZo80D6G3tk3o533/6VVou&#10;8L2oFCIm2tOcRFwVE+/FEI5JPreFf/tBcg6aKrulXtPWqm4sTm3wNeexQmiJaCqsTcymEFCbHyHk&#10;xtcksC3T2lbYBNgWhhcwT6jNE5jPB6cPxgOOzPE2wo2gm+6bkZZEHOuYQFlWhTRNbG2BMXhqCcvz&#10;63g+vYJZtqb6HlSVtuB6ZDK83EIQdjEGkeFxuBYRj4SYO4i7eouG/FTaZmcW4dnoJA29Ha3ldci9&#10;kwEfCxN4GpxAgKmBdD7O3UCLWx5ATXTYtBF82hCRnvYIsNLHOXNd6bxcUpAD0i8644aPGRKZKn44&#10;dyMZZ85HwDk0kkBrQHRmLsLvPcKV+4+RXFyB+KwCqYnLcVl5CE1KQdyTXOmxycVVyGruxG0C0OHS&#10;VVx7lI+EgkokFdcgMCEZVgGBCIq/jqC0cFjF2cP8ujksIi1pby5wjvOFy40Abv0IOEIt3hfO8V5w&#10;vOHGCOuDM7eD4XjTH6cjHOHAx9tddebjvOCdfhZOt5z5Wtawirfl6zrAJs4DttHeOH3Vh1Z4Ds7R&#10;F+ETfxWeMSFwvOwFm1Bf2IYFwTzYDe5RnkjIiUBmZRzSs4PhF04rumiPkOgLKMi7gfqiq8iOt0da&#10;kCaehCqi7Y4OlvJNsF1+Ct+bTuJDlSxhJ48PhNbyAz2UB6niZcU5pNsdwV3rn/CmWBPfaW5fG+Sx&#10;WyyPlzkqmE5RYlPFu8oTeMvo+6FSFV8r1fGpQoWXlfFRlExvEFCk7RUp4HWeHF9HDu9qZPGti6Y3&#10;IENIaCPrmjYu+5gi2FcfLmc0cIbN1dsIIdd8EZMciUs3ryDkVgSCEyJw+U4irmakIZQmFxp1CUlp&#10;t5GV8wgFxdkoqMxFE3f6zkFaR+11LHZeRV6yE676nsD3SXu8bz2OrXo1bDca4bdhHXzs1MKLGmu8&#10;adJldD6Otw1H8bnjJObLzRDrr4AzNMDT5odgrvsX5NzQwfs2A6yVaiLZ7wiaM4zx+4gFDxaM3s2y&#10;2K9Xx4tyK0T7acE/wAoXL5xGdIQFYiOsEBZmj/MXbRB4yVpqyYlBGBAgqz2A3ACBNkSgDTYynjKi&#10;irgqQCcGAlfkp8DNVRuRsUHIKstCXUcp2rsr0E3I9fZV0+YE5BrQM9SELppc52greoa7UHiPcZXm&#10;UEHI9RFU6wuv8FyMTxt5jrmZFbxmrBQrX62vbUuAEgYnIDc7Ok3bYJRmRB1t6GFUbUdfXg2GSwmm&#10;+i5M9k0wvr3FW4LpzYdfpSKUW1tiyMU+XhNIa7S5+Ska1fNFrK+IXslNrBKgM8OE4/AkGksq0Us7&#10;rMguhahpJ4pXvvnwHZ8+/iIVuFxfeUE47kKsi7rDrVg0ur9zCKVZlUi/8RDptLi6khYaXRwmCKql&#10;mQ3aGc2MMHsuzquN0uImNxlHX2Jl6hWWnq1jgeY5T2MTi/fM9z3D0sAslgg6MYVsZWwJC4yqEuTE&#10;eUu2ueF5vs4izXOG/59uxtcuml0bhtqG0MCIXVvahFvxdxHgdRFBZ8MQGRaP6KsJiI+9wwPSedxN&#10;fYK05Ifobh/CvdQsJManYHxwFMMd3ZjsHcZwayeu+fnCy1gbfqZ6OGdjAh+CTVhbkKURI6oJwp2t&#10;Ee3jiABrffgYauKygzGuuZvSzP2QEuqEWC9D/BBzL1eaheB99SYe1bUho7IBCfmluJz+AAEJtxGc&#10;lIpLqfcQejsNLuFXEZJ4B+du3MLN3GIkFRJoBeVwvHQFLhFRuFNWj8dNPUipaIB9aDhcw8JphbcJ&#10;KhuYR5jA4oolbCI94HErEr5JMfBixHKJPUerI+RunIPTdV/Yx3iy+cA1gSZ28zyh5Q7rK4ylVxxh&#10;H+nGWEugxTjBlDuFxdXTsL7qBDsCzimKwIwKJuBCuQ2BRegZnPA4BU0nHThd9sOtklxktpTgbkUi&#10;otPcERppiPPhhnD3pxX56SOr4CYaqmNR8MAXceeNccFTDWeM/gyXU3/CHR8F1F5TxULOKULHHL92&#10;6hNIWtjMPkkomeM/e0yx+vgkuiLk8bZMHV9ob5+rVDCXIY/Oq3xumCoqw0+gJfYk6iLl0BargObr&#10;KmiK1sDIHU0sZ6lil5a4z+fuFHFbocGorMG/dRK/DOribbs+ZkuskeCvjQh/U0RdsMa1cBvERDHu&#10;RTnBLcgKboH28Ah1h9e1c7TUUJxPvI4LtxNw8XYcrqbewNVb15GakYLsnMeoaSpBWU0yMniQeFZm&#10;gE8dinjbaYDWlBN41aCP7Wp5bJUTZmJ+bJ8CbVJWGoj8tl4Wb2oI4Dp5wk4GH1qVMJuvgbxoZQwV&#10;nEZlvDqWS/XwqkIBLwrk8abeEL/28rtqOE47lcNXvsZ7Pu9NrSrjty6jhjYq7hhhq/k0qu/ow89b&#10;D4EBpggIMYdfiBlirrmjqzpLgpxkcX9EVKkReJLJsYlSS2lJl+Hipo0rcUHIq85HU281WkRs5ba7&#10;r4bWVkeoNaKTkOugyXUwaveO9qD40WNpgenK248w1NCLrc03WBFVQmZXpfVGX4v1Dt5/lXoCt16K&#10;cuSrUkmlvY0dTHQMYaC8BWN83nBlO/oLGyTYiXN0CxNz2CeQdsW5sw/c7gnI7fE1GE8ZLQWcRJUP&#10;UXtuaXYOizM0pvEZTA8Kk+lELfevDr7O6tJLfPr+T77WN+y/+4gXS0tYX5wn4ETE3cObnX1G6fd4&#10;ywi7uvgS9249QvHDStxiRE2MSUP+40pkEHhLNLR5gkycb5t7RrjNvMKL2S3J7pYZRxcGphhHn0pt&#10;YeAZFgk6cds828LQLBaHFjHXz/fYPyMVL5gj7OZHFjBLq3sm6tr1EM7djNm9TzHTN4UGfhddjKH3&#10;UrMR5HsZt2/ew/2MHERFJKCqrAX2Nh445x+GOh5YqivaUFveisSbqRjsHkB3QzMmB4YxPTSGyieP&#10;4Wmmg0Ab7q/2loythtIMiLPGujgn9bSaIMrbEdc87RBgroPwM+aIcrNEcrAzUs47IZoMkCboB5Ks&#10;/teTpTVNU0trcK+qETFP8uAVE4eApNsS5IISkxFx7zES8krwQJynI9xis4sRcPM2Le4yksvqDlas&#10;b+pGSlk1nC+fR+yjW1I1CvsLFrDlkdk12h+eNKzA1Ns4m5yAgJSb8EuOg3diNNxpIfbXg+BE2DnG&#10;+DLCBsGNzSnWm5Z2BjZXzxCGjJyRZxh3nWERZgt7As4m3Bm2ET7wuB4Kt6vBsLvsC4vzDgScLmwu&#10;utAy89D0dBSZ9Vm4LEww5BTcCDYHdyU4uanCxPoYzl22QH1jMnKzLsDXQ8RBVVjqHcFFd01khOnh&#10;YZgGbvvK4W6gCspj9dCVdgozhaZ4mmWM/WpjfKySw3bBcexXqkjTrt6VMXJWcScv10DjNWWUROrj&#10;frAmrjsdxb0QVWSGqiDmDKOd/o84Z/wjUgnR3PMqKL2ihdLIE3y8JkquqaP6lj4Booeb/soIsjuG&#10;kDNaCHbTQbC3Pi4EmCDskiUir9vjcqzo2XTB2XAPePO7cA3zhntECEKTY5GYfwdJuQmITY9FdEIs&#10;cnIfIS8vEef4fh5cpUV26+Bt0zG8a5HDxw4V7NBCX5bRQNkEzMTC2l/bFfCZgBIxel9ArloB+7TP&#10;narjeN+oht9HDfFf43r4z1EdfGhRwosiWexWqeGXTk3Gbr4uY/sHti8NfB3G/VelsnierYhnTzTx&#10;rUcb/zGkiYo4ObjbKcPfhz/mECv4BRhJltdUeu/gvJuwOQG6GgE7cR6OJicZHc2OJnchmJD3MkDk&#10;jRBklTxG1xBtra9OKlLQ2V+LdjHRf7ABHUPNaBtuQftoG/rGu1H85Im0kn45jWKsYwyvd97j1f4H&#10;RtRP0uIt22xv3n2TBu2KdR5Ex4PUu8o2zYg2WNGKkfpODFe3YYDmMlrbgf6aNqlU0e7Hr9gWS/q9&#10;/4ZtUWCScNtiPBVFNF+vbWKXRiZKo2+tMkbOLdK2CJuJGbRy/yl9lIOpsWl8+MyIytfZ2yV85+ax&#10;trhIG9yWlgmUFowWK3GxielX3Yy2BQ9KcetaGmbGVvE4vRDZ6SV4mJSD7sYRbK68xfLUFmPpS6mU&#10;+iIhtSgg1j+Oxb5JLBBwYiWxuUHCbXCG7Tnj6hyNjfF9iPFVdMoQcDO905LRCZObEfXjCLmprkk8&#10;I+TEMotVmaXopM3Ozb7Ak3v5uHI+Gu2NfSgvqcfV8Hg0N/Qh81EJLoRcQzINupr2l/O4hAe1mxjr&#10;HybcGzDS1cvWh46qGgQ5WsKXAAu1t6CpWSHQ3JCQY1wl7Dz0tXDJ0QI3/Fxx0Z7A87RFjNdpxPra&#10;4NY5BySds8UP9oGX4X4pGsG0udLuUeS1DeBOSR2SS6oRfCsZHlHXERiXCD8Czzc6hlEoERG0vPTy&#10;WqSW18A37hZSK+pQTPImVZQiIjsdgRlX4RRJ+HgbwMZJE55B5ggkuAJocJcf8AhTWoj4Esbg8kI+&#10;nsaYEg/f1Bi4JIYymvrCPe4cwReCs7cJrnh/OEZ70AadYH/NlVBzgAUjjdVlWzhedYXVRUfYhnPH&#10;vkaLu+ILQ38rmAU5ISbzIToWltA1P4GY1Etw9tCCr582vBnJnF1VYG0rC0trWVhYHodfoDFiEr0R&#10;dsMTpz1PwdxGFRaGsshKCsa9qza4QYMKc1aDv5UMPEyOwEnnJ7jp/BVBpofQlWKGfw474h8D6hBL&#10;GX5tU8IX0WFQx7jZqI2CMEVEOB5DlJcSwlzkcc1DBbnRRsiMUMc1l8MIO6OE8w5KsNL8O3Rk/gr5&#10;v/4Jcn//d2jJ/gUmWodgfeoIbPSPwNlCEd62qvC0UYav80kEeBrgnJ8RAs5R2y+a4WqcM+JS/BCZ&#10;6IPQ2ACE34lA9MOLCIg5DddQXQRcsceNlEjc5IHD04UwcT2OWcbGb90qjJCyeNvICN6sgPdsryvl&#10;sF5EWxPrT4jiAC2EU5M4d6hEK1PEboUMmzx2ymXxVczG6Fc6GHLTo4Df+tTwkeB7z+d+ItQE4MQA&#10;68+1/F7EuhbNhFyRAKUiIahMY5XFr908GCRpws9SFv62fG/2KvyMSjgXYIDy3Fvoq89BT002eqoz&#10;0V2TiZ66XPQ2EG7tZRjqqqQNPIGbmy7/tya4duM8ckqeoEusQjbYhHbe39pbhVbG1fbBerTT5MRM&#10;j3axWtlkD0oyn6A4KQ0VaU8wMzovDdbdIuSkgbtvvhB0X7FL0ImxX4tzYpjGBnZocSvTSxiq65Sm&#10;XA0TakOE3GBFCyHHbX071vm43fefsSMWZxYgevcZr0TnwOYWttZeEmzr2GYT1UpeLq1ih9BbeDrL&#10;z9WKgrsPUVNciXd8ztv3H/BqfQMv5uYI1jWIdRbE6lrSwtFi2cC3X/Hh02+MsPu4fplpLDkHd29n&#10;Y2VxH2vL7/n9zGC4fRLj3c+wOs2IzDg6P0RLI8wWBybYCDhhb/3C4ITNTUvmNj/8HIsCbgTZ/Mi8&#10;FFXnRGUWmpzofJCui6lvhN40X3tKzPdlxJ3oGEFvYxc2X2yjo7kX92nIjTwQiM6FlsZuNDV0o7Vl&#10;ADXV7Yi+RpaEx6GmqhURl+MQdTUew31D6KpvxkgnIdfZh4HmNiSFn4evNX/Dp3lwJ9DE7AdfRlgv&#10;I1EEQxUBFqcQR8iFO1vS5Cxw1c0CCQRcRpgnI+sZ/ODgHwqjM56wcOcOkvIQDaOzKGgfxN1K0bmQ&#10;jSjGm9L+XkQ/egRTX29oOzEeBocyvqYy1pYgubKEUIuCbZwHLGkVxpHmMLpqzChpDMuzJ2BmIwt7&#10;Bw0EXnDFhfhLiLxHo8hMwNlE0TngC6erbrAMtYHFBVucCjSDUaA1vG5cxLk7V+DIaOtJs/NNPA+7&#10;CGeYh1rDlrFV39+IzzkNh0h3xlJ7mAbZw+GyN3TdzGBPkyvs6sbExksUMp6G0gDPOCrD6bQaTlup&#10;ws5WDU6O6lKzOa0CK8LD3FQG1nZq8Dlvi7D4AEQRBDfiAuBirwXTkz/C1lgWVvpHYab9M0xOHoKt&#10;wRFccNLAdW8N5F4zRtd9K3wetMR3Qu5zlwy+96jgfYsuOu+o4f55dSSe1UZCkC6SLxrgvN1xXHE/&#10;gUcRRkgPVUfgaVk4G8tBX/VnyP/8Vygc+QkaCodhfOIYzE/8DKtTx2FrIo8zlvwMfK9O3HrYnYAb&#10;m4u9Js56iYG2+vAPNEBQqAEuRVoQ2B4Etgu8LpyAR5AqLoWp40GSAdJu2OCMjRxM9f4NKZd08dsA&#10;33ObHN4TPm9rZfGBAHtH89qrYdzMJ4hqRA07FYKIwBLrSnArKra8I8BeFSpgu1Qe38Xq/2L6m6iw&#10;TLgLiH1rUaa5EZrVcoSbolQa6gu3YoEeMQbwU40y3tF0P9TK42O9vFSJeTRdCfXXlTB4XxNj2fpo&#10;vWeIix4KuJ8QivYKmllVFjqrMtHGbXd9Aboai1BZfBeiFFNmTgJO26vC28+EthqKCpqeWH2sr78e&#10;rYRcU18VWgi5VkbWtuEmtA21MrLSvCZ7UfiYZpuQhPqsYkJhh1D7hNe0pNfSrISP0qIwu2yix3Bq&#10;clZalnB7cwczBMOgWKO1ugODogYbITda246hmmaaZxsj5QvCUZzPI+D2P2OfsXV35y02CLONFcLt&#10;D8C9Wn6BzcUVGt0G1qfn8YBCcT/hNl4wEr8V9reyjKnBIazygL335h3hxvhLuIkm1lEVi9GI5RGf&#10;pOWh6FEVkqJFb+UYNhb3pAolGzMbWB1fYtykmQmQ9U0ctP5JXueWn2NxeJpRVICPjyG45gi4+ZE5&#10;xtglLI0sYoFxdlF0OhB+zwcOILc4vCiVonrGmDrdMyWVfJrpJez4OqK8+4uVTbTWdWCC0VeMk1th&#10;7F59sYUXPEAsczu/tIG7GVkI9L+EexnZ3F5G3I1kjA6PobmyBmO0uKG2Lgy2diEv/Q7OezCG0tYv&#10;uJjjnLWR1OkgTM7biOJidIIi4oZoT3tccbZApJs50i97SO1WkB1+MHTygLn7WRg5e0L3tBPORkTj&#10;CeNoef8Ictpb4ZkchrC8FDTOzOD6kxzYXbgAxyuX4RkbRUiFw/mGHwyvmED/qgmMokxhEWvJRpuK&#10;MYMlQWcTcBLGtB977pQBjJG+hJKltw7MzmrBOlgbJv5a0PZQhoGfHqzD7OES44+QtGjYX/HgbZbw&#10;iA3Gmat+OBPlRcA5wSTEEoY0L4sQG0LQE8YBVtA/awbTQL73uEi0Uft75p7j2u2LMLOSxalTh6Cl&#10;/jfY2+jB08MObvwSXBwMCTct6JyUgar6ceicUoG+gQp09WRgaKoKKzsxRMMYhrQ5XZ2foX3y7zDU&#10;OwxLUyXYn+b7JpTczGRxxVUH9xkZw84oojjaADuNNnhZfRL993Rw3VUOvmbHEOZ2Av40wyu02qRL&#10;VtxxdWGkdhhnDGRxP5IHDP5NHfmfoK9+FHpshoTbKc2fYKRFoGr+DHPd47DUl4OdmTLsjOXhYK4M&#10;F2sNOHJ7xkYTznYacCFw3d204OmtCS8/Lbh48jFeynA/q44wgm6p2QG/jpjidYcpsqMUYX3i33Av&#10;XI+WZkw7k5EM7S1j6H4VYyjbTrkCNsU5tUpaXLPoGJGXQPWNUfOLGDdYr4I3pYrYppH90qYKsdL/&#10;ga2JRqgRiGL1sU81bIy2X0RHDJsYfiOWdhQDq99VMMJWK9H4aHeMuBuE6l6VCk1YBR8Zjb906qH4&#10;uhqiA+1QlZOMtuKHjK6P0VSWhfL8dNy8HgxfX0t09VQi7mYgHJxpgkEWSEwLR2NrEXp7qtDXV4MW&#10;3t/QS5sj5Nokk2tmayPkWjEw1YOizAfIjk1AS0ktXm/T4mhyIrKKJk29EoN2CRsxJGJm8rnU8SAi&#10;62THMIHWifHaLoxU8rXKmzBOg5ls74NYjV+UFxc9oGLGwRtxXo/AE0M9NmlxYrnCV8ur2CS41uYX&#10;sD63wOhKk+MOHurkhibu5O/4+PVFMZxkkBZHwL39KJnhLl9vh6+3zba1/V6qU5d++wnyHpWjr20c&#10;pVlVeDn/khASnQYEV/8Y5vvGePkplkSHQg/B1jspnXNbZCxdHnkutSUCbJkmuzRGqAnAjS9ibWKJ&#10;983ztcT0NYKQpjcrXmNI9LTS4mh20328TbT+aYhFuFfEucw1Wu/sMmafzkkT9KVOm9UtLC2/xMLi&#10;BgG3juX112jvHERQwGVEXolDXk45MrMLMT4+icbiMvTWNmCcoBto70ZNUT6SY/2RcZMpxYWi4GCK&#10;4NPGOG9rhgtswdaGuBnghus+jtwXzRHmZIL7EX5svkgOdsAPerbO0LNzgYGDO4ydPKFlaQuDM640&#10;tST43b8O/ajT8E67hLyuHtSOPiX4OhGd9wR21wKg4qkH/QvmhJktzCNOw+zqgcUJ2JnEmcI0zpy3&#10;ESgejGMmx2hSynA7owNX7vCOvjqw9dOEia869NnsI+zgzg/heTOAcdUXemf1aWnWNDa+drAtjP1p&#10;aRFnYEszMyDk9P2MYR/uDt+EC7TCK8iorcfwi5cobqnCGcYWrZN/hrra36Cr/CMCjbQQZmaAMxqq&#10;MFCShZrMTzh++M98jCouxCYh6Ukp3LzOQv7YjzA4pQEbB2vom+vDmEcIUwMlmp48LE3kYGutBmfH&#10;kzAj8Ew1f8QZIznYazNOah2BC2F4mVYW5awIHwFDXXmYax2GofJPOKX0E3QVf4KJ+hGcUvwrLDUP&#10;wZGv4WooBw9zLZxU+DshdwRGGsdgrHkMhmxGGkdhrPEz7fEYzHSO4DQf62ymBDcrTbjZnICPgy68&#10;2NwctOHrwSOapzYhxyjuRuNzUYI7gefgqoCsRDN8aDPBVsVh7DfI4kuvHkqj5RDlJMOIakyTksFH&#10;xkoBm91yRtBiJaltFyvibSUhxdtFqafPhJUA1Wda2OcaeTYCiqD6RnsTQBMAE+vQHjSxoLYCm/IB&#10;5BhNxe3iNjEf91u9Mt4TpJ94u+hZ/tKkjO0yBUJORGG2MloeTXAqXxORXnp4dOsqSh4koDQ7CXdu&#10;XoSPjxlOO9BmvU3Q1lGCYFq9qxcj/HkLPHxyHR1dpegbqJQWwhE9rE1dFWjtr6PJicorIq4KyLWg&#10;f6obpTmP8Dg6DsOdA9I5uAPIiYG67xhd32JnT2zFpHra29g01ufXMNYxhImmfgxVthNy3Rhl9Bok&#10;5PrK6tFZVIWh+japrtyrzdfYEdVA9kSxzX3JxF5tvMbGAgG3KFbQIkymZ7A6O4stXu8qq0ZKRBRe&#10;rq9JgJsZFUv4TUsdCzvvPko9vVt8b3s0y6X5TQx0TqK9fgBtNT14MbuBiZ5RTLT343nfOJ73j9PU&#10;2Ag4EUuXGVGXaFXC4MR2mWYn7E7Mv11gelscE1saHC/PsS1I10VsZXzl9vnQFLe0OG5nef3Z0DQt&#10;bQrjBOZTYYGTi9L0rk2arhgkvfh8RSqzLlY4e8Hrq7wsasuJ7SJNb5GX+/ie/M9exLWricjPqUAW&#10;ITc9NYPW0krU5xbR3hvQ29SOzoZ6ZN6/hoKcCzjHFORjdgIXHSylyCqKaYoW4+2A676OuORoighn&#10;c6Re9GTzwr0wb/xg7uoNA3sXGDq4EXQu0DltDxUDE6iaEFLB7jCJcEDQ/WjEFuYipaYShX0DyGUc&#10;DM9Mh/VVPve8NfQCaHHBjJqhhjANN4JFNC0uzgLW8RY4fdMc7ldPwStQFdb2x3H6tDJCzlvhWpgu&#10;4qJP4kwQoXJeH6cvm8E4+BSMg/RgGKyPU+f0oBeoC1U3dSg7qULVSQGK9nLQZTQLSbuMS/eiEPYg&#10;EeEP7yCrowmNY8OITb4KA+OjOKHxbzil/ndYaR7BDeb2UWd3DJhZocXUElU21kjSPwkvRsIw1zMo&#10;LKlDbnYpgk3NESRzGLF6J5EfFoY7YeEw0FCDlvIxOBEs7oy7jsZKuHTaDLc8XOGgLQuzEz/hNONr&#10;hKMsQm0O4Yz+IdjpyMBO9xhsThwm/BhxaWamWsekOKqvyMfoHMZogT12uxyQH60FfYU/QU/5CE7K&#10;H8IJ+cPQlDsM9eOHoHbsL7z9MAxUj8FAnfA7IYPT2gpw0lWBg5EKzlhowslcFQ4WqrDnwcPRjred&#10;4Xs8QxC68/16asLc5giKbpvgVbk6VgrksC4iZiXjabMmGq7L0Z7UJYi9Y6x8Txi9pbm9ylPA60Il&#10;vCF0PvK2j2LxbBrXJwJPwErM/vjM277y8lcRQRlfxdhBsQj3LwSZWItWLOX4lRFYrC8rYPiFz/3G&#10;1/pVMjx53sdYXEYjFAOlefkDX2u7mJAl3PbKFLEjgFcpg+06DdwO1sHVc964HROCEEYPGztNWDmp&#10;wc5FBx48mJVXPYCHzyle1kZgqCWKS1PR21+NgWExy6EGXd3laOtiXO2rR/NAE0FHkyPk2gTkpntQ&#10;VZyDR7HxmJmYxus3n/+PyYkqG4yX0iR6GpmIYH3N3Rihfcxyxx4XPapVHRLkJuq6MFZD0JXVobeg&#10;Au2F5dzpZ7ApIumr13ytHWyxicnyYo7pugQ5WhIBtzBJw+L2xbMZPGFU7apvICReYGZkVOp1FQN+&#10;hbm93HrD9/JRmj0wwtjZVdeNyidlqMksRWNuOcba+hgzn2J+cJKAm5B6SYWpiY6FJWFYwwQawST1&#10;nIrbxbk3ATixruz8C4J3XQL4y8V1vF55iR1CaIvSsL0mOke2sEvI74kaeIybwlDFcJhNURePliY6&#10;ZMT6sWJNh01CbFPMeODz52aWsMrXE9O8Xoh5rLRYyej4+i9e7aGIBwYP92AUFzUgi5+luIQxdXQS&#10;VQRcfX4Jyh9lobmwFL31TSh4nITi4itIu+OOs0wwQTaGjKwnEWpnjAt2JoypVoyrdrjI61HuVoyp&#10;zrhz3g2Z0efwgynjqoHdGWiZWkDDzAxa5hZQNzKBgq4eFHS0oW1vgctPkuCbEgX/1FhcfpSG+/W1&#10;hF03kuvy4Hf3ArzSzsIu2hEmFwyh7akE/QBGunATWEfowTVCA0mpmoiLV4D3ZTmYuR3FnRvGmCw/&#10;hbeDBkiM5Y550QJm541gEHwCugEqUPNVgcY5LajQ8FR8TkCDP2AtmsnpS9bwjg3AhbQouEQG8Lo/&#10;Uirzkd9YhNOuWjDQ+TecN5LBHWN1lFsaotPWAsPWFnhmaY6nZqaYMzfHErfzFsZ4amGIAVsrDPmc&#10;RTMf06GtjjE9DXRrKaJRXRmFJ08gWOY4jI/8CHca2yV7BYQy4q6mF2I/vQZBpzRhqPBvqLttiv8a&#10;tcXnjlOoS1CBm/ERmKv9BbEeCrjuJgMztT/R+o7Q6Ghlqn8n4Jzwj0FDqYTT5z4DBNj8BJWf/gJN&#10;2UNQOPTv0JH9K5wIwlBGYS2CT0vpCLQJWpXDf0G0vQ/6Y/Nxw9YdFppHYWusAEczddiZK8LZVpWg&#10;Y4R1UISjvSIPJsdhanwYBfyuX5ZpYY2AWy9SxEthaDWyeFengj1e/kB7elfxR3xkVN0T4/TyxSBm&#10;2pso1lnJqEqwfSR8PpUr4UMpgVdOOFUdVCsWIPvGCPud5vVdXBfwE3N9CU8BPrHE4mc+TwyrERD8&#10;1iCWXeR7KOLt1cr4UquE/RJGZL6X3VL+fcbgHf6tvXI5fGzSQNZlRSScs0TkOQs4OOrAzokJgDZt&#10;7cBoftYUj57cpL3S6ry0EXzRHk1thRgabcLQSL20hmsP46qAXHNvHZoHG9E6JGrnNaNtrAXDc4PI&#10;fZiOe1HXsbrEHZyWtPHqDTa4s77mTizgtsUmFmtZXVhDS1UTJjqHaUqTGCVkxKDfcW7H62lztR0Y&#10;rqTNFVTS5sox/3RaGh7yav0lXovOhs1XvLyJ3ZfbeM4deW5sAqszM7xMmD19SlMaRmVWDg3wOWYY&#10;W5dm5wlF/v3NfcxPr2BhaoWxrYZWm4GUyJuozynD7UtRuBUSjt6KOkZNxklxbo1NrNK/JKInY+fi&#10;IC8zbv6rLQwIg2OUFRF1Yp4Q28bbnXd4R7CLtv96D29F2yLUCOidV1tSE0sSimICotqwiOD77xid&#10;RWzme5RmOhCCwnbFOrLiuvj+RB25Z3xf4yPPsLqySbhtENLrB2XPedB4nFmMwIArCAuLR0J8Oiqq&#10;mzA4MoFmGlxVXjFaCspQlJqOJ0m38SjxGp6kBuFGjC0u+Bhxv6E4MaFdsDMj3GhxPg5ICHTDTX8X&#10;pIR6Ifm8K+6G+eJh5Fn8YODoCl07B5qbEY7rakHmpDrktDWgoHcC8idOQM3IAMFpMXBLPA/n2ED4&#10;3A5HaEYCbpXmI72lBGcSvWERaYCQR24Ie+KKANqb1VlN6DrLQd9VEdeun8DnZzbY6tRFxOXD8A0+&#10;irlGU3wfVMZ/PVVAe6YCzgSegPUlcxgG6cAk9BS0ArWgSMCp+evDPMwRZ5NDEZQShoBboXAI82Hz&#10;h4mfI2IzE3C/KBGmNsdhZkAImMmj1VAT06YGWLYyx6KNBWatzTBL2M2ctsKMqTHmjA2wyPuXDLXx&#10;/IQqnioqYEz+OMY0FTFMwPVoKaBNTQ7FR/+CAg1NjPPoulThhu0mI8zkncZe7k1sJ6bh6il9Wtlf&#10;8KHHBl+bj+N7qyw+dZzALc8fcT+YABgwwa9DJ1GfoIrTBJ2B/I9oy7TBP0ZN8a72KHdgGfzHJM2q&#10;5xQ1WwE6x/5vXHaUx/MKa+x3GeDTlBdsCTsV2cMEpTKCjU5jNqEW728ymsSU4pyKCqw1/wYbnWOw&#10;MpCBvYksHC0YkY0Ow+jkX2Fl+DcYav0/yIrUxHq5GtZoSusEyaaACWPpe3HSn3YlYPaGkHlLsxKX&#10;35erYLeAECLMPtPghLWJhbU/lDJiFivjHZ//sYxwqiSk/ihcIKD1lYAUhQy+0Qa/EJpivdrvIopW&#10;quATn/u5XJkgPIixX8Vc4DyCk6D8XE3YEsC7Yl1bvg/RdoqUpO2HehUs5itjl7G64iZ/I6eO0Krl&#10;4WwtA0frozRWfcTEBUuDol08TiI43AWdjKTD4+3SlLPhkUb09NdIcbWxtwYtgw1Sx0P7CCE30oTm&#10;rmo8uBOPxzcTuXNuY5MRde3lHlZpHaLCx9Y2QUeT2xPlhKYX0FbbIo2Nm+kZJ9RodTVd3B60oeoO&#10;DFW0oLeoGp3cOYXJiYG+AnRi5a5XL2g0q4Te2jqj5TzyU+5irKUdzwdHMN03iPaSCgy2tmOWO7lo&#10;g209aKtuQdGTQjxITEVB+hNEnA3BzfPhqH2Yh0fRt3A79BrKH2RjfWaZwFrA8vgCY+ecFC9Fvbul&#10;Md42Mo+VsUWsiM6DYUKPbZnXF0fFjI1labFoUbHkjfic3Irxe7uvtiXA7TFuCyjv8DaxRuzuNh9D&#10;0xVDavbff2MEPzhXKRaaFlA7mFomYEe743OF0b0S09jmVzE5MYORMcbaxReMqxuY5m15hZVwcQmA&#10;v38YUu48Qkl5Lbp7B9FU2Yjhzn5k3yH4HmSi+N4jXPKwQ5iXAaIuWiLv/kX42WjDz0IPV1yscdXt&#10;NG6HeOJmoCtivBxw46wTEs+JrRUi3U/hBz0HJ5w8bQNVcyPIM9rJ6qjgsMpRHFE9jsPyjF7+7rj0&#10;JBYuN33hFu8L9/hAeNwIgluMP/xuXUJ8URqsQ4xgHiyHx3mn0FStg+SbxnBzU4Gx1XEkXNXBtyF9&#10;/DYgg74cJRJWFl+GDPFbvwz+OSKL910quBR6BMZ+mjDw04K2lzot0Ba+qeelGRF2YW6wDnaGRYAL&#10;tF3MYRHkCveIANwrvYfke5doLIxyRn+Fn+kxFOgrolNLHqMnVTCjq4lZA20s0Nrm7CzxnJCbMzPG&#10;irkJlkwNMc/IOq2ligkC5KkmYXeSQGMb1FZCi6YSCgm4XJVT+Fx0G//oN8L3Lr7fYXX8PqSHb63e&#10;qAlzRlGUAX7t1cWnOrGqvZy0lOArsYOLsV/9SvhHjxz+9/hJtNxURmWsLv5jwpKAO4xPtBmxCM2v&#10;/fL4X88U8MuYEYYeaeJ9pxH+Y1gF/zlxDP/5XBNXnA4hxMwOa/l9GA/PxFJYJtYikvFb7hOUUc+D&#10;jv6Ii+rq8D2lCydjZZgTAq5mR9GQbobBLFN0PNTDROYJrJfIY4V29qJQDpuEx3aJotTB8J6W9lGY&#10;nIiHBM07gu1jmQr2RVxley9FU3EbIVeigreFqnhPAxOw+1SmKsFOrPovTE8CmwAfYfaZoPxWRaiJ&#10;mFuqgg9FfCxB90sdG83uI6/v5QsD5H187F4hoUewvSkm3Gib+yVKeMvX+9gox++V74+WOJ2lhJIo&#10;JQxm6mGh0gBTxSa4eUEX/n6mcHU9CRfPkwi64obm/noMTnYRdDQrMathqB4NPVVoIOSaB+olyHUS&#10;gvUdFbidFIGa4izGvizuoG+wzp11k2ayuCwWnNmVIpnYgdfm1jDaPYy+lh4MNvdiumsMIwTbcHWn&#10;BLqxuh7p8mBlGyFXi7b8ctrZLFYJucWZeawtLOMVAfdy5QVeLC1KnQ75t9JRlvIQA9yhO2h/NY/z&#10;MTM4zrjahsd37uLW5WhEicnsF64g/mI4kq5EoTK7CO3VDYyqhLSoons3C501LZgeeibNeV15tojl&#10;pwtYmlzgdVG5mLeNE3B/NNFDujQ2L3UqCMgtj89hkzF1nzCXVscn0ETbI+R2t2hvhJtYb3V3+x3b&#10;e2lF/f13v0CssP/27VfJ4qQyUa8ZpdnEOchNMcCZ9rrJtr62iXVGXlFXbnlpA0/5nYyOPsUCbW6O&#10;JtfRO4KHjwpRkFeN6soWlPO7GBgYRU7aY+RmPMbd+EQ8jE9CbU4uYoLcccXHDHEXbXE10ALn7Ayk&#10;4STiXFyorRHizp6Bv4WOFFdjvKwRe9YS8f7WiD5niB9M3FygZ28DNXNDKBJyMtrKOKZxHEdVjuDP&#10;P/0JdoFn4JPsB0fGUadoZzhedYPXDW/43PCDvSh1zfh4/dF1GLkcxfOWk/jPGTXMcMd4WnsKty4d&#10;woMrPHqPGOBb93F86lZDT5ocPvVq4NeB4/hlSA7/Oa6IpkwlBFwzh8d1ZzhFnIbNBXsYnLXASVdD&#10;yJqrwMDXCoY+1ghMCkNa1UPk5t/Bk1h/XDqtRmU9jhDbE7imcQyZ3OkrZA6hT1MZM8Y6mNbTwvQp&#10;LTy3NMaSnTXWaHYvzEywamKAFSNdLBB08wa6eH5KD9O62phkG9VRRo+ODt6mFmHU+zreFHjiewd3&#10;YDFEgu1bhwx+G1LFToM2tqoM8blJBV9axO3caVvlIJYyFJPuxZgxqT5ctyi4qY5/9OrhI+H2vlbm&#10;oOpvF+NdpxK+iS1f838Ni0WkFfG9Ww6/9B/Hfz/VRq6/MhL0jbB1pxprcbewk++P33rd+b3R6lKt&#10;0e9yHru3GtEScgeWx3+Gna4iqhIs8LXdiKaohs/tJ/CpVQ3vmwmlVh1utfGScfAVrWmH0VBA7IPo&#10;AKBR7RUqEjQqeEcAviXEdvMIOYJNQEtY3DsBOcLpLR/zpkBFuu9dCe8j6KRGMIkY+0mAj01ATsDv&#10;HR/7Nl+NkFPBL4ym3ytVsZslnsPP3kCgCrAJqPJ194TBMS4Lo/wgLJDve7dEju+X3xsf+7VDg78j&#10;2l8HI3SHJprTDeDspAQ3D20prgZcdkZVezkGn9GyJgggwqx7uJGQq0ZjXy3jqjC5Rul8XB/v62st&#10;QltVPuqLSrDDyLbBHXb79Qc8myAAFhktaS5bG9sY6xqSrOrZ4CQ6q1ow0zUuRVVxTu5fkBNmJyDX&#10;XUhjzCnB4rPn0vKEq8+XeHkGs4yoS09nsLG4hM2lVTTnlaMg4R6Kbj1AQtAVNNFqRroG0NHQhvba&#10;ZmQn38dl3xDEXLyKGxcj8SA5FbuMkW9230sVUD7uf8JLAmRrjWAhMMZ6RvBsYBzzY7NSLboXz1Zp&#10;c6LKyAJW/4DdgoisNDoxw0GsFzE/OIW1mRW839nH3kthbgSbmEvLvyNmU4jzgRLY3n7H23e/4t2H&#10;3/D2/S949/abVHlEdKJsEYpbNLctAu4lDVi0Vxui9NKmNFxG2JxUV07AjtuZ6XmMjT7D7OwyRsen&#10;efs2qquaUVpWj/rmTnR39aE8swj56Y+REZuAqHPBSL4ahtgQd0QH2yE3NRzhnpa0OB1C7RTOWRF2&#10;diZkgCECrPUQRhG65mWOxKDTjPJ2iL5kQsi5OsDM3QkGZ6yhYWkABQNNHNGQoc0dxo8yf0NI4iV4&#10;xrvCJcoGLhGWcL1iAccr1nAItcL1OEvcv22I6BseSEn3xdtBPfw+eJTWpoT/mlTFr89OYom28ElY&#10;S488vvXxx93GaNMtFnbmzj4oi9/7+SPmjpiWYgmva/YwPKsDs3Pm8GYM9ks+i6B7wbiYcwWReVcQ&#10;lXMREVfPIN76JCqs9dFgeQp1lrrocrFCu6EeOk5ooUtdBUNsTwm5WRM9xlNdLJoZYZWAW2OEfcHI&#10;KoGOVrdqZohltkWa3RxhN6N9AmO6KuhUl0e/mSN2Y1PxudGZgJNhI8TaCDO+/2/tBFkvodcmT8jJ&#10;Q6y58FuvEn7h9nuXIuEmBsXKSqATMwZ+52cXa6i+r5OTypeL9SN+aSfopMKcCvjO1zu4LuAnni9H&#10;o9PA9G0nxDDmTibY8vs8g38uq+C350fwffwo3jeZYO/+dXy5X4xup3Cc/VERpsd+xEy5O17Rhl7k&#10;yuJFPuFA2P02oInfB7TxuVUTb2hSu7SkVwXyNCZCiND7yIPSO4Jpr4AGxdv2CbntPEUJPqKDYF9U&#10;YSkmnAqUCVpVvCYAD4AkSlDxNYrU2AgzPkZsBRi/ValiP4/RN0sde9mqBJ+Yryusjq+Rzf9/A02N&#10;f1f8jX1GYLHdpU2+5fv5UKl4MCSlQRWbOXJ4R2C+q5HHGzFvmN/3ex5s3jSqIjXkOCwsj8DFVRVe&#10;3to4d+kMisVMCJrc4ESH1LoYSwXkGiTIEXDDzYyrLeii5c2O1KG7tgjNldXYJTQ2aG8TwzPobR3E&#10;4vM1vH/7GU8JtorHBSh+mEs4raOTsJMWlqnvxnBdtzSlS7QRXh6obEdXIf9OZjEWpwi5ecZI7tRi&#10;TJyYolR8/wmyktPRVlGHovRMZMffRYR7MBIvxWCgrRezjLjzMwvYJjgaymsQ7OGH2zEJuB2diK7m&#10;Dnx4/wn7YgoX4fN27z2vf5Ha+7cf8YZRc49R++mAWGmMtjQ0Q7AdRNhVAk6cg5sXnQ1sS2yLA8+w&#10;9Me4ubWpBSma7rzcorm9IdzEbA+C7ePvePeJjdv3f9jb3o4og85oSiC+2tiUtlJbe8ko/opbXibY&#10;NhnRX24cdEKs8T7R6bCyuiHNHJl6NieBTixgs8nvPC3tITKzStHWNYzO1h6UEnJ1tOGKhzlIiohA&#10;WmwYblxwwWWaXKS/HfysT8FNXx1ueupw1VOTDO68gxGSLnrikrMxbgTaIpNJM/acFR7d9cEPpxwt&#10;oedgThOzhpGrDXSoe7I6CviL3J9xwlwT0VkxcI+2hcsVM7iFG8PlkiGcAk4hLeEUllt08V9zhAx/&#10;+A+v6eDTsAG+9h3Dly7uzGIN06HjUrXdz+2ytAsembkDfxUDR7nT/zJCANDkvvHyh3Yl1D/WRsoT&#10;b8TlBRNoFwg2PwQ9dIdv2hl43HGEe4INzpzTQoDhMWToqaL+1El062mgQ0MOrcrHMKKljKmT2pjT&#10;1cPTExoYIKyeGp3AorEhNiwtsWFjhXVLc6ybm2HNwgzrbGuMri9MDWh2p7BgSPPT0cC4jioG9FTQ&#10;rCCHEXc7As2OgOP7bOH7JuTECvZiAK1YYOYX2ttvBLaoOPJrLz8vLe47zexg5P8fNtfFywJ6XUrS&#10;Ita/dPA2fje/ii2bgKB0v6gIzO/oG1/7ly5Z/LNfHYsZtniaZol/Turgn8+O8qDBA8MY/za/0+80&#10;v28DunhXYYXJs+cxe+UhvBQ0UHJVB/s16ljN4cGF5vbPQV0aEGFFwO6UyUqDcEV1lF3CZIsgeyPO&#10;s4lOBYLkDS1KXBdQ285VxlauiJCqWH+ogK1MdYKP0MlWwUua2HaeeLwGlu8q4FWWBnYKCD8+Z4cA&#10;FIUH3vM1Nh8oYesx78s8OC/3pUwdu08YV2l93+pohIUEo4CqiM8CqISdqNbysYLfQwNhXMwDoPgc&#10;jLlvq+SwR8N7V8+DBUG3Ua6JQMu/wVDnL3A6owhv75MIZVwtqMlD13gbeibYuBXzVOsZVRtE76pY&#10;pWyoRYJcNyE31l2K7voS9LR0YPftF4jlAosyS1H4sBhdTX3obulFazlNsKAKXQ3tUnHL0c5B9IlB&#10;wLx/qLEHY839GG3m5YYeDNDuessYJXPKMT9Ba3uxIc1iGOnoQRuhdSciGkEOngj3CkKYTwgC7Tzh&#10;YeaAwicFWJp/IQFkkVvRU/l8ZhE5D3JRXVyLrtZeqQfzw/vP0vi5dwTc+/2P+PDus9TeEXLv3n4g&#10;/N5if2uP7Q1tbh7PuscIOlrp6HMsijFzhN9i/yQWescx1zOG+R5uO0elsW87om7e3idG0d/w5tN/&#10;4N2X/4X3n/+T5vZd6mgQVisMTwB4Z/OVdJ7x9eYByF7T/v4Hcuti2hqtjnH1AHKvGFtFZH2JVdHx&#10;sLiGxYUXmBCrdy2sSgOE8/PKkPm4EF0Cck3dUlECAbmGvBKUPHiAisLbSGF6vOBmjouultIIAxdR&#10;U5HNy/QknPQUEB3oiOv+Dgh3MUJisC3uXHBE/AUbjAw/xA+GzlbQczSDrr0xt0YwdDGFnq0ujqgf&#10;hrkH1U+sQh+uCd+wk/AON4BjsDb8AnnUHTLhTnYMvxNkvz1VQtOtY9isEXMR5WlqCtKO9ZWxQuzE&#10;37hTfyYkPnMn/swdW1qJapRAGOSO3kf4daqg9Z4CPN1+xvVUV0Te9YSlvyKuZJxF4E0PRKQEwd7f&#10;DM6Mp5fVjiFP9yTqaF3deicwZKSNfm01dCgfR7vCcfQoyqNPURYDmop4qquJeUbPdWNTQo2gs7TC&#10;SysrvLK2wUtrbnl91dyIpmeI5xYGmCQUxwi5Li11NCopo8WSRtJiKE1Q/8r3L6Y3fWsl5GgSoril&#10;VDmYn1VsRSyVrIyQE2ATn/tXYXa0NWFovwp77eT3IcGRTbK2gya9hrA5YYvNhKMUcwmBKi2+hhZ+&#10;G+TzBnhfL98HLe87rfE7ofqt+5hkjusZp/H2SQSm7/qiOZpmVEtAlTDStR5MNROAeyOMTMBM9H7W&#10;88BD0G3T9A5gdVANRVjdbj6BQ9Bt5Shj8yGhU6yJpTRFPIuXw8ZjTSzf5/UMFaxnauL5XW0Mxuhg&#10;IoHWnKaD5YeMwznGWLmvh/V7OlhN18TaXTW8Jtg+i3N9eWrYesTPWXeC4OTfICw/ir9L6L1jbBXn&#10;7cT5P9Gj+0s9IZdPixPnA6vlCWdaH+EnZmd8bFLCKt9nxTV5PAjXgK/9cXh6aiL4shOyyx5JsbSD&#10;EOse6yTQ2lDdXYuavgbUDzajYZCQG+tCJ2HX25ZPeJVioLsPbz78gvUXO3h4+zGe3H6CzNRs3BbL&#10;9d28S7ANSyfQl58vY3l6AU9pPx0VzeipasVwaz+GWvox0jaI/voudJc2oulRERYF5MQ5qcVV9Dd1&#10;oIC2kn4tHgkXrxFyIYgLjkTa1XhE+IWiv2NAmou6s/MWy7RFsW6CqDsn1kNYW32Fp3wtUWVErAMh&#10;ICcB7u0nyeDeE27vaHdvxHSv17vYF233Dd4ReIsTs5jrG8cKrW6hb5JQG8OCABshN99PqxOzG0aW&#10;sTBDK9tmBH1LayPY3n35p9S5IDoZ9rYJNtHLSmAdzLWlvdFMxdzbhennWOfljdU1vODnfEWLE2uu&#10;CtCJ2CqqBYt6d6J4phgr92J1U/p8K+L83OSstNaqWN+hlQeTQsb3bn4PXY1dqMmvRG1eBWqzS5Cd&#10;moIn9y8iJdYDgbbGOMu06aitSMCpwY2p0+GkAgJO6yImwBYh9tqI9rHA7VAHRJ81RPbds+juuY0f&#10;DFwsoc8cq+1oAO3TJxlZ1XHytCaU9eXhHOyEpAwXjDcYo5IQCgmUgb2XHOJjNPGfk6fwtZfWJi3X&#10;J4ttQmCj6jhNjcbSTcBx5/0sjIc79DfazycefaUCkASFmOf4C3fazwII4hwLHzdfoQVf578ipzAC&#10;Sff8YGYvi4yceFyI8kNp3SN4keKuKjKI0lBCurI8SrTU0KWvgyFDbYwwanZr0e7kjqFR9jj6lOQx&#10;QVDNEnBLuqewpKOHNVPzA6OzsiTkrAk5a6zYmWEl9BRe3dDHwkUNTLoqY8hCEy9CorDgk4AJX0f8&#10;o9OAoJAljAgZaaUsQq6Fn1nETgG3/2l/gI2XheGJx0uXBcwE7MVnFYAX9/G27wJwhNl33ideR7qv&#10;iX+D35P0eoTjpwZG3k4lCaCi5NJ3AU2xTKE4cPB2cU7vO2//3M4o2GmKr23G+NKkJU2GF7MJ3tXy&#10;OZ3KvE4LKhYFQA8g90XMMhDj0yoEzBTxOkddiq5vCZsd2piIoq8IufUHypgjpEZv6mDkug4aL2ii&#10;NFAHLRH6aI0yQcoZNUQaKOOOozZiTGVQft4EhedMcfnET6g8b4a2K9p4mnQCr3INCDQdvMhQpb2d&#10;wscqEwxfU8TLTFXpfOAB4MQ5PWU2FXyt5uclqN/z/Qir+1ApxvIR0pX8rGL+LL8n0Rnxe58G/nPM&#10;FC33zOBgKwsnb2Pcyb6Fyq5KtEjzUzvQPtqJiu56VPY2oWawFY0EXH5dCR4V3kNjYxaaaH4TIxNY&#10;39zHcO8kHiY8QF5KDhqKGqU1SRPDb6C7oRPb6zsY7x9BdUkFNriTjveMEn5DmBllxHw6z1i6RHt7&#10;jrG2ftQ8ysf04Dg2aXJizQVhc8X3spB8OQbXz4Xj2tmLOGfvAd/Tjki+fhOvCIVXjHWiQskiQbpF&#10;kxO2I+xHjElbJAw+MqqKBaLfvnknge39u4/Yfyuu0952dxlXDzoL9rde4y3bm40trD4V068OxsuJ&#10;8klz/VME2yLmx19gflJA6jUWnu9hcW4PS3O7mH26hs2VHXzY/4Jd0aHAGLqz+RLbNLZdsTDO2ga2&#10;+Zlec7s2v4S5ZzNSh8XzZ1NYer4gwU2A7l/bTTYxjER0PAjQiWEkAnJiOz01j+fioMH42tIs1ts4&#10;KJrZwVaVW44q2nBDfgVS4yKRFOeOIFd9OBNqLoypAnC+5rrwMNKEj/kJ3DznhDBnfVz1MsJtGtx1&#10;fwtGXCc0NV1DU9tV/KB/xhSnzhhD/4whdB11oW6lBg0LFRxV/zvO+Jjj8WNPfB7RwX9Ny2OYO4m3&#10;y49Iv3GSJqaN7wOMVsPcuRk7/znGH90w7YFR6wtt5Rsj6BfC4Cvbt1b+MBu440nnWQ7sRiwWI85P&#10;iYKRH5pksVGvhPzHJqjtiEFyhhtbMGydTvDo7IxHeTdwUu5vSL9wDo/cnZCoeAwPCLxKTRX0MLYO&#10;6Oui84QamlQV0a6mikG257q6WDYwwZohI6mBAVYM9bFmZopNGwu8tLVkZLXAbqQ1fms3IpwOlvv7&#10;VK2K5dST2M1IwMqlu3idEoJ/Dmjg1z7aqoijImbzvX9pEdOZCCJhXH/ATGriujjPJkAm7ie4pFhK&#10;SxNbEXeFsYnzc5Ld8YDwXURXYXvifJ8Yb/YH5EQc/i7iLR//nd+l+LvfCEZhygeQ43P4HYr2ocoW&#10;Oxkx2HkQyFingo80tQ81AgpiatbB7AQxTGRXDP+gOYkBvqJX9BMht19E0BE2u4TbPo3utaiAXMBI&#10;ylg6f/ckEk7LIslJF/kBxrhpowunI3/HNVMNXNJXgaeqHByPHUGIthbsf/4bArUU4apwBHZHf4az&#10;7DH4aRxByQVLJFrJoshPC89uG2C7jAfNJCP0RigRchp4Xy7OyQm4EcCMo5/K+bkZTz/y+lvxfrn9&#10;IIa2VNHgavlbaqEV8mApion+0iNKzGvjSbgaTAwOwdFTH978kSc+uo78+jyUt1agvq8RZV01qOS2&#10;bqgN7VMDiE2Lw+0HicgvzkBVZS7Ki8uQn12GrIxc5N8tQEb8PdSWNKJTnHcjyF7TqtYW1rAyu4Sc&#10;+08Itee0nwVCQsBtEYtTC1Kbf/Ycc2PP0FpWg6cEopi+tTK3xOeuoLu6GXdjEhEbFIbk8Dicc3SH&#10;h7mNFJUF3F7S2HYZM1fmV6X1SsUyf2K+rFjbVIxPe0tbe0fAvSPoBOTe7ovzcm+wv7ND0AgYiTm1&#10;mzSuTewzUi6NTWGkrkuariUqicyLIphijYbpbcxP72CZYFt+LqoRv8Ti01Usji9hYXRO6mRZ5Od7&#10;xfexJ6LoOs1StLV1Ao4GJwY4r6xhanCUFrcmQW52jAcJMVWNFifgJub3iugqprCJHlYBNWFyAnbz&#10;cytSVB0emsAcLy8zwnbzb9bXtfF/0YDGqiZUF1SiubwJxQ8zceWcB6IvusDZWAPOhJvzKRW4G2mw&#10;iaiqgTARYc/oI8LdELdCTiMhxJox1RytDdfR2ZuAuvpwxlUanJGTIQwcTuGE/Qmo2WhA3VgJjk7a&#10;yLhhTU3UxkbLCdrZMWllq7aH8rh+9jA+9JykrYjIxJ2OO7fYAb/QSj6Jk/H8IX5ppqGJMVE88oqJ&#10;2wJu7xg73guTECfvuZOLoRRipP2HBjms8b72BnvcLbRBU0cU8squwcpRCd1PS3A5xgU2dtqor8xC&#10;nIkO7qjKIk3hKHIYT2vUFNGmoy4N++jU0UQ/zW3spB5WjS3wysIOry1P4xXhtmJ4Ci9MDLBpxdvt&#10;rLBuY4WPKbaMyye44/BzdBAohMfv/XzfTSewnWlHGFjhN7GKvehAEEsF9jJm8zHC1ERnwf8HcFIT&#10;EGMjvMVqW7/Rbn/j9/Er461ov4jrvO93Pvc3voawNBF9xfm437gV483E4Np/CIC1CODxe+J7kyAn&#10;wMe/L1X84PctoPedB5RfutSwfTcEi2dv00ivEXB6PJjI0ORoP5UqeFumQHsSsU+N8FKQbE2c9/pQ&#10;wibOfzEi7uYoYeuJOA+ngo1MXqbZPbutifowI9ge/RsclWQQwiOoh9JxOBz5GW4EmBO39ocPwVlG&#10;LM94DDaHfsLpI4dhe+QQbHm7+Y9/h82xo/DWUIbRv/0/CNVRRI6vIQqDTfHAWQ29107idb4u4Ss6&#10;HcR5OGFy/K0QZmKMnbC4g4HHbFV8r1Vy+CoGHvN3JU4biP/BP/sVMJOnBSfVP8FA60e4uunB3kMT&#10;Z8NskZ57Bxn59/CkOg8FbZXIaylHKWHXNT2E6JQYJD28jaGpXpSW5SAjOQ0VBbVIuZGO4swyPErL&#10;QjeNTKw+JRZKFr2X64Tca+64vS2d0hg2MZ907iktbpIAmXyO2YlpzI5PYYY7r+hgeNo/LMFtfnqO&#10;NreByqxCXCfgwrz8cT8mCTUPC3E3Kh7PhsexQQi8WqeJbb/FC5qNmC0gBiKL3khxvk10NrzZe3sA&#10;tjdiTNse4bKNPYLtjYiRLzYJYsZItm3Rs7m4js6qDsz2P5fANjf1ilDexvL8HiG6hxeE2+r0BpYm&#10;lrE4QmAPT+O5qEwyMoXZwTGMd/azMcJvvGRE3cDOixcE3Bq3GwTfFp4T5D2M4KKiyio/o+g5FuWj&#10;Dnp7CbdVGiwBJ+L6Gp8jYC2di/tjvNzQ0DimxQFimbctviDkBtHW2osmWlwrrbksuxQdNe1IuBIB&#10;D0tDuJnq4oyeOpzFbB8pqirDx1QTIQ76CPc0QYyfJZIv2iMlgjE1yAAFj/3Q1BKNkacP0SviqqmL&#10;IQwd9XGKeVbHVh061mpQOyWLS8EW+G3xHLqzDmE8Ux4fOni07ZTBtxENFEf9jPk8JYKBR9fGf0VR&#10;tkYBLMaiGlmpwsSHWlmp5NDHegJNnDAmyMRo+9+H+CPlD/Qjd+w9msZb/oj36tVQ8UgBSXf1Mfn8&#10;MTJLL+BhVQR6nhfi8k0P3C68idj0CDgpH0GKkTaSVY4j+fhPeCx7GKXqcqhUlWF81ceQriGmTpnS&#10;1Ozx2syGzRKbJoyqYmyc0UkseZti/Rxjqoc5Xt7kZ+w5QdAQJISP1HsqzIqwknpERceBiKACcj2i&#10;I4G3iZJCfYyQ4jYROQmb/4GcABdB9ivB/muDMn5rpCGKHZKgEovUHCw1yPsIMAmEfOx3Xhcw/J23&#10;ialS3+uV8Y82Ak7M8RRVO8TzBdT6aZJsX9plD4yQf1c659mhhd1bV7Bx7g7Woi9hr/Qk9isIOX6n&#10;74T98Pt9L0BSdDBERIxPEwAREfG96F3l9k2BItYeKGH9oQpWH6phJlUbt6xl4KN6FJaHfmY7DCce&#10;VOyPH4LD0SNwPHoUTmzOhJiLDJucDGxpdJYEnJ3MMZzmZTOCzuTnn2D0048wIwBdFI4hWEcZniry&#10;CNKWQ9l5A8w9sMJW3gkJcm9pbKIDRBimgJsYtiJmWXwR4/SEeTIFfGtilBXg5+/mWzujeJcGysKO&#10;oTnNEtcCdOFopwFLB1k4ntVBwoNopOU9wP2yAuS2EGBFWcgofYzu6QHcepyI+8WPpPFy+QVZuJd8&#10;D13N/Xh4Nxsjg0+xskRo0KSEmawxXgnAialPm6ubNK9O5N2lzdFGxDCRuWfzNLg5zExOYXr8GcY6&#10;B5CXep87Pu1m+QWWaX8zQ09x52osbl2MwkVXPwQ7eqAk5THSrt2QIPeS8U4U5NzdeS9Zzyr/jqg9&#10;JyD3lta2t0ewCchxK+AmhnmIKLlFiGyvME4SwlsE6ZY44b+8hf6WEYwPLhEqNMPFt1hZ2Mfq3Bu8&#10;mHmNZVqbmJ/6XEz/GjiY4zrLNtVPuHX0Y6y1GwsDk3jWNczHTOAFo/hrxvNt8bcIrm0CeKJ3DM2l&#10;9SjPKZE6ZMQwGWFtLwnZV2wS5NZfYZkAFDNJFuZWIWY9dLX1MhqvYoXv9Tktbn5hmbCbQ0d7L5qb&#10;ulBX04L05Ae4E5eC5rIG+NjawlDxKMzV5ODGaOqkrYyzptrwZ0QNttdh7LdA4nlbGpwV4kPNkHDd&#10;EmUlISgpCUZFYySqmqKQ9cQTPwiLOyUgZ3cShjbq0DaSgdYpGWioHcazGjP87zke3WtksM8f1psW&#10;7jxdMthrVcHzHFmIIorvqmUJNZoC24daNv4Y31YxJtEg3pUTeBXcyWgoH6Q5kqLKBSE3yJ21Uxbv&#10;WwlDWt0bcc6oRh6dWapo64xB/2QGHpWcQ0HvTTROZSGpIAq3KpPgFOEC30BfhLk44aK6LFJsjJGu&#10;q4XUYz8hU+4wOvR0Mayjj6fG5ph3cqbd+GKREXcp9ByenbHF4iVjGoA5vnYZ4H0lo1OONg1K9eB8&#10;WBuBxFgtjEuccxOr14tOAWGpYkiHBDjJWtlodb/8ATkpmv4rktIyBNx+rVfBr4xcv7GJ234Rtzey&#10;MY7+wibBjxD7lRAT1yUoih1YzBIQ9/Px3/g9/sIDg7QOK6H6S7+cBOCv0ope4u/yvRFyn+tO4mmQ&#10;J+aCQ7GZ4YivbZoHpsn2he/prfgflKpIA2138mhtoqMhX5lgEb2bqlJEFQNxV+4pYj5FGYNxamiM&#10;MIWDzI8E1N9h/vPPsGD8PKMqjzNKsnCQlYX10cMEGeGmqMDHHYM9ISegZkR7M+XWjEZncuwwjAk9&#10;0+NHYErrsz5+DFZ8nsWhQ/BQV0CYsTqiTVUwc9cc23wPu8Xq2C3QZoTlb+gPwEnzZCu4FZ0l/F6/&#10;NTEh8DsTFYZFnF8rVsF0lib+MeOM2HMnYGujAEPzn3HaWw0X4nyQ9Dgdt7Ky8aCqGukleYi5n0CT&#10;G+DtSXhUno3SllKUlZeggTvU82dLjFaEzdZbbGzuYl2aaC4q94rzT2vSws9iTYaR7gE0lFShv7WL&#10;EZUWR8jNEXYCcDM0uWHusBVPcrHCyDfWM4Shlj6kRyXA39YZmTdTkZWQAS8ze9wMvoKbFyPxjFYk&#10;KgZLyxOyiUntYuqUKMu0K2YgiIG6r/8oc064CYgIY3tFGIolCEUTY+V2Xu0z5r7GRN80poaXCDZC&#10;euU9XkxtYE6USOp/huleAq1vlNfHGE+f0eSeYqy7F8vPZrA5z1jNzzFU3465vgmpLNOz9hEM1nbi&#10;xfQK3vA97YuB0tNLKH5ciJzUx7geehX1xTW0x21p7J44IIi4Ksx0ieDrIdS6WroxPjQpFQDtb+/H&#10;7NQ8VpbXsbiwSpN7gWdTs2jn4xobO1FT1YzzAZeQkpiBjPhk6MvLwdlIB14WBjhrqS+t4xBkq49z&#10;Dtq4f8MHqdfckHDeGhc8lHEn1QFZVUEobb6Mh/lnUdl2HdnlgcjMcsMPBvZmOGFrAHVLHZidVsG1&#10;YHWccz4CdcU/IeacOn5/asiYJoPfBnnUbyfgGmln/IG94Y4pymO/rxHnS7gzCSOrJuy4c76r4U4k&#10;xj4ViZ1JSZqPuF/Jx9AsXouxW2IkPM1PWOBXEdl6eV/zMSzV08KeJqKgLhTZNZfRMPkIFSMPkVgQ&#10;g+D0c/CK80fU44e4lhqPvILbaMlJRdJJdcT/9FekH/0JVaqMrJYmGE4MQ2teLOpKrqPqUQCmq89j&#10;8pEn3jQ64tdh7iyE09dOwqqDgCMIpOgnYEWw/drCSCqiooCJeEzXv3o7RWRk42PFcJDfCJnf+D38&#10;JuBG6Ig1UwXgfqkVo/pV8L1abAX0/mg0tF/ruBVNgI1bAUHp8bwsxo195nckpj4J+H0X0ZXf7++M&#10;9b/xb4tzd8LqvhPEwuSkcXWMsS8eK2MswohgMJeiq+jIER09omNDLJC9Uyp/ADQBOcJtO1s0EUkF&#10;9MRsA1XsFahgIU0FE7e0UXJOFxdOytHehIn9DOPDPxNSh2BxTICKFkewWR0/Civa2mnZ47CiyRkd&#10;+jsfx8cL0P1MyPF+M3E7rxsTcMLorAg5M14WwDM5ytt//BF2x39GbYQNBm6ewtMUU/REaGDtoYYE&#10;ZRFTxQBiMatCVC0RQ0rEDI3PvPylmf8nHpTWi2TxpUsVy9U6sDc6BBtLOeib8G95yMPn8mlEJcch&#10;IjkFqUVluJX7CMFxF9A80ombD27jSVUeChsKUVhYIM2v3Nv9iFdbBMXGLl5Kk81FZ8BrbDKCrTP+&#10;CdCtMVpNMmqNdg8RDkO0tan/gdzU+FMpso4y6pU/ykFvbStqcsrQXdmCxuwy2ps7boZEoLu8GRlX&#10;E3DZ5SxuXblO23khDbrd23t/MJGd1iT93fUt7Aj4vdzGa15+xfexSThssG2uECY0uK11MYWKhvZi&#10;BxO0s5aaDjwbnMLqrDjHRrsU1UhoY6uM1a/mF2hy01idmsIeo+ebDdGZIM6xidJIazS0dTwfmcB0&#10;9zCmOob4PhtRmpGNotQnqMgtxaAoTDD2HHXlDYi9fB3xYXGIDIlEfVk9xmmC431jyLmfhayMJ2jj&#10;Z+9r68No7yhN9ZnUhrqGpPObozTGFdqd6ExZWlrFzOwCWpo6aXGtqK5oxK24O/wbjTjn6gltHigd&#10;TmnC19oQQXYmuORiiXAvS/7tM3iSfA5xF21wJeAUbiefRuVIDLI7LuNJZTDqem4huzQYyQ8cUVkf&#10;hh9OmGrhhKUuVE20YWeviQ9jbvg6Qjs6fwx6sn9GT7axNNhVjMz/yh1IVJHdbxCVLGhshJQA1zv+&#10;IMXcx/1y3kaje88foijVs8VIu832OlcR2wXKeF2ghM0sJSzdFWsh8AdMQIoKGB/5Wh+54+60KKOj&#10;UBsFpb7oevoYbU8zUdiVgegnkThzzQGhdy8ipe4BSierCMH78KXNxRz7O6KP/RW31OVR6HcGDflx&#10;uF8diYBUa7iFazAC6+PLoB52WmkH3DF+6WDcI5hE5PnC9y/OeUk9oAIiIqoSJL/RUEWclDoOxLAP&#10;fnZhDt9EdOTzxCI14pybiJ+/Eta/NPFxwswIKAG375ViWhPNjPAXAPvtD6h9J/TEVKdfanm7BMKD&#10;dgA62i7t93stbyPgxHNF/bbfxEFA9FILcPE7kiK1sE0a8Bfe/7pQ2DNfg5/hKyOcqEwsICcs9BtN&#10;T5RQElOk9gXsaGxi2MbLJ8p4laWGzScqhJ0q4aeJrkh5ZHvIIdJYEfayh2DFiGlG0Al42QgbI7yE&#10;pVkQbmIrwGXB283YJGMjBA0P/Qh7NRVYKMhKcNP/8W+wkZfl43+CCa9bycsQfD9BnxHWiK9vJ3cM&#10;gVryiLHQQKK1BopoYFvZetjlwVHMunjHiC0V2+TvSYzhE3FW/M+EOYsOlpVcBfxjVBX1tzVgfOJH&#10;GOsehaHJzzB3PQ6X88YIvBYEv2tXcZM2F5lxC0ExIajsqkdK/n3cK81ESUMxnjx8IA1tEKWVxDg5&#10;0cSiyAc9ggQc71unza3OMXrOLWNlfhkzhNszwuPZAI2HkJudmJFMTkBuamAMpQ9y0FRUiZGWXvSL&#10;ifv1XYj0CULqlRuoe1yC8rRsXPMOQcHDPLxhRH39Wsz93CXYxIT2Sekc39jwpLRQtDiBvyFO2tPY&#10;XhFqYjFq8f7mn68QbFPSylgdjV3obujAygyj5doGwbWG18sr2FxYkED2ZnMTb7jdW1/D7toL3r+M&#10;bcJte2VF2u4xis4NT0hlmkQhzam2AVTdy5WsM/PWfZRlleJuwl1EhVzD7ejbiA+PR2RQJJKuJyOb&#10;IIy5GM3Pko+oC1cRdzlaqgwsIu14zximhp4dwK2bEZrX+9v78HxmAUtiDuviCmZ4ubGuDfUCcoRb&#10;Af9WbUktPG3sYK6uBE/zUzh32ggXnS0Q4+9Ie/PGrWvOiAgwwdXzpriT5ID6sZt4MhyOvO5wFDVe&#10;QW1fErIZWbsG09E9lIYf5NX/BgWNQziprw4HaxWsNRrh94Hj+NSrB6eTf0K8r7ACDewzsoruezFO&#10;aZ+x9G0dQUVr2xMntktEOxgFL4xNFF1cz2GcEDsUreEV24tHSlhlW7mvgrF4/h0esb+1nMQbvtZe&#10;JaFISO4SmGPZR9Fc4YnBZ1kYep6D+AcXcTHlImJyryOj6R5yBnNxozwVZ8ID4ONgirRL7ngQF4y8&#10;3Fjcqb2KoGx3ON7QhW+MJlwvKKEmywy/96rhUxs/E2EkZixIMwy4FSvUf+dtvxEMIqqK83K/icjK&#10;zymsSUDuwNgInUZCRERIRiZRG+1fZiaAJaB0YHC8T8CtXBVf2D4TLt8INmF04j4BNDG/U5rIXq2K&#10;b4Th1wpVfJeAKKZNicerSZPfpbmghNgvfD+iKOWvfI8CsNIq+6KjpEVROgcqwZngE9ATABQ9v9Jn&#10;JBw/03jei1MIfI+ig2e/XFEasLvxSAWbj9W4VcWL+4p4nqaIyVReLj6JNC8ZWNCMXeSOwvoIrYhH&#10;U3vZYxKUdAktfUZYI2F3jKvmjKqiCXCJpvv3v8BGTQnmynIwJPgEIC14vwCcqTA5Qs2I0deYwDTn&#10;a9gTkM6yh+EqdxweCsfw0E0TL54YYCNLkdGVn0XYcIPocVXBDn9PX3kA+JX2+qFaDeME22ymGr6P&#10;meKSA+Oy9lHoadEojY/AwoWxOuAkHP2s4Rjkhytpybh8Jw6Xk67hcWUe0gof4mFJDnILs1CcnY1t&#10;MUWJMXXz1RsJciK2iiEP6wTMOqOXiGGi13OZEWz+2SzmCLVhcf6KNjf3dE6aqTBNkxOge0ZT6a5q&#10;QpeYZM6dvausEe2FtXgQcxuFtx+h9M5j5FxPYby+gjHGOBFNNwhS0UQ5I/GaYgpZe1O3NJ9WjJl7&#10;RbtcX3mNyeEp1FfWo79rkK0fK7OiiogojcQ4SYjtb65hZ53wIsh21laxu/GClwmyF2wry9iRoMbt&#10;i1W2deyuvMAeI+OLsSnMdAxivnsMcz0TeC4GC4tKK419mB2YRtmjUsSGXMfV4GvIpNnFXo5F3JV4&#10;ZN/NwRV+jqshV9HZ2I07N24j1Psc2iqbpLGFYqHssa4RjPDyaNewdHmAhjf1dBbLYmjN4sE5uVp+&#10;X3X8zNUVDYiOiENsRAx87E/jnKMlwjxspYojgXa6CBUFGS6aI+yCLm7dsMa9TO77lWdRPpuIrLFI&#10;5NPkGieScKfQB+mZnmjtSUJ9z3X84O2kjKtBsvC1/ZE/zj9jKFMdnzvEtCJVZIUfxS1P/siatbBb&#10;xihKCAkzeFMlavTLEXzy2KUh7IgqEtxBRRza4VF4M08Zc/fksfBAEUv31Qg3TcJNFfNpShiM51Hb&#10;Rg6xlvKoiNTEm1YtbJXLYuHJMazwh7xcqoyByjMYGk1Fa38CPEOMkZCbgMctj1E9VYu77Y/hcsMX&#10;kYVJiMqO5A/YC9eyfBGYeQbOScawuaIFu4vq8L1yEnbeR3kE0sMvfXp43yqDd01y0qBkCXLixD8B&#10;952gEOfNfmsmtAg9sXC0OH8m9Y52EHgChrz8Sz0hQlhIcGMT4PomzhVVEkYVAl60N0LsS4UaPpaI&#10;Ef4iaqniE2H1hXD5JsDFnVVMeRIAE/M6xWM+s4n7RC/nW0b7L3wtacwYTVcYjCgX/i8Qi+El4r2I&#10;6wJ+AnZfedu3ZgKzhc8hEER58q/C+vjehVXvltG8Kwk4Rr03pfw/FSrTllSwek8ccBSwmU3LLhff&#10;C+NgvSp2G60Qb3cctof+BnuZI7CksdnLyjBmHoEuDUyPTZ/GZihi57FjMD56mO0ILx+FAW/TYXTV&#10;P34YhgSYCWOrgXgsoWZ4+DD0Cb5ThKGBMLmffoIlgedAyNkc/hHOMj8jy88crREGWHpwCl/r1aX/&#10;yxceDF4/4fvjZ/hHuyrelp7EQoYaOiK08LrGAKN5ljBU/AssT/H9qf9VqsJy2kkOjj5qMBILErna&#10;wz8mArGPU3Et7SbSCx8hJe8+8mpKcT8lGQ2FxdjaeYO1jR02sfo7GyEnje9a2ZAWpFllpFyeW8EL&#10;toH2XkwNTqK/pQeTjIP/gpywuJmxZ9yRB9Bd3Yi+mhYM1rSjo6ge1Q+LUJGRi8JbD5EZl4KU0Ghk&#10;JT+AKCIpFZZkRH25zDi68oowXWPc60RtWbNUMryztZdRcQQlmaV4lJiBpCsxGG3rxdbSCi3tBbYk&#10;KxPgWsHO6hJBJpq4zPvZdgTc/niMgN0uzW2HcXV3fRPbi6uYGxjFFKPkQi+ttHtCgtwMYScW6Vke&#10;mkNnSQuifMJxPTAKFTmVyL6fg2CvIDzJyCLkshHmfxnp8Wl4SgCLKPr4zgO0lDVgjGAbaR+UtsPc&#10;jjACC/ANEnJjtGAxxWueJjcxMYWaygZCrhkVpTW4fCESF88Fw9ZQDX52evC2OoEQFwPEhJ5GapwL&#10;Em9Y4e5jZxQ0BuNew1kUPY1G6dxN5A1cQetcOgq7I5Bc4oU0yk55yzU0j9zCD2tUvV+m7PChXxMd&#10;9+UwlskdpJc7II1go0IDNVGEGu3iddEB0Pa5g4opQaJczx5/eDslitxRlLDB9pKxdDNHCcuP5DGb&#10;LoeZjBPIcFXEDatjKAlRR7afMhId1GHwt3+D0v/17/DS447XaootWuIajXAxTxbzjCCDBWZorgtE&#10;drkvoh56o3K8FMWD2cjuzyTcrsHntjPML5+CZZAmzP1lGWV14BZrCNfLerDxUYX9WXXYucrDyUMZ&#10;F4NP4E27Ob4QcsJsPhEaYtzetz8sTkBO9GT+TkP7jVupiXNrogOglTFQQFGYW+2BkYm4KZowNglU&#10;InaXqklzMyVAlajiXaGKVLXjYE4mG6O6qLbxrlhNmuAuejXf8/K7QjHXU40xVe2PDgFeFrf/8Zhv&#10;tD9hj6IwpeiV/cJ4/5XvQ1z/le9NFKsUxSm/8r1+5AHnEyEuOkb+McTbCHHxv3rDiCfgJs1B5f9q&#10;O18Br3gw2eZB6S0B8p7P/cDv4UWJFgqvnEDOJVXMFp+Bp/rPOC3Orf38I6wJM3F+TZcWd4rQ0+Nt&#10;hoSbIeFmREMzkjkOCxUlmCjIwYhANJaThR5jrQmjqjHvN/j5Z8KRz2P8PUWDO0UrFM2CYLSXEcb4&#10;MyF3FNfMTuKqnix6Y81ocydp+/JYfyRLI9agXWviJSP2WIwsljL00BtJO+/xwUVbmqIS4XbyR5xQ&#10;/DNM9Q/B0UkBVvby0NTj+6Ptu1wMxY3H93CdkfVWZipSCzLRONiF5IgraMrLw8utHay/JORobmti&#10;rqUYnc+IKsVUQm6F0Wp+agFz47OYGBiXYupk/zj6CaC5Z3N4LtrYDJ7ytmHGsc7yOnQxevVXtqI1&#10;t5r2loW8hPt4EHUbtwm4uMAr6KjvwPISobYs/h7bmlh1fh+LCy9peNPoa6PRMcKVZhWhgGDJvvMQ&#10;5fe5DySlYKq3H68YRbeWl7C9THiJLeEmbG17eVGCnQQ+CWg0OmkICA1PNEbZ3Y2XEiSnugcxTYOb&#10;G5jEQt/TA4tjm+0el9pY4wCKkjNReV8s8N2FKd5368pNJF69gQl+1uqCKtwMj0PR4wKMMZ4O0ELH&#10;Cf7h1gGMd9Dk2Fppsj31nQfQI+iGCLwBxuK554tYWHqBkZFJlJdUo66mCVWEY1lhJWLCLsFCRwbO&#10;Zoo4YyWDc74nceWiIe7f9URhzSVkN4fibmcw7e0K0nqCkdoWiJrpO3jYFo4H9edwv+USbpcEoHwo&#10;EU2zGfghxOo45kq18euIDP57ljtQH2MOI9A7RiMxT3CLO8l2uRK2inhZGFsxowN34leME9uMqBu5&#10;clh+qIi5dBXMpihgOl0bY3d0MHpLG4WBmjD98c849eOP0P3bX6H573+GAS8b8mh/4q8/wkblGDab&#10;nLFVdxwbNMMNQnO+QBGtD0+io+U8ilrCCLZkPOlJxb3aGMTmXYZ9pAW0HQ/B1EsWloSmuZ8KPKLM&#10;4ByqD8sz8rD3VIGTrwacfE7CNUAf5rYKaH5sjl97TzCyyuBjsxg1TwiISCpO8BMUonS3NOSD7aBT&#10;gHAj0KQeUT5OGNtBOSFhbKpSxBS2JsoOvSumXRSoYZ/fiQDY20JeJqx2CzQY0bUYCbl9rIKJ22qY&#10;TdPlZW2CTxN7uSp4k60mTV7fzmJ8f8TvOVes1C/KEInX499jXPtMexYGKZqo7yZmCHwjiL/xvYnh&#10;Fh8rxDk3WcZU2t6APH4bksfvQ0rY5oFoKV1MwudrFiniVa4SXuWJgxDNm9D7RMjv18hih8/dZLRO&#10;DlaEt6s6bPX+it7HZ5B61gin/sr/F8FmSCDpE24naWU6tDI9Ak7vyGGcOnoUuoSZoYI8DAg4HQJN&#10;V0YGRkqKMFNXxumTmjCSl4E+H3OKj9cRFsitsEEDEXkJSRGHzWl+1nyMBf+WiK2PPPTRHXMKqw9P&#10;4F25Br8PdSymqGDoCk3/rhpGritj6rYxWpPsYXb0/8JVJxnptEq4+xF4WP4F9paHoU3Yqesdwwnz&#10;E7APOofQpFuEWxaSaHG3uS0rL0XG5Utozso5ANrLN3ghLG7jwOLEbS+W1yXIrRJyswTciBgoO7uE&#10;gc4BzPB6T2sPJhg5BeRmRHFIRrJBGl5TfgXaimrRVdqE5uwqFCVl4nFMOhKCo3HZKQBxBN3UxDzm&#10;nzMKr+6xCcDuSpVPasob0FTTjOXZOUJsBWsztKnqOgzUN2O8sxsbs7OYHRzE4vi4dE7ttQS4A0OT&#10;LE0Y3B9gkwbwMsaKdtC5IGYt8LNNzdPUhjHbw3gqFrQZfIb53knM0eQE5ESbIeSmO0cx3zOJJbHg&#10;9NAU2suacD82BQMNXRCl1sdpmC2l9dJwj8G2fvSKUlSdtLbeESmqjhB2jxLvHkCOUVWY3HDbgHTO&#10;bmx4AovLaxgcHEVxQTnq+Zkbqltx52YS/NysYXrqR/j4quNGhgNSnrghPPwE4hMskN8ahvSmc8jo&#10;C0VGfxDu9l9A/uRNFD5Nws0iLzzuuoz42kBk9EYjn9G18OlN/DD0WAbN8YyfLVrSpPLP7TJ43ygv&#10;jWHbZYx5V0tjq5An1LiD0DZe5xNyjKVrj3n0f6IotVn+AGvPK6It+iSiTPlDU/gZofoycFM/KvXM&#10;mR37Gfo0AR3uJCLeGDIKaf3lT1D/v/8NTy7o4W2bDgF3HOuVcpgrlsdQlR26+6LQuZCD9OYbOJ9+&#10;BmmlIbiZE4zzKb44E2gE/dPHYOqiBOfzxnC9aAoDO3lYu6jBzkuTUeUknP30ePkEzB1U4eOqjIU6&#10;K3zpUcXnNkY6Rrz/gRwj4bc6YU20JWnYhwqtTcRR0SkggEeb+iNafqKxCVP7WKKG97SwN3m0oQJ1&#10;Qk0Vr/g9bGRqYiKBO+IDbVRdUEOynQbyvVXQcFkLAcp/wR0nfaQ4qaLxiia/M210Rypj9s4JLNN4&#10;F9LVaS0a0rmy15kEUw7BWsW/K6ItwSZmA3zg/0GCXAONjxFYgFCckBcLP/8uxu6J6XKdcvi9W4nm&#10;rYKnCXJYuCvHA5QK1mnZy48V8ZL/x31+VrF26kseqPYrGf1SleHlIgd7VwW42hxCbYIJHgYbw/Dv&#10;f+P/7SfoEnACbpqE0wludQgmPdqbAeGmS3PT4WVttpPHj0OT4NPmbYaqijBSVoCxojxNSx7mSgqS&#10;xQnI6XNrKLYixvK1jWhyAqSnfmREVpBBiKE6Utx00H5VEyuE2nScCsajlPD8NlPCfQ00B8tg7q4x&#10;aq8oYUTU4evQo70a4tdhXazVaKA8QRHOlj9CVYtwZuTxpbGFJiaitLsVJV0tqBvoRnz4RRTHx6Mj&#10;T/QcDkmrSK0wpm6IyPqCRscIKc7Fibj6QvSqDo6jo7ZVGkrS3tiByZFnGO0bQ1dTtwTAZ+IEOy1l&#10;qKkXtY+LCLpKdJe3oDGzCjkJj3E3IgXx/tfgb+mBzJRMLE6vY2GaAJ3bwNTwNKYIke7mLrTWNmFj&#10;gRa2vorXL5bZVjA9NIhnvT14s7mOvQ2a5STBOjxEYInzbwQaY6uAmuhU2GPbFR0MjKNi9sOuNBPi&#10;JbdbeC0WkeH7nKZ1PSfcnvfT3sS6DzTHOcJsrpuNsJun1c33HpjdTMeoVCRUxNf6vEq0FtVJ18fa&#10;BqXlByfaGUN5eZitr6UfOQ/z0VjVwu9jCnn3cnE7KpHWO4mOug50E3Yiwg629GKI1rdEk+vs7KXB&#10;1aKhthlNvD/0UgisXU8iLtMN99ovoXI+BdldjLA3jFDYHIaHXRfxYCAc1Rs08rHzeDQdhdKVNERV&#10;eiG2yB1pLSHI6L6M/Pk7SOm8gKbX9/DDL8NitoEymmOOY7+BO3KL6FCQx3vGpDfcsd5UiPM6jDiM&#10;XZv5SthknBQnr9ceqGAmWYXWpoueWB0Eaf4EF6WfcUbpMIz4YzWlrVnK/Awb/mjNZY/BmDuGIWEn&#10;Ll+008U1AslP+xCygtXwql6NgJPFarECIaeEnhJbdA8loWIiHeG5XnCN0UVqSQii7nnBJ8YBLhdO&#10;Q99BEYYEhrWfAfQcVGDicgJmHjqwPWuAMwFGcA00hKOXFpw8T8DSWgHnvfg5G0yldUFFqaQvtDnR&#10;eyksTnQkiDFq4nyZKBEkOhF+rRWlgXg/zU3AbZ8WJIpGijpru9y+JIReZZ/ArDC01JMYu3kC+Z4K&#10;SDCTQaq9MrxVjkCb5npeRwVxFlowIdQDdDUZzf6O4JPHkWitjHP8rtLt1JHro4YiP1U0XFBHV6Q6&#10;JhNVsPFQnNNT/KOJeEug8vs5WHeBEKQBvs7me65VkYa0iDF70jAYWvhvncrYKlDCdJIixm/IYpZG&#10;t5ajhHW216LCSBkPWoTjOv+Xr/jZ7oQeh70dY6fxT/BxUEBjsg1uu+vBmP/HUz//HRo0LHUCTpMg&#10;0iKYdGWOSWDTkxeQk4OBohK0CTjtYwQdTU5XQQEnaHAnaHYChrqiB5bR1ZDxVI8HOwE6ATldAbY/&#10;4qs+4+wpHgQNRBz+8e/Q/dO/Id9Pg2DTxHS8Mp7fUcR6phY6LspihJ/pfY0q/tGtjv81pA4xte0L&#10;4f61Q0Ya8vOlWwNzlZa4FKgDrzB/+ERGISj6GpqfjaBr9inupafhzsUQ1Kff42+tnjvdIKaezkvr&#10;D4iJ8dJk8oWDc3HC5F4srTGODaOhtBaNNJeSJ0VStYyZ8ee0l16M0mqmhsVA4GG0FFQjMSgSFQ/y&#10;GFvbUHW/DI/jHiAh5AauuF9C2vU0TI3yb81sQlr+b2Sa8a4HDWIBHO7wG4vLeLm0iNeMnFuMoK9E&#10;DKWdzY2N4sXsjAQ2YW+vxCr6EtAIvk0a2sY6oSY6HsR1Qu2lmOq1hbdbu4TjNlYZt6d7Jwg1UYZp&#10;SlqC8GAZwmlptS4BtzkRWQm++T5eFoBrH8Fs5xij6xitbgQjDd14RqiJyxOtQxjj9zba0kdjE5Ab&#10;QU9TP27R9G5fT0F7TQcunL2AzLQsVBfX4dK5MHQ1dGKURjdEw+tp7sHM1Bxam9ppcI1orG1BQ10L&#10;krJvIrkhCs27uWjay8HjyesomklGQrEP7jUzio4GI2fuGrJnriKqywP5qzd4WzjO55zG7SY/ZA5E&#10;4PFwJO6MhuHJzHVUbqbih+16Wlu3Ip4+VEJbHGNqowb2qxhzqmWxR1sQgBOVZF9xp3lJyK3nykug&#10;W2cEa7igCBf5vyJAWw4Oyowuf/0rDH86BEsCzeL4zzitJAMHNVmYyx2GmQwjCYGn/9PfUJ0aiN/n&#10;A7FCU9lr1cS7Tu58hM18tgwG0+TRXeSGrpEUhD2wg2OkFs7dtkNhZzLOxpjDyEcDxmcNoeOqBTM/&#10;Yxh4noKhlwHM/S1gEWCB0/6mcPTTh6sfgeeiAmdnBZzzVsWVEE3k0TRXKzTwTcwZbWMcpMl9ayDs&#10;CPQDyKngQzEjIKOogJvoDRXVM96JMkJifFke7Y0x9CXj5SzNqypICbdsZBB64u+It1FDgKYs3JSO&#10;wexvf4Y1QaBNSJjxu3BRUYTp33+EvexRnD7yI+xoR440Wkd+R+7KcvDVJPBOyiHCUIFAVEZ5ECP/&#10;TRoj34+YgiVi8J4waIL2E9/TawGs+4ReqZLUSyw6Ur6LjgnRy9ou5tUqYyNHBmuZ8tii7b0q4YGJ&#10;B6yVbJryAxlsFiph5QkPWAXKGLirAm8H/r+sCSO9n+DsJI/os+qIdNCDwd/+Ip1/0yDgNA4d4paQ&#10;O/Qz9GQZTwm2UwqKMFFWI/TkGVXlpK02my5v15KThQqBqPbzz9Ak2ESkNRJQZETVo+2dOnJEskNt&#10;vraegB1/N6d4XY9A1aFBOhKSbVHmmLwlhhyJIgKaeCbMNE0FXxvVCPMDoH9rY1Qn3D930Hb52d/z&#10;IL3fIIMXZadwP9ENvtci4HY5FBEpCehfmkF1Yw2i/f1REHsD9RkP0U1ojbaPEVq9eDb6HBuMrAJy&#10;S3PLUvnyxdlFLM8tSb2D6XF3kBydBB87L1y/GIPpseeYGH6KPu6w04RDU34N7kYmIv7sJcKtCO0l&#10;Hah9VIuMa3cR4hyK6twGmtsW5iaXpYWYxYI4z8VMg7Ye1OeXYW32YMiHdK5NdBqwCVPbFh0MK8tY&#10;mJiQ7t8mzLaFrQlTEzXgRJUQYWwbL9nEba+kIphvt/akRWnmGaWnaG8LwzNYZFsYnJLg9i/AieUL&#10;52huCwJ8AnCE4XOCbaZjWNpOE97PGDNnuBXn8AToxgkqUV6qkxHzKe1wZmwBnXXdiLoQjfjIBNxL&#10;fohg31A8Sc9ikvJHNqEvjZfj6wzS+ES0nRx5ipaGVkZVQq6uCfUN9XjcmoEH44nIW7+LB89v4HKt&#10;Ex5MRCGp9izSWv1wdzgIDybDkTkbhasdnshZjEVsnRsSG/1Q/DwehdPxyCEYo9t9UbKchAfDUfhh&#10;kUf012KJuS5VdNyUw9N78njDSCQqWGyXyGO7iD8wNgG4DRrc6mMxAFUR06maKAnUlOYq6v/1R5ge&#10;/RtMuOOayjCi0tisFI/CXl0BDhqMkYpHDkB3/BCs5I7AgobX/9gSn3vVpali79je84e6yWhWEPQj&#10;WnMCUFgTDH23P8M9UgfF3cmoHngAC+58Wva0CFcN6HsTbmcZqXyNYXrOAiaBlrAKtIKNryHcg03h&#10;7auN2HAt1GRoY6pMHy+bTfAsUxH9t49hvUAGX1oIuFbuHLXinJeYUkUbqCRERC8ngSIKPorOAzF8&#10;YZ8w2MpUwnaOFuZSVTAYp4FifvYrhnKw4+e3JbREszkmxpH9HaY//ggTwkGfYND78a8S2MWUJ+uj&#10;ohH+/J5O02Ds2GxpPrayx2FD+Dnxe/HkgcFf7RgK/E9gM09Pqu+2zfeywYPKLt/XXqEaFtMYQbO4&#10;g4tquc0EdDPfPz+P2PEF7MR1MU/4UyONtZVxt4OG2kOI0/A2S2UxnylL2ClirUgVj6/Iw8bmGDT1&#10;/gIjgyNwPC2DCC91nDcnvP787zjJzyLgpnnoMLeHaHJHaGayjKoqMFTWYNOEoZIGThwR5+XUoK+o&#10;BvWjMlA5fATKBKKKgBzBdvIore64DOOrInRpdNr8bk7S2ATkdGlwenxtPQFQ/i1d3u7Mg+MTWvmz&#10;NCtsZuti5T4TBf8PvzTTsMVnJtDEtMLvPGCJGoVfePkT/5/iVMt2jRLyolTg5m2NoFsJMPO0x93S&#10;XAw8HcedyEiknD+PovhbaHqQhZ6yRu50I3g6+JyxdUyasyqGdoixaWJMnADdy9VNVOaVw9veE9Gh&#10;0fB19IW/kx8ay5oY0XrRWFSD8rv5KL6Ti4LEJ0gNvYGytAJ0lHSiLrMRZY9qMNw5xdi7h/nJF3g+&#10;RHNiTJSA0jcqTadqLKnCxvySFDVFRBXDQATcJKiJCiAE2M6aWL2fMZSmJqAmypTvbe3gzes9Qk3U&#10;eXstxVKxCM023//LhXUsTcxhke3FlKgSPHcQUWlsYrUusSShZHGE27ywOvGe+g+GkMx2jxJwNDnC&#10;fYpgk1onAdcxgGneJgxuoL4LmelP8GLlFapKGlBf0oRAtyAkRd/B9cibuBmThPALVxEWGomygipU&#10;FVdjhM/ta+6VTK6Pr9VMg6utqkcTIdfc1ICbRZG4NxGPO9M38HjtDmI7A5A2chWp7SF41BeKRyOh&#10;KF1LQubUdTycu4Hbgxfhdk8fkS0BuDcTi4qNB7he7Ye05mBczyUgByLxw0rxUWwyvryl1ew1qGGO&#10;NvWGl99zp3nfRMMi6LbyaW6ZctigwcylK+FZiioSbI9IcxBtZX6CwSEai+wRWNLULOWPwV5NEbYq&#10;sgTdMVjRbEx5n5n8cRgzqoqR8Br//lcEGvP1e2yw33wU7zsJ1mZZvO1UQA8h21rggtRHDjBx+wmx&#10;j9wxOFeE5OyLULegSdgchYm3LgFnArNzlrANtSXgLKDnYwozfzP4Rrkg7pYvWhlz9wft8G1Qm1GG&#10;8OJR/6C0kSoBriCZqhhnJhZL/lhBYIgBuAJyjIei13M3S9Q+I9z+mLgu6p9NJZ9CnqcKEsxVEXRC&#10;Hg78rGLkvrAOC8YsC4LOhDAzJ8TEWDARv0QUE+edTHifGEhrxmbFqGZDk7HkVgyyNePjRA+jLSFp&#10;SxBacUcP5MGhMUIPK4+0MJ+qiOX7Ctj7/zP2319Zbdu6LjrKOWXvs+acI5gFJWcERMw555xzToiI&#10;EVAxoCIgQRREkuScc84552DOjjHnXHOtvfc59x94bm0dx1xjrbJPufeHWvqXv6936E9/39Zqq/Wp&#10;FU23LGgQ6/ZGTYIomy0KWBU/UMDWlFyiQE3gpip2vBWF+kYp9ViJBLFxYuU+Zcm+RZvS/EguaA8t&#10;ObpFLkrLpmBqPUZbFrV6ziQennTg1CJTHH4Zi/0EAZxAZ5pAaJqAyV4s6RxjU+aZT2Oe5XQW2sxi&#10;kc1MZhhaYW9kibUoOUMBl9FkHYwFcKbyHksBpLKyc+V9M8XWKiVnr2Zc5TX28rl2chGYKReF2fK6&#10;OfL4XPl/miMqeJUcH481tpRdt9eKd2p9X2V/VD6gWnnyRRyAWr+rCrSqijYjsp9D4g5yb5uxeZkO&#10;Gw5tZd2R3SzYsJSknBTuCfDOb9xE4IVLRNy4S7L3Y3KeJ5KfWCSqrImK0iZSY7NxP39DoBZBVHAU&#10;uSm5FMkJ733Dm4PbDuN0xJkda3eLFTvJucPnObbzKB4XbnDP2YNwzxACXX25eewqQe6PSHmWwouA&#10;OEoyq2mqH6C+sou6okbqBHK1BUpJKeAUUl1QppU+72xS42tqjWgnfQI2Ff0dajxN4NUzyKDASzWZ&#10;GegeZKBniMG+YS1UA5qB7gGB3IDAbpC26lbKRJnVFtbRXtvGyz7VpOaNVtGko7FTFGMLLWX1Wg/V&#10;UdgK9HLltkC3JlsUnERFer6ATn6bQEmpN7VVoKtQkZFPZWYxBfGZhPk9x+eePxfOXOKhpz83XD25&#10;f91bU3GXzl/lvqc33l5+OJ12xueuL3npeWQmZZEhSi5V7GtSTDLRUdHECOhiXkRwL/Ea14su4lJw&#10;ipNpu7lR5Iy7qLGAcgFa3C48cw7gJyoutc8X75orHI7cxMGwTZxLO8KdKhcCy9xwur+BE9cW4B61&#10;nzuVl/nhXboB/S8MBHT6vJR/IAW24QQ9XiXLP06GhCgsNR7XIJah3tOY2ltmZJ63ZLPRGGb+ohJD&#10;J7DQcDKLDaeKYtNnuamBtl1hbixhxGK57yDqxU6NtegL6EwM5ESZrF3JE+4u52OuHS+T5Hvln/VV&#10;mlyt5fsqoqbhcd2OvY4ORObcIKcmgJ0nFjBdTsYFm22Yv30Ws7bOZInY07lbZzF39xLWn9/H4bun&#10;2X1tL26XV/Mmd5l87hTeJuppY1UfxdZ91JJl1QlhzHtRA6rM04c4M60V3yuxdO+fW4hyU+NfoppU&#10;RY4HFlRcMaXomhkxZ0Td2E1kkyjUdUbyO0ShzRdrNU8AtVjUqVKvC2U/ZwvMVLa/Srmwl+fVuNMc&#10;NdAuWwW/uXIcFsnz8xUA5USeNUmOobxugTyuYpG8b6E8rlYcnJylT5Ko0TwXK3oDBHieppRcMKFX&#10;rPM7NfOqQs26xqiUErPRpWiqn4NaKxwhoFNpJQI6LX8uXvZbAPhW/V3lOPeGWhB2wYqVSyZhO3MC&#10;5hbjWL7YgK3zx5HqJlfG+VNk38ZreW4qbcRWYGejrOXUqSyytGahpR1LbBXgZrHAWi46FnbYGppj&#10;JKAykNfrC7wMBdYWAnMrUX92Ajk1STHbyFBsq+E/ATdjopqUkn0Xla8uBrNkv+cL+BfIe9Ua2RMz&#10;DSi4ZiFq24IPAu4vCeajVlXsqVrLq1bivBelOhSpT7dcoOoDbXFcKxeP5dNYe3Qb9muWsPPoTqKf&#10;PebA4kXcPXSYJ5evEX3bixSfJ1olXwW50ly1/rSJhLA03M5ex+WIC2nhaXic9+D+lftcPnoJ1zOu&#10;OB5w5MSukzgdOs/WFds4vvM4vrceEeIVzOUD53l63Z/7jh48cL5Nurw/IyaX8qImGhsGqKvooFZu&#10;1xbUUScKSs1YVondVb1Ya0vFKotiVGpMVRJRMFPRr9asqtLmqv/qwGgf2MHBNwwMvWVw6B2Dw+8Z&#10;GnrPiMRA5wjNVe0C0iaay9ppreqiq7GHV0NvGJbXD/W+5FXfK4HesHxHDz1N7TSV1VAjllkt56oS&#10;sKkF+1WZhVTK/eosgb/qHZEmUJNQ4GsoHE14LhcQBtzyISU8gUCvQB498Nca1Sir/8DDizOHz+B1&#10;14sWAbeqchz1PIZcAWSuqLes5GwNdIkCuLTkdEpKSigsKCQ89pkoLw9Rce54NrlxrfQEFzKOcCJ2&#10;D3fznDkbsZXrafsJrrpGcpsPl1JOcDBiN07px7iUKQqvywuXkF2cvbGUW+EHuS/AO5l1nB++ZIv0&#10;zzJmOEb+8UMMGFIniFo4nypKRy0NypT7CSbU3NOnyNWU2GNmhByZwTZrAdbEMXLiTmaJKLRVArTV&#10;FiYa3BYYytV6qly9deXkkCu0jfzjqlm5WaJ4Zoo1my3P24mi2TbLkOG0BbyV7/qUIydjlgF90fq0&#10;yxU75IEZQRGHSav2wi/6NEu3m7FipwPz1tlgtcwQm1VmOGx2YO2ZrRy4cZ7Dd66w6dJRFh5aS0Tg&#10;dr4U2PEqUV8sjLJyom5Emb6NN5Yw1dIn3oqKU4mzqnSPUnMjYk37/Y21yrgKcir1ojvAlKqb0/Hd&#10;YckBu6nM/mUMDuPGMnviWK2yxnKl2mQfHZQSkZNSrc1UM4XqRFUD6Cox1na8PCf31SoBBT61YH2R&#10;GoiX22oVwRzZqtdrISBRS6NUAu4iub3NTI+bsr+XVeL0YRtyHc2odhOlKbZeddh6q3omRIg6E+Wm&#10;8ujUagyVN/fymRFvBNYKdCp5W+33u0Rl5yTiRTG/MKNA1M6F7YbMWTAZS8vxOEwTeDlM4tJ2Y+p8&#10;Z3J5+QQ2mOqwZKoCkNjL8ROZLr/JVizlXFNzltvNYqndbOaa2zHfagZLp89loTxmY2SCpcDMWOzq&#10;LAtLpusbYDtldJJilqmpwNGceQK5ObpiX+Wz1FicmnFfIWp/sRzPhXKclOpdKBfP+ePGcX6hHgMh&#10;M/kUKfuplKtKjla2XOzpl0xDvsn/76cs2fd0S1oFcLf36LF0lg5rti8QJ7Cc2euWccvjMi57d3Jk&#10;6VJ8zp7nydUbvBCFkez3jKznSeTG5slJW0NRWjkXj1/BWWAV/yRWixPbjwnwLnDrggc+bvc5teMI&#10;l49fJvB2IHvX7OX49uOEPgoX25rP01uPeer2CG/nu9xxdBPFU055rnxuQT0NjYPUlndQX9JKg4Ke&#10;qMb60gZNXakmOjXlddp61X+qM4GaWqCvwDYgkBoQmA2+/CjxiaFXXxh6/YVBiaHXX3n56hs9na9p&#10;VOWTKjtpqxKrLUBtKmvV1rEqlTeool0+v71H4rv1bReoKrXY3i7qrpbKLDkOorSqlU1VgJOozCzQ&#10;4FYpt1sFiFW5JZTJY1nx6VrajKrUojp6dWo15Hppb+nC9/4jHtz0JCstk3ax22oJV4HYcrVAP0eU&#10;sVJxmRIJMUnk5ORSU1dNfkEuqcVJ3Cu+zYGE/RxM2M7l/MPcLXfmiKi1yxknuFnsIrA7w83kY4RU&#10;3eJS8mn2he3BKfM0JyJ3ci3uBEdvr8Qnw4nQ5gfcLLzMlUIXflBX9o/KxqjF3OHG9IYJ3JJHB3Hf&#10;C+TeqwXquca0BZmQ6mLNpaX6rNSboCmShXo6rLIQyyrWdJWZAStEwamlO7PkJFaDzZZyklsJAKbJ&#10;iTtd/ukdDEXFCeTsdOSk0p8qKk+Xpsh5vEuT78yUK3KWIX0vDGkNN6LgmQ2JSYeISLvA8cvLWb7d&#10;hoMum7BdasT0NZbM3zmfjU572Ol6is0XTrPt8hn2eDiz69ppYp7v533ONF4lTBXlotZzqvE3U029&#10;Kbh9SharJ+B7r2ydqFcFOVX+e/ipCZ1+JrTcMaHxtrGWWR+010qAPpW1ZmK1ZZ9mq0RYiYWy/ysM&#10;pmjWSi13UoPmClBqOdNsOWlVysx8w9HZxDkCiflqaZRcEBYJ4BdLzBflpxTeLFE0M0T9qBwyNeiu&#10;Pl+t9Vwrx2q9HN/lcn/Gn3/k/DwDko6ZasUstcIH8ltHnokdjRKLKmpU9TP9EmsugBMrHiwgfC77&#10;pdZ5quop+fI3LDLmW4G+QMGKuMsmXN1syNblesyaI7bScBxz7UWd2o0l8c58OWYONDydwbMz5uy0&#10;kt9gJCpVT42XjcNGfs80gdMsIzOWiZKbb2UvsJvPiplLWGw/n7nW9kw3scDKwAh7saf2egbMNDTW&#10;YomNDSum27LI2ITZulME/kq9Scj+rtRXClmfNXJsFmmQk4vHT7/wcLs9byPnoFojvhegKyuuCrJq&#10;1WHkwqiqs3yTbX+EJRdXj5PvEJsrFnfp1vnMWjMPx/MnCbh5je0zZ3Bl5158nS8T7HaL6Pt+JIrV&#10;yolIpSCpkKSwdDKj80iLzCLKJ5KQu0+44eguUJMTZ/NhsqIyCb4XyMnth7gtwMuLzSXAQ7XKO89t&#10;51ty0ueSHpVBhOdTAq494PoJFzKi08hOFlVU2kZleRfVpQI5UVgNArq60matafTgyHutf2ltdTNd&#10;nQKiYVFo8tiwgplAbfjVZ0ZU34U3vwrQJF59lfgsz31mYGT0+c7WIerL22iq6KRZINdUIbfLWwSk&#10;DfQ2qTSSQYa7RRmK9dXApkW7ViOut7WNHpVjp+yx3K7KLaQ4IYNaUWoqKkTR1eSXaYqvNCuXUrGq&#10;VaLkuhraNbgNiI3Wejq0dWrVR9RkQlFuMemJqVSUVNDa2q4t4VKL8lWZ9+zkHLIFdunyHUmxKRSX&#10;llBUKtDMzCS7JhvXjMtsfr6R5QGLOBK3jTul57mYdZAbhae5L/b0sthSp7gjnIk9xvHoAxyJP8jd&#10;mttcTnJky62VuMvWu/QG7nkXORZzgB3B28Suiux/myJXeAmVGzcSJ+pHrpRv1FVf4PBBle3ONmQo&#10;3ooLi3TYO91U1JvKbZKT3Eyf9dNMBHQCOHMBnL4uM6dMEoiJBZKT3Vb+UafJSWErQLAeNx7L8ePl&#10;vpzI8rpZcrVfajWV+vB5ohrl8xMMeJtuSr8okfZQQ4r8RL0ELSLkxQG2HbbFet4vbDu9mNkbHXC8&#10;48ROUW3rnI6w9dJJ9rheYO/1C2x3O8PGiyfw8jlCb4qDBjnVvk6rRKwW2ItdVetX1TjVp0Tz0YRa&#10;sUDvVFqGWL+Bp0ao5i7tXvaU3nAg4awNa/R+wfJnUXDfATRb9s9B4K1mBNVyJqXElC2dJ/BWtktL&#10;kxFLvsBITlZTfQlDFsj9eUailOT+Erk/X+A4T46BGqOcPkEuAKKSlK1Vy6DU2lC1+H21XCzWyHet&#10;EAhssrLiqL0+aY6WdAVY0uGnqrmoKi8GYuFUnp8oGYHcG7FrQ4/l7yn7otTOrzkmfBPAfVE9InKM&#10;+NdcI2r9HVhi+CMrHPRYsngqVtPGY6A/lgUzdNkh9/sSl/Jrtgl/L57Gv5bOIu3GTJZPGSsqa7K2&#10;MN9eFKuabbUSVTfLyJT5FrYssHSQz1vEUvsF2hjdTFMbZptbY6cn1lRUnwoFu7nmZiyZZi37Lbf1&#10;9OV46WhLvFaZGbFRLpRrjKawVK2Xle9ZMlkuAmN/xme7lYBdLHiE7JP8b6j1xZ9VQQWl3kTFqfic&#10;YUHEaR1WGv3CklnGrNhkj4OAbvOO1YT53ufg8iUcWLiIO8dOEXT1OsE3PIm470/oXT9yotIoTSvD&#10;1yOQ1IgsyjOqOH/AmTO7TnN69ymunbxKTGAMeXH5RAe94PIpF3w8vAnzC+eZTygxovaeChCTQpPI&#10;iMsiPSKZ1JBYXngHk/Qsjry0Eupruqmp7qG0pJmy4kZqBUItDd10976mf+QT7T2vaOsYpqP7FSPv&#10;/8qwxMsPfx+N93/j5dvfeCWAeylAGxZFpxrLaP0XxIIqG9pe3yX2tIXmitbRKFd2tYHGomq66loZ&#10;URMUqrjmHyDX/70QZr+ATYUGu+8JxB01DaMKTqBUnVdMXUklDRU1dDQ0ofo8DImFVtVRVAGBftUx&#10;X9ShqiHX0thKaVGZVluuOL+YpoZmWlraaG4WRdnSTq6oRKXiFOzUeFxGcibFJcVkZmdSVVlFcmUC&#10;x8J3c7PyEofiduGceQSPQkd8m924VXQKl4xDYl33czzqCAdD97HhwSoc445z8MkOtnuuwznxHNeL&#10;b7BXLOu+qH2cEDt7LP4YP7wXFaUqgLxPlSujnASf5ar4MUtNyQsQElXukcBBQPG3Yhtu75Cr+U9j&#10;NAuzSpTNShNdbbZ0kViN+QZKseho2fB2slWZ8Hbyj2oldsR6/BhWWo7jwGI99s+fwkY7UTuGOqye&#10;bkh7whKBmyE9L6YyGC9KLlpUY6gBtU/MCH80m6seC1i3TyzOOrFMa3TweO7Jw+hA9lwTP373Ortd&#10;L7HF5SwbXU6y6copTtxz46nfATlZrXmjBqTlt6uClqpKxycB3cckOWFiTXgncPugUkfEzr0TBava&#10;4Km2fH3+JqQ4meK02JRjs41YPFUgLXC2F9UxU+A2R/ZruoDIVqBkJ/H7UqW5Arl5hgI1M0MWK1Vr&#10;bcoyK3m/pTGLrIxZZW/FKjtzFpsL9EwN5HETFpoYMUOO0Qw5RmpFwBJjeU7AOXvCWK122yZRxhsE&#10;iMtF5Wwy0yHprB01t0Vpeptpa05V6fAPkQLsSPl7hYnCCxToRZlpi9i1Ssa5JnxVIJDj+6uAfija&#10;HrcdU1hsLepsoQEzZk3CwGAcliaTWOqgw4nlArlIB3qeiyJMWsS3TGuBiR23Nhszf8zP2hiZUl8q&#10;KVjlzVkJoBXs7KcaskQU3CKJpWJZ55hOY75Absk0O+aZWchtUd5aWGgJxLOn6mnjcWpGVS3sX2dh&#10;xBYrQzbJxXKlmpgRyC2Ti+Ra/Qk83GigQe5bvCVfRJmqaiyjlZrlbyowVp3f1ORDorsFiyzkNy40&#10;ZsEqUYrLrbh33YWL+3exysaac1u2cu/UOfwvuxNy64FW/ujWuasE3vKlMruKB24+eLv7Eeodzqnd&#10;Z/C7HUB6bBZJkakkR6WTIUotIzGH4twybYF8SW4FBZmlFAjEMl5kkvQ8mbS4TFJfJAvoEon1DyMu&#10;KIpqVVa8tof8vDrq6nvpFFtZWtxAT/9b+sVq9g5/onvoI12D7+mR7VsBm1Jur979JlvVDvAbI8qq&#10;dg3T19YvMBLLKcrs1eBrrQfrsFjd9po2WrXm0gKVikYai1V/1RoaCyupLy5nuKtH4PXdnkr8rtpU&#10;aKD7Hr0CuV5ReCrPrlsAVZSRTXVhidY3tk/g1tvZpVUA7hPIqW75fb1itbt/V3JdGtRqq+torGuk&#10;sqKKdvlOpeRam+X3SdTXNJKRJIpN1FxyTAqFeUXk5udSVlFGbVMDvlleXC86yenUPRxP2cfR6G04&#10;xe/CvfgszhkHcU4/zPmEYzhHHuZG8hnOBe/G0X87Gy/P4kDAZu7V3OV0wml2Bm/Go+oK57JPcybt&#10;FD+MqIkGVS5blJtqSqMmG95rddRG4ab+gRTo/l5oRtp1M2aN/RMLp4xjqZGoDNMpLBG4LRQQqBnU&#10;mXIVniEAtNNXqQZyxZcTwnjMGNz3W9MeP5uRzOkMp9rTEGaD31lj9s0ZR2v0At5lGdEXa0h3lAHt&#10;YcY0iZKrfmpO8tP1LF83mR1nFhCW48eWc2tw8jrJim02rDuwmEO33dl3w40jnne49iyY+7GRbD+6&#10;gyS/xWLTTHmllm+JolHlilSpcVVMUjWi+SSPv4820hqkqNLabyNMNWCo9Z19gVai4CxYOOFHZsoJ&#10;7KDUqNg0BTS1FEnZUJXyoNSpOtmni7JRltRBTsoFAriFFmLnp5ux3M5MTnpjZpmILTOeyjw5kWeK&#10;Upklt+cIvOaIuptvLAAU0C0xN9LWgqpxvEWi5tTExGqxbaumqhNdhwXjx7LWSBf/3TNJPGNK/R1T&#10;LZ1ENaJ5F6ZmhE0ZCRLVHWExWnVYrJzqSaGsqlKxqhCoKoV+f+t4ds8Zz9aluqxYOpHpthOYOlns&#10;tljSVQ6TubhmCs2Bdrw4Y8I+83HUei2R42YjcHTgwgKVJjNJFJ38jTXATcTyO+RUaomd2O7pOir5&#10;14Q5YmXnGZuxdJots75b1QUCOQd9Q+YYiJKdqo+DvHe+AH2+WPilso/rjPVkH6ewUh5bLsd8sajm&#10;/TY6ZLqINU2wGVVxapmd7I/qeatApzVJkv/TvxXPpiRiGw+9nDh+dhMzFuiybcdy/N0vs8LKnL1L&#10;l3J57368HF3wu3yd0Ds+JD2O0AB3bPsRUgVk/rcf4ygKzuemP2cOORHg9YTSwhoy0wqpqhBl1NAp&#10;J3AL1ZWN1EhUldRTWVhHWXYleUn5JIWLkhN1kiaQSw1PIFogGvfkBc3VqmFMD1ViU/NyakTVDJAk&#10;FraioY+XX/8nfS+/SXyla+CDpthUM+eh4Xei0t6hutarEuyqYXSDQEupMxWqQ36Pan7dqwpqjtBQ&#10;WqdV+20qrZfn66lTcCuQyCunq7ZptFfDH2D2x1DKTWtSo43NdWivayyvoKWmVuv6r7p09Xeofqrd&#10;GuCUguvvEeBqvSeGtfu98rwqd646drWpcujl1bSLcusQC9umts0d2hI51X9VlZBKS0gnNSmdsvJy&#10;UjJTycnLITM/Db/K+5zKXM/emPUcS9nD2ZzD7AhYhovA7WLGURxjD+D07BBnVPWRNCecgrax65w9&#10;Rz1W4ZrpjGP6GZZ7r+VM8jG8xNq65J3gZo0bP+T4OdAaYceQSjkQe6qsq6rW+1JU1ZcssXSZchKp&#10;KXu5clb6WXJxrR4BZ8zZM2McK43VlXgM83XHiw0Tu2oiasZUbJiZXKn1xmP+y0/MFFXXm7GOj5lT&#10;GUnU45VaKJ+hz5cCa4q9TWl4asYHOSGHBTztYQY0hRhR/9iIHC9zAm4uZ8bCnzjpuZU70ZfZ67qJ&#10;FVutWLbMhA27l7LtzCEOXL/E9aePcXG7ysZVYmetDMh+tEJUiIUGOZU3pbrfa81i1EmhKnd8Tx1R&#10;6k2NYSm4qQ7xagF7b6A5CactRTkJuMaoHDel1iaLrRzN6bIX2KkkVhsBuIK4UnTTFeT0dEUhiZUX&#10;9TZPrNcsAZe9nLgzjAywErWmcsWmiVpzUGOScmKrMclZYleXTzNn5TS5eAjYFslzayzMtAkKNVOr&#10;Bt9X6AkEBCyL5Hes1ZuE22ojqu+oxf+GWr+G4SALAZzAWoD3Wa2/FZCPtkIcbYLzSU20aLPH5tR7&#10;W5DracOV3QKXmb8w20GfqZPEqtrrsXrGeNw3m1DtPYP8m9M4bfczl0R1q8H8T3Hm1PmI/TMcw1qV&#10;KiTwVTOu9irkd6nxRHVsFPDnGJkwU82kCvDmGppgpyNgF7DZ6U7RgKiU62yB4mK1sF8uDMuMDeTz&#10;5DPlWK4S2C2fMkH2Vyz72Imcm6vPcMgcrTDBuyhDrSLMaGczuVglmPFGHnuXPJ1kt+liOX3JrUnH&#10;2eMEcxaY4H75DHuXLWK9nS1nN2/l+iH5xxfIBV69xfM7j0gICCfxaQxOArSLJy/jdd2HC8cucemM&#10;G9ERKXJS9skJ2kuDgltNK3UCuNqqZqrKG7SoLW+kIr+WorRSkgWSGbEZpAjgkkXFKZsa6RNCbmK+&#10;wKKHuopOGmp6BZI9FJU2U1LVTkFFCwNv/0rv0CcaWwfo6lMzpqp59DteDb+lr72PhhJRZIW1tAhQ&#10;W+X7WktVN/wGWgRyCnotAttXvSPUFlZRn19Jm7xGWdT6ggpNxaky5p1VDQxq9vQ/g220MY2oNoGb&#10;ut0sdrG5qpqGsnKqCwq1RGOl3BTAVLNoVcizV6k2lWCswW1YVJzc7urT+stqIZa1o7md9qY2DXpd&#10;ou46WkYLfbbJ461tHRQWlJAYm0hJUQllVeXkiJJLTIjhaWwAwT2+nC3eg3PRUa5WOOJYcIzT0Xvw&#10;rbvFpfRT3M25yp0YF/aJcvNLdeR2vCNHrq9k68X5XM+7yKHoneyP2YN7+SWc0g/wqPcGV4od+eGW&#10;+2qe3phNZYCNWBVThqL0GRIAdIQa8Vqs3fsM+QcTNafaBvaEGlMXYMu/VdvSE2eL09Kx3D1gg+9J&#10;C9ZYjmWFrRmL1cJssUOXthvhc9KY2/um0Jc0gzdii0cEOqqysCqjPhSvJ3bSnEGB0LDKb3phQtMT&#10;Y/kdZhR4T8PrpAnHD1mwdIceN54fZ8vJGSzdZMTqRVasnGPP9vWrcTp4gJsXzuKybhPbp1iwx9iK&#10;hXqG3Do+l1+L5vIuwYBXKi1GVJsqmf1FpVnEy4kfJ/ZOpVaopOdnAoqnooyCVIFPM23JVtA+I5YZ&#10;6GjpISqXTVXLmCknpEqhsJUTWbNrokSmKfUyVRUX1dNmju3FVtqLvZwuALNRazkNDARsclteY6mj&#10;IyGw1NPTwk4es1V5cmYmrLW31SA5R6A3T32GfL5KiNUmIaaq3zGOeQIG+1/GsstWjya/hQyplQyP&#10;5LgFCsQEcB+jxaYmmgnY1OyjMb8my75Gy0XruVhYUawfVGkoOQZ/z7ZgKEGU2Q5T7C2mYKwzjmUz&#10;xY5ajuPsSiOy3W0YDJ9Bk48FwQcNyb1qRstDI15G2vP0oBx/Ae9KUe5zxv7EgsnjWaQv6laU7vwp&#10;U5gvv11VIJmurPzEydrqCFs5RjbqWKljJmGjTc5M1hLHZ8v754lqU7mCy+TYqErBy2Sflwo8Vakn&#10;/x2W9ARY8UaNxyWIihOrqgqXfogxozfAUJt8aX1sxRPnteQWvSC+Jpurj26w9/BmLp46ykJTYw4u&#10;X8757Tu5ceQkD85eJODqbcLvBZAQGEl+XI5YVB+O7jrB+aMXcDt/Ay/PQOpqO2hp7BHb1UF9bbvA&#10;qZV6gVyDbGsqm0TZ1WurHcpyq8SepouKE4sanUZieDxxITHEPH5BjFjV2jIFx075nH7q6gSaHa8Z&#10;efevvP76P3jz9d/pFsual1PG0MAb+sV6DkqMDIkF7X8pVrJXA5aCmlJobQK2lqI6WovV7Ubtvspz&#10;62vqolUsqlqLqhpJ/75sq6lQrWyQ24Wi5uqb/gm1/2pTVdmlirx82qpr5L7Ar6ND7G23KLcOupRF&#10;7R4Qezqo9aDoE9WoUlh6Vag0lB55TGtg0yVA69QmH9TYnIoegZz2uHa/a7TYgdwuL6sgIy2N2roa&#10;istLKCwsJjo6Et/4B1wuceRE7l7OFR3iSu0ZTmUcYZffRq6XXOZyzlk886/g/vwIF+8tIybzHEFJ&#10;Z7kYsIctLnO5lXFOlN4eAlrvcr38CufzT+LV64pzrthVM4uJbN1ojf+VhWTes6Fdrvhdz+WfJ9iI&#10;TrVuVVTPiMowT5d/dAFRX6gAIsWAv5WY0B1jRWeENX+vsCfBw5pN9qJMLPUJdbPjW/k8/lFpzac8&#10;URpJagLDkFcCyrfqc2SrlpOp6HthQPdzQ7rk++oDTEm6aUZ68Ebuui9n3bapuAUd4sTNTUyf/zOL&#10;VG9NB3M2GZniNH8p1xYt5qy5NSfGG3FhykycTeeyarIu+6aL0klep9ntN/H6vJYTXKkZlUyqZiJV&#10;Au27KFGu8pjqEjUSbKp1i297oHodWOCzy4QZY37RJgDmK8DIyTd90ngtgdVGYKMG3lVKzDSlXEyM&#10;cRBrqeA2bYo8pyZcBGJzLC2ZaWaG1ZSpTBPVYilKzlTeZy0wUNCbJtCzEXWjxqlWzZguoNQX1aOD&#10;rQDBTlSNnageZV9VSXEtd05O/pliW1UfhbvrVHKwhVYb7k2oypcT6yaKTetNIYBTZZjeCvhGglU6&#10;iahZuTip0uGqB8fbWAN+y7Uk6+5SLMb8jLXeBBbZ6jPbbAKrbcbis8+YpkcO9Igdrn9gRuYFY6o8&#10;jGh+YEjfU1uC9htye70h3rvMOTl3ChtMdJg7doxcDFSy82gqiJqMsZb9MJ84XpuJtZ2kK8dNFJ8C&#10;nI6yqKryiKg3Oa4r5OKwSI6lSo5eMVUgJ9BbNGEsh6dPJemsJV1+sn+iUNW+KbuqWiq23Tel7qYx&#10;g8+mUflAlLfXMVLzRJnV5fMg7BHud9xYO3cuW+bM4YyouFObtnJx9wEenncl0P0+j697cfP0Za15&#10;9OP7T7ns6Mql01c5LarueXC0gKmVxgYBXF2b1uBZbetFzamoFqBUl9dpVUhUKaSkyEQy4zNIjEjQ&#10;qnHEiEUNeRhMZlwuDQK2RonmugFq6/sYUJMHH/6V4be/Mvz6C90dg6THpNLbJjBRDWoGhrReDirx&#10;VyX1aqsVCkRhCVBbJFQnfKXqmovlcbHSSuWpvg0dYqdVcm6jgK02p1RsapnArli2pVRnFomyKxfI&#10;jY7D9ba0atHTrIppttPdJOo0v0Asbbeoum6xrWp5mCg3NfYmUOvtF7D1vaKv/5XA7TUDg6Iy5THV&#10;MvH3asZaE235fAW0TlFuaqsA9x+QE4UnAGxuaaNCrHBJSTFVddUUlxXz4kUkAWF+eKbc4ljyQa7V&#10;OHK+VCxp2RE2Pd3E8YhDeNR6cK/qBi7Rh3AL2UVe1W1yClyISjrFBZ8t7HdbxM3Eo9zMO4lnlTi+&#10;yF1cKDrHw/ZruBe78MP48eOZojOWQzsXcuvsbPxO68kJYEat2LaGxwa0C3w6nhvxTmzr2xQjBiMM&#10;tCTaj3L7c44JI3GGvE42EJhZkXbbBL8jpnwpnc3nrKkaDN+l6IsNHp3ceCOge51hyLBArldOuF6x&#10;Gz0Cm04BZ9MjYwrvCeQezCbi2XIuuc5h/V47PELOM3eNqKV5Y1i2wpANArlDZjactbTFZcY07ixb&#10;yq1Z87hmOoeLhrM5ZSh2zHwOKY6r+VbowJdM/dFkYIHA60ixN/J9yv68FauqukKprvEjYvsGg8xp&#10;fWBBmqM+3jstWW0oABOgqCoqqieBSg3RxuK+KzmV+6fSZOxFfdnICWsjKsZKlJm1gMtWTx9bsWiW&#10;AjQLCROBlqkA0khOfBN5n7m8T63ptJXn1EL3uaI45pubMV3ebyefr0CnQsFCpaosk+0Ksa9qXbDd&#10;zz/jsnAqvUG2DMvf5s1zUThiJz9/73ug2vaNhMpxjhTFKvb8c6Yat5J9TlCA0+eNqL13L7YK1P2I&#10;dPRgqZ18t5Xsh5EoNHt9ds/U4eZmPQpvWtPiN52YE1YUXZ8tym4uXf4W8l5rAY4Nf8+ZwavEmaS6&#10;23HMQYfV+hO1pWsrBXJq9l3NGk+T/y3bCbKfourUmOMisaPzlA3X02GlWPlV+rpiT0XByXFYJsdW&#10;7edSNYsrgD85V36Du1wgQ1Weo+xHgqrMYk6tu76WK1h/x5j+8Jlk3XEg8t5REtODyGwo4vLDG1y9&#10;fol5cjx3L13G+d17OSGQO7h6PQ+cr/Hw0k0eXb2L20kXzuw9zekDjlw+58YVJ3dte8/DlxIBS0tj&#10;1yjcJOpqRcHVNEu0UF3VRFFuCSUCkrz0fPJSckmNTiE+LE4DXMSjMML9IijKrKaqrIMmgVtDbTft&#10;XS8ZefuNoZGPWrXf3naxwkVVFCRmUltSKdawlwGV+Nutlmep5VqD9DQKaEWNKaA1ClSVZW0RZdeo&#10;xt8EdO3l8ptEwalJhvrvMGwoEJuaXy6wK6JWQKdy3qqzClF15BTYVCiwKdBpSk4UW1N1LTXFFXQ1&#10;in0VuA6IHdVsqShKBba+PgkNcmKpB99ozymF19utOuUL5L5bVQ1mYkt/B5uCnIKeCg1yzaolYRkV&#10;FeUCuSoyszIIjQwhMOcpLhmXOJd/Dqf8Y7jWneFo9gHOl1zAJf+MNqHgUeTO9bST2nKt0rYHtLT7&#10;Udfix02/7ey5MJvTXqu5En1AU3znUk7g23QX3/YbHEs8yA96cnL+9OOf0J/yC2dOLOaIqCfn7boE&#10;OBqTcctM1JUFjY/FZorVeS0nzYDASVUpUb1T34hC64004LWcOMNRenzJkpMg1ZKPafqylZNKQPhe&#10;LIaKN4lq/ESsoUBRjb/1R4kSFEvcKxa5S4BTft+EsPOmhHrOxcd3PjPm/Ym1exeyR2BlN+dH5i4R&#10;xbF4CtuWzWCzkQlrxozBydiae0tWcXvNEjwXreSewzLuzlqI2zRL3OeYiRqdqZ3gqtOWSjlQJcG1&#10;dnYqMfaF2ORgE20AX3WN7/U3o/ORGYXXrHCeN4mNZlOZLTZskVjPhQI5tRzLfsI4DULKttqLMpsh&#10;Cs5OTlRrOVEtBVA2+voSBgI9A8wEbGbyGiNRKSrz31Dgpjd+nNwej5mcyNai7uaI0nMQSzvPVJSj&#10;wE6pwxmi5n4HnVJyal3rSnn9BmMDZgp0lbJ7cmAajZ6mDIlSUw2pVUXjL/I3UEuelFJTVTl+LTTm&#10;W4khvxYb8U1FjqFcmGx5HbiJ9lMutLuGMhicxKFls9g4x1hAK1bTdDLb5xmyxuonfI/NYTj1GoMJ&#10;1+iPvSBbZ3rD99IbPI1XqpKwKMPPsUb8a6Ydvc9n4bvHgLW6P4kiG886lU4kv1k1uJkt+z1b9mue&#10;HB91e47Y3eWGU1hnoifKbSLL9QTg8toVouCWyusWiWKdJ3DcKY6gPmAtHxPs6fCxFuVmT+XlubTe&#10;PEjT7Q00ec/nTfQFIs5vIzbwMi+SfUmuyeWqz21cLp1lkyi5w+s2cHTjZvauXCOxjnO7DuJ6zIn4&#10;wAiSQ+O4c+kO549f5MShs5w85Mi9m948eRRKZnIeTXViUwVuCnAqlF1VkSvKSOV5qe5TJaKUspOy&#10;tbE4BbmIgAgifMNkG8WLkCSqi1qoK28VRdehNcoZ6B6mU5RhQ4kAMFcglFdMQ2kVvaoskgBDA5zE&#10;kKikQYmhrkHqBIRq4qFZVJ0ai2sSyDWrsbmyJtpKmwVwStVVa1ZVbRXk6vPV8qwiDW6qZpzKe1Pd&#10;udSkwu+g+w/LKha1s4+W6mbqymplv9tobhRAdakOYqNJyAMD77TbKp9Pga9HYNzdJTZVVFxX638o&#10;t/+q4rrltgY5NU7XIoq4oYny0nKqq6uoqKngRVwkN71dcQk9z8O6B3g2PeRs7nmci89xLvco3u23&#10;8OvxYV/oHi6LPX1Yfg2/6uuUDYfz7lsezZ3PyCzz4GniOdbv0+f8g3Wcfr6HY6E7OR2xg7Opsk05&#10;wA86uhNYsmQeixZN4+SJZXg/2MwT3514X1/AtQOTCTpvQIX/NJqfTuVlnNhV+edWvRjexKvJAgMt&#10;efddiplYWdmq1QOi0lTqiZZMLHZRpXB8UPlpYnkVHAdECfZJdIWJgntmRNtTUYpyta5+ZELgBQMe&#10;3FrIpt2GGFr/Nzbsm8fC1UYsWi4KYImcNAsms2bhNG151Ipx43Ext+GG/WzO2VriutCBW2umk3Vz&#10;Pk0Ct+bgGaIQzVDFJJWK+SS/UZtpTJOTP12FqJ740a5i3T7GdHgJzMWuJp6z4sxCExYqwIn9miuA&#10;myfKZJYAR+Wy2euIZZWT0UqUhxp7s5s6RbOgFgKn6arKhrGxWNQpGAnk9AWGU+R1U2SrN36CPDa6&#10;ltNcYppKozA0/L6mUw3WiyJUQFCwE5jZS6hlTlrSsQB2kfydHMaOY62hLk8Fch1y8VFLnBTgPsSo&#10;2WKx4io3Lk8l/QrU8wRCeYZ8yRElmymwy7Gi4+ZKilbspWzTOfpuB1LmepeVZrqc37aEFbaGTJv8&#10;EyttdXh89Sj9hbG8LAjiZYo7b1Ju8CrlJgPxFwV0OxiQ46tN1sjf791zg9EuZUn2FN6y5NSM8Ww3&#10;12O1WNHV+qOrF7TlWgJuVUJpofzt1ojaUz1c1xmJRRVVpxKe1VjfcoHi4knjWKY7js0GPxO4x5RK&#10;D0uSj0+i9uoePvlG8Nk7k+5LHrz0u8Xw3WdkObmSFuZLZOoTXpRn4h31hGtXnLh2+DCe5y5y6eAx&#10;Vs+YzeZFS9k4fyl3xbKG+QTje+Mhj275kRqfzWO/EC45XdO6RFUKgFR2fnV5PXVKyQmUmuSkrxNL&#10;WCDWsEStN61s0F6nFJ1anqQsa/yzGALvPSbofjA+HoEUZ4v6Km+nIreKutJ6OmvlswortOVSaqlU&#10;rarpJpBsrW4cXb4lSm7wd8iJilMxMjBMS20ztQpyKvdNlFuzglt5iwCuRZRbg1ZZpC6vQoOcKqWk&#10;+qnWyO9S31GlVFxGEaUJOVofVZUn190kVlVCNbvpFxD1qfGy2hZtpUJPzzCtbf00NvfQ0NAtyqv3&#10;ewjMOofkeVFwmopTnf17xaa20yGKsEtg2alCQPa7cvvdqiplp6KtuY2a2noqq6uprqnRVjg8TXzM&#10;tbALnHp6hgfF9wgeCmJdyAaOpR3navEFQnr8uFN7h+NpJ9gVsp4beU74NXryqOgK0YXXSBXbWtDy&#10;kKomb2JTz/FI7OvZ4G14JB/nQcE5bhae4XaJMz/8t//+35kxfRo33A8TGe5IoP8ebnks59Rxc7Zv&#10;EVsx/ydu7jYi757YuaeGor7M6HoqSixMFFmMqhxiwEiCGa9ixQKKQlOdt17JFf61KKa3ctKp0jdq&#10;GdUbVQBA7OJApLFATqASakyrsqlBxtT6GlLmbc61o/ps3WrCrEW6nL64gVOXN7FygzlLlxqyeLEB&#10;C+YbYGk8UQPMPDkp1gkU9k0dj99eawq9FjOcvpYvJbP5mGWuLUUbEjs8FCYAELXzQc2oqkmH7z0S&#10;1DpPNTiveie8i1CVPYwoumiFyyKxxhPGiIoT4MhJqXWdku+zExWnVm5MUzZMIGenlJwAyUYUirKe&#10;5mqMTZScrYS6rS+WS1deO1neN0XCRF5jqaOLxWQdrGRrN1Wf6aLiZgroHOS2Gu+zEqVnJ5/tIKHW&#10;jC7VFbipMSoJtY5UjX2t05uC924H2h47MCJ2+7Wyc7J/vyr1lqsSf0XV5QrkcvW1lSpasqzEp+gN&#10;lK3ZR+GqwzRevU3nOQ8CVm5hy2xb0v3vcnn3OvnuH7l9bj/9pckMliYxnOMnkHPlZcZ9UXV3BXI3&#10;eJ/rJ9/hzdukI7yMXM7r8BlaBZf3ouj/vcBGay5z0HICGw0EZgKwRZPGMHfyWLH9OhJiSQV8qw0n&#10;s95wElvN5TVTxrNCILde7K6q6KISoK8uN6TghiXdAeby+bJvaTP44H2JT9fzeX01l579fry/+ILe&#10;E0FUnPAgJ+wpYYlBRBan8TgpjKuXznHj5CkeuFzi8c3bnNuzjyV29qyZOR8f2fdTu46we/U2XJ3c&#10;tAq9arVBQXYp+QKeprpWGuta5PEaUWCi3gQyqitWiYCkWl7bWN1KtSieClFyCnIqsVWNx714Esmj&#10;O4+0yQu/O0FkxOWKbQ0jLyZDYFNMudjaCgltjagASK0LrcktpaWyXgOcGsDXxuP6xC72iZJT/VYH&#10;RrRZzVqxqy0CtiaBXFNpE60STYV1WrFLVdW3WuBbKTBT43KqDWGVKDi1DlVVEKmX52rVYvo41T+1&#10;XiDXpkV/m9jMZrHDVQ1aFZEhUWxtncN09YviVEvGXn6mf+gD3T0vaZHnmwT2tfLadgFXo3xOTWkF&#10;7Y3NGuQ6RBl2ijL8XdWpSQc1pqcsqlq7qkLlydUK5KqrayQqiU+O5nl1CEHdARwNP86ltMuE9z/i&#10;UftNdkbvwLngIs5pZzkQuYODCfu5WnJJ7OdDbhRd4kbKcW7G7iKk+hJP8s7w6NkW2t+Ek1x/H6+k&#10;4/hlnORJ5WUeVl7Ao+AMP1hYmWAo1uGs83Y8vfbicWsrDx6u4/bd5Xjd38Att2VcPmSKxz5doi8K&#10;CO6a0PDQhI7HosoixeI9M6BH1N1ItErXMNAANyJWULUrVFUhXirgCeDUpMWg2NI+ie7nRrSHGIna&#10;MhErbErRPWMendVn0ypRSXa/cPHqZm54bmH1RjNmzZmM/bTJ2JpPwsZCl0kTf9Zyu4yVqhIwJN9Y&#10;wq+l8/mUb6N9Z9/zqfSGCIyfGNP9TJ9Xoj5V7ThtdYOonfdRKoFW5ZTJfTXjKOryV1FE715YEnfc&#10;gIPTdJmlKuKK6lKJqiqVY4EoM1tRY5YCHkuBl8W4CaLmBGry/b9DTqk3BTlLAZNSa6YCOkNRMFPk&#10;s4wniQVVazp1p2Kt1mzK7Rn6htgL5GaIvZ0lt9Vkg1aCSAA3U75LLZtTEx+LxNItkRNfU0Ri4xaP&#10;ncjZGb9Q4iZKSo3HJZlofVlV8u/XbEO+inr7Kiruqyi6T1liXeWxL7HLaT9zlrqjl6i/40HFfkeK&#10;Vh9jn76pfNZsGjwe0BUdiqfjQSqSQunMjWKkPImRvEf0x13iXXkEL0tCGc58yKcKUVNVMbzL9+dD&#10;hhsf5J/qffQCbR2tSkr+W/I0ks4acdz6Zw5aT8B9ozUn5k8R2P3MAgHeGmMdlgnYVk8ZS9jpuWRd&#10;m8HJaeNxnKWDiyj1gG1G1Hla8yrMYrSwabIeX1Ms6D67jW/X0vjkUUDb5nsSnnTt9qXmwB2yngYQ&#10;FftYru4JeImqc73izC3Hc3g6X8T/+i1uOJ5noY0925as4q6zG5sXr2X78k34ej6ipkpZqFotRaRG&#10;1FtFSZUGMdXTQVX/VaquqkRUmcBNza7WVzZrz1dJqKbJOWm5mlV95hvMs0chhEr43HzAhcNnOLJp&#10;F0/veAncckRNZVIm1lar6KEgly1AEkg2V9TRp6Vp9IzmoPUNSIzmoA0I6Pp7R2gQxdZaqlYyiHoT&#10;JddQIL/vO+DUrKoqYV6RXqhBrkYgp8bhqtLyKYnLIOt5Ak89vHE9eo5cAZ2qaNIv4GypbiMnpYAi&#10;+ZwBgVlr66DEEAMjn7QE5d6BD/QNf9Tsan//a/pE5alxODXR0NrQQkONQLamlo6mln9GjVjiosx8&#10;ynLUMauQY1YvIBQIqvG4Rnm+qpZaeV9hcQEBL/wIaojApcyVq2UXuZJ/HqfM46T9GsKtOmcOJh7m&#10;UOxBTkTtxDXjNA/r73K75hbuouLckk/xuOgiEQ0eBOaexS9tPxVvg4muvEVqwz0e55wlsOwcgTXO&#10;hAk0f3C8eAKPR1c45raDAy7L8fDZg5f3PkJDTxMuhA3w3chD13l4nZ/Fg+MW+B2bQspVC8o9DcS6&#10;mIqSE1UmtqUr1JBBgdtglMBN7NPgC30t906F6uo1FCGAeyavFfiofpmNYk/r/Uxp9Dch74Etl/Yb&#10;s2GDAeu2WnLNYz2r10xmhv0YZjnoYC5XfwNRMlN1xqIjVkZnygQmjPkZBytTBvMP8y5tCkOxU+gX&#10;kI4IyAajTOiP1OdTjpmoGYGZGnSXx9/ISaiSf7UE2udioQUSWvescGN+izenK9CGPea/sHiiapKs&#10;klVHS3KrLH8FIQU4S7Gdv4eNKDJ7AZu9gSGzTM2YIfCy1hO1qWeEudhQC4GWAt50A2NmmVthZ2rO&#10;TDMr5piYS5gyz8JSS5KdIa+dNUWPxcZGYo1H2/gp5bZIlM0SUT8rVIUO9TvEru4yG0edl52oUCs5&#10;+ZX9llDNp7OMtMXqKlQZ9K+ZYiOzBBbhi6g/Lf8EB89RfseVhlseFC4RtW46k5PmM2hw9qLhkDO1&#10;DzwYqsykJecFPQVRvKlKFCXnT0vEBT7UJfKmJoU3ZfJ40TPel0bwpTKKb8V+vIk7x6/pZ+SCsZA+&#10;nylaUvKbcBua/KbTFLiIX/N38yZzPwluSwV44g7MxrLNZLwc50m0hWxm8JkVeS5G1N4T5RY4jZFQ&#10;S17K3+Z1uPz95OL4US6cX9JmMnD1IH3b7vP6TJgA7g4tm+6MQu7kXRL9vIiLC+ZFTgReIfdHldy5&#10;c9y/co3Am3e443yJ1XMXsmX5WjYvW8uWpetxlpO+WCBTrRadl1aLSmkU0DVpoVlWAZFSarUCu+aG&#10;dg2CdVUSsq0qr9OUnoJgVmoOEU8ieOr7VKxvujah8NzvCRcOHcfX/TZlKVmUqi7yibJVak4gVymf&#10;rRJ2q8T6qvLqapZyNAdNVFy/gEYgpwA3PPKGocHX1Jc10lomiqhCQFvSQL1YVJUXp0FOLGpjrmxF&#10;FSqbWimwq1YhkEsOCMXt0Gncj5zlzrkrpITH0ySqtTS7gksnr3LxpCtP/KNITS4iI12sc5t8/8hH&#10;evrfSXygZ+C9wO4tXV2DdLWLnRULqsbZetpVafhmGgVYnaLkWkTZVarin6IcyzLFHgtkC2Vfi1RZ&#10;JqUsiyuoqZSLQkkJdQ0NhEY957K/K/dLnwnYPLhTdx/vtrucyT2Ge40LISPeXKu6yKHkI9wtdyW0&#10;UQCXdRqv8mt4Vd7gTr7Aq+EGCa2epLR7kdXtQ4CA7UHSWR7nuuCT64hP6TnC26/hX3OOH5avWsSK&#10;jdNZs2sGi7ebs3CDDg6zJjFt2gRmzJ7K0iWmHN09k8Dbm3A/ZkWQ2wb5Z39GlttCqrymiu1UZctF&#10;kQUZ0aHGt0JF4QlkhgUqAwKV3udiaUW1dQWb0h5oQrO/MQ0+plR6mpJ7wwT/g1O5L5/7PGA7B4/P&#10;Yfex2azfYcp021+YO2OygGwyJhPGoi8nva6EjtjUyaJqdHXGM/anf2HvGmuGMldr620HovXlO0XN&#10;hRvwPkVsTp4qFilKJt0YVUhSlSBSKSNvQ8UGhcg2xFyLdyFmvA1WoLMl+LAx88eORfUcnTt+rFYh&#10;QyUA24qKsxDQ/J7lP7qcSSU96+NgaISdwM1WT6ynQGyWlR2zpk3H1shUe2ymqSVzreUxKxvt9myV&#10;MCs2da6AbqGFgE9gOF8U3VJDA7FzOqwymMIaQ7WUy4CVArnlahB/vCi7cT+ReMlaq4z7KU4UW+po&#10;kvPvkPsklvVbujwucH8dP52W6yvI372drBMnKb7nTKnHRZqPXiTefiMPbNdSf86XoatPeLFxC8mX&#10;jtMrkOgtiGGgNIFXlUkM5YcymB3Ch8ZcXtdl8bEpm89NWXxuyeJLcwYfKyMYTHTlXfZd3mc4y4Vl&#10;Mx/yRfml7uO3Ylf+mi8gcTUi8oQxf81cxdf0hZTetaL4jh1xZ1WC8Rx5TGCdbs5fs0SNphrxV9mX&#10;X7UxUyuB23Q+iYr7krKb99e9aFvuRs8uL1o336Jthxfte7zJPeBCuPsVosIeEZUWwqNIby44H+fG&#10;eSe8XW8Q5HEf54PHWTZzHivnLGbHmi3sXbeTYK8gctNzBWhVWlRXiG0V0NUL5PIFQmpSoalW7GpN&#10;k9bIWYPc91AqrkpAqCCXmZxNiPcTkqKStMXpNRU1VJZXUJovn5GVS9aLBIFcFuVywpcJeFSvhKrs&#10;Ms2C1opyVN3zB1UppGGxiQOvtPsq1PrUV68/ac/ViE1uKmuhUVScmnhQEwz1eQK5nHKt6UyjbCtF&#10;UTYUlFGmvkcUY3miREI2RVGpFEanUSS3vd0e8PC6DxePX+biKVdOHbmI21Vv7tx5QmxcvgDuM30j&#10;Cm5vNbj19r+hWxRlp7K2AjfVuV9Brl+AVyT71lQlNrq6lrKM0Tpz5QK4MrH8Cmzlsv0deLkp2dpy&#10;rpTEVGrr6vD28+Fu6EO8yyM5k3CDe9UB+Lb5EDz8iLP5pzmb40TQgD+BXT6agjsffxifosv45l/g&#10;WdMtvKuv4i3qL7zxJqkt96l79YK7MUc5+3gbwQJBr3wX/GquENx+lXvlJ/hh1dZVHDm7Gyt7Q3RN&#10;fmb6PB0WLjdk3nIDbOZNZYrpT1hb/MyZfXM4udWWjuIo/tZdxKeaaNoTzpPvaUXpfV2KHhhS7mNG&#10;/WMz2kSxdYla6nhmQovY2kY/uVI/NKLqvsBNouK+CQUe5jw5Zcz2mWM4f3A+p0/PwcrhF5ZtNsfG&#10;fiwzbMezcLaoJFFxtgIUZU91Jo5jkljVqaJs9OXxSQKdn/70IztX2tDwYhWfc+x4m2ikNaweiNDj&#10;bbyqJafHJznxP6cr22oqas5Ym1VV/RpGHpszHGSuddt6FWStAa/Jy4Z1ej8L5KaIvZrAQgGQKoPk&#10;INbRRuV9TZyo5X6ppUxqO32K6lBlgIOotdmm1sy2tGWmhS2zrWcw09wWW0Mz5nwH3FwBn4OAz0GU&#10;3ww9AaQA1EEANlss8XT5LjX2p1YTqKTYNQK7DUZTWaOnq9WuWzxxDFeXGlJ/35J3qvmOgECt2/yc&#10;bSJwE8DJbVVh5E2CNaXe5iSemE30sjUUnnLi+aXdJDkeovLAKarXHSdn4TFaj/rS6+xP/rGznF9k&#10;TojzAXrTntGdH8lIbRav6zN425ipAe5DSxEfO4r52Fmqxecuie5SPvWU8U39L7QK/Nqy+daayaeq&#10;cN6m3+ZTdRRfq57QHnKU1Otb6Q5byqsQPb4lWPFvhbYCLyu6Hpvwa6altkzrW4bAWVUWSVVlk1S1&#10;agcKvBZRF7qOd6FX6N3tSc+Ge3Tufkjz1ru07PahcctdKra6kXHUlcgALyIS/Hga9RCnMwe4d/ES&#10;fm53tJSRXSs3smTmfPas3yGxkyBPf6KDIikSK1peJIAQyClwKdVWKIpERWNNs9jTJlQttDq5reBW&#10;I1a1RuXJKcgVV1NRVKlNPIQ8eEzyi2QK80u0DviV5QIfsXItDfLa4jKyY1MFBGInxVZW5cp35dZQ&#10;XSjgaupm8NVH+kfeMfz6M4MCmH5VVknuv5T7Iy8FcmIVa4pqaVYTDaWNNJWIVRUFV59b/r1MeYlA&#10;rozi2BQBXBbtYn9LlHKMy6QiIY+GTAFqegn+Hj7cunSX4/vP8cjrGc5OHly/EcB5p7t43ntOcnqF&#10;AE4gN/iO3t5XYk9HRFmOaG0a/zmR0N5NW10zecnp5CdnCKjLyIiOF7gVaKH2UUHtd7iViqLUVF1q&#10;PlmJOSRGJ4nijueGhzv+0X64Z9zndIwLp6IdcS++zO2WKxxJOcr20OPsizzGw4b7RPSH8bDiDk8b&#10;vAhvfsCj6ovcKHQioP4WQbVXeV5xhfwO+bvnnBe4XSCgxl1ec42HNee5VXCYxBE/fnBYOIcLNy8x&#10;1Vofm/nTsV9kjdUMHWxmT2L2KkO5r8e8+ca4HF8vByyYfxso43NDMl+b0/lrVxEjxQEU+Czj6Rkd&#10;HjtOJfaaOslsqHhkTJm3CZW+ZjQGWFPnbUauXNWTxZqkuVvgc8KUPcsn4HTIgfOnV2Ju9SOzFk5i&#10;5oLJoiLHM3/WFOZYTmGGjlg1AYmlbKdNM0d36kQMDHVF0Y1n/PgxTBa19dOf/oyV/ni8ztrTGGrP&#10;YIwd/bFqnexy3mev5m3yND4mqxlWtdTJmDfKRj82pjfAjL5H5vTLbxx4pJrDqFaCNpyePZl5E8Zr&#10;7fIW6upokxzz5bam6CbL71OQk7AS4KmZVrVkab6ZBXPMLJkvMJtlYsH8aTOYN82euRZ2zDSxZJEA&#10;bu2s+dpkg91UlVQs4NTVZd5U3VGAjlMlmyayRKC23ngqm00Ecoajg/eqiOY2Ix1iT5vzKsJ8dIG6&#10;WnyfL7a0SGxpgZEoN3XxMMR/nw73dxnhs3E2T3et5M7pZfid2UTevhMUbTlMyfpjlO28RO7BKwRt&#10;38vtbcs5s9ySTF93etKC6c6LYKgml5G6DN435fCxtZB3Eu87injTXsxbgd0HBbyuMj50V/Cxu5zP&#10;ncV8ltd8qs9kpOApHypf8LU1hw/lT/lW6s8/Bst4UxlI7xMB9AuD0bQetZIm1kiAbcK3TDPtvmqI&#10;rc2GJ5mKI7Ch+tEivI/bkOi8nabNZ+nd6EnjxutUrb9Kw64HVK10o2q5K8W77xJz/z6JycGEC+Ru&#10;XDuHp8sV/F3vcPO0C0c272XzivWsX7yaYzsPcWjLfh7fD6BM1FqpgKlcFJiaSFA13XJFlWSKxayr&#10;rBd7OmphG5SSq2kVCDZrY3LqdcrSlhdVkZOSh/e1O8Q8jaQwt1iDZn1VrbxHgNSoqm90aq8vzBRl&#10;I+pLLdivFWCVCeRaO4a10kmDL78I5L5pdeKUXVQllgZeqmoj77TlU1UCtFaxqUrBqeRgVcG3QcCm&#10;ypPXZRTRkF1MaVwqFZk5WkURpeqKYzNEwWUQ7R3MgwseuJ5x5/qVe4SHpeB5N4grlx9y8aIX5857&#10;4uUThZdvuPyOr2KP39Mt9rRXs6iqPpwqvT4gqq2RYrko5MZnEOb/VKtmHOobRFZssqg2AZv6DQpw&#10;8ns0yIl1LU1TnfNFyYnKU6WV4l4k4XL+IjdvuuEb6YVXwQOcY53Z6rke5/hD3Gu+KPb1FKdSr7A2&#10;6AiOaecJbvEmtOUJXqU3SBwIJqLjLk4p+whuFOXe7UdIkzu3kw4RnO+Iv5psKBeVV3eVWxWOhLR7&#10;cDHzCD9c9rjOtfsebDu9l9WH1rFoyxxRc0aYWU7A3GYCi1aYYjd9DAc2L+BreylfWsWuNKXxtVGi&#10;KZ1fO/Ll8Qxyn5zCaeNknDfr43fOloyHDjy+Ys75nTpc2TkZ/9OGBJ4y4uZeQ87vMmbjIl3WLDdi&#10;10477Gb8yPTZ45i/eCr29uOYOWMKDjZK6UxkoaE+6+xsWTzNEksLPQxNJqEnoJsogJsggNMVlTNF&#10;bNykn/+M/k//J07bbBkq9uZDXQDv60N4W+bP29yzvE5ewtskKwGdqIY0sXNysvWrFQFRxryS6PE3&#10;ovWeOY137XBZKoAdM0brxzBP1KOafFDrLO3FqtpOUiseJmnVVawEetYCJqXmHPT1WWBuwWIray2W&#10;z5jJbAHfctsZLLaezgIB4AKxqQtNxdrKZ84QcM4RKzpfhUpTkc9Xdermy2cuFTu+Tm+8gE6lYUxg&#10;wS9jOGQ1XhSxPX/PEcgJJD6KKv2YKoDLNeC3QmNtLLTIfSp5V80IE3vossWIs8eMOXhkslx8dhO1&#10;bQ9+m1dzb8MqTjvMYr2FETsWWnJguQW3di+lOTaItuRAurKCGarKEcjlipLLEZVWyIc2AVhniai3&#10;Cj73VPJBAKcUnXrsg8DvU0s+nxqy+dCQLpY2k4/NObxvyOR9kZ+o69u8r4rgy2AtL9P3iw1VEyQW&#10;vFfVoOU3v44w5r3A7lOyGW9jTXgTLY+9MKPdT09iOnE3l+OxbxbVBxzp2OBO8bpjFO4+ScVRN7Ln&#10;nyDP9jgVuzyIvnsHH19XAoPc8fVy55YouQeXrhN4/R4BNx+yY/Vm1i5YwaZFa9ixajNBD/wpyy+j&#10;XE7WiuIKiUptbE5FVmo2eZn52sRCssCjXACoJQVXNWud4pVNrZTXlRdWkhKVwrYl67gnqrG2RpSb&#10;wFHNzrY0ddLa1ovq59o7/I6OnpdkilUN8o8S6LWLiuvX4KYgNwq4b9qMpiqKOfLmq4QoObGsAwIb&#10;lfumxt3qBWwNKvVEQKKiKi2PStVgRllUgUhKSDgdYpeTHoeR+uQFZckFxD+NJtQ/jMc+4STEFRH1&#10;Ioezjh4cP3mNJ8GJPI/Iwu36Y5zOeRAUGEVlRZOAuVubSW2obdaOS/STCEL9npAlx+Kh620NckmR&#10;seQkpFGdJxcJgV9lnhzLP1hUNT6ntvnyG1WxzHRRl6HBERw7fBI316t4hd3BNd2V7b5bOOCzGe+8&#10;c9woOMjF1COcT7nASv+dnE48gX+dK4lDz3ne6k9I421RZoE8anDlUd1D7pZe4VbpaW7lnyKo0gkv&#10;UW8P6i5zo+ICV4pO8LBWoNdylR82HtnMip2rmL9pAXZr7bFfbcPMZeZMn2OIsekYrMzHsmSuER1l&#10;8fxbr6i4xgy+NKZLZPJFIPe1SWxKe75crUspir3LrdNLcT9lz5UjxuzfOJV1y3XZs9kCx722HN9q&#10;wo41hjjM+Ak7259ZOF+HOXPGMH++gGSJDrPnTMLBXhSbxWR0JvyEgyia5XaWrJplJ6rIDDOT8ahl&#10;aFOnjEdv8ngmjvkJnV/+xOLpxhzftYTYx9fpr03hQ2cub5pTeVv7QhREMG9LHvI27yoDiesZeDGT&#10;kfjFvMvZxUuxTmrc7rdCsbLp5nJSGRJ70JgjthOZP3a8BrlFAqO5Arc5E1VRS2VZR8fj1NicpdxW&#10;ExBaNyuJWYYGAjoz5poYs9DCQrYmLLOaxmw9A61w5mwB2gpVX04+c7m+2FKDSazWm8hagymsmDKB&#10;lQYTWTxJFKTY4k36Y9llOpGNYp2vLJtMU6A935Kna02mP4Qb8UEVUBBFp8oNfco25Ld8U62F5FCI&#10;Fen37Th9yoADpyexe7cuG2cbs2eBMZvn6THHfCJGooKX2hhxeftirmyZTcSVw3SlhNGVEERnSiDD&#10;ZakCuQJeNYgaa87lc3uBqDWBnMDtk4qOEj62iI2Vv/+HRjne8j/xSV73Xv4nXtcm864mkQ+1SbyT&#10;K/XbzIu8L3nKl5dt9OU+oMHTnK4AcwZCRK35q7W1lnyQfVIrNF5GmGgNeIafmdJw34yAfUYcXWYi&#10;an8eaUeOUrX6BIl7NxJxZgVJLnvIO3iG1FkH8bVZS6CrC/fuXeLhgwuEBHly1/Ua3u63Cb3nR/Bd&#10;P9zOXuLySSeeyG3nQ2d55vuUgkyBQ34hRZnZVBaUUKPNrNaIiqvTYKeWbynAFahu+aJKUlQRzPhs&#10;bRlXZlw60cEveOB6jxX2C7h7/S41AgWVOKxsaHv3CD0D7+gb+kivKoD5/jdyxKq6ON3B3zeK/mFV&#10;DPO3/wQ5peTUcq9hVSTzlVjVvmGtHLpaf1ovv6FRlKdSbTVqdlalogjcqkRJVqXkUitwSX78nCiv&#10;QMJu+ZIVHEuZ2NSMhBxq6zqJiMrkvlcER05c48q1hzx5lsSbz/9Ofeswhw9fJCw4gd2bD3H2+AVS&#10;40S0pOZqSc4xodEc23WYR3cf8vDmXU7s3E9yRDThgXL8UjMoSM4kXWxoTmKmNtlQlVumNZ4uzRod&#10;n1OVgLO+93TwvO3Fvn0HcbrgiHecLw8qfDgZdoiAXHcyevx4VOPEmSdreZB9gSMxxziZchx3BbGy&#10;MyS+j+S2KLVbNaIEi86JUvPAu/Y+XmJXXfOO86j5EoG91/FpvYZ7xVUOJe3Go/YS7pXO/LBgx2IW&#10;bFrIYlFqc9Y5MH/jLBYI7OavsMRh1lRM9f5MmM81/u+X9QI0AZuCXFPWP+OrFtl8bcni3wdKeNuQ&#10;wl3nVax0+Bfm2fwFe4HZ8kWiLE6s5JrTKg7tc2DDemM2rDNn0XyxxLPGM9N+LHMcxuMginHuLHnM&#10;fjJGU39Cd/y/YG4wBkujMRjo/gtm5j9hZvYzU3X+xJSJf8bOfApB967SV58l1klOxK48Pral86Yx&#10;kXeNCbyrj+VtzXPelAeKdQpiRA5ed8xWuqP38rkmkMH4TWJPp/AqWlVZURMVFtT4WnBWYDv755+0&#10;NZXzFeQEqCopV5UrV2pOjc1ZSWgt+uS+mnlVW1WRRCXzztCdzBILUxYaGWlKVNWh0z5DZwxbrCZz&#10;aslUHh4xxVcuBH77zbi0dDInZk/kgI0OuwXwVzfokXDdhlzPxTw7ak7nE1u+JVpqybcjT0x5K8pT&#10;VRpRcFMTDh+VOsowoSfMkhc39DhxciIHj47nwokpbF08kVlyoVoux3WJgw62xpOZ8NNfWGZriufB&#10;tdzYvoDch1foC33OcHAIvdGBAqNIhmvzGKnP5019rqbmPolF/dRZxGdRbp9b80WxZYhyS+ZjXQLv&#10;a+I1qH2Si9/HhjQ55om8rUrgTY4XQwlneVf2nHdDLYwICDMvzCH/pCH1blaUOptQdM6QNxHWDD83&#10;0sq6D6sUo0Ajim/asNL4RxbZGXD/9n5SL16gYqsT0QdWEHjSUlyBHQnn95GwVRyE9Rw8Lzry0POK&#10;WNWj+D+6ymPvu3jf8MTb7TaBt7yIeCTq41k0GWHxJASFk/Q8hqzEJAoyUuRETKA0O5cKAZ0aUysv&#10;LKVCokpUjBp/qymr18bcEsMTKUorIj8lX1RNFklhifhcf6hVRb57QwBe165VLWntHKRz8IPA7Qv9&#10;ArDBt78x+OE3WnvecvNWIAmisEbksYHvym1IAU1sqoohNQ6nypwPvaGvq5/+jl5t1rRegFGfU6w1&#10;vqkVlVmTnq+liaioFJCoHgzFAqc0UW5PbnhTlJQv9ria5tpuGpuHSEqv5tbtUC6KTU1MLqW56w1v&#10;vv0PIiPS5Lc/oiSrmpO7T3P+2HnuXPPA6ZijVhvv0V0fju8+zPmjp7hy9jwJzyNpLK+kva6RtpoG&#10;CbHfJZU0V9UTGxJFRnQKFbmlArgiigXGSsVlKJUZnyoK7ibrN27gjvcdgosjOBVzhvU3l3ImQJS1&#10;qDKf6kucitzG3YILuOW54Fp2Ccecw9xrcsa1yhG38nN41rtxteiCKDQfHollvZByWLOvN2vO4lZ3&#10;GtfSE0QMhXCz7BoHkndyJG0PP3jHBLJ2/1qWbZ7PrOXWzFpmycJV08SmWjDNeix7N8zj1/4qvrYW&#10;aDDT4NYs2+/xWYUGvAyxsOn8VU6EX3sLiPY9ywZRavOn/4K16c9MMxuDjfnPWJr+yDTLscwUtTTH&#10;XtSRjQDAYQLLlhhIGGnbOTPGC/yM8Lh3jajk58SlR/D42X0e+F/H5coxtmxezOwZhvJH8OZf39aL&#10;fSrktcD3dX2KnJSJEgI4Ad371lQt3jbESbwQSxXN14ZwhrKvM5LryVC6E00PDejyN6VXrOubOGN+&#10;LbCg68V0Hh0W9WM7nkXjVQWQsVpKxzyB2oLJOlrm/mi/0O85bbo6WqgJhAUG+szTm8oKSzNWmImS&#10;UxWBBXD7Z0zC95glJQH2YuNm8LcqW/5aOk1U5DTeZVjQF7eIG6uNiHQ257e62fzPZhv+UbmM+ofW&#10;tD00FTttyNsISwZDRMklmYqKU7OoehIK0DbUhU3jjqMu+3aNkwvJOELc9GgLm879wwJdgcUCB135&#10;W0zGZMo4dH/6me0LpvPg0GaiHY/Q4HWHrvN3GTn3gJcBArnkpwxXpDJcV8grUXTvG+UCIqD73Ka2&#10;+XxuyeZTU5pALZlP9Ul8rE3ggwJddawW76okKuN4LZDriTjOu4oI3gw0MdxSRI33ZkrPG1F3zYpW&#10;DxsKzxlTdtVA1Ju5qFBjDXCqOnO4oyWGY/7MpnWzeRx4mqQLzrTuv0H8gbU8PT2Nh4fM8Dm2HK9d&#10;e9k/bx4nd23m6rlDXLqwF1e3/Zqi87rlRqCnF899A4l9Gk5sUJiALoqE4HBRYvHkZ8SRm/6CvPRY&#10;8tNTKc4SZZdTRHmuqBCBSYUasxNloixpWmQKWTGZpEakCtxSSAlPIz0ygxvnb7Jx0XqCH0fQ3NJP&#10;S8cQXQNv6fsOuAGJ1q5XWs24d7/+3xRXddDa/Yaht7/SN/yBAYnhl7JVVUjULOvI+1HAiYpTScJD&#10;7T3arGlluqg11dkrI48aiUqBh5qxVekoVaKcykRplqUVUp5ZSnasgCU+n9wsUaG5tWKtO0lNrsDb&#10;O4qiolaqa/vo6HsvCq9Lm2UtSCmhpbKd2xfvcHT7IQ7t2MvOjdtElFzimuNFju7Yx5FtO8hOTBOY&#10;NdJS20BXSxvdLR1aWSWV/Kvy/FQ9ucTwWFF42ZSL8iwStZmdkk16fBqxUQm4ud1k7cY1HHU+Qqw4&#10;Lc9CL+4X3Od+3k2eNfnh13yfcxnHcckXWFVcxK36qkDrHIHt13GrOEv4kC8Z7+O5LSrOs+U+14qv&#10;cSLuAGfSDop6O8vNujO4FB4isM2LjFdxOBe44FLmxA8ZzeUcvHycxaLoVuxZzqINM1kqlnXxUnMW&#10;i01tzIvmH/2VfGlQgMsRqKkYhZuC3Nc/hAZAsSzfWnP5H8PV1Gc85tQOB2Zb/gWHaWNwsB2H3TRR&#10;QObjmWP9k9hXI3avncy6pVOZN0MHe8vxLJ4zVWD4E4+DbvP1H694+b6Hl+96ef1hiNdfX/L215cM&#10;veuhvaWYN2KTXzWn87o5i1cCuXctmbxpEqg1p/C+Qx5vT+FVm9inDlEXHQI8efxDnai7Am96E87w&#10;sfoxjYEL6fAxpN3bjCaxUk0PDHgbb8m/lTjQF23H0+N6OC/VYZvFGJZMFFWqM7poXlsNIcptmZ5q&#10;wDKZlUb6LJii1N545uvqajOlK030WW+ui+cegVTMHP69ei5/L7Tmm0rQTTfQyrF/SzPhr3mmFN4x&#10;JPeOLf+reS7/3mDPcKw5ZdenkH9xCp2+pryPUT1WzRmOMuRblj5/LbDhffYcKkJnEnjVlKObJ7Bz&#10;3c+4H51Esa8qnKCahOuLPbfh9gEDrPX/zDx7XWZY6mEkKvTQmvlEnDhM/w1fWp1u0LvPndd7b9Pv&#10;dp+BuCcMZEfxsiaPoXoFuhwBWp78zQVwzXkCuCxt2OKzqDYNcnJhUaD7WBPHBwHc+4poiSixqY/p&#10;jHHhdXUCr3obGazLpSVwK7VuhjR4yLG+YyH7OJOqO/MEdHoCcnOBnFjuZ1bcP2SCwYSf2bTBhrt3&#10;tvHi+CG6998lad92wp1X4Lnbhju7lvBo7wkOzV3K1mVLOHtsL06Ou7l8dTdXXffi5+3GE29vnjx8&#10;RHRQKInBUSSFRsnFMVIAF0teZgT5mVHkZcQI5FJEeYz2MFAD6RVq5lWUU1xYHGnPk8h7kUlWZDrp&#10;4emkPk8n5VkqcY/jcTvhyr6NB8jLr6al86Wotdd0jXyiT2yoUnLDH/5GUmYJwc+SCQlLJTGtlHef&#10;/n1UyQngBodU6shrBvpfal25BlXjGtn2dfdrlUOG2rroURMYVXU0lVfTUFxOU3EFTUWV1AiEK9Vv&#10;TRXVJuqwJK2Yytwa4p+lcdnxtljtDirKuigv7SI9tZK6ml4a6wepLO+kpqaTPPktIfefUZ9fS25i&#10;LmGPQjX15uJ4nqsXr7B/6y4cDx5nz7otchwf0VbfRHVROR1NrRJt2ooJtVXLttQMrMrzU+tfkyPi&#10;qRDIjSo5gVxiOj5eAXj7+PMoyA/Pp3dI7E4nuOUZnqUPuJp5Ba+au1wtPMu10mNcLjksgDrMsdQ9&#10;HIvfSVi3P0nvYgnq9CTmZTBZX9OI+RDDTbGiN4rO45J1Bk81Fld+grM5ezkQs4OS3zK5V3WfO/W3&#10;+CG9sYwzd1yYu20BKw6sZOPh1WzcIfZVpRWITf1fIw2i1MSyaIDL/U/xReKbxFd5/vf40iiwUyG3&#10;/32gQqCThueFLayeI4rNbhz2NmOxMviZkGtz+X8at5L9eCYLbH5hnuVklk+fwupZU9i4zIrivHBa&#10;BGBNdXL1kJOttSGftuZSsQIVdHRVy1WughFRjm8kXrfk8KZVQgGvVRRdh0SnPNeZxnvZfujKEOhJ&#10;NCvVEcXHUj86og7xW1cqbfFOFLsaCtwsKHA2ImynAbGHp/AyzIzfMs34e4EVX7Ps6BSlFO9iyn67&#10;8drEgFpIrrL31UJ+1X91pb4u600mscFsCkum6gkIJ2jVbQ/Ps+CvlVv5e44aXNcXUBlpfQo+pUgk&#10;iRpLMeJdoilNjw35R/l0moINSDpnTeElA4ZCVaqIpag2M/4134TmEFPeZK7gY9ES0nxncfmgIdtW&#10;j2f1oh9x3DGB1NsmDMVYCaRVQrQhgxGGDL0wEODZcm69qLy501kz3ZppUydwctNCkvYfo32POx27&#10;3OjefIX+jVfpPu7OcEQQQ9EhvCpKZahWrJVA7p3ERzUR0agAlymqOFPgJvZU1PPHuiSxqwI6NRZX&#10;KYqu4oW2SuJd6RNGsn15LQ5gpKuewepM2h5vocVTLp6eZgK0abiu0SXEZQ29YcsoddOl2cuYgfCZ&#10;XNlljrHhz6zbPp8b944TeuIgNescSVixmYcbFvBg+yIC9mwnbv91vDc4s95uJqcOiT3Zv4GTp9Zz&#10;UUDn5X1RrNhFnnj5EBUYStzTMLGZMRRmCeAyIgVyAjuBXH5mDHmpCWJDMyiUk7IoNYcSUUuxIZGi&#10;AKPIikojSxRcZkQKGaLgkp+nkPAshQifF5zd68T1aw9o631Lq0THwHu6BXI9r75o28H3fyW/vEVs&#10;4j3c3Xy4d+8poc+SKCysp76+i84OVclDLesaoL93SOvSpRKBB5SKE8D1t43mpalerP0Ckh41qVGs&#10;koErtCVc5aLeKjMrqClopLqwSSy3gEiUm/e9UFFyjdRWD1FbM0htbb9Arofqik5K8+sFQOVU5VRT&#10;Ie+tFPXn4ezGztWb5HjdpiivmISoOE7uPcity65EBoXQ2dRCZXGZtorh9/Wov69T/T1UmklbQxup&#10;UUly/ApEGReSLcdStR50cXEhLVOOX24akRkhPCy+z5GoIxwI28/VrCvcqbjBraqLxL99REC7B/5d&#10;d7iad4yL6Ue4XeBGWP9zbtdf4ladEzdE5aV/SxEgnsMp7QiHE/eKgjvCvUYnzucf5GDCHnyaPAms&#10;9+Fo5EF+SG6q5MQdJ2xXmbFggy2rdy9g1eY5HNqzik/dFXxTg84CODWw/J8A15I3GnJlV7BTMQq5&#10;nP+Ihiz+Jvb1HwPlZAS7smHeFKbp/4mtC1UrwqVy8k7hS/kMDomSW2Gjy7YlejgYjyE28iG9vely&#10;5QijtzZIFMVNhitd6aiMpaEql/rKHDqqs+TkEZCJcnsj9ul9a7YoDrGqHfJ4d7YALp13rcm8bxLb&#10;KvGhUSmOOD7VRvKxMojeJBe+9RdSGOMm1tSU2AsWZF61Jd3ZgpJrYmEfmdP3eLRAo9YJK9mQv+Xa&#10;E3bGTCzsn1ljoMMmM102mE5ku6ijzca67LXRZ4flVK1HgaqNtkJ3IhuMdGiPWCWQs9BKIX2KE9jF&#10;m46uo00y5/X32d0vqeaMvFDKxpDkE3qMPBfFl2bMb9mm/JprxD9KpvPE0YYIz+2c3GfCkqU/MWvB&#10;L6xd+gveJ/VpC7bmXbSFqDdjhiPl+Kp8QPncwSgDraZed8hSSo+7ELLhGJutzLmyeQn5O07RtO4S&#10;XVvc6FrvQteqswK887zyC6LvwSOGk8TaV2YwWJvLcE0u7+qzBXRZfJS/6weB3Id6AV2dbGvTxK6K&#10;eq6WYy2Qe1/5grelz3mV+4iXBSG8ay+TE7aW/qoMmh9vEPttqMFsONSaSxsNmPinP5P2aAc9IbOp&#10;9dTn2Tlb5lvqYmEzkaNXnXB54MaNIzuJXrCBGOsVZKzeT86Wo8SvP0X0+pvkHAvlgO0KAf4Stst+&#10;rd88i4vX9+Hstov9h5fjc9eN5wF+YuGiKMgSe5oZ/l3BCegkCrJjyEmOJSs+mSKxgbmJGZq9jX8S&#10;TkZYIqnP4klT27AEkkMSiQuKI9I/Br+bQbiev0NhuSibkS+i4ARsLz9rSq5Htj0jnwV0nxl881ey&#10;82rx94vE++FzXJxvE+AfIWpK1JAATq166GwWxSbAGxIlp/VaFfunWgf2CuBUDLR1i6Wso0Il3qbk&#10;im0toSa7ihoBVlVRs1ZevVoUWkVpBzVVvZSLgisrE6tbNyJwG6Cmspv6qm5K5XcUppdSlV1JbZaA&#10;Tj5HlWkKCwjG+/ZdOTZZ2vKyzKQ0MmMSKc7O0xKb2xqaKMrJG1VwAjS1RvWPoVZDqBLpPR29oorF&#10;KidnayknBVkFPHroi/ej+1TWl5KQGU9KeQy3ct25mnOZk5GHCaz15XHTQ26rtaidXhx4tp91nisJ&#10;rLtNaIcPKSPxBLb64Nt5k7vNzvh03SSg9x436x151HWFG00Cu+LdPOx0wjFT/ubRO7iULfa26ykr&#10;bi3lh7jqUrY47WLZ7tksFWuwZJ0Ni5Za0VAQyz/6xKYKrP4Itz8C7qvEN4Hc7/GfFZ287/tVX1nZ&#10;/yX2taUwgsMrpuN/wop3qdN5lSK2q8wCn1OGnFgplu3pJkx++T+4fP6QXMliGKhy5F3RYr7lmfGx&#10;wIH+cl+R6yk0lKXQUyNwa87klSjF1wpwsh2pTxC4iXXtzBTApfKuMV5OzBje18bwriaad9WRvK96&#10;zruyx7zMvMPH3mJ6WjIIdNuA8yYdzq/RIcFFpTZYMPDMnPq7BrT764m1FDDlGPI5x4BafxMe7JDX&#10;LpzEsRkT2Gs1jqMOuuy3mco2cx22mitVN55V+hPYKEpvte44nBfo0+A7nQ4/S95GqSKQArkEC6ru&#10;mlDsZiDAs6TJ1wb3lWOo87Jn4KkFg2EmvIo1oe+FA11xiykLWcL+ZfrMt5vATPle+7kT2bbehKwH&#10;c3j5wlrUlymDz80ZCDNlKNxEIGfOy0hrXonlHolYQ/m5nWSvPEbdTncyd5zl4ZLlFG5xpH6lM/XL&#10;ztK0QgC3ypH2rRf48CCC3qveAl1RdIWxDFfnMlCXz8vabAGbKDoB22gI7BTkakQtC+TeVSXxtjKB&#10;t6LkXhcFy4XMi+GiKF611zDQLOq7OkNgvJF2X31affTlN9tycqUe/8f/+S+YTR1P4p1V9MVvYtcC&#10;I8YK+CxNdTjh6szZe7dZs3Qmj3fuoXq7E2UL91G+9Ch1ux6SsfIexfuec2nBXtYstufAsVUcurQO&#10;j+Cz7D2xkDNO63jgeZ60+BA56aIFaqESERJKwakQyGVFC+SiyYxLINw/mBdBz3nmHUhCcKTY0liS&#10;g2NlG0/C02hiAl8Q7f+CUK8w7lx+SEpqBZ2vfqOscYDq5iHa1ZrP71ZVhbo9/O6v1DX2ESa29/bN&#10;AG57+PM4IIrWlu9Q6+oXSKhilaq6x2hjmH4BhlJxvQKPgdZuWsUGlqcVUJujlnBVUikqrDK/gYpC&#10;tQKjk+rKHgFcJ1UVPQK5PlFuQ9RINNYL5AR6dZVdYjWbtZLsFTll1KjPyRLYqfw9gVJGQjKtjfUM&#10;dHfT3txGcmy8iIxG6iqqRBmWU1Gk8glL/lk+6Xe4/a7g1HpW1duhrLSStORMYiNiSYpJIl/sv4e7&#10;B8lpiRRW5hObHoNP9F3OxZ3kXPJJ9gZtJKD+AUlvnuGYvZfjKaomnBsbb63jSvIFbhd6kP+xkKAO&#10;b05kHmJn0jb8Bm/jVnuCyLf3COp15m7rGa7V7BfICeySt7EtcDm38i/wvDWQMylO/JDYVME2p20s&#10;3W7Pqh3TsXGYyKO7TvzPl3V8FVApYP1XuP0xvrbkj97+38BOjeGNhko3yeLf+isFPFl0JDvSFaYq&#10;BuvyOVdOVC9LHuyz4FvhIg4uGs80UUCFkUe0hfcfU6fyMWMKn/INRIHtpr/kDm8aYsSeJvNGzaS2&#10;pvO2PVMU3KhNfdWWwTt5/INY0/d1CnBRAjhRFgK4t1WRciKG8bbEn5c5D3nTU8SH10005T/mwg5D&#10;OeEmUvbIQuvNqspJqXW3akXBt3x9CSOBrSirQlP+VmrDuwxb2QdravwtyHA34eGuKVxYMont5mM0&#10;27pWfyLrp45lq9EELi+bSv3D+QRsmkxXkDmdjwVu7npU3xG4+cyg4JYVjosnsUD3R27tMKDyvg3t&#10;T1TVF2uc105midlEltlPFAUwl4XzdNGfMIaJalB+vhnZl1ZT7Dyd4iu2VN20p/XeXJruzKLy6nRq&#10;Ly2m4sRasjZtoXa/G7nrnMhbeYrSzS4krzhAwdrT1K0+T/WSE9QvPUHb6nM0b73CZ68k+q77MRgn&#10;ii4tiMGiOAbrcxkUNfdGLOd7Ads7TcGpyNAg964mTZ5L4U2FqOmyGF7lBdGfeI/hqmSG26robyin&#10;T55rD11LZ6CBhDF1/rbMMf2Fn3/5hZ9++omZZpM5utYO04lj0J84Fku9iWzaupL1uzdhPGU8801N&#10;eLJ+F2WrD1O+7iStRx+Rvt6DgtPBPDxxgTMum3Hx2c7xBys4+3ADu47M5vz5nSQl+FOcqyYYnovK&#10;CJMTL5xcifwssatZEeRnvyA7JRpv95v43hQ1IyepygN7fN+XKN8QEp4I2IJeEPMkmsiACMJ8wrl3&#10;1YewZ2kCsr+TW9aNf0gaBQKbkoouKqq7qG3op6XtJXn5ddx78JSr1+5z+9Yj7t8J1GYznz4WsGaX&#10;ana1valTFFInfXJbFczsE+XW1yrWtEWVQ+rR6siVpeRTlyfAKagVWypwU+pNoFYpaq1e7Gh1Ra/c&#10;VvltA6LchjQFV1s7TH2tGifrpElUXnZ8vta0p0asriq2WSOQU0m7FYXFAq92ulpa6WxopEPglp+R&#10;RVtTM4Wi3ppr6inNyae2vFKs9X+ATUFObZV1LSoQWJZUUiN2tr62SX5DI6kJaYSJIvZ9FEBRRREZ&#10;hRkk56fwIPIW27xW4ZRyiueittLeJOLf6MGRhJ04Zp0kbCCc5LepuIra86p8wPOeKBzTT7EjaivL&#10;g5Zyq+kSd9qcJM5zv/k8254t4NGAC3c7j7NWzqezifu5V3iFJ/WeHI4/wg+ZXY0cvrqfhWvMWbbO&#10;kj07F2hJnr+JTf2iZlObBVJaCLT+X0D3eyhlp8V/VXXarOzoxMSvHUX8vbuQt8UeDCXP5nXqJNrD&#10;zIi/aM6/Fk0j654J2+3G0xc3X0vcfZdgxK/5AppiUVRF+nwtsuJL1UHeNzzmbYMArEmUQkM479sT&#10;eduZIeBTEw8JvK9Xyk2ApkXUaFRJVIbzWiA3lOfLm8EKPn4UeZ/5gFMrdfE8asaHglm8TdXX+s++&#10;zxCwFSjQGWjLpj6q5VMZqnSRIV/FQv6twIS/l5ryb2WWfMsVNRVrSZyLAS6LJxN8ypSAI2bc3DRF&#10;VOgyGr1suTH3F/oibSm4rU/yeTNSr1pzYNZEttiOZ9dcHRzXmbPDfjxnV+kQetKIoGMmLJ82kbH/&#10;7S/MtNPljJsD1vL8pDHj0JkwjvE//QlHGzv8rezwNrOU7TQCJHwEBl76RkRYzSHOajnRlsuo3nGR&#10;xmP3SVl4kJzlJ8hbc4YygV2ZqLeyFaepXe9E/aZL9B73YsTFj+artxkQKAxmPKEnJYABUWQva7IY&#10;Ecv5uiaDt7VZcgFRIcCTeCMq7U21gK5SLj5lov6yAulN9eFlQx79LQpypXQVRFL2UI7FQwNRyibE&#10;XLFg0p9+Zuy4MUzRVcv0xvPnf/kXdMYK4PR1sTXTxcZCDzPDKUz86c+M+fHPLDEx5M7itQSs20rI&#10;wcPc3rWd2xeOcO7aVrZdmcdyRws2XLXloMciNuy2JSryISWiRnMFbrkZYaLgJJRdVXCTUJMPecrC&#10;psfh5niOyMCnZMQlazOJqdGJBNzy1urPKcipiPAPx+/6I7xuPaap8z2peQ3cfviCrKIOKuqHSUgp&#10;o1xUU01VD/Ex+bhdeYDzuZucO+PG2ZOXcb1wm9vXvAgRyJWU1GqJt309Qwz0jkioFn8DWlWSvvbR&#10;DlkDHf00qlpx2eXUlTRTU9omsBGIVotaE7jViVJrqBvSAFdXPUCDqLem+pc01g3TKICrl9/SUNam&#10;9ZZNC0umTFUqySsXFVdEfmwqJZl5AitVRaRJLGkDXd8h11hZI/a2WpRuNs21dRrk6iurtZJKv4/H&#10;qSY1qrdDS30z5aUV9PcN09LcQUuLSoQWCAq0g58+587DBxTUFJOYl0JGSQ6p5alcjnXmcNgBrqVe&#10;Ie1tEicS9nIi/Qh7XuzhQso5IgZCiRqRC0rvCy7lurJFLo57ordwNG0PZwqPcKXlJDtSl3O38Sy7&#10;XizGTZRcQL8T57L3417mQnj7I1KHnnAk6QA/ZHU2s+3EehzmTGTzGnsacqP4t75ysZtqZUOONuHw&#10;VUJTaU2jAPsdav9J4X0H2+9q7j8pOm2MTt1Wqk4+V6D5W1ux3A/jTe4u+mMtqHw0lXdJoqBizQV6&#10;0/mcIkovUp8vaaqqrxFfBSjfiuR2vi5v0q15nX+SVwLKV6U3eVV2V06wQD60xvKmKY53DdGiLsIF&#10;as94UxUqESEhaq4yWqxUOCOF/gwXBPB6qJrP71upf3GWe5snkOJuLvbZmg95AjWVZJtuIkrSkE9p&#10;xnxIHi3++UHAq0q/q4mDr9r6URM+pOtr4PurAPG3Umve5djwjwr5nHxrRnIt+EeNJRWuJmSf1+Nt&#10;mhVRLnoEHDfm9JJx7Jmrx9aZYncXiRLcpMflbaacWWfMybUmHFxlpdm4sT/9zIxZumw8bsbEqT8x&#10;ftxYJo4fz89jfmGJrh7+9gt5aj2Xp5azeGI9Ax8TS4Isp/PceibBhnKim80mc+EuWk95k7XmHKnL&#10;TpAh26YTXhRtcaZkyzlqdl+hca87g5d8aT55hfYAH5pjfWmN92VAINed5ENffrhY11QNdG8FeG/F&#10;vnyFKz8AADchSURBVL6tzZHbObxWY6RVArmKZLmIxNKf6kdfbijDTWX0N1Ux0lpD9jNvzi4zIP/2&#10;AnqeLebiNjN+/NOfmDRxHPqTxzFB4DZ5wiR0J43DzGAKFgaTMZ48Hp2f/sJq2S+3TYewN9DV8iYd&#10;z25i/9G5rNxixKKdJiw5bMnSE9YsOWnNamd7tp+fwx2v07S1lpKZ/kzg9lxApiAX/h10f4RcFIXZ&#10;caLOrhDuF0RyZBxpArjsxExSXiTid9uHUO9n8lw4zx6GcEdAFRaWQlP/J67fe05kfDnp+a1yMkeS&#10;kVNPU8trSoraiAzP5NmTRKLCM0iMzeXqxTu4nHMn2F8tAaumT/VO6FOVdlW/BFVWabSckWrY3N+p&#10;YNfPQOcQLTViR0tbRaUpkPVRpxRawysaG1/T1PDy+5hbn8BthGa53yjQqxNFqXXrl/dVyXelhCUK&#10;1LJozK8Ui1pAaUomlbkFYlEFaqLY1JhbR2MT3QK7rsZmuppaR8uiV1Rq1UZqS8oFdvWi5ETFidL8&#10;3aoqyCnolRSV0i5ga25so7lJFRpV4409BD15hnegLznlOcTnJIjqLSCjNA+X8EscjjxMbF8UT1sf&#10;cT73gJYHd7/Bk3MJZ7hdeZ2gLn/8mx5zOvEiZzPOcK/BjRtVzhxK3YtbiwvXmhzx6r7AvdYThL25&#10;zgMBXlD3bY4lbiem14/kAV92Rq7nh7S2OvaIXV202FD+mOf496FaAZGC0ugM6ejtUduqIPdPgH2H&#10;2B+h9sf4HXB/jFHYyedqY3VqXWQev7bl8r7cjc6ImYxET9Vg8k7s4kCoACFWIJJiytv4USWlaqUp&#10;mAzGWdOTuEkAcpk3xTfEft7iZbGnQO0JH+sieV8TxvvKUIGaQK4ilNcCtlcVkbwqVyGQy/NjpCiY&#10;94M1vGxOpTV4PWUCuLYgE34tMeRDjoGAy4TXcYa8jDLg9QsTXkUZ8lZV4I0z54OqTRevoGfA+zR5&#10;vfy2T6rMkdhZVW78S5b89jg93uXr8a+t8rw8V+isz+toO3pjpuOxYwr3Dxpw74AZLtusWClqbes8&#10;ffavMuDQOiPWLdDDXH8848b+zLjxYxgz5ifs5k5l/rqp/DLmZ4HcLxLjmCTPLRw/gauG0wiZuYLg&#10;aQt5bD8bv1kOBCyYhZ+DLQ+nmvDcTGBnsYDKva6U7b1O4vLTJK8+Q+k+NypOXqXQ5SIVzm7UnXKj&#10;WU7geo8b5DxwIeb6ESpCb9Gf/oQBgVZnsg+9+WEMVaTwSkFNrOvrmmxeqajK4lVlBi/Lk3iVH0Fv&#10;yiMGy5IYaBKb2ljGy3aB3HNfjH/+C/MsBexitc10xmAwZQJm+pPRm/gLY3/5kSmi5vR15LGpk7ES&#10;NacKM4z/8U/c33aSmrMBbDGz4oQA7ojbGpbuMmHZVgNWbDdm6U4zFuwWNyKwWyGK/MTVdZSUJgsY&#10;cshKDxGQiVUVuCmrqoEuazTyv28LMqOJffaECD+VU/ec+NBoEsPjyBTLFR8eg5f7fZ48CMLvToAo&#10;vuukZ5WTkFHD9dth+Aanc+12CKnZooBaX1NdN0ClQKemblBApKrtvuTO7UCOHnTi7s1HpKUWMjDw&#10;VqvT1tMzQq+ouH6VW6f6KKjmMSp6X4oyeq2tJS0TBVdZ1Ut94yuxwQKx5jcCt1c0iSVtEmtaW95L&#10;Q2W/QGmQhqp+ud1NTUkLNUWNVOdWkR6VQnp0MuViTUuSsyUy6axvoqejk3ZV9FJud4oaU3BT/R+6&#10;BHZdDXJb4KVUmqrqW1lcTktt4z8tqorfx+ZUj4ec7FwaG1o0Jfc76Npaunj2LJRYNd5ZnEl0WjTJ&#10;6YkU1pZxI/4+D6u9xK6GcLfKHb92d8L77hHa84QbJfe4Ve+FU6EjB17s4GK+B0eTTuHbeZuVXnas&#10;DljMubzjbI1dy+miA/gPuuPZ7sjVihPEvg7lpii55x0PiBl8wKXik/yQ3N7ASbcT7Nw8m1cCp986&#10;C0fVlgKbpr7+I/4JMXX7D8D738UfX//7+0chpyYkvoNTU4u5/LW1kK+1gbxMW8Mb1WwlSp/hZ2rp&#10;kqikBBNtEfcHUXmqKcuHDD2Gk5eKlTrGSM5VXua5M5LvKsrsBsNFD0XVBfGuIoS35U95XR7M67Jn&#10;ArYwiQhGyiIZLgljMNefkVIBYXcxXdn3BW6LafW2oC9UVb+w5FOWJe+TDLR+Ca8jjBgJNWHomTH9&#10;T+X5J6a8ksc+KDUncNOq7gp4P2bqy/tUdzBjhsPltS+m8FuNEX9v1KM7dAr198z5UryV+0d0OL1C&#10;l9sHrbm235p1M0eXWi2y1cXeYhJ6cuL/9POPArNxjJ04gfHjZSuQmz7PEDO7Cfzyyy+ME8j9IoDT&#10;lce3TNHnpsV0vK3nED5vFd6zZ3B3pSV+O2x5tMqC2+aG3NUxJXDaIjI2nSZ++REyN5wnd7MTxdsv&#10;UnzqCll3zpF/9wKVF9ypu3KHuGsnifA4QnNyAD2ZIXQLJHoyntKT5k97kq8otAiGK9J4KaB7Jaru&#10;93itHiuNYygrmJ70xwyJwuurL6a3qYSR9iqKYp8I2Cbw41/+wtiffxbATcbUcBKWEgusrFhoaY2+&#10;7NdU2S9L/QlY6U1E58cfmWZljO+mY2QvO8fjldvFKp5k9RErlu82Y+lGI5av02fRWj2WbhN7v0Of&#10;zYeteJH4QNRMNkVqUiEjlNxMAdwfxuSUZVWKLl8ez5MoznlBXPhjvG6LgvB9SOSTYKKehBH3PIaU&#10;6CTCA4O57nSN+1fv4Xr2JqlZ1Vy5/ZQbd8O4fP0xWQWtdPd+pVzNYJZ1UC3WsbJawNP8koiwNI4c&#10;cObcyWui5G5QVFzHyOvPqMYwqpyR6rfaP/yB3qH3WoJwr6oEMiTbkc/0v/0rVfUCL6XaWj7Q1Ppe&#10;QPKWptoBGqt7qBfrWl/aSVNlD43l3WJNO6ktbqa2sJ7q/Gqy4zLJTRBFGh5LUUoGtUUl2rhbZ0ub&#10;VhOuU2D2O+R6mlTVYNmPxhYBXYs26aGSfRtq6snPztd6NSioqcRfDW4COZUI3NPZQ5nY1bKyKlHO&#10;ouYEcI3yvtraJkIFcmFRYWQW5fIk/BmBIUEUVJcRWhJFeGcIZzNVbpwzPk1XiHrth2P2Gc4XX8e7&#10;LYjrtW6czjrAzRpPDqecwL3CRYDoqHXY3xu2Bpey4+xP3MyBlB2cytvPgbhN3K25hluZMxH9gbwY&#10;9sOnw4MfUtqbuHTzPMnBHvzPwSqBT7pYz0yBT/Y/4fR7/BFi/2/xv3vdHz/jd9Bp9rVBvkMllQrs&#10;vrYI7FoS+VB0juFoe4HcFK0Dleqy9SnWTNSTKpdkyLtUE/plx7qSjtGfcpSRTIFdlhODWRcZzrvN&#10;cOEjgV0Ar0oe87LkqZx0IQI0sU0Ct6HiCAYLQ+nLFrtaFcNLUZK9GbdpkStDW6AJ3cFW+G+fTPIV&#10;S3rCbRh5MY3hCLGcYZYMhprRG2RG40PVJ9aaXwvNeJOmescK8MTOfs4wk9caa9n6XU+m8rVUrGvN&#10;VP5aNYehF3MZTtiM/xlrzm/S4dRafXYvNWTNzKnMtZrEkpkGWoNnQ90JjB07TiA2VuAmam38WCaM&#10;k8cEalYz9Jg0Zaw8L8pOPS+POejocszQgvvWs3lgPQtPu5l4LJ6G3z5z/A8Y4rPdBFerqdzVn0bS&#10;ij3k73ImZcNJIpccIHfTGYo3naf89DXSrp8m7eJJai/eIs/VFbeDS8kMukJTQiAtiY9pTwuhI+MZ&#10;XRlP6ErxpSPZj4HieF6KentdlSkKLpORinSGyxIZKYikR57vyw1joK6A3rpC+hqKGWkqJcbnBkaT&#10;xsg+/CJ2WyzqVB3MjCdhojuO51duk3LpHisNjNjtMBN7sa8b7Wdxe/95Fptacd5+MSkLDxOxfh/O&#10;F7awfL8py7absWyDKUtW6bNw+RSWrTdg2Vpd7nuJ6qtMp7Yil+KCBLIzQwVmyq6OWlYNctr2P6Iw&#10;J5zUBIHWTWeu37nE7Ttu+Ho9ICQwiKiQCGJDY3hw6wGnD57C1eUGydmV3PQOESX3iMDHETwLjsbl&#10;ggdeD0IpV2NmasC/cUSA1sp5Rw+uu/oSFBDNtasPaGgRO/ryI30CtVGgvadbwe3VZ/peqVnZb/S9&#10;+Rv9H/6Nnrf/Rl3LG9raP9Dc8k6zws31AzRUdGhqTQGtoaxVANcmsGuhXlRfXVG9WNQKrZt/XXG1&#10;VikkKyaR5ooaultaaNcsaos2sdAuNlVZ1U5RYZ0CNlXJt1NA1y63VVpIfmYumSp/MKeAboHZ75D7&#10;XcUpyKlqwQ0CyrzcIjrEojY2yO8RIFZW1hH+PAx/v0c8e/4Mn0c++Ab4kpKXxrP8EBIHwrlU5MSx&#10;1N1EvPThcd8NHna44yEq7nr5Q3nOlfDXAYT0PeVcviP7YnfjlHWYM2kHOBKxCbfiY+wIXIy9qxXO&#10;+WfZE7GVo4n7uFbmxJ2qqzjnHuZU1m5+eFKYJXIyhM/t+fzanCE2VIVA5/sqBpXs+1/h9Udo/f8T&#10;f3y/2mpqTq2gUPHdvo6upsji13a5XxMgYFghCs6QT3EGfI4VeyjW9VOq6t1qQ/uLVWJXF/Euz54v&#10;pcsZyTjKQIoL/aq7VN5DBvIeMZTvK5ZUPkelMhQ+Z6jgOQOFouLyQ+nNDGCwKo6R5ny6Mz2p9Z1P&#10;1zNLaj1NeLTdAMcFk3ES63hu9VS8D5oR4mhD+OWZhDlbEHBQR+7r0xg2k7eptrxPMacv1oby+2a0&#10;PTKjyUesbqYJf6sSe5o/A4+9xtw7tQjXfXYcXKaDi9iqfSsNmWUldsxE1IrJJEwNJqJKRo35ZbwA&#10;bYJATkAnikaDnUBvos5YzKz1BA6jg/TjBHTzdfU5a2mPp+Uc/C3nEzRzJY9mL8V9kQWBh1QY4bPL&#10;iktWuniY2OBqas8jhxXkbD1LysYzpG04Sp6ArujQBRKPHSL7hDOJR06KwlzFtYPzyPG/RnWUD3Vx&#10;/rSkBNOe/oyenDD6s57SluRNpyi7IbGjo3BLkwtJshzrWLnYhNCZ4KNBsLc6ly4BYE91Nu05ETjt&#10;WsnPf/mTwFvt5y/o6oxjwRxr7E2mEnrMmbT9jjzesIOcoxfwXLSGF/vkb3ong+fbL3HacDbP7DYR&#10;tec4bp4nWLjFkIVrjVgsx3LVWjMWrpjCnEXj2H9wPrk5z6koTqE0P43qymwy04IFaqHfIfcfoPsP&#10;+yrbrDCy0kK54eHERY9zXJYLv+v1C9y4cZmH9+4QIDY24MlTzru4cOTEcaLTk3Fyu8QFl7M89r7P&#10;jctXOH3iEtEx+TQ0vaJGIKe2kVG5hEdkU9cwxD2vMA4dvUpFXZ+2nrVHlRkfFrCpVJPXv4lq+7sW&#10;g+//jYFP/4PhX/8fGrs/Ulk/JArutVjfQQFcn6i3Firza6jIraamoI4mgVtDcZNWo65K1FtVQSWl&#10;2UXUlVfTVtsskEvS7KcCmxpXU1BT6SGtEi11DVoo2LXLa5RyaxPgqSVaqotYamwiyTFJohoFjGI/&#10;VaNoNQanUkYU5DTr2i5Qr6rV1qcqJVcv9rZevquiopro6BhCQoJ5EhQkkA/kcaA/TyNCKO8ppvB9&#10;Kl5Nt8WqepH6LYqgujOEtl3iZsllTqRc5FqlJycyjvCgyVNrPL328WLcKy+w7OYC1t1awNmEHex8&#10;sowdoWs4lLhTAHeAgy8OcTJlP45Z+zmRug+XIrGr4SLnh1rz+a1NTSKk8aUlQ0KtT1XqSoAjCkuN&#10;v/0OuP8KrN+3/7/iv77un4ru+6zraKSP/ob2LH5rieVz4Slei2p6F6MvIfYw0YyBFwKVuGmilEz5&#10;tcKIrvjZdMceYTDxFH3xOxnM2MO7ooN8LNnFx8KdvMy9IdB7rsGtP19O0lxlvwR+1UkMiZpsT/ei&#10;PmAjzX7TKXI1Ivy0Oa5bzbEY8y/YTh3HviUmLDAfy1zTCWyaNQmPA5YcW2PM9vm6BJ2zxvOAAUeW&#10;TOLSWh06giwYfGHA1xIT/lo5B58zpiyw+IXpJmMwm/IzZmLB1NpRnfE/M2bML99DwDX2JwHaT0ya&#10;oNTbj/w85i9iS8Wy/vwX/vLT/6UpOD19XXmtUkFj0RVIrFENtm0cuOuwFB/bpQTaLiNgxkpcZ1lx&#10;b7sVdwWmHqssuWg0FddJJlyeYs1dgWH88n1kbD5D1rbTAjwncvc7kyHgKJOT7/n+fZyUfT+x3ZC4&#10;uycpe3af8khvmtOe0Zz6lPKwu5QFu9Ga+JD2FFFrotqGS+U4liRqgBvIC6NHHu9Us7EVGXQLANtL&#10;4gRwzygMvMyKGRb8RayqmmiwEIVpaTUFC5OJ7Fk8hwQnZ1GR18hzu0aKqKXknSco2C12eoeH2Orr&#10;JK9zJNhqHcHrdxP49AaL1hsxd8lU5i2cyrLlxsyaN07r5hbx3FPUW5wokCgKs+KoE8hlpYSQm/Zc&#10;C23y4Q9qTgEuN0OeU7Y1O5xbns6cv3kW5xtncXI/w9lrZzh24TinXJ244n2Ti/cvc8b9JGevO3Lt&#10;vhvR8VEM9bYx0tdFXl4ldQK28tohqlSeWv0IFWJb27s/kZxZwxlnLzy9oymo6GZIQNb9+ld63vxG&#10;n1jSvo//g/5P/4s+CQW4/k//xvDX/0ll04Cou18ZVqWYlJ3tHha49NAh0d7UTXN1q1jTGkrSC8lP&#10;zqEiv4wBtai/qIIWgVZtcQUladn0trTTVFNHc129RAOtYkFbBXgtapF9rZpRFcBJaMu0vsdgdz/R&#10;zyJJjU/TGuu0CPi6BGodzR0COVF8ArSW+haqSlRdvSwyk9JFxTVrgFPtB4uKS0TlPhEF94jQ56E8&#10;eRzE82fPeSzQyxMeFH9M4UmHJ1EvQ/CsvsoLUXFBdefxb3DnQZ0PNyu9WOg7j9tNbni1XOdq8QmO&#10;pu5gnfdKlrvPwiX7MGsfzeFcyh4u5R7kVOp+sau3uZh7irNZ+7hSdp7jana1t6mQL21qYiH9u4ob&#10;VXJfBHBqIbaC3H+dOf3j7f8Kr9/v/4ct/c/xx9cqy/pfIfelKZVfm5LkN2Tya5uoyWpf3qav1GqP&#10;vYs11OzhtyJTfisyZCTRkPZQK16mLuFd9nw+5JvxrdyMX8tM+JQzhVfxOqLwDop1eq7ZJ7XtznxK&#10;V1ogQzUpDMr3N6fcozboANV+ayi9O5+sm8uJvLiUPQuN0PvlLziY6zHPbqpsJzPdeDx719hhqjcG&#10;A50J7F1hyb7lBqyyncR9UXwj0VZ8zTGnO2EO7gfMmW02FhuBo5m+WDPdMRrEJk4cy2QBnb7RL1gI&#10;AGfYi5pZOJHlAsm1mwxYsdmMRVutWbjNgWX7VrD99C6sZ1mKyvtZFNx3lSegs9CZzHIrS+bp6LFP&#10;zwIvqwX426/lmpUDl+bacWWRHRdtLHEVO/vQdCZBdmt4ZL8Gv7nriFi9j5g1+8kWwCXsOkKqRM6u&#10;vSQf28vV/Q4c265HqPs+cgNvkv/0JjF3TxBxbS9p905Q+vQaLfH3aRfQdWcGC9zitIThgbwIerOC&#10;aI+9q9Wk6xUF114QRUdOMKXBrjhtmseYn/4sCm4cenqTsJtuKPuuj+HkH3HdsZNMd2fi3baS6Lab&#10;lGtnebF5PwlLD5K58iyZi4+RuuAAkdby+xeuxs/3Mqs2W2LnMI75CwxYssgAW9ufOHNmMyV5cQKt&#10;SCqL0ynOTqJeQS45WAAX+h1y/6Hm/gi5PFFyhQXR3PG+xkGXYxx1PcUhiQPujpzwvMpF/7s4PrjG&#10;YbcjXPS6SEZpGbkVzVTVqwTaRt6P9NDa3EphaTslVQPUNL2mvvUdtc1vae3+wv1H8QRH5tPW9xvZ&#10;ZaJ2RKENfPqfYkn/nQENcP9DQPfv9Er0f/wHAx/+ld6Rr5RXtvPyjdjX3lf0dA1oqyJ62/u0daL9&#10;39e69nb2C8S66GvuZKS3n9yUVF6EyP+6KK2itBwi/ILIS07T7KpSdGq8TUWngKhDqTdRZe0CrdY6&#10;Ncs6allVqDSW/NRcrQVjl4CzXeDW0SCwrGyktrSWysIKirOKKEzP19ap5iZniXKuo0E+u05Amp2T&#10;R1h4JFkFeQSHheIf4C+q7hlBT58QURTJs9aHxL705W61E7tDFhLYcJGIvlvcKjyNY8JRgrvCuFLp&#10;iGfbZdyrT+HV5sLhxA3sid3EsaTtOOUdYvOTJXjXXOVOyVlcC88ILD24Ktb1Qs4RHjbfYFvQJn74&#10;1lEgEFNgUysTRuObCgU5sasqvopl/R1Mf4TbfwXcV5Vi8s+Q+79PXCiYaZAbBdt/vF6gpz5fAPdV&#10;VTFRxTi1SOVbY4q8T8DbmiOqLk6s6WHeJFlrfUS/5hvwJVOgJ8BTLffUrOu3oin8Vm7C2ywL+iIN&#10;6Qs3oz96GYNpN+nJfkZvdjDd2SECuCC60gMZrEmjtzaDhngPaoOPUff0AJX+e8i5t4Mk9w34n13C&#10;bNOJ/PiXn5kgFlGNhU3WGY/+1AmiqH7S7ptMnSRWayKGE37k2HpbOmK3kflgFltmT0T3x/+uJbQa&#10;6P6EmcEYrM3HMcNmAnMdJrJwwSSWr57I+q2T2HVIjz0nTdnjZMPeS3PY5baanR672OV5kiN+1zju&#10;eRE9Uz1RdWrCYbwWv8h3T9XTYZq5MTqi9rbqmeFqMRd3q0W4GM3iuoP84Vet57b1TNyMbLhqaCtW&#10;dj0+C7axy9iaOys34b9+J/fWrefCHDOyXOYxFLSYMg9bXLfpc+P4Aq4eWsbJDQ54O64m/NJmqp5e&#10;pD3ek66UR7TFP6A+6gbtauwtJ5x+saJ9ArauJB+ao27RU/CCtoIY2tICqI2+LYp2NYusdbXZ4EmT&#10;JjJhwjh0J/2MsdjwOVbGhIsFTLm4mwgnM8LPWZF4+SAljjcp3H6NxIWHiZm9i0ixqsHG83i8YjVB&#10;Xpc5f3Un8wVuc+eKTZ2tw8LFxiTGBZKXohRaFPVVBdSW5VKQqRJ9FeSefQfdKOxGQ1lYua9STDKf&#10;U5AfRUDkI47fduOQxxWO33PnQtB9zj/25JD7ObY57mfDka04ul+lun2AVtVZvq+Xoe4GXva38HKw&#10;j+ysCgrLeqhteiMAfCnbt6LsXgrgCmjs+Upd12dyRMmVN79i+Mv/h6HP/w99Arq+D/+g7/2/iqoT&#10;y/rmbwy//zttna+oKGtkSPVb6BSoCeR6FeQk+gRsPe292nIwbUmYxMueQVGvOQR5+2rjagpytUWV&#10;JAaHkxEeS5bYztyENAqSMkT55VKeVSD2tlTsbbkowkZ5j0ryHZ1Q6FTJyG09BPs+oU6ea6prGQVZ&#10;UhZ5STmUZhZTnl1KqaoEnFWi3c8TJVmpigg0t2i9VQuLiymrrSG/sgz/J48JCnpKSHAoT58GEVMe&#10;RZwouKgRHzzrHfGoOopfzXkuJmzDOX4L1zOPEt79hJt1coEpP8y99rNcLt6Dall4Nv8oZ/L34dfr&#10;gWv+Ka7nipW9M5dbldc5l3YGR1Fvfo1XeVjjzLLbC/jhU7MqfKkAkzlqUSW+iV391iJQkhiFnIKR&#10;QOl/A7v/AJZ6Xt6jvXZ0O3pbwPaH+6NVTEbj93E/LRrlN3yPXxvTBHJp2lZVIFZjdb+1pfNbnS+f&#10;ijfxKdOUzykGfE411nLYPmUI5PKMGYixpzl4LS1PxH4+WUNvwgV6MgLpFMXRlRFMZ/rowHlnhr9Y&#10;1Rw6KxOoi7lOY/h5GkLPUBl4hHyvPaR4bOHZ+eUcWGLGeLGO48aPY/yECXJiTmbqpAmMF+hNVKEm&#10;Byb8JBD8GSOB2TwbXeyMxmNjOJbZVpOZazuZhbMmskygtmLRBFYvlVg+gXVrx7Fxyzi27NVh5xkr&#10;NjvPZtPV1Wy/sVcAd5p9d69w5KEHB++7s935GDp6k/n5FwXWsQI5peZU6XdRgsZTmWmmxwYrC9Ya&#10;m7DHfBpOJjNxnTaPOwK5S6Z2+M1YhqNs10zRZ6mBCVNFEVpNnsQCI322TdMh3cOC33Km8ataJyvH&#10;tSXYDO+jdqy0n8KCaT8TfHWjHJf9NKjeljF7aY8+JzC/Re1zVxoirtOTHiTHWC4gyY9oDvegOeYe&#10;XaLqWlIDaYq5Q9rDkzw6v5b7lzbJMbDgp7/8XxhNHs9cC11MJ4qFl/14eHgfsee28eKizf+3s/N8&#10;iypd0/18njO72xwbJamYQ4uhzaHVRkmCklRUQBFBSQooYsJMzjlDkXPOIDmYY7etrd177w/zaf6C&#10;3zzvKmntueacmet8uK931VqrigKtX933mx4SPBeRc8aOVrcwGvYHULDJidiFO4g03kykgPz2/p1c&#10;DzrGjdseHD+1hxWrprFkyWQuBB6jXlxcWW4CtaVZ9LTXUKVLkwgVQ4VOKZaKovi/SA88OdbFieRY&#10;4mpiQQJet6/i8yCcsNQYvG8FYevpiOVxW2xP2rPfxYqQO7fpHn3JoJrPNj7Ey/E+Xj4Z4Ne3T7WC&#10;OFU1g7T3vKGl66U4urc0d72mTWDXOfCejsF3dAz8TE3rGLrahww8/cjr3/+Dp78I3N5IdJVoqsVT&#10;ibFd3WrSbz/Pn7zm2fgLbaLwBOSUxgRCY31j4rgEehIdsxNSKUwXZz32SCLlIIMSJR/1j9BQUkFB&#10;XKq+TGFRBdW5xZSnF1CWlifKR5ecTVFqNiXZhbQ3tDIqz1GDCw/bHxJ7Xz474uLKCsupFVentlBS&#10;UGutaNYg1yCQU4DT4rLa/qmxRSJ7H/XNTVQ11lPT0Yyurorb9+8REx1PfFwSseLk8uSzl/E2jnvj&#10;wdwdDyT2SQj+FS4cerCZE9E7udvgRdLIXR48uYddzj6u9EuMfeqHU+5ejpXZcbbdnYCm09xpvSRO&#10;7joHbu3l9uAD7jy8x+H7u4gb9eV8ub3Wv/cvahPM35X+hJweOgpynz6D7msY6efNfQU2TQI7gdlv&#10;/aV/So3QKleoWv3ecxJHlT5f01//cv6TWuP6Wer9fOoR+IqT++Oz1Kjvp/4S/jmQx28t3rzKWsr7&#10;7Dl8yp+nbRipilcPRZowGv8948kbGU1cynjmFp4VHuep7gKPdbcYKbovMUva0miBXBV9lfF0ZwTS&#10;mxZIZ9J52mM9qb0l0Sj0EIk+u/Hctxij2d9qo5kKdN/NmMGCObMELtNZZz6LTZtmi2Zom39uXD8V&#10;c/OpbDKfxrYN09i6QSLopqkCtSns2z2NA/umY2kxjf0HJnPQeQ4HT5jyk8cSfvRaz26fPVhdPsaR&#10;20EcvXkFl7BQrP29WX/Mih+cdjFn/nSmq6Vc06cwSUA3SZzcZAGrqli2YP5MTEULDGZgvmA+NsuX&#10;cXajOQFWP7Jv5hwuLF3Prc17OWBqIvH7b3w3eQpmcyexbv63pHgv5N+rV/EpV5X/028a8M8KM4GN&#10;MSvn/xtblk8n5tz3PM7+nrfFC0TGvC6Sv2u2Lf2pgbREejGYLe4u/y4D4uDao8/Tn3uboeJIerOu&#10;0hTjS8IFW0LctxDqvZuQcxbsMjfAYtVcHAX8YQ6LcN86g0tWP1EVfJkCf1ey/Vwo8fGm0s6biu2u&#10;5K07RMTiHdxdsJnbZuu4abGd68EunAuw4pSvFSvXzGbr5kWUFyVQkhMv8SmbrsZyKosy5HEcpQUK&#10;cFECtRhxdAKz/wI6pfLPKpMYW1iSzLlQHw55OODg4YiNqy12J2xxdDuMo8dhbAR2Eelp9Ay9YGRY&#10;xUNxcI+HePN0lJ9fPuLFk0dUVXTQ2vmStp7XtIo6+t/RM/iBnoEPdEl87ep9Tb+ArqlZwJRbS2vb&#10;GEPDr3j55g9UnYVnrz/x9MV7Ojv6tb63pwI4NTn40eAjxuXxeP+YvlXXBp9ou/JWFxQTcT1cwCbR&#10;cmBI62Mblgiqj599NFXWiqNLpVlA1V5WrxW8bimu00oYdlY00lpeL69RLqDTaY5N1WZVlcpqKur1&#10;BX6Ka+SeJg1wSs0iBTYNcAK6elXPQVelTSXpfPiQ0opyispKqOtspaS+mvC7d4iOiiMhIUlgF0N8&#10;aTLh/Te4NHgejwYnwh+el/gaSvrYLaIa/LhWepJbzYFk/prBMbVmNXs/IQOnRZ54txzjdMNR3Eqd&#10;cc904mqr/N/5mMW9J7dwyLBm15WVRI/44lMjkGv2lLjaK65NW0SvIqOA7DO4fu9XUqBTcNM7PD20&#10;VKtWQHxxZ3qH9hWwtPj5V/3+WX851kZW5fX/lDr3BXZ/brGuoCetcnfq+B/ynn7vuCMfun38km2q&#10;FUR5Fjdf2zr7XZ6+UMrHCnF65Yb8VmnIr1UreFvuwHjRBYla1xmpiOdJRwldeeH0ZATRnR5CZ/IF&#10;2uLOU3/HnYJLDsT57OOs5XIWzVNgEagIZEznTmepRNRFhrPYvm0e23dNZsfeqWwTbd0t7fZJ7Nj+&#10;DZsFbNt3TGHPvikCtWnY2s/Ezmk2B53mcvC4scSeFVj6bMXyoh32oadxuSrxKCyYQyEXsPTzZucp&#10;V8wd97HGcTMbj/7Ass0L+G72FOYLyAwNZjFHIrPBzMl8pyqXzZjCrOmTmKX6+yb9G3PFGVmbGxN+&#10;ci1XDs7h1oFFXNq2miNrV2E6+W98bzyFHeIyb58wFge3nN+zjfgtS+20oqbpyHHBPLoil7DHbBI+&#10;lnMYy1zOb2WmvJG/68+FBrwvnsfzPDNxvi40P/CkK8FPnHAwHVHeNN7zpK/gPg8Feq2JFym47kqA&#10;y/e4HV5OsPcerl20JNhzJ84bp2m7IusCFlPgZ0rW2d3UnA+l5HgQrUGR1Ppe58rG3cRt3s+DTdYc&#10;mbuMm8t3cWPBWq7t3MKVgCP4BdniLdpzYDUXA92oK89ClxFDY3kO7fWlohJKcxKpVzuMiFtTsCsr&#10;iNNANyH9YwGcqFQgp1RZlobn2aPYulhi63pQAHcYu5OHRHYCPkcOnXImo7SMhwOPJD4Oi4sTyD0Z&#10;4vWzMV4/H+fD22e01LfLh/whjeLkWrtf0z3wqwDuHd29byTGPdXWk3a3P9Xmuqn1p5WlrdTXdjHY&#10;/4zenjFGhp4zNvSM1oYOcW9fYqqC2qjE0jENcnJf7yCNFXXUSfQsFCdWK45NFY/WBg60qSDi5gRw&#10;D9VKBYmhXY1tZMck01pSQ4tyYAKmBnF3LVptBoGewK5FHFq9ro7eNnGBAtfe7iFUsZ6WymZaRQpw&#10;LeLglCaiqoJcXXG11n+nObmebnJzs8kvKqC5u5OK5npxcuLK7keQmJAssTWKmIJEbvbcJWwkBMcS&#10;G47prAlr8+ZYkhVRLcGk9FwjYTiSwk86LvdcZsu9DZyrdcW7xhHvqiNYp+7GrdyRI+m2XGlVU09u&#10;kP5HLKF9XrjmWnB/0A//KnvudSrIaWBTIFNSrk0vBTi9BDyfwTaxBlWLtBrU/irtNTRQ/W+l7p+Q&#10;/FztnALcl3s+9gjoxNV9VBG2p+iz9H11/+zL41NjAC9SxWlkGGjz6H4rU3UP5mlFlj+WzeNd8Xc8&#10;z13NcKoVQ1k+9KdfY6QqmZH6LDpSg+jLCBEnd4mupCDaYs9Td+8UeZcciZKI5XVgGYvnT9X636YJ&#10;SJYI4FSlrWnffMOyZd/xo7URWyxns+PgXDmei4WVAfsFDHsOzGK//XfYOxlif9QU+5NLsPVYyX73&#10;dVie3YdlgLPE0rM4hgXhGHqJQ8HBWPh48sNxO1Y77GKl/WbWu2zF/PB6NrqYY/7TMmbP/BaDGZO1&#10;heqmBpPZsHAKW5ZOY63pJFabTNfq0y4zmcK6xTM5bzmLwcTFfNIt5dfcxRQHmOKyejLhLobiUk0k&#10;Es6SaL+MT3kS9cXBfchWUseqgtZ8nqcuJN5tNqNpK+QLw4hXauVHtuoDlesFhrwtMKIzcgeN4Sdo&#10;vudO053j1IbZ0xR5RgB3h26JrOV3PAg4vAr3g4sI9NzGHbl+JdiSC+LorrkuJc9vASkec8n1NibV&#10;w5BMp710n4/g0h4HDi9byaktZuyVOL51tgFB63dwZ+UWwkxWELBiNXcueRAYbIOTmzn+IfaUFMVR&#10;lB1DcVY0lfkpNJTn0VpdpKmttlAAF6vFVjUA8ddWDzolBbgSia01ErX9LpzkgJMFB47ZY+l6CGsB&#10;3UFxdgfdHXELPEdtRw/9/QO8GB8UDUhUHeTVs1GB3BjvXz/WnFRWdgWNakJwtzg6AVtz8xit4tzU&#10;mtau9ke0y3GXtv3RI8p1TYyKM+zrHaO3a4iGqmYaq5vp7x4QwOl3JVH9bwpyYxOQ6xuhpape23Zc&#10;wauvtUuuDWtRU03x0I+QqgEE/Tw45ebGJdJ21bVQmJRFY5GKriIFOYGU2peuWafcndqGqYXclHz6&#10;e0epFohVFAjkKpr0kFMw/BpypQ3Ui8urF3BW6yppVbuWdLSRnppCoa5IINehQe5BdBQREQK3mERR&#10;PPfTogmpvI5n5RnCeoMJaj3H6RJXDsUdIL4vnKyhe1xvDubywxAiH8cJ2M4SWOVOaIOHRNLLhPRe&#10;5LjuEOerPYgYv825Jl9cy5w5XWNH7NNLhNQf4YFE3OxX1/ROTnNbClBqIECT6nP77OQ0wAl4NBcm&#10;90zATDQxKvrnY3ktzRn2yLnPkPp/S4Hta6lzf4WcHoB60Cm4/d6jh90fIm26yYC4up4U3tc7865k&#10;kXwo1TpSA34Rx/Esw5T+uG30JrgxlHmDvqwbdKdIvKpJpTv/Ht2JAfSmX6ZbINcpkGuN86P6zmny&#10;Qo9w79SPnJa4uthQP6dLQW6xRFWz2TOYrpZUzVTbHRmxw2YZexyWYnVkFQ6umzhxYi+eJy1x9tiF&#10;jcc27Lz3Yu9nw6ELzthfPIWV/1lsQwI44O/L3rOn2HHqOD+cOMQa5718f2SnuLcNLLVcyhq7layz&#10;X8mGw8vYcnAFRobTNLem5tNZb5yJ7tISam8uJD9oIWf2zWD70knsXDkD2w2TBTpmfFR71WXM1+D/&#10;S9YCHiWZ8Y/qRfx7jSn/LF/IbxJN32cu5L3a1y7HlA+5Jtq5nzONeZchri1dHLKA7U2WRNQMOZ8t&#10;57VygWodrwnD8YvpiTan/f5GSvzXkuv1Ay3yJdFXdJeG+CACHNZxcMds3J2Wc/HcTvy9t+Hvt5sL&#10;Es3jz68TuJmQ7D6PDE8jMr3nU+BjTv4ZL1ZPncLhVd+QcmY1+xZN5orNbqq87akL3MaDHUu5bL6Z&#10;e8EnuBh8AKdjq4iN96OsMJbCjAiKM6MlcqVRkplAc4W4CFF5bgKluVGUCNRK8qI1uE20pfmxlOXr&#10;IVeiICeqli/A67fl38b+RywEcgeOO2B50gFbdyfsPY8QcPsm7f3DjA338XxMXJyaPiJO7uXTEYHc&#10;KG+eDfPu9TNKC8upKO6gtnpAwNlDfVU3LTW9tNSqTS0HBHKDdLaJu5KoWlfZyeNHr3j6WOklj9Uo&#10;6tC4BrdHw4/0Lk7aMQW5z1G1ra6Z3uZ2bZRUTQFRgNMGDARwE1ITeicAN9KnVjgMaqsY2qqb0KXm&#10;0yxxs6lIYqjE1hYFOJ24NIGcWgpWkFpIrYCsTABXK85OwU1F1GYVc+X8RFxtkOfWCeRUVK0traFL&#10;XGNDQ71E0mh0JcU0dLZQ2dJAXFKyxNV4bUrJ1evXiU6P5UyCP3vv2wjczlDwPosrTcG457lxvuQs&#10;cS2XyXh0l4A2T6KGIgmoDcS35gxJo+FE9N/kRu8l3IsPc7U/AO8GH64MXMEy7UdOltmR+uo21xrd&#10;iBk8x42uU/zLX8GloKaiqIKc3slprq1fjbYqfX0sMNLg9xUAP4NJA+f/Suo5X0t/XrnLCX05r+Cn&#10;pOJrEZ8EdvrKYXLcV8Lf5b390R3Ox4bd2jKr5znL6YmxoSvOh46ki/SmXqM79Spd0vYXRdIsUOtJ&#10;CaYrPUwcXSjtyZe06RFltz3JEsjdPLGdo1tNWTj3W76d8g3TJBYaz5S4OGOaVtR6+vRpzBT4mS+Z&#10;z2ELc5zdd+Hu7UDh1XgG75VxJ/AiXtfP43b1LC4X3HEMPI2172m2uzmyWWLQlqM2rHfew6rDW1lq&#10;v541DutZ67SONfar2OD0PSttFrPaegHf25qwWwC6fNU8poqDnD9jEiU3vhf4LOJZ4jxepAjAEldw&#10;47ABy2f/K742hnwqWsbb9Hm8SjHiZbIR73KN+Luqsl84j/cCqY95Cmji3BToBG6a1DnRO/lieC+g&#10;+yVd4r9ShpFoPr/Ivb/myf35aomdXFeurtiQn3UmNF2dT7LbOloSLpITfhq3n1ayfdUUbPcacsR+&#10;Cc6iQ3Zm+Hr/yIUTG4k+bUK2jwlJ7kaknjYm3cuEogAzzmyby/5Fk8jyNqM0aBHXbI2oC9vBUOJ6&#10;caaLqLm4SOC4nnsBe/E6s4Wz3rsETBJpMu5TlHkfnUCuMi+Z2sI0TVUFqbTXFkmMShanF6HBTS8F&#10;OD3kJqRBUMXX0kTiE69pkNtzxA4LgZyV2xEOnj6Go5crERkZ9I+M8Xi4h+ej/bx4LJH1iZJATiLr&#10;z+LoPv7ygk6JbRlReeIsWyRKd1Fb0Um9qKmqS6J0v4Cun87WIYmto5QJXNolHj578vrPUVO9xrUR&#10;Tq0vTjSqAKe2Xmrv1WpRdDS0aIDrFtgp5/Yn4B6qVm1NPqT1ySlHp0Zahx8OS3wd1KJuRW4JVVkl&#10;AjqJqiUNNBY3aNW9lFrKm6kqrCY/U0d+TolEfn0/XEuZODjVCuQU9FSNVQW6OnGDatS1obaJru5u&#10;KssriI6Ipqi4mPqOVkrra7gbGaXtSBITE8fNW+FEp0Rys/A6hxOd2HF9G9cb/bhQ7Y3l3T0cTXbh&#10;XNIRopv8SXgRjleZKw7p4qbTLLncEkjs2F3CO85zo9uXM5VHcdY5crzsELcGrpH/W67cc474oUtE&#10;9gcR1CJx9QvgvujrvrgvcPtaX0FO9dNNOLo/4fX/py9g+++v66XAJg7uc4TVICf6oPrs+qr5R38O&#10;n1rP0htnQ1ukF51xvqJAepOu0JV4hfbEEBpi/GmKD6Q9TeCWdpX21DCB3mVqovzRhXuSHORC6JHt&#10;2KwzxFBi4pQpk5ipFo7PnK7tkKGKWk+brgrC/I27Fm7UHAnF1nwV14578GtYNa+98ig4E8YZVwdc&#10;7Ky54O6Fi+MhttptY5P9JjbabWCN9WpWWi1nja3IxgxzazPWSrvKyoS1B5eyUUC31nohay2+Y6eD&#10;GZt2LdBKMC6eKU7t9jJGogwZUQMtkcY8jjXiafwywmxnCRzMBFYLeJVmzPNYY14lGWnw+pCrHJtA&#10;SsFNXJlaKqccnALcB3X9M+R+Fah9EMipimBqbqLamOBNhqHEXj0IlVQhnVdZBrzINNDaZ+lqsGIV&#10;PnYr2L9xOltWTGLbmukctlyAjYUhXuJo3U9u5oS4u4vi7HL9F5B7TgCnIOdhRMZpI0oCjIhyNeGS&#10;pQHFcr3I34hcX2MeJiymN9qAjgcGDKea8rJ0Jbk3zDh7fA2xkecozn1AQfqdz6CLoiwnQT7AiZRl&#10;x8uHL52G0ixRBkVZD+TeaE0Kcv9VpVobS3FhHHm5EVg5W/Cjiz373Zyx9jjB4TMenDh3mkydjtHR&#10;ER4NdQrk1KjqyJ96LYB793yc968e8+LRGDlxuVTm1FOjEzdT2kqVSEGuubpX1E1rfS+dzQMUSrRt&#10;b+rjsSpjKDAbEwhpI6dKcqzFVAGciqojPcNandMOcXLjArKO+hZa65o0lzYxiXekb+CzxL0J1NQ5&#10;Lcb2qsIz0spxW00TebEZmnNTgFNqLhGHpiSQaxJlJuWQl62jUVXfEtBpcFNuTjQx4FCnq5EvljKt&#10;vmp7Wxetba3kZ+USH50gkT2Pxo52Mgry8fH3Jy0tk4iYWG7cuc3d6HBS6qM4mXGMTRfW4J5oTWz/&#10;NTyzD2GTYMmOoM3cLvWh+GM6p8vdOJV3nKDKU4S1+3Kx3p2k8Yv4Vbhyuc2HU+WO3OgMouDnHPzq&#10;vXBO2UdU90VOploSXOP+f4ecmienB9rE4wlnpx5PSKCjgU6e9z/C6X+SfoRX6b+/PiH9IITe0SnQ&#10;KcipAQn9vDrVZ/j3gWreNqbRnR5KW/Q5OmIEdAnBtMeG0BLlS33EGRrjL9KYHEpzShiNSaFURV+g&#10;9J4vWVdOEeXrSIDjNrYsmyPx8FumTprMzOlTmT1LIuMMfeX+byf9H7YZLxWgpfPBKYkrZrvJtfDl&#10;tUMi793TtTlp1kZm5By7yutbjeR4XOWntcvYvNGYdVsMWbNzHuZ7jVi3T453zWHF7rmstTRio60p&#10;66wWioMzY+PBhWxTWwlZzMJK3NAPi6fh/dMceiMWMHB/HoN3BXQPTBiJENg9mM/QXRNeJC7grQDu&#10;ZaIqmG3E22SBl0TOD5kCsix1rJfWD6diap6ScnNyj+i9wO03FU/FBf6cYszbVENtg4T3uZ+BqO4R&#10;SL4UAL5QIE0Rt5dlRvixWexb/w07Nk5m87rp7PphLo4HF2Ox9zss9xthaWGM5fZ5nNo3h+JAEwGZ&#10;wE0Al3nKkEyBnO68Ifk+pkQ5G8ixEVVBRnTcN6UrYh4ddw3EycnvmmnIcLoB1fJ73w38iRKBUV6a&#10;AE5BLvOBgCxSc3PF6TEa6JQq85KoLUpFlxWBLidKkwLdRPs1+IpFRfnRlJUk4urlwm5nOw6Ii7MS&#10;yDl4ncL9/GmKy4okTvbzZLhL4urDL5CTuPpGnNwvSi/G+PTLSxrLayhMKZH30EhFkbij4hbqS9to&#10;ruyhReJrq4Cuo/4hpTnVlGRViHN7KgAaEziNCJT0898U3EYFTEM9asR0UFvR0FytFtkPaKBT/XH9&#10;HQqW7XK/PqKq5VvKvSnIjapoPaDvqxuR11FucEjOPZTn5ArkWhXUSpvElekBp7m5siZ5b21kJ+fJ&#10;31UnYG6isUxVyNc7N+Xi6oqqBd7i4IoqqRI1VEu0LS2nrq6OBAFcalwaD+5Hk1uk45x/IAesbIgU&#10;N3fpcigxyYkkZsYRWXZTQHUGi1vbsb72A9cbzhHVF4J/kydWCVaE1YqTG3vAmRJvLjX6cyLFjkOR&#10;e0h9EkbSEz+O5u0npOMsN3uDyXmVwb3uUPzq1DZNPtxq8cM3wwm/FHv+Ex3sySl2413YAAAAAElF&#10;TkSuQmCC"/>
  <p:tag name="ISPRING_PRESENTERDATA_0" val="Tmd1eeG7hW4gVGh1IEFu||a2FzMjAxMDk1QGdtYWlsLmNvbQ==||e0VCMzgyNUVELTlEQjQtNEJGMy04MkVELUUxRDgwNURBQjYzQn0=||SVNQUklOR19QUkVTRU5URVJfUEhPVE9fMA==|MA==|||MDg0NjUwMzAxNw=="/>
  <p:tag name="ISPRING_PRESENTER_PHOTO_1" val="png|iVBORw0KGgoAAAANSUhEUgAAATkAAAFACAYAAADHzAv4AAAAAXNSR0IArs4c6QAAAARnQU1BAACx&#10;jwv8YQUAAAAJcEhZcwAAEnQAABJ0Ad5mH3gAAP+lSURBVHhehP1ldx1Zmq6N5m94z9hj7+6uykyz&#10;ZDEzWAyWbLEsZmZmZmZmZrRMMjNkOpmqKiuLq7o3vOcf3Od+5tJyOqt7j/PhGRGLKeKa1z3njFgf&#10;uPsEwNnVD5Y2bjh91hg6upZwdb2KkKBE1NX2Y3vvCV5/9kf89o//Bz/+jfWP/8BPf/8L/vCn3+FP&#10;P32LP/zuW/z+t9/hx998i5/++Dt88e2X2N4+xNbOHWzu3sHGzu13y/XtW2q5tXesrtNer72P1I07&#10;T1FZ04rCkkauP393vfYxstzev4utA17ev42d/Tuoqm1DdWUjJnp6MdnViQnWeGeHWmrXxztY7e0Y&#10;a23DaGsrhpqaVA02NbDq0d9Qi4F6Vl0Neqsr0V1Zgc7yCnSUlaGzrBztxSVoKypW1VJQiGZWU0EB&#10;6nNz0ZCXh9qcHFRlZaMiIxNlaekoTU1DSWoq8pOSkBIbi+yMbKSn5yAiLA7JCVlIjMtEZEQyQsLj&#10;4Hc1DAmJWcjMLEZaWgFSM4sQFZvB25IRFJKAwOA4LuMRFZWG2JgMtYzkbVHhKYiNTEN8TCorCTHR&#10;CYiLS0ZONt9bQyu6OrrR0d6J8rJqpKZm8blzkBifhoS4FCQlpSMtNRsZ6blqmZyUgXhenxifgoSY&#10;BIQFhOGylz883X3UMiw4EimJGchKz0Mql1HhsWhu78HCxh4Wtw7QNzWP4qYu1HRNoWtiGQNzaxia&#10;W0ffxCI6x+YxML+OnukllHcNo7CpD7n17QjITIVlqAuswt0QVZqF+skeRJemwzsxFCG5MfBICkJB&#10;Xw9iSirRNLrI5x9Ebd8kQrOKUdw2iMGVfQwsbmJ+axvhCZE4Y3wWhnaG+NhQB9EZaYhJT0BZTTlW&#10;lxcw1NWC2bEhbKyvYWVpDmMDPVjicmFtCbMzI5gb60FGbirsLrvBzNMahm5GMPOyweXYSITxN/WK&#10;jIRL6FU4X/VAfnUhGnva0DUyiIzCLBg6mCGPr9PS1458Xk5JT0RBZQlKmzoxuHyIjbsv0DA4i5y6&#10;HuQ29KKwZQT+camw8HKGob0R/KOjUN4+gMCoBOhZWcHOyxc+4fG4fI3bR3wG9CwtYWpjA10jY5w3&#10;0mMZQN/KAubOTtC1MOe6KS6a6+KilS7MPRxxOT4ZGY2d8IyJx0Vbc5g6WMDAmmVrDQMbSy7NYOnq&#10;ADNnay7tYOniCGv3S3DydYejtxOMrA1gbGkEfTM9XDTRVUs9YwN8ePYsTG1NML0zhpntPozO1GLn&#10;oA8Ti/VIKo/A5NEsehbG+HryHA7QMTdG93QXAuNDYePDbYjbmYmLLc5aXsQFK0N8dPEcTumfxym9&#10;c/hY9xzvrw9dS31cMLuAC6Y6fB4rvp4ljE30ERrkCw9PBxiZXoCJxUVY8HuzcDSClZMZrC5ZQMdU&#10;DxcM9HH24gUYWsh7vwgTvlcrLzd84OkeCA+3QEREZiK3oAHj46u4f+8V3n7+A8H2DwLtf+EnBba/&#10;4Q9/+xN+/+cf8dNffosff/wWv/3+C/zmu6/ww/ff4MeffoO//c+/49vf/4DN7QNsEnIbhNL67s8A&#10;0wJNCzWBnhZ82vsc3X5KaLUiJ78aR4ScQO19wL0PuS0CbofLSkKusryBkOtRkBOojXW0a+D2Xo0R&#10;cqPtGsgNNzdjsLERA431rFoFud7aKvTXVqOvpgo9VQK6SoKuHB2lZf8ZcoXc0PPzFeAa8nJRk52t&#10;IFeZmYXy9IwTyKWhKDUFGQlxyE7LREFeKWGUoiCXkpiD6KgUhHFjvhoUgcTEbAW59PRCpKUXIDo2&#10;HaFhCQhhBYXGq4qITEVySiGKSxpQWtqArKwSwioH1wjOyGtxfL5EgjMeSYnphH49Wps7WJ0oKalC&#10;IqGWnJyJ1GR5bQKNMIuJTlRgS+H1UgK6mKh4RF+LRmRoFK74BSI4MAwhBF6AfwiCCONIwi0lgc/F&#10;nbSrdwhLmzvoGRlDDhuCmq5+tA7NoGdyAYPT8xhbWMXE8iZGl7YwMLuOkaU9bvSbaJ9eQVn/APwy&#10;k2B9zQOXEq4irjoXkSUZ8Ezg6+Wl43JqJGx4W3BxBgKz0lHF5y5s6EQoQe3E99G/sI3OmXU0DU1i&#10;dH4elpdscN6cG7gtN3w3R+SUlyItLwtTc9NYWuR7GezB3MwEllYWsbKygHlZX5rF2sYKITiL9Kw4&#10;OF5xhpGXJfRdTeAQ5I64wgJkVjXiWmYhfGJi4BzgjUuXHREeF4iR6RHMrywjPjMBujb63JHDkZYT&#10;j9S0aDZY0UhJi0d1azsWbz7GyNoBQtLyEJNfieyGHqRVtsElLBwmrrYsa0Tn5yGpuByufv5w9PKB&#10;T2gMLkewwcmrhJt/EE7r68DYyhx6pka4QOhctDCGvqU5DK35mY2NYUQQGNryOvOLMLIxg5m7K64m&#10;p8LcywMm/F5M7AgKOxsCzgpGdtYwdrAkIG1g4+EACxdrmDlZ8DpTWLvZ8vXc4OTlAEPCxoilb3qR&#10;z6uPi8YEi60N3H08cSX0Mq7FXUVgqDsCQ1xxOcAR/mFeiM1OhmdwAMFrCQc2jK7+vE9UOH8PZ/hx&#10;2/QOj8I5SwPo8jc6w89xho3RGSNdnDa4gI8JvHMmF6FjocfPxfuYnMNpvY9wVv9j6Bqege9lV3h4&#10;OcLEUg/mdkYwtzdkGRByprB1s+RnNMZZPcJRXxcmVmb8rgg94/Ns9IzwwQ4h8+zZW/z4h7/j7//7&#10;/8Xf/8//xF/+/a/4I4H2p7/+GT/9+Sd8/+P3+OHHH/DNt1/giy8/w3c/fI/vvv8Ov/0dYfd7Qu8P&#10;P+HLLz/F82cP8Oyl2NcNrBNcawSc1Ptg065LvQ847fLo9hPUsJXPzqvCzeMX/3fI7d2mZbKu30UF&#10;za+8tA7j3d2Y7CTkuk6gpgUdL0+cmNxoW6uC3IiCXNMJ5OrQV1+DnppKBbj3IScm11ZSoiCnBZ1A&#10;TiyuQUEuX9lcLSEngBPQCeTK0wi69HQFuZykeOTxcllRBXKzCpHDnSYjNY9QySJsMgivZKSk5NOq&#10;Cmlc+TSuPERHJxFy0QgnvMJoeyHc8MXg0lKLUFxcj6bmfgwOzWN4ZAHt7YMoLqoiPDNxjfeNjkpC&#10;cQHNorEDzU0dKCmvQkR0PML5fFGEYHwsQUugicElxKfy/gmIioynJdIGCbmo8EhEE2aeHr6qAq4E&#10;K5MTwEXz8VHXYhEZFoPegVEsrG5gbHoaQ2OjmJxfxOTsEmYWVjC7vIbp1S2MLu9gaHEXfXME3eIe&#10;W/otZLc0w43mZRHkDcsgD1gFecLM3xV2If5wCAtBTHEZrtCAzQM8YBsWgEuRoajubkf3+Chy+Luk&#10;l1ZhevM6umeW+PzLaOnvxAWajKGDMUy4w0alx6OMv+fc4gLW1jexuLCIVcJtdX0Oc0uE2/IcNtdX&#10;sLK2gJ3DbVQ11cLS0xn2V71w0YGAu+KG1NIS5Na0obRlAPV9Y2gZHsGVqBBc8rKH5+VLGJ0cwcb2&#10;NkJiQqFjrQ8rAsPUzgBul90RTIOysbNHXkUVdp9+SkjmQd/JDl4RkQhKzSE8a+AUGAQjF1qbvxfS&#10;yitpbSEIjg5BXmUNjacQyUV1iEjKxDl9PZwhACztCSNa2XkTHUKAgLOyxkUzC5w1MCLoDAkVQsDH&#10;A94sA0tTgoTm5mgDK3dnWLs60drsCTMHmDjYEXYmhIIpDYimxM9rQmCYOhjC0EZPXTanmRpb68GE&#10;8DYgdARw+oSGraMdLvv74ZLbJULHkwnjKhydHQi5y4iMikJEbBwsndhQ2NrhWmIq0gtKEJWcRnh6&#10;I4CNtpmTI86anoeRvTnOGevys1ykfesSbnoE+QWcNdKhkeoRqnowsye8rS/inOHHBOCvccGQFmlt&#10;CGO+JxtCzdhWH2Z2XL8kkDOljRoTjBcIRH1Cjt+PhdzXSH2OD/7X//f/4N//978TZj8SWt/i+x++&#10;wTfffEVofYE3n3yKFy9e4/nz1/jk06/w1TffEXTf4Hua2x8JPwHg7/74E/7y9z/jYHsNFTkZGBse&#10;xS7BowXc+o7Y2s9g05Zc9/71si4gu37rCarrO5GdW63iqhZwv4CcXEfASVwVyJVWNaOyrB4T3T2Y&#10;eN/cCLl3oJP1E8iNtLZgqJlR9cTk+mlyvdwp+k4sTqq3ugpdFRrItZ9ATgDXWlh0ElcLlMk1shUW&#10;kxPIVWeyJLISbuWMrGUCuZQU5CYmISue4MnJR352PnKyChj78pGbXUSw5SEhgcDJIOBYyYRcCgEY&#10;R/ikptC8aGUpCWk0wWxkpeUqSObnlBB0Faira0JnRw+GhsYwPDyB3q5BVFXUI533K8ovQ2N9Kxob&#10;Wwi5SsTEJSEwMBwhIZEIIbBCQwkywk0gJ3aXRDsTs4u8RpjS5K7R5PxpclcJuKu0CT/fAPhfDqIp&#10;xiE9ReJ2CgZHxgm5TaxsbmFtbR0LhMnS8gqWN7YxtbyFPtpb18wG+hYP0Lu0g7qxSQTmZBFoNAwf&#10;V5h6u8PU0xVG3GlsrlyGfVAII1YyUiubEUKbtQ0MYYXC0u8K3MPDGOGC4UfgdYyPY3prD2FJCQhP&#10;onFGBtLiLkKPO4Z7iA/yqoswMDmGlY1NWtwqVpZXkZ6RSAuxh2+AC2LjwlFXW07gTWNiZRq+sddw&#10;lVD1CA5FUGwsCqor0NTXj8bufvROTGGSj1/a2UMdU4CNsx0bniBMjA9jbHKc9uWu4qq9rxscfdxx&#10;JToOyQU1NKIw9fm7Z1ZoXhaMkkaMphY0GRqTrydjlDM+MjkPt9BgRutshMVcQzajbnxOASKzKwi6&#10;HO7whAEt7pyBLnyDA2F7yREXjAgeK+7kNrY4b2iCM3qG+PDcOb4vR9poGn/7ZDi6EjS0NwvCzdLF&#10;CbaeLrBhWdOojB0YxW1NoU946ZvpEGI6tEIpXTh5O9BUXaBrxohqTgvidYY0Jz1GP7E5d34+Z5dL&#10;cHZzgieh6u7hCgdHB7i4u9CyPOF9xZ/3t4STpxeikxIRl5YCj4ArsGdUdQ8Ix4d6Z6BHUBlYmxBy&#10;Fwk5fZwzNaC9GSpb/VjvLC7SHAWs5o6msKHlmvG71eH7PKV3Cqd0P+RnPk0IszEj5IwJQVN7gs7V&#10;lAZsASMrmiDjvL65CSP9BUJQc78P7t/ax5O7t/Dp2zd4+PAxbt66j+vXCZOtAzx6/Brf/PAH/OHv&#10;/4Hf/OUv+Olvf8a9O0fooPGs8Ae+ubeD18+f4s2zx9hbWUJnbS1Gh8YJnmOs7dHOWCq2vlcKbgTf&#10;u/V/qsNbjxk/OxnZynDj9jOC7FjFXqnNXYGcwI5glCLktgi5csbVKi3k3ourWsDJcrSDMZUb6Qgh&#10;N0zIDZ5ATvrkVFStq34vrnK9upqQk365ckKu9D9BTkxOE1dzFOTqsnNQm5WDmsxMVKSloSw1lUaX&#10;jmKu5yWnICsuAQXpWSgi6DJpUEnxaUihTYk9xcYl8/PmM6oWKMAlp+XzOkZTRkyBXAbvX5RfhBJW&#10;WUExSgu4npuPMlpkOd9LBWNVKWFbyvdTwtvys7jO+7UQcK0tLajl75LOuBwUxNh5NRSBjJ/BgdfU&#10;MpCXxdLE0FL4WtGRcQgK4HUhEfD2vIzLPlcIxWu4RnsLD49BGOEYEnSNRhiLmZlp/o5b/N02sc3a&#10;2t7C8vYOWgfHUds9jrbJNXRMr6FxfAFx5RVwjAiGiZ8nTLmTW/pehqW3D0zc3GHj5wfnkHA4h0Uh&#10;kJ89LLscHtGpcKC9OhO6l7j04OuZurjigqUJQeaHMZqZs48bdGlwxg6EgYpBJvCPDkZMRjzG56Zo&#10;WpvY29vH6OgIdAzOcyc6zYh0Dq6+7iipLkZiViKis1PhRQuJ5fdVWN+EEUbfUUbc0ZlJDBOUYzNT&#10;mGMsXVjbJBTXaM+D6O9uw1h/B4pLcrjzusMr0IfRSSKTNS75BeDqtSRc8glGOz93IBsXHSPu2ISb&#10;npUxP4M9TN3soM8d8CJNwz/qGhJz8lDFxvZaQjwu05av0HoM7Bxw1lCPdmIAC0dblLEhdvfzhq6R&#10;AaOnLS3HllHOkJAzwMc6BCFjWkJiLLIzUxAeGUIQ2DCKOsLikgOsCThbLzfV9yZR1cSR8dbGmJHu&#10;goKcASGnS8Oyc7NBWV0ZkrOSVAzUM6N10VLFkOxcbJGVn8ntMwnRBLK3rwdCaNlhYbR8VjBjati1&#10;UFzib+Tl4wX/q/68PRCWtMlL/lcIWS9C7jSM7a1wwUyPkGOcNON3wN/zgrkBzhldxKmLZ/mZzsKA&#10;DZaxlQGt0ALWtF0rZwtCmN8F3+8FRtdzBh/zvZ2DBe3T1t2aQDSCg4c5LxspIJ83vkCI69LyzPg7&#10;2OID6aso5Y7ZWs8dvn8Yrz75kjH1P7A0t4DhngGs84d98vghI+rX+Oarz7C3PM8dPBfN3LG6CIMB&#10;wqKPsGim9RTRZFpbOrF34wHWCDEpAdfPgNOC7eZ7678sMbmqhm7u6CU4uvMM6wJLgm6dpWyOtb3P&#10;6/ZoiCwxuUrG28rSekwyrgrk3tnbe7D7v0FuoEEz6KAgR4PrP7G4nioxuQpV70PuXVzNJ+QKxORy&#10;GVcJOJqcBnKMrBm0OEJOBiA0kEsm5OKRTdgV5RYgL4O2RnNKYGwUm4qgHaUkZxNEebS3HKRwR4+I&#10;5PXhjJeETiSjpAwoZKRnIpetfjFb+5qiUjSUVqiqKy1HLd9jVXExKoqKUMllA9//YE83xkcGMDzY&#10;i2Z+zky+l+iIKEIsWMEt0D+ES01/2xVaWsCVEAW4wKshCCfMxOAkqkq/nMAxlBaYRKtMk5jNSFac&#10;T3OtZGyvLUNHez1aOpuQUcZIzphX1T2Byr5p1gT8+V3oeTjC9Ion7IODCLUA2PgEwIoAtfa9CjfC&#10;zZXx1+1aAnziMuEZnYZL4YnwS85DYFYRfBjDA2iPlh4+tBM3nLcwYWQthFuAD0FhAlNXB+jamauy&#10;cLGDi78LPK+6oW+4C30DXUhJT6L9mOKidL4TRKGEQVxmGkwdrWDv5wOX0HA4Mj72zU5jdn0JE4sT&#10;GBzrR1t3K5bWVrhd0lR3drC0uorpmXG0NNfyt4ijbUfQWKIZo8xhZM7n505r5kh7cnbnDsroGBzB&#10;yy6MVjbcuW1g4ix9cA7QtzGDvpUhzC9ZM9ZFobKhjtGuEA4+fnBj42Pr4c3oJlHRhAAyRkJWCrpG&#10;B+AfGqAgZ+pgT0OxJ9wY9wi50xcv4n989CsEhlxFZUkBigqz4XXFhxHVDlauLrCkadl4unGdv4GT&#10;NSO9FSOvCS4SXjrG5wgGXb6WLnRMziAlIxZV1SXwCfBkFP5Imdw5/TMIpS3XNXAfL8phGvDnNhmM&#10;3Lw0FBRkIDs7BdlZycjLy0BiUhxBZw9/vn5A0GUapwkc+R0bO9kQZvr8zh1w3swAF8TgzBkx+RnP&#10;MrYaM16fNbhAgJ1TkDOwEEsz4XdpwVhtqWBnKmZmI/11Z2m0p5RpXg71ZSNAO75kBHsPMwU+XeNT&#10;8LzsSKO1QFiUPz54+fIpWmpq0MyWtrWqBrMjo1iZmmKEq0crY1p/fZ2CwNxAL6Z7CZD2Zixxx9md&#10;n8FoZ7vagcMDAhEZdg1X2PKXFFbg4OZjrP2XENNep4mwUmtbmnW1ZGw9oMlVN/YwupXi+u2nCnJr&#10;YnJidGKGXGpM7mfI1TR2ofq9gQeJrNqSfjg1qtomgHsPcmpklWCXPjl+vn4ZVVWAq3wHuf9q4OFd&#10;XBXI0eAaCDhlcjmsrFzUZGkgJ3FVBh4KJK5S3bPj45HOKJSbmknT0kAuPjaZ8CLoGBNTGE/SGF2T&#10;U7IJuTyaU7yCX5SCYCwio+LVYEFaahYjawGNrZgbdDlqyqtQU1WHumpCpq4ZrQ1NaG9uQU9HJ6bG&#10;RrFMo1ldnMEi7WR8dBhd7a2o5G+dlJCqbO6qX6gCnJSfb6CKpX4Ej4BORla9CJZrYZGIi01SUVUM&#10;L5TmF8tYlp+RjCLGwNLcFGRmxMGdMdQt5Bpi8quRWtGG1Kp2XE3JUIAz9nWFHeOgA2OLPWFqezmA&#10;FQz3sDh4RjJK0n78EnMQlF6sll6EXVxZE+JZQRnFuMxIb+7hSyvxhRlB5xoaxMtO0KUZmHpcgjGj&#10;nB5B4hoYgHw2WGbcqWxc7WFmb854ZMrLdjAhHIwd7HDW2BD/du4s6zROG3Pn8LvK93QFBdyJkwuS&#10;Gdkc4ORhByc3e6TnpKKb235lYzVSCJuktASkZaWioKwQfSNDyC0qxAU+n527F+3HlVbhxJ3OiVHp&#10;EsuJOy+tzYaxixHSjDFPz9ZSDRzomurByNYMSZkJSM9O52v607b84cjfQd/airHNEJa2fBzBbe9p&#10;j5L6CgRGhBFKBnwNR34uR8Y3sR89LnXwb6c+gg2/i8LcDBQVZCMzL5M7PSOq6yUN5BgtbT25zs8k&#10;o6oWzlaMd0Y4b3CW5nOeRqVLc/wI/kEeqGGU9w/2JTw/4vugFZnqIik5GqU019SUGMb1q8jhb56V&#10;nYScnGQaZAQSEq4hKzOR22c8oqJDuF1HwtndHgY2hrDxdoY+LVv64kwcbAk4Q0ZQQ5qtOc4TdhcZ&#10;V70D/Whx5xTkZETXiCZnaKVH0Bkr0AnkZGnmYMKYSlgSdvrmF/g5zPg5bdmoGMGRNufkwfs6GcA/&#10;0BWublZITAjFB8tT4+hpbEB7OXfoqmpNXxVb/WEuZ/njLg73Y316FLuL07ixsYg7uyu4d7CBZ3f2&#10;sTwxiBBvb1yydkA0d4TspFTUVdVj9/A+oaUxOC3M3i8BmrZ+cZmQ27v1CLVNPUhOLSTkNCan+va0&#10;RselFnISVwVyDS29qK9tUVNIprq61OCD1FRHB6YIuEkBHQE3+h7khlqa1dSRIbaig/WEHGOqBnCV&#10;CnDaEsipKSRFJQpw70OuKS9PgU4NPAjksrV9c5lqdFUsTkEukZCLi0OmTCVJTEEe42Qy46qMiGbS&#10;6rIyC5FFYxHQpbLS07IV2GIYZWXUM5H2JKOgUtKHFs8oq6Z60O7iCZ/42ES1nkxwpSWlMQonMeam&#10;orKMv2lrBzrb2tHe0opSQjovJ4cNUTEKcosQS7hcvRwKH8+r8PcNhp8PIUfDuurPdd8ranQ1gOvu&#10;Lp4a2IVEM0LzvfC1sxi9JwZoin1daG6qgG+gN3ciN3gz9oakFCI2vxZhGYUw83GHvpcdLK74wjEo&#10;Ao5Xr8HxBHTOgZHwjUllFE2Eb1w6zS2XcbWIoCtCaF4FEipaVIXlVfK2bFj4XKUBXqUBXoaZ+yVG&#10;PzvoOnDDZxyz8vCEuYsHbH184XTFX3WyX5SIaGMBQ4LN2IFgcLpEEySIXD1oNK44b26BX+vRVMws&#10;+bw0Aj6PDs3l17of4cMLH+Oj8x/ivP4pWPI1zAkbR3dn1Lc1YXlrndvhDhbXVuEk74PwjOZndeZ3&#10;Z2ZPmBFu1o4ejLAEnYMTbNw9GBudWYQf34e+uRn0CEY9Go1XgDf8GPdsPC7D3jsA1u6+0LO2hKmt&#10;FWxlsMCOcc74Y7j5OuNqeAjNzgzWzi58bgd8rCujkjpcnseH58/ggt55ZVRlpQUoLMlHKKOwrRtN&#10;jqCz8/SEk68PHLx52ckSl4N8ERwZhMuBvrDi59Nn7D+n/yH8AlzR1tmAyNhQnNWhLTH+WdubIS0t&#10;Dhlp8YgMD0BsTBjtLZnbaRyhFstt8hq3yXAkxl1jOglDXn46o2sQrcsYBoyQZq5WBD3NlWA1IYjP&#10;M4KfM9anzZrjFOOpD7+DCD72NL/3C4ScjpEODC0MaHS6NFaBOg3dyZzfnSkfb6KWFixTW0MaqQyW&#10;GBGCprB3NSVYzeHgxt/KzQx+fk7ISInEByMt9TSeNhpQBxYH+7E2PkRLm8Th6hyBtorj/TXcv77B&#10;2lTLB6x7+6u4f7CGW5vzaCzMR2d1LSZ7+7FIC5wdm2SsvElo/Wxp/zfArW7eVPXuOhqeBnLdSEzJ&#10;wyGj67sBDMJNUzLPjs+7y/vzdTYP76CtaxitTTQ4Qm76nyA3/QvQMbbKyKqAjpCTUVWBnMyN0ww2&#10;/BJyWpMTyHUUl/4nk2vKy2eJyeWhhpCrz857Bzk1jSQ9XUFO5soJ6LIIuoy4BORl5iCT8AoPiUIG&#10;oZaXXcKNs4AbUrYa8UxjNAtl1AljPEwkuARucbS+n5epaq6bjJLGRCUy8iaeGF8cKx5hjH6hodGM&#10;VPmorKhnpGxASXEFN85EXGEElQEFiatBgRGMp5EEXCihFsJlCCEXROj5s/xQU1mPybFpNNYxhtIg&#10;gwOunZheAEFZhHU2fNKB7ynRyMkezv6BKoaG00Z7JxcQlp6Gs4wShj6OcAgJIeQi4cTXc+Lr2l8J&#10;hWcE42lUMiGXQMilwZu25hufRfvLQ1xFI9Lru5FQ2YaIwmq4RiXBmpZjxbK8fBWO/pdhYGsOHUY/&#10;Cy932Pr60xiuMrp6wtiRQLgWgmsJUYy0jEyMSKbOBJybO8zd3WHh4cUdzwvmbp4wveSCCxbcye3s&#10;YOfrB3vfy9C15GXan/RbGVvKKJ6MRNrSvGwZ+ZyRVZ6H3ol+xHMn//D8aVxhY5Fa2gC3q+HcGQlQ&#10;OxcEhMfA/cpVgs+PhhsMIxsbmDs400ZcFaSMLWl0BJ18b5au7rBmI2LD79yC79+IADPl9fqW3In5&#10;+sbcmaU/ytrVjju4PU2RILW3w0c652hyArrzmo77cx8zAQQiI0NsM5mWmQd/AlTgaufhAWdfX7j5&#10;eRIQZvDyd+N9ElFQlEVgpdK8whEU4oWAQDdkZsYytibAiLZpYHwBVrSweIIsMz2B0IhFPCGXzmUq&#10;o3oK43Y2bT45PpKAC0dcdKjqq/T284IdrdGQEdPM1RpGMmpLyF1kPBXI6bEB0rdkVGUUTstORBjj&#10;8BmdX0HPUAfn9CSyEoJmOoSvjgK9OaEmpQBH4Jk78ndnmdoaqX5DC5rcJVqcgyvjMZd2l4wREuqF&#10;nLQYfLC/OIGbG/M43lnBfQEa4XXvYBUPDtfV5Xt7NLfdZdynwR1vL+LG6iwOFiaxPTuKrblx7MzP&#10;s5awOTOHjekZbCytYnPnhgKWBmya5ftWpwXcO7i9gxxN7sZDNLYNIDE5D/s3Hv0T4DQ2tynLE+Bt&#10;HhyjvXcMHW29GsidTCOZ6uxiEXaEnJQATwO6VkZXmUIik4E1JieQ+6XJaSYDa/vkuk4iaxsja2sR&#10;IVcoo6vSL5eviayEXL3Ml8vNU7G1RjspOCMDhampyGekzyPosuMZTWhzWcm0u/RsbiwEFHfwBO7g&#10;6WmMqwRcKgGXlpyFa6ExCCMUBGDSbxcbw2h7AjqZ/qHup+7PaJJegCyaRDorO7ccWTllrHKUljei&#10;ta0fPb2j6OgeRHlVA7LyipEqfYIEYGJKLmIJlcjIFO4cyYylCbRLxg2+p5SkTEyMz2BlSeaRrXC5&#10;iomRSXS2dCKTkbu8ohxpmamwcXGGCUFh60UTYmSz8fJBI3+DNZrOlfgwnHUwhp6nA+wCg2lwEbS3&#10;KFxiuYbE4HJMGjzCE+AdnQLv2FS4RSbAMyYFEfmViC1rQGpdJ2JLGhGeWwHbK2FwIERsroTDISic&#10;hkDgXLKjBQUSVjQ5b39Yel2BnV+wsjQbF3tcCbsMHxqLshkXQu5k0qtMonWgubkyktt6XSb83GDs&#10;5AwHwsg/OpWRkUbFiG3lYgErsQjp63MkpGiCRjQxIwcH2Ht54BTNyczeCaFJhQhKyoX71Qg40Irt&#10;3f1xOSQMIYSB9SW+nqPEWJocH295yY2gc+HjHGDGKCvQkukglvwOBXZml1wJUg/GShecMjwLHdqM&#10;TJA9J7HRmtFN7sfnMLO3Z5y8gPOGNFGDiwpyp3XOwIxgtKOZuXtdQmDoFdqno+p/s3VzhKOXG1z8&#10;abyXrBmtzREdF8rfOYrJgvE7mwkjJxHpqYRVfCijaArs7AlivbNwc3dg4kjiNsaGmqDLSo9HSkIE&#10;0pNjkJuZhBKaWz7NLo+VzdsyM+Ph5euKgJArcOD36OB7CQY0MBn0EIPTNTOBoa0FY7IuzK2NUF4p&#10;fdABfB07ppl46BtdhK6xDnRMzvE+Zxk/zWBOEzRlGbFkLqSZ9NU5WcGCDZ2JgM5WD26XHeDqbQMH&#10;dwtlclevXEJJXgo+EDMToD0QuO0tEXYLuLu1gDvrc7i1NoejpWnszxJmUyNYGxtkDWNjcgIbs1PY&#10;WVrC7tK6qqP1bRxt7mB/ax9bWzcIs5sEmwZq79f79qZdX9m4gVVeltv3jx6iuWOYO2ABIfdQge2f&#10;QSeDEFrgbRzcRUffBDrb+wi5Pkz1dGOq+wRwLDU/7gR0Gsg1Y7y1GaPNjRhmLH8fclqb664sVyUW&#10;JzYnoNPOl2spIuBorzKF5OcRVsZWNZ2E64yuVWJyLDG5UtpModgcQZeTwJYwNgaZcbHIp82lpaQT&#10;LLGI4s6tposQXGpiLgETw+tkXpoAJ0L6564lKOAJ7JJ5e3pqHk0tFznZRSgiFMqKahhT6lFa0cyN&#10;pg219T1oaR/GwMg8JmfWMCVHIEzMo7OfwOsbQ3f/1Lvq7J1EV88kunvH0dU7gt6BcUxOL2J+YQnz&#10;s/OYm5vDPGt5YRG7m1uYnByHLzdgPRtLwoGRzMUVrrS45DyCv6sHs7zf4soC3II8cN7OCLqMlfZX&#10;g3EpiHALjoHnNcZTwsQnKoU2lwgv2pw7P58dIeMRnYhr/DzhKq42IqaoDkGZxTCnXToHXoNLaBz8&#10;GZdzq8vRO9iDvpFuAssN1jQma0ZZF76GLZdnjQxVH88Z3dMIjYlAXVsLnD0voaiiiHGsHQPDA2jo&#10;7CDQuCPSTC3cfGBNSHqFxcH3WgzCk+Pg6ucGK2drFbtMbWgPzjQxN8ZQF28F0nMmhvzcNOOYTHiH&#10;xcM7KBoeNFVXv3BaXCDCoq4iPjECLjRNYxt7mogLYUkgOzFuEm7mjNH6Fox0tBqZEmJsS6vj87v4&#10;BbD8cJqx7ZypQM4AulYGjN8S+ZxpZTRnO3t+NkY7Q11GPEJOTwcfnjsFB8I9lnaVShPLyklBLGF0&#10;yfsSLoddgXewH2w9ZUoJAU5IeHg7smGMJeS4bRJOOVkJTBSMoLQf6W+77OcBQ6PzbAQDkUsQlpfk&#10;obIsH6W0v9zMRFqSDD5xGy/ORHFxBipKc1BdkYuY6KuISwhFPE3aP8gPVyICoENQi3lfMDFSU2Mu&#10;mBnilO4ZxDAW19QUMClEoyAvjftxE4K5bZ3S+ZiQu4BTBqcYQa1pZbRQvm8dk/O4yO/CSJmdBSxl&#10;YjMbImM7Qzh62iA2mduIjx0cL5kyldihtCAVHxxvCtDmcX15CrtztLMpQmxiGOvjw1gZG8Lq2AjW&#10;J8ZpajPYXVzEwdoGDjd2WNu4sbWn6ub2Hm7t7OPm7h6u7x1hm4Bb+68gx8taa9MCTltynRZyjW2D&#10;SEjK0wxgnEDufdBp++aU1RFy7dw5xeTGu3s1gDuBnJRATgu68fY2BbjxliYFuZGmhnd9cu/HVS3k&#10;BG7/DDkxueb8vJ8HH/4ZchJdGVkraHHlGdwA0jSHdxUQctmEXBYBlx4ThdzUdG5Y2YgKj1c2l5mW&#10;qwwulQAT0MnkXDG4SAW5BIQThhEy0ZfrchhXSmI2I0M2N74iFOaVo6SgCmW0n8KSepSUNaOiqgM1&#10;Dd3o6p/E8MQiRqaWMTA+j/b+MWW+nT0T6OqbRP/QHPqHNTU4zvtNL6sanpzH1PQC5ueXsbi4gkUC&#10;b2lpEYPD/fALuowLlka0Ke6otIrknHz0jk6qCcAzi8tYYOM3tzwPh8vOOG2hBxMPN5obAUdAeTDa&#10;CdR8Y9PgFZEEr8hkmpxM40iCmac3b4/D1dQCBGYUIbq4lhZXiatpBbDyDYQjTe5yXDo8wyO5015V&#10;k3JlBzC2NWXUvEyLu6Je5xLjsIGtM2ORMS4Y68GYJtNNIGbkpMONZrHIhntjYwlRNBFTmpYtAWpD&#10;wJle8oaJswd8wyIwMjfD72sUgRGhjIzGMGTMsnJ1U6Zq4eZNGMnopSvNKATuQTHwCI6GD0tA5xsS&#10;BzdCv6AoDW2NpSgpzoWLrw9M7C7BxtmTcZVmJ7HT3gbGViYwsjJjdGNEtrIhdK/C9Uowo+VlmhtN&#10;iq8t88oMpW+OwDN3coSTN+1TTI6Q0DXSJegu4oyAjtCzcbRGaEQQrgZ5IyomiJCNRFxyNMIZRwU2&#10;roypPqGX4XnVE85u1oQc4UKDy02X+Y/RrEhug+FMFjQ6gsqRjVRedryCWnlJFuqrCwmzTNpbMgqz&#10;4rndpfB6Nuql2ajjbbVV+Qhn7C0ty0BubhqCaNruVz34OfQYUY0IdRPomZvw/erAg7bXWC8zAbjP&#10;lGWjvqoALQ1lqK0pho4BLU4aKcMzsGUayM6IQ21lEQIDfWBFK5RRViPGaGN7TWw1czShGRsiOS0a&#10;yfxMDs7GcCHoYiP98cHWJCFGO1tTMJvAJiPn1vwidhhR9tZoaJuEGSF2Y+8AN/YPcbS7jxuEmdQt&#10;Xnd771BTvO3WAW8/uEnIicndwIY2qgrgtjT1XwFOCzmpvesPaHJDSGBcFcgJzARwqzKp+D3IaUtB&#10;rudnyE0L4E765bQ2J4BTU0kIuYnWVkKuhZBrUpAbrP/lwENPVYUqiavvIqvql5NJwaWauFpAkyPg&#10;tJCTUkdACOxYMhAhkFOgI+RKBXKMqzmJhFw8IRcdicyEeORlZCMhOglRNDWBnABOSg7LkhFXmZyr&#10;PVRLbC46Uo5ISGacSEdqcg7jQz4jRgmKCipRUliN0pJaFBXVorS0UR36JcCrb+1H3+gshiYX0T++&#10;gM6BKbR1j6Gta5TWJpCbpRHNEALT6BqcQu/IDIE1i57hKQyPTGNqSkBHyBFgi6sr8A30pcHoQJ9m&#10;Y+XigUJG4OXNXSysb2JqfgljM7OY5/26hnqhY21AyOnDVibzhsYrg/OJy4BPPIuw8mZMdqcBXSWw&#10;/RhTDWmF7rTXy4k5CGXkFpsLSCuEN+9rfTkQ9oysMlBhxOj34cVTjGhy2M8pGDHGSfyUPjXnwFC+&#10;ThysPKRvzRoXzE1xmjuMq58rBkYHcP7iaSSmxqCyrhy/vnCat8t0DlsFLOn0t3DxJCDtUdPcjOuH&#10;B5ienUZOYSHsXWWk0ktZnJWHH5c+tDl33t+HJhjM6HsNXoHRrCgaUwycaJPV9eUYHmjHYH87Ovu6&#10;4BUUwPdKM7Szg6n0u9lYwdCcUctcJq1aw5RR2NHHH5f8guDk6w8TezvGUR0YEQ7SL2hiYwQ7t0u4&#10;5HOZBkPIMZ7qmUi0u8j7XcQ5fcZXgkGfBqhncBp6hqdhYn4RNvJYmdBrzHjNuCd9XLaMrF4+TjS3&#10;WBTR3ooYMfPTY5FLuGUkhiA9MRjphFwkbTwvLQK5NKTsxFBkJ4ciL/0aclK4nhLC9Qhux5Eoyokj&#10;8JJpdklstP1QXsYIm58KvwBfGAqQ7NlQ2BDWFoaw4NLZzRa5eYmoq8xFNSFZT9BVE5711dyfaktg&#10;Z2sGPX4WOdLBwkofRbkpaK+tQGV+NrLYOAVe9aK12hBsxjAn3OToCEOL8/ChvdVW58DHzwH2zvq4&#10;7GuND3aXV7G3sobr61u0sl1aGSFGKztiCdhunUDsJiF2kxDTQE3gpgHcnf3rOD44UnX7+hGODm9g&#10;e+s6wXYDm4TcBsG1KaATU9v8ZVyVUlFVe1kGHo4eoLVzBPFJuTi48egd5LSlhZwWeAI5iVsdrQK5&#10;HtUnJ5BTdQI5gZsGcu2YaKPNtbQScs0YbmyiydUTcv/cJyeAE5MrU6CT2Nr1bhqJFnIa0L0POW18&#10;rcvJQSXjqoKcRFaBXGIi8hLjaXOMAzS5tJhIbkQ0uOQMxMkUksQMBbjkhHQ1miojqxJfVYxVETaL&#10;8Tbn3TI7o4AGV4biwgrGhypVFaW1rDqUEXaFBF9RUTUaGjsxODqD0ZklGtoS4TXLyDpFm5sg2Ai0&#10;oRkFOjG59u5RNLcPoZUAbO8eQd/QOEbGZjDFx65s7KKQ38NFcwM1z0tGC2s7erG0daCOepgXi1tY&#10;xvjsHFZ2tlHeWIOPuFOdI4CsueO60m58olPgG5elBhd84zPhE0Obi2JsJeBkEOAiI5unHJiekK3s&#10;zZ8NnR8/r4tAyycAzkEyGpsCHStrnDHWOZlUqgNdvidrRmYrRj27y7QUNgr2fsGq/0zf1g46tIdT&#10;NIL2vk4ER4QQCGeVAXxI+J1lfNIxM6dJ2cDykges3P1oc56MeJcxMz2hjG99cx0TFIDymgYanC/r&#10;Mu93WY3SWnHdkZBzpz2KxXkyrnoGRMGakC2tLefj+jEyzEZ2rA/27g74NcGkT3MzsbOFnoUpIWcC&#10;fVMDmFhbwNbFBfYe3nCQfkJCVyLox+c/5o5+QU2r0OHSxNqUwL4Mm0tOBJoOr7+oOU6TZnRW7zyf&#10;Sx8+l91h72AGF4IkJOwy/APcYUW4GfBzn7/wa5y98G84r/trODmbqT64WlpUTUk66krTUFuehsaq&#10;TFQVJ6M8PwElOdEozY5GRW4sKlmlmRGoyotFdX48qvLj1PUlmYQcwZcvlRpO4EWjnI8vIMRsHS1x&#10;zuiMGnSQgRRdvofw8MvcrkMJxEQUZScQkrEozCVks2NQQOAmMcJaM87a2/F3MTgDJyczZPN95rNx&#10;So0KQmKYP+JC/RER7IOrMurMxOB/xRmeBJyXuwWKCdzoqCt8bX24u5vhg+ubBBrBdnOHgGOJtV3f&#10;EVM7wM0Te7vFOt67jjssrbndIdS0pSBHuD24eQd3j24TamJyR8rkNjZ/Bt061wVmq1s/G9wvIMcS&#10;kxPTEMhpBh7uYJWPVZOLT8D2S8jdQwejV3trzwnkTgAnNif9cB0yb64To+9MTiDXQotrIuQaf2Fy&#10;7/fJCeA0dWJzMsIqJqemkfzS5ARucsC+1ubqpF8uK+udzQnkipKTGFlpc0nSLxeNlKgIpMVK31wu&#10;kuNT1cTgZBpaYlyqZoAhhnEgt4RxNB85GXlqbpzmuFcuWcV5pagorkJVaQ2qy2pRU17HVrFBVS2r&#10;uqIeTfVt6lCvCUbPmbklTNO0RrjePTRJoxtH5+AEgTeOXtrdwMgsOvi9V9d0obauB7UNPWw8xmg/&#10;czSzHdQ0tdAkLGFEgztvYojUvGKsH9xmRBXArWNxZR1zS6uYWVrG6u4ughOi8KHpBZyzMYYld1oX&#10;RjofxtLL8dkKYt5xmfAi0H35meX2i7Y2OE3g2PsHqwnBPrQ7r9gMVhocgiNhzbjqzsguo7E6Vlbq&#10;mEcdc0OCTp/R54I6OsCQ11u7ufO1rsHhSogaTFCQszbDr2h8senxKKwoxL+d+Td8KIcJmfBx/CwX&#10;TE0ISgsY2znBgjZn6xVIi3JDCn/D3d0NrC7NY3ttldvyBlwIGFNGdDvvqyqy2nn4w87zCtyuhMPj&#10;agQBFKbKksaXXZSH2bkxzM4OoZ5WJzDTpTmqg+UJNR1TRn4zRjhTQxoZDYfm5uTty+/YDmd0dHDm&#10;/Bl8fO60MjSZVnFW7yzOXDwLR28vRl4nRlXaGT+/FnIXDASEOigtL0B7Ww2jYDlaW2pQRzPKy01F&#10;bHQYTccVbm4OiLx2BUkJYbjqd4kGlcPImIu68gw0VmahuToXDVzK5SYuG0+WLdXZaKnJQiuX7bSl&#10;TlZ7VRYrUy1bKtLRXJaGFl5uqclGa30+Ll2ywjm907B0tFJAtncwQW1FJmGaSrim87kJ2GKKQG4C&#10;clMj4O9hBzuxznOncMnBikZnBCd7fYT5OyHIyx5XPRnH/Rxx7aoLkiKvIikqAPmMqCU5BDKhWlmY&#10;inpCO4tGau9oADcFuW2xN0ZPKRVFCb0TuImt3aSp3Tok4Aiyu9dv4vjmLdy9cRMPb7F4/T3C7fjo&#10;FiG4i4PqKuxzZzvYkoEExlXCTAs4BTkB3Anc3gectgRyuwpyo6pPTvrnFNzksTI6S5OTUVVtVBXI&#10;bR3eo3WMob25Ww08aE1ODE4gJzanOW6VNkeLE5Mba5a42kzQCeQ0p1fSmpwWcB1lJaxSNX1EAPez&#10;yckRDxqTU0c9/BPk5LLEVS3kxOikT66QgJPKJeQyGVlTGVkz4hgTsvOQnpSh4JaoYJesYqpAT+BV&#10;UVSO0vwSVBRWolSsrUBTlYRbjUwPYQnYGmub0VzfiraGNnQ0d6CztQs97b0Y6h3C5PgM5mYXMKcO&#10;oJ+noY2xYRhCV/8ougVyjKk9A5NoaO5nxG1CcVkryqs60Ng6wPg6h1lC7kpYGHS5Q+qaGcPZyxcj&#10;MyuYX9/D/Momlta2sMJaZhrY5DZT0VSP81aGOMO4ep5QdLwSDJdgRjnGbZno65uQpWKrF0HuFBgO&#10;PWvGMgszfGysr+AkELyclA13mp87oeYUHMXrwxh52UIzxqYWleBjRhkdGtwFmstp/fOMrRe4sxtD&#10;j1ZmT2haunnB0M4BBrRDHZrTaQLX3tsBAxNDMLEwVlMXztKOzpoYKJuTM2dcZBnZORJa/mqE1M7F&#10;i5F9GLs7W9jZ3sDwaD+joa6ax+bgzfsQdPZeAbRIHzh7B8LFN4TLIDj7hMDG1Q/JWZlYWplFVW0Z&#10;rhEwti5OtDQf2Ht64YKJKfQIPHUwOW1Oj5/d2NIcDu6eBJoRzpw9hbMyWfncGdqPHi4SaDqE+Rnd&#10;s7BldDa3t+XjpK+QUc3CiAAxYMmphs7C1cMJPZ0N6O9pZeNfi/aWWrQ11aG1oRatTbVooWW3N9fx&#10;uhpEhQcwLhJaBGJzdbGqxgqmkkpuyyxZttcWo7O+lMsidNSzagvRXVOILkbMrpp89NQVqupqYBFs&#10;nY0FvF8ehjorEE7bOn3hYxgycp/W+QgxkX7oaylHW00B2vg8PQ2lfBzlgZdrCKikiCsI8nGBFeO3&#10;LW3OzckS3m5WiAxwQzLBnJMUQaOLRmFGHMoLUlFemE7rzERDOcFclovWqiI0leXxvechKMiNNmeI&#10;DwRqN2ltArajfYEbLx/S3o4ItBu3cO/WbRraDdw/OMCT9TXcn57C3b5e3JB5UmnZuLe6jdu3jnH3&#10;YA/LkVHYDIrAra0jQk4TUbWAU5Cj2f1XcNMCboXLrcMH6OwbRyw39L0jxtWTqSfq0DAFO5Yc1qVA&#10;R5M7vKNiVkdzl6ZPrqfnHeSmCLeprnaMd7YScq1qQvB4qyaqislpBh5+CTmJqlrIdZbzB1CAK0cn&#10;ISclNieQa8rPUVNI5EwkWsgJ4H4BuUyaHDf00gwZfEhBsZpKQsjFxSCdNpcWFYXizGyqeBbS07LU&#10;BN/YaBlskHPOpRFYrWiqbkRjNa2smiCr0iybaxrZSjahua4RTbUNaOF6K02rvbkN3S3thFsneju7&#10;0dPRzSUNd3SCNjGPRVrW3Nw8hoZH0dUziI6uIfQQcl29o2hs6Ue2HKmQWYasvBoUlTahoakPQ+OL&#10;6B6egKWTPXQJEQfCo4uPWdw8wPTihoqqArnl9W3sH95C7/AI9K25k1rq0eQuwtTVTfWzuYREqaki&#10;V2jovolZcA2Lg41vEPTtLuGi9J0xUn5sogfngHB40fhcwuPgwvvIqKsMWEjfnfTrNfZNoWt0HKcM&#10;zqqoepbmclqPxsioZmBizB3dBAY0OgNG2nPGhAeXOta0T5lB72SIhc1VxqVQ/OvH/53R8WN1LrOL&#10;ZgawFIvy8ICjlzfcrobAIyBURcfYxATs7e/ys+2hsbkeH57+F5whYM2dHAhDXzjRMC0vecKOMVZA&#10;J5C7RNg5eAYgKDKSjUUZgsKC+L058jukpXi4wtTRTh1kb2BmSkAJ6CxOjM4IFtJfR/hd0CW4z/Mz&#10;XmAENdCHobEBzp0n9FjSl2cmp0yyZNwl5CTCGtJWL5rLedQMcerCR+rca729LRjoa0VHSz3aGgk1&#10;buudzQ1o53o7odfV2ojKYm6vZYQWodfZUI32uirCp4JVpqqjvoLXc79orEI3l5283N1YgYHmKgWo&#10;7roi9DeWYKilAv0tpRhsK8VAaxn6mksw1sPtKDcFH5/9Fc7Q5oxMzytj7GsuRy+rv7WKxf2umXLR&#10;WIraghQUMZLmpcTA2dIE1rRTL0LuWqAn4q/5UQ5CUVtMwyzJ4ZJQo7E20swVkCvyToBciuZSrpfl&#10;MO0kwo3m98GdvSOCTeC2pwztwc2beLy3g8fLS7g/N4XjhgbcKCnH7fZ2LPlfwUZYOG6VlmLZ2RXX&#10;UzLxdIfGJ4+7cx+P+4exGRFPyBFi78FNSgGKpeIqYSagex92WshtHtxHz9C0BnLXH757jCzVnLsd&#10;xtqTqKogd0DI9YjJEXJd70FOIqtArrOd6wRdxwnoWpsx1qKB3HDjfz7iQQs5AZwC3YnJCeAEdprI&#10;SpMr0EBOoCaA+68gV0nAVWZnoZywE5srSqLNJSYiNz4OWYRcJiOrHBZXlJWLrNRMZBJ2UQScHAif&#10;kpiG3rZO9DS1s+WTalXV39aOAVYvgd1LO5VlHy93q+s6MNDehX4Crr+rG32dXOdyfGQUczMzWJqf&#10;x8LsLKE3hr7eQbS196C5tVud2ioztxwJKYVITitHWla5GrSQ/jyJt+Gx8fhI9xxcL/ujn/F1hYCb&#10;WdlmVN0m5LaxvLaDtc09bNP2Q2Kv4SOD0zhlSkuiaeQS0l7cJtwILBlgCEkvQnBGEfzjM+BMO9Oz&#10;caBx0eQYPU8zpjhcDWIkTYVrSKwCm4zAerJ8YlIRml6Iua1DhMZHqzlk58XECDk54aIYjgGNzMTS&#10;irZlhAtGBoyDcmykOS4QArp2Roys/8Z43o3a6mrY21qyQQlXZyeJYbSOiApHQFAg/MMi4HctHkE0&#10;66tRcfC6EoiBoUEc3TxCOS1fdlgdIw0YjQibS15+jI5etDSNzTl6XoWTTyCN7QpBZIXwiFD4Xr0C&#10;IysTyKFmcoiZxGsdAl1MTI8GZmhuClPaoZicgM+GwDU1o32eFcjRUA30uGRUPfsR62Ocp7Wa87lN&#10;rAhJNShhASN7gp3WLMe6ygkjz+p+iIjoYPT0NtHo2Phxu+9ta0FXcyPqpREnsLvb2TASeE2VbMwJ&#10;vY6GGloV4ScQrCPMmqrQ11pHCFECCMp+PmawtQG9rTUEGa8joPqayjBAwA23V2O0vYpVQ9mow2hX&#10;Dab7ed+WalzU/RgfnvrvSIoPxsxQG4a7aml5LN53qKMGw511GOHlGppZHk2tOi8NAWwUrNkAXfP3&#10;YCQNQtw1f2QmhqO2JEvBrLmKdtlQpd5na00Zo3QxGiryCeVytNcUo62Kpki7LCxIxAd3dw5UHL23&#10;s4cjGsE+7WwvOhbrPgG4m1+EJbZQB+EJeL6wjPXQSNzML8Xbu/ewmZCOBx29eMj14yM+/vguHkyO&#10;Y+NaLG5t0uQIpXeQE6NT00lO+uTeg5wWdCrKsrYIud6hKcQx1uxwXQM3TWlPy7SpTrVEk2N83T48&#10;pomMs2XSmtzJPDnWdBfjqpxLrpMGR8iN80cdb21RkJPRVYGcAE5K+uMEcAK6901ORlU7CXWpjhI5&#10;5VIxWovy0VIokJPTLOUpwLUUUZNP+uQEctXaPjkCTqaSKMgRcEUJCciPj0duXCxyGFmzY2NQwwic&#10;npCMgpwiRtUkavY1bhDJhBeh1drGjYFga+3gktAhuEYIsWEupYakaGyDLFkOdfAyAT9Ak+3vYMl9&#10;+wYwOzmJxdlpLMxMYXJkBP29/epkCiVl1WpicHR8FuKT5FRPpUjPKuX19Whp6UJbVx8uefggIiaB&#10;1jdKG9zB8soullZ3aW/7WN5gre3i8MYxmjo7GP10cM5CD78idAKiY7C4cxMBCZkKVqEZxbiWU4Er&#10;hJ1PVBJMnd2gZ2uNi4xs58z1cNpcFxZeXvBmrPUg4Dy53Xld4/q1RHjw8UlFNahmDLdzd8IZ4/OM&#10;qtyZDS/gowtn8NH5U7AkLK0YUfVpdPoyq97UkLAzxFlGvQtmuvD0d+F7X8azZ89Rwd83/FoAnGk8&#10;MgVFot55vYsws3WAjbsfHP1C4eQXAmMbRyTwt7t79y5S0lJgpE4eKQMGEhFpXoS0pb0LLB09GHH9&#10;GCV9aYOMuu6+asQzOS0ZlwOvwMTWjM9FcBHIZ8XSdGSOmw4uMqbq8XnMCExjSzNCjvZpaAhDAyOa&#10;2wUa3UXo6rP0dLh+Aed15PAtQtZYT50YQKagmNpZwkSOzXVkhCXo5FRJBlZyZpFzsHO1QG0DLauH&#10;2wIb+z5WWxMB19aMHpZATw7r7GGq6air5rJeVS+hNtDeyO2qidsUU093C0a7KQo9rRjpoSQwDo/1&#10;cB/qoiQoUNWyNMAa76nDWG89Jnq53tcEZztjeLjZYHK4FVP9TZgYoGj08bkV5Or4GMoGIVldlIbs&#10;hGuoL2CDHxUKHztz7h/hSIoMQkpMCCry01BXmquAJrbZ1Vit7FOW3RLBaZ59LTV8/1XobRIDpWnS&#10;OD84Gh7HHZrYve0drLAV2/cPx2FkPK5zw3zMlv5mbhGOS2rx5tUrHNJopF5zI9midRxzJ3hAuN2+&#10;cUTI3cHjmQms00Jurh8q49qS2pUljUvFzl9C7n3YaW1NjnvtG5lCVGwatvfvvYur8lgtNOX5trb5&#10;nHJ/2lyPQK6FxtIlAw+Mqd2Em1RPh7K4CdYkITfZJibHH0qNrv4MOW1c1UJO+uUEcu2lxZoqK/75&#10;cokc2qUxOZkv15j7y7gqkJMIK4d3ycH6mkO80lGWlqbiqpicQE4qL5agY1XxMTkpacjLzFOHawUw&#10;LqUkpNDYOlkdGpgRWCO0stHuHlWade3l7ne3yX1lfZg1QOD1Eozd7fwexkYxPz2JualJTBByHYRm&#10;dVUd0tJzERWXzkYlj/ach5QUOYtFFWprmtHe1oNWsT3W4tIGluRU43NyfrYNrNHgVja4zWztY237&#10;EEsb2/ALDVQnRfzY+AIu+flimvdb4e8fFJ+JS0HRCEjNR2huBez9Q2lXMiBgybhqjjOmNBUrQs7i&#10;ojq5pFtwONwZbz3DYhhRJerG4lJwNEIS+V02tKCltxenCbdzJudxxvA8AXcavzr9K+QUlsDZzR0m&#10;tDdHF1foMuZJ3PP09UByTjJBHqZOu7TDRt3K1hwfnv3v+EjvY3xMK/xQl6C8cA6nL+rB0sUTbkER&#10;cA2KgsUlb3jSLrf29+Ht50m7+hWMzA1g62QLc2srGJlZEnSOkGNSbdy8YeN6mTYXQNBdga6JIcwJ&#10;nVPnPybEzHHRiJ/x3CllZecJuvNyJlsDXUJOTvRoAV3eLv1zOvp6OEuLO3X6NM7p6qj7Wdo7wNrJ&#10;HRdNTdVpleS8aWYOBKM9AecgB9zLCTFtCGwryOmK9C3PM8JexIcXf42YlEiMjPQRch0KcgpwbPD7&#10;mGz6aHh9bPR7CTsBRg9j60B7EwY7W1QNsYa7uM/0Mw0NdGJ8sBMTg7LO/YrL0QHejyAb62vBZH8L&#10;wdaIyZ56jNHmhmlzE/2NyEuPRlt9MRamehTcBHITgywCb7JfwNmIoe4a1JRmIT8lFrX56ZSDZAS7&#10;OyA3IRxpcWEooHE3V5WwSvkeuc+2NyjL7JdqOSna5WA74Uzb7Gnifky499DsPni8uI7jmzdwd3MT&#10;+2UVeEEbOswrwePJWdztH8FxZQ2OSqrx6vlzHFSV4zpN5s2zZ9jOzMbthnY8oskJ5B4cH+Muo+JW&#10;YDRurO4RajexQ8jtciPfFeOSQQOZJPxfmJyUXCe3ib1pIJeuIKc9HEwZ3D9DjtftMK7290+iU+bJ&#10;EXIzPWJxJ5BjKcjR5CYU5PgjyMDDCeRG2GJpTU4bV9+H3C9Ad1JyXQtNrunE5GSEVSCnLe2Zguty&#10;sllZhB0ja0YaylOTUZqSpCJrAW0uLy6OFcPoGouClGRU5OQiIyFJHTLl5x+AlPgkBbZBWpwWXGM9&#10;vSdQ09QYv28N6H6GnAKcQJHVy8/Z2diMzmZurL1sAEZHMTs+jtH+frQ0NKKitALZ2QVISs1BUkoe&#10;o1sRAVeJulo+po2Rt3sIkxNzap7c7MwiZlgL82tYXdnC+vqugtzq1gF2jm4jPjMdp43P4YKVroqe&#10;nWw8927SxA9uM/qlw9LzCtwjEtX/MzhfDaO92RBw1jhvYcBYexHnLPVwyoLx09oETleuEjLhcA0I&#10;I2gIm9AoOBGMuZV12Lt9Dwt8bTkG8oyRnEFDRx0/KhNiG5vaYMboZ87YV1BcgbKKWiSwMYmMC4Wj&#10;tz3+5cz/QxDm4O7jpwgMC8IZ/VM4Y0I74uufNdLlZV2c0uOScLRycYGDjz8CadbeIeHonRij0Toz&#10;Fn9MwMiUjoswoUkFhF2D4yVPwowGyKWtCyHncRW27j4qkp6+8BEu6J/nfc3w0dlTqk/trA6jJ+3z&#10;LK3uvN55NehgRsidp63pEHoXDQ24zvdy/hw+PnNKHeMqh4TZ8zt08r5KgDGSM+oK4AxZRoSc5SUH&#10;mEvR5uxdHPj+dGh4jO+OZrgScQVDgz0Y7KXh0+h6uS/0cZ8QyPUScgPtEiGZFsTaugg1xlupwZP1&#10;sX7CbYj7F2tyuI/Vw2JiGunBxFAnxlgT/dzXBISE3QhtbrSrUZme2FoHATc12IZJ1lhfs1pOD7ez&#10;2jAz0snLrYReE6oJuVLCrakkG1XZqYjwdUVBchTy0uJQkp1CgytV8bSvlebX2cT328htnftxp5gl&#10;7ZCvN9JJYNJAB9pqaaiV6GuoxAePuIEes+5ubGG3uQ1PuCPsJ2fhyeIybvQP4U5dHW6VlOGr509w&#10;kzv/9YISvH7+DLvcmW/XtuDx/fu4Q0g+vnuMo7oGbPhF4ObaPg3uJnZ3bmCPkNvfu4MdOc6U4Fvb&#10;+s+Aewe5TQ3kBkZnEBGdotY1kBPLu6X69WQwQyC3vSsmx/vT5PoGphTkJgjoGRVVNTFVBh2kBHRT&#10;HTKyqomrUlqT+2WfnEwh0cyR0/bJCdjaSop+Abq2EomnMvggkBOr04ysSonNyTw5AVxNVoaqKkKu&#10;LCURJcmJNLkEQo4WFx9HwAnkYpDHyzV8rnSCLzkhEZcv+yM1MemdwWnhNUaDEbBpiuv8vBrY9arb&#10;tbYnNcj1HsKtvU5OwVSHbpkEPTjIjXOY8bWX8b4JdWzASgvLUFpUjmIuy0sq0VDbhC4CbpQN3OTI&#10;NGamCDc5xGt2GQsLq1im0YnFbW7sqn64zb0bmFvbhJWrA84wbn5keA6RjHfbR/ewxt9/dfcIwfFp&#10;sLscTFjFwCU4EmaX3NWop661KU6Z6mggZ6WPM5YEpI0JPMIj4R4WDdeQSFwKDGeFISotB6t8rR3G&#10;4q3D24TIJfyaFnbeVBcfXjgNc1sb5OcV4dzZ07jifxlpGekYn5jFtcgIgvAUDBwMcMbsQ+QUZ+Px&#10;01coKClhdKQp8fEXGK9lBv6/ESinaFkf07bMCMqYpGTEpmYQLD64EhYCJ35GOWBej+/5gsF5ePh7&#10;o6N/AB4el+Hq6gVTC1vGZcLR1VtN9j1H29RlWdpbqDlu8rwyWioDCjoX+RyE2hnGVqnzF3XVdJHT&#10;cpsYqIEedI0N8DFNVM/cHOZOzgSvG6xdvAiyS9CzkKkoVjAl1OQ0UgI5OfOv9PsVEAZBMWHQY8Nh&#10;4WqJgKggQq4PgwTcINPNQHe7Wh+Qw9vkPIt9/L1ZE0Pclgi0kb4OjA1w2+ttV8vJYe5bw/3cHgYx&#10;PTaEqdEBzIzLcpCg6+NthN4gH0/QjfcxznY1MbISYoNdCjyj3TQ72tpIVwPhJBG2hYDrZHUo2Ank&#10;hmh+deW5qC/ORXtFAWpy0hDp504BiEZZbiqjbLaCnMTowY5mQpkwZXweZYwe7+FrEnKj3fJaEq8b&#10;1eBIQ2kO+iWu3qW6yxSQ29vb2OrsJeQmsZmYimc7e7i1toI71Nj9wGDczMjGpqsHrU4g9xS7RcW4&#10;VVGPxw8e0ARv4vj4Fp4tLmHrWhxuLe+qM5Hs7BJy+7exzxIYbdLmVjc1QHvf5rQWJ8a2c/AAQ2Pz&#10;CI9O5f3vKoN7BzneR2ty8v8OyhYlrtLkugi5Se70swTADM1mlqCb6eSXyB9SFX/MSbZcYy1Ua5aM&#10;rArktJH1Z5OTQ7p+Hnj4GWy/BF17sebwrqZC6ZP7z6OrWosTyFXTckoJOKmiZEIuMQ75rNxExtW4&#10;aAIvRo3A5qamICQgED4+Pkgi8BSsGDVlOd7LjYlwGufnG++R6TKaeYEybWackBMgyn21pQYnCLlO&#10;GltrfT3aG9nqEZLjwwMYGehBD78PsbnGmno01NSpZRutr5sReai3n5F2HDO0+bnpeYJujqBbwPL8&#10;KpaW1lVcXV/dwhpBt3/jLvIryjR9cdypTLnDjS+sqVNhbV2/jRrGbT1rW7iFRsPKzRf6hNtFKyvo&#10;W1nSxC7grBntzZImxceeYcQ6b2sCx4AQ+Ean4XJMBi7T6CW2tg2OYP+mjKhfx9Hdh4hOisP/OP0/&#10;8LHOR/iXD/8b3D090NzUivjYaCQlxMDpki0sGCdTstK445sScob4yOQjpDIK3X3wAmPTczAwN6LB&#10;ncO/nPsV/EKCYWPvBDfG3d6+fpSWlsPT2xsWjH82jIGGZgYnRauyNePz22NkchLTC4vw9roML0/+&#10;ZklpaGzuRNC1KEZWd3W+Ngt7M5haG+PDM7/Cv370KxgybhqZmRFk/Mw6jNpnzuDUOYL17Bn8+tTH&#10;al2XJicnx5R/yLogpwjnuvxpjYmdPSOqnJTThYCzU+djM3eWQ+vsGasd1QlD5Vxx3kF+KKwuIWhN&#10;ocvv1s7dHoO0MPndh/qYDPrkN+Z2wsZ/uLuTlwVoNKqRAYwRVnIfWUqNE3wThJzcNjsxokoDOgJO&#10;amyAcCQEhwSShNxgB62sC9NDfZjnbTPDlI4hAVkbt1OaHQ1rvLdZAW6K9xfATQ3RLNuq1dSVxrJ8&#10;dFQWoTormZBzQ15qNAGXhfryfHQ31aC/jSAjQMcI6zE5Q7MCnQCuUQFOnlv6+NpqilBTlMGGniZ3&#10;j5C7LaCToxk2t/FwcgqbcUl4dnQTjx89wM32ZmwxPhyXVeM649Rhbh5eP3mKg8oqHBVXKpOTUdnj&#10;27fxeIMbf0Qsbi9uqtMh7e7R5hhXDhgpd+UvBBXkfgacdimA+xly9zWQi0pRFqcGLHg/AZyC3NZJ&#10;XKUhCkjleXsHBHIy4NBDyHWrCcEz/AFnaHMCOLE4KYGcOnaVpQ7QP4Gc9iB9gVwPI3l3Zalm0IH1&#10;C7CpKkJbaSHaigvQQsDJmYE1kPt54EFKAKctAZ2KqyeQK0yKV5DLeWdysoxDGQ3wio8vfFkJsTHK&#10;0IblkDRCW+A2wcgpcFPLXl4n1/Mzy23DXRJtGTEYb/tb2xTkZNnT1IyuRtqZTIDuIxDZGo8P9bPl&#10;7ESXmJ7EWd6vl+bXR5gOM8qODjKmjo1hamqKoJvC9Dh35rFJLBIMSwvLWFqUv/Uj7GTaCMETFHUN&#10;pw0ZwYx1kUM47Fy/i9XtQxVXAyKu4de659Xf7F1kzJL/O9AxN6FBaY5WuCBRkQZ4lhZ3zuY8ztnq&#10;Qo87qpyOyT8uF8Ep+QiIScLC2ha2CbiNnX0ujzA4PAhLSxN4e7vA/7I7igvycH3/Bk04GecZCY3M&#10;GQFt5Bxwl9TpyS/aGOBXBr9CBjf8o9v3sXf9DjwvezEWnobvFW+ssZEfGB7DQP8ghoaGERYWBkvC&#10;2MbOBn5+3oiOieDyMvyvXoGnjydcXS6hpaUDnb2DcHRyocm54bKvP7wZca0dHGBmbwVjAtva0Qb2&#10;tKzTNDIvGrqnr5/qZ/v16Y/w4elTCmzK4k4gd5oR9YIMNBjJP2TpQcdUH6f0aYQEo4DN2I7PTdCZ&#10;OToSchY0YktlchYEnbkzIzNtzoZx1d3PA9aXLKHD71X+4q+QEXCc0OknIIZpawK5ga42jDDCCuQE&#10;gBpwDWCU6xOMpZoiHPsJLYJtbnL0P0FucrRfgXCU9jcq/XSE2uQI90Ha3Szj7OxoN+bGWFxO9EqU&#10;baDxtfB67qOMqhJZBXIjPQ3obiboSvPQWVWMqswkxAV6ozgrAVWEXAMB2N/WoCxOIDdBUI8TdOOM&#10;0+M9LbwsfXticgI7ibH1ajnYXosP7l8XyB3iLqF2/+5d3J+bxUZMPJ4SfA8e3MMNxrpbWTn44vkL&#10;3B7sxy71/dNHT3DA1v+wqAJP7z3AvRu3cP/mLTzd3cR6ZBxuzm9ic58xlQZ3IJA7vMON6q4ClsRV&#10;Lei0pQWcQG338AGGxxcV5ORYVzE3gdz7oFOQ25ERW5qcQG5wEt3t/JG4s4vFyTnlZrjTC+RUZBXQ&#10;yTnz3k0h+fkAfa3JDdRpD9LXQu6XfXIdJ0sxulZaXBurpVD65sTk8k/OTiKRVUxO4qoALkMDOkKu&#10;Ii0FpYysAjgt5DSAi2V85TqhVpSejtArAYyrfkiOj1eQG5P/rCC0BWpThNsMbW6K65OMF+M9MqLM&#10;FpeltT4ZjVVTTVo1kBObk9jay7g6LPbH2DFByE309zI6EGyEoYzEDvE5hmh6o4MDBCE3YkJuZmIG&#10;01MzNDkuJyYxPzOLhblFAm6DsZWQE/Ac3IBnwGWcMjhDY3DD8tYBtgihjZ3rjKvXGfXc1L8xGdrY&#10;qAPO5Yyw8k9NMjp6hrHvDE3utAUjq/Tl2RF6jhdw3uE87AP8EZaeD2tPT1pJLXaYNja399nI7TEh&#10;HHLbfILuji4ksnEIJKS8PS5hZ/sAR4fH6Gjrog37wsrGQh0XakUAmLpY4V/1CLnCTFy/dReHN+8y&#10;AfQjNCwA9XWVOLp1G89ff4oG2u2HH/4LbG0t4evni5CwcDTUN6O6qgZBtGxHB3uY0LCcuKxraMLC&#10;ygZc5cwkNFMbe3tY2tqq0U4ds4swsDSEp58PrkVHqT8TKiguxzk5ZTmBd/q8QO0jjbnp6+HXH3+E&#10;X7EEgGryLwEnpxuSvyCUP33RnJ7IhkBzhjGjsDFfy5CvpbnOQZmctZurOgWUk6+cIFOOtWWjYkVQ&#10;mp2Hf4AHJsYHMSBQYwQVcAngxrgdCNTGaV4z48MKYLIupYmoNP9+7lO8fn5q7BeQmxgR49eAcIzP&#10;N0rgTNHoxN7mRntZArkuzI/3KHMb6W7AZH8bLa9DQW92REAnRteKiQGJn81oJeA6qopQmZGIhCBf&#10;VOan0eQyVVTVRFRCjUDVQK4do7xuvJePZwQWixPQaUsuS0T+4Akhd+eIJsfl8e2beLC0iK24RDzf&#10;O8CDh/dxo7UFh2npePPoKW4NEHKZOXjz5BkOGxpwo7gUr+89xJ0bNwi5m3iyvojViEjcWthgnNRA&#10;7pAWd8DYsnd0rP6fQQ7zWiOwZE7c+6DTjKDS5Ai50allXIsg5Db+M+Tk8vbuMXblT222Ja4eo39o&#10;En0COe6kavqIzJGTuXICN4GcAp2mT07TL6cxuf8MOU1c7amU6SOaKSQCuo5SVgkh915kbaXJtRbl&#10;vauWolxCLxdN+dmqGnIzVdXnZBB46ahM15hcSVIiirU2J4CLj0UhK1+mlBBsIX7+cOIGnBwbR2sT&#10;U5Mfk5+ljxsKATdLGxPQTRJ4CnKsMX7mcbEwWtxgm8yla2PJyFmLKnWZkBsRWA7wO+KGOy59NGwE&#10;+vkdjQgkaYQqzg4NccMdxuQ4ITc1jTmCTWphbh7Li8usFayubGKFtUHgtHf3wsjaRP0TU15lBeFx&#10;j7/vPnb5m7cySgvQDGwtuDNacWczovERbMZyOJUOTssUEOkPI+TOWF3AOcJNx5Em43QB+i7WsCK4&#10;nH1dCc59JoND7LD2CdA91j6tbW52mYBqRnZ2Fm3Kntdfx+HhXTy4/wwL8ysIvOqnDmFydLZTZ8B1&#10;9rmE5u523OW2fJ/b8PWbd9BIy01LTeF2tYfHT14hKysbH330LzAzNUJIUCCyMthQ1TapwZg0OXNM&#10;ZjZSkpLhTJvq6h1gEtmBg/Ml2pozLB0dYEtrs+V7MbEwgrEcicDPGx0Tibz8Qvj5X4G7ty/OXqBd&#10;XSDYz53DOZrbWYLuPMF3RoffixpN1VHTS3T4PZ1jY3BWJj0L9CzkzLgCOIcTwNnS5Bil7Wlyri6w&#10;YiPj4OsNx8uecA++DEcfZxjJ3wqyAXH1scfERB9GGCWHlMl1nhgbQXVSWngJ2KRkXa4bG9T0yYnJ&#10;yeX376cuyzq3JzlL9DStboYWtzA+wLjai4WJXizydefGZdtr5e2dmGKklftoTE/iLPfJ/kY2vK3o&#10;rCvTQC4zEUn8DNV5qaguzFAjv2O9MrDB6DvQSagx6krfIcEoFiejtAI6KQGcmJwATpYfPL1+pAHc&#10;9UNCjrBaXcJmTAJe7mggd8xW/oCQe/v0KR6ODmEnNgFfHt/FcW0VtkLC8WxjG8e3+LjjWzior8ei&#10;VwBuLqwpyO3taSB3yA1+VyB3Ej3f75eT+qXJ3cfE7Aoiowk5AvF9yElU1fbJ7bA2CTmJq4OEXL/E&#10;VTE57vTTJwMPP/fHEXKMqwI4sbh/hpzEVemT+xlypehSkBObK1ZLAZwGdAK4Qla+pgi4Ni3sCLkW&#10;mVqiJgoTdnnZaBTYEXTVGakoS05CWVISSgm6ohObK6TFKcjFRyMzNgp+nm5wcXZCekISpqQPTmtx&#10;bHEFcgI4ZXOEnoqsbI2VzRHqI4y2MqdulJ9vqr0BMx2NmG5vxGRrPcZb6mi2zVga7MYSN665YenX&#10;Y1xpZ+tIWxQTHOvtwySj2sSwxNVRzEzPvIOcnFdOACcnz1xd3sQqLW6T8PENuIL/9uH/QFBMDBZ2&#10;9rBBy1qnUd26+wjJudk0vPMwspW5WwaQSbDy/5rSF3eGkDtjJoC7iFM0jTMW3MGtuLM7shx0cNH2&#10;Is4ZneJzpOL6nfu0dsZUbpNSW4SrLA8Ob+GYrzM8Mo5cGQg7fojbd5/h5p1HOLp+jOTEWPh6O8Pb&#10;6xISk6KRnpOGudVl7LFRvnWfKeXuA3XcbXNrJ+F4i9vpLfTT7gz1LuISG5oANjgx1yL5+ZdwyGQS&#10;HhaFsNBwNDHi52TnYn5lXf25dhBtL/haGM3LEIYmxjA3N4U9bc7R0RZenq5sEFZgbW0HXd2L8KMN&#10;fnTqDM6dPY+PP/o19PV0ERwUwNst1WirjLxKf52OnEJJ+jmNzqmzqMgfMZ+TicO2dgSdI0wYiY0Y&#10;XwV0OlbmMCLILdW/ctHmfFzg6O8Gt6semn+zcjCCgcV5lJZl8Xfto8lp+uHE0LQwk6WYnNbe5Dot&#10;5LQQ1Fqc1vjkOllXj2PjKZCbGWJDPEK4Kcj1YWmqH4uTrAk+njFWSgu5uTHuryqycv+kzUkfnUz7&#10;6K4tRVlaPJJD/VFDk6sg6GTayOQA3y9rQkZ7aXKTfD0BnYzqCuS0oBOwDTMWi8lNMUJ/8PxQjkll&#10;SWRl5Hyyxah5LQqfbG3j8YNjPGhtwm5gAD5dWsIRI9kKW7AbjGoboRFYcPPFYWePOo71zuEBboyN&#10;43pPP66v7xFAR7StmyquHh7dUR3UWzKNROLqyYDDLwcdGEUJQYHc1PwaIiKTNPYmgw58jCoB3Qnk&#10;diWyiskRoiOj0xho70ZjUQHmCbk57rRSswTdDAE33a6JqhPc+d/vkxtp1EJOM1dOA7ky9FbJ2UcE&#10;cgK49yDHz91OwElklRHWNkKuvSgfbYysstSutxYQdvmEHSHXwmoi6Oqy0lDFyFqWlEDIJaA4MZ4x&#10;NRbFhF0JqyA+CllxkfDzcIGfry+yaQ1TtDaxuekB2htrtv+keL0AT2xOYKeFnJT8K9lyWx2ud9Xh&#10;qLsW17ursddWjr3OChz01+LmaBt/pzZcH23FLlvPpdZKDDdUsvXj4wm5KemPo81NjbLVnpzCnALd&#10;DCE3h8X5JSwtEHSEnIywrm3uwoZRUI46mF3ZJnhuYHN5DYeMlTML84xMl7hz6eG8IaFG0zunL6fr&#10;PqvM5LSMqloQfOYX8a8XP0RgfCQjpTnO2dHm7HWhb3UOVnbGGOQOtEv4rBNsElWlxCB3mDQOr9/A&#10;dWlACdbysnJua9zm9m6oOrpxjKiYUAQEuCMk2AcuLrYoKisgLLexu08z3N5lCriOozsPcOfRc9y+&#10;/xj7jMT7jN+DvdyBB8YZ5XsRx31hdHAcd249xNTkPAqLSlFcXIb4hGQs0+I2aZXJ/K3MzM1gamqG&#10;goJixMbHwN3dCa6uDvBmXI+Pi6cFZuDMqY9xgeamyzrPqGpmaICivFyE0hhNCEhrO9orjdecxmZF&#10;+7WwMcW5i5oTYcqfS5/S12Hkt4apo9M7yMnpmUwd7aFrZUKTY2T1YHk6wNrLQZ03zv2KOxy5LqcS&#10;l1MrTU8MKsBpBxsEZAKpqRN4SUxVdvZPJUCT+wrotEanTI6PmRsfYfSVaSQak5uiLc6P9WNpcoCA&#10;I+gIuaXJYYKvn9eL6QnsBIYSbWWElSWDEAMCuSr01lew0b+GpFA/1DOqyqFcCnICZUJuarBHrU/T&#10;RGe4PjMkcOVzDBKW0i9Is5Pl9GAnb+/FB6/5IwnkJLI+vHWE24x1K3aOuF5UjOcH+1jhzrjk6oYb&#10;VRXYKyrBXnoObrS1487AEO4wztxZW8PN3W3cJhzvcAO6dXCAfW50m1uH3Phod2whZUM8FJNja7hO&#10;+Gkh977JyZ/YyKFa29fvYZomGBIaS1s4JPjk9iNV61s3uHHeosUx/rLk3/9ldHVkbJpf0qhmACAv&#10;C0v8AecJuLnODsyejLBOEXJTjG6TrIkWZvcmQk7+sIeAG26owVB9NQbr5C8JK9BHm+uqeB9yElEL&#10;CbgCgq6AwCsg5Lg8gZy67j3IyVJA11qQraolP4s2l4667FSCLhHlqXGEWwwNLpqwI+hYBdzJc+Mi&#10;EMCW38vdXUFOBhnkTMcCtrkBxgWWBnLvGZ2KtFIEHGP5eGczdnvr8HioFo8HqvFooIpVgQf9FXg0&#10;XIsnEw14NtWMp5PNeDBcj+3mAozXFvHxnWqKyuQgY4vqk2NrPTGuJg/PTRN2tLnF+QXGwAXa3BrW&#10;BHTcySPjaaLlFfxtb2JpgjBs48ZIyPr6ODIm6alTU5/WPcWd9Qxj2Fl8fPG0iqsfm13AKRlRpcV9&#10;pPshWgYG4B1+BWfNCAKLszC110F8agz2DqWb4oDbyR5WaE2rUoyWK7sCux02eIzGuwcoKy3GgUTZ&#10;wxuqe+T2nXsoLskl3Mzg5GgGVzd7NoaD3B5vYJv3l+h7dOMObty4jTtMJs+fv1R/pv7Z55/h9cvX&#10;uEFgLk0tYI0N7u72Ie11C+trO1jm5w5lA9/Q3M73s8ftch+NXLeyMIe/rz8qq+pgQ9uytjaHqZk+&#10;bO2t4Mrf09nZFZYmJnAnkHzcLiHwsjdS4uPh4eaiDtfSl39+NzOFAZd6BrowpvmaWzHuGpxFObfF&#10;4PAwyJ/V6JrLiSLlfHT26vhcHYI1s6gIXiGB0LE2gbW7/M+qA2y8HGHvZQdbN3NYuZrBxOYiY7sZ&#10;RgQmhNOw9M3JZHkFORoaYTVDgMlt/2xsCoInVie3vd83p72PRNqpYW6Tw2yQ1ciqgG1QgU7BbmKY&#10;NYAFRliJqXOj3KYFdIyv0zJvTiYYE04dtDiBXFFKNDKiAlGWFY/G8lxKTD3hJVFXINrD+xOQhOms&#10;gpyAr51Lyo0AlKCdlTjM9zNLs/zgxS6jKi3s9tEhHhwdYDO3GFvRMdipqMSDzS0cDA7geHICt1fX&#10;cLyzg7tysszdXfXH0jcIt8ONDeytrWB/dRU7iwvYXFziRiGxghsc46qC3OFtblB3CSRpkQm5k7iq&#10;bI7rGsjdeQe5qflVhIXFY2XtgPFHJg9fV5DbICC3aAs7BN8uIbdNu5N/7hoZneIHGsMiIVCfncZY&#10;WYhlxrt3kNPa3D9BbrShgaCrU5ATwA3UVqoSyMngg5SCHUsgJ8/byRKovb/UrmuB11VahC4CsL+y&#10;GAOs7lLCl6CrZ1yqJuQqUuMZXWNRlBDzrgoTolVkDfR2xSUnB2QmJat+uCka1j9DTuA2TYuTUqd7&#10;P4HhRDe1vaMJt8Y78WamFa+nWvCKy5fTzXg52cTLzXg124LXCx14s9CFp2ONOGorwkJ9iZowPSrR&#10;eFAiq/TJjBB0o5jlbz9L0M3S6KRfTkFO+uUW19ScubHRGWxt7mODVicnXhVj7MyNhZHBh2rqhrGD&#10;iTrG9JSuTII9jQuG8vd3ejQ5Gp2VDk4Zn6IJnsIMt68KmvUZvV/B2tEIdi5W6ODn3+X2I/Pxlta2&#10;2eDtY5OAEsit0uRWGFnXuS1uLMwgjzvF8tQENhbnsLU0x+1zEwU5CfD0skJNTRGCA73R1trAGCvb&#10;zx7BuIeHDx7hxbNnePrgPh7dvo37bOyfP3yAF8+f4fr+AbqaO9DX0Y9Nvr5E2QMCd25uGc28fnZu&#10;CbeO7+PuvUdY53fh5eqOgsIiTE0voraqAXGxkXBycaA9ljEu+yIxPgmFmdnqFPjpMdEIv+oPA/kj&#10;GkbW84yo5y+cg77MjaOt6co/Vumfxnk5/jQyEKsrSyirKMd5fV1clAP5rUxhRrMzsbXBRzoXEJEU&#10;i7H5KYTHR8COkLNxt4e9t5zxxB52HtaqrGnJ1vaGiIq8okZER3u7MSSDccMaqGmjp9bUZP390gJO&#10;e7t2pFV7m4q0Ahc+99woYTY+RKhJCeQG+duMcH1QmZ301cnAxPxoj6rZYRoX4TvS3YTmigL0NVai&#10;IiMBRYnXUJoeg7aaQjXJd4oxVWOKtDiWghlr5gR4As0FwnNBvQcNROd4+wf3uaHcJrBu7+7gJiF2&#10;e20Dx5sbuEUrOyLkjmhoh5us9TXsrSxjb3ERO/Oz2JrT1ObsJNa5ca1OTWF5lJQfG8M2N3g1R04g&#10;d0DISV0/VtNJBHJrBJsMPLwfV+W8cfLfDQK5uSVpLeOwtMJ4QsgJ4AR069vX38XgfUbfHcZVOZJi&#10;fGyWH4rWwZ1/lj9cbXoKBmuqsCgWRMDNEHACuak2RlYCbry5SQM5iavvmZyUQE7ZHKuHsVUgpxlt&#10;pdERXp0CMUKti5FVlgI4gVp3GWHGkvVextuRmnJMNtZgpqUOA1Xy59RyCFg6atKTFOjKU2hzJxZX&#10;SMjlc6fIY2QN9nGFAyNLakI8dVzm/lHF+bneWdw/QW6CsVxqnLY6JofhUOuf76/gh3vb+PbmKr66&#10;vogvD+bw+e4UPtsax+dbE/hsYxSvFrvxYqoJ92h4a20VGO9owYgMyctIG19rfGiYOwM34okxzEzS&#10;5mTwgYBbnJ/H8vwiISexlaCTfqnldayub2JzahQPJ9rRQMjpm5+Bge1FmNvqq2MoT+t/zLh6CsaW&#10;BrC+ZI7TJrzMSHqGS32LC5hZXsU2Y6aXtyMMjc4gpyAPO4TKGqOvnLBzeXWLjdy+isgKcgTesvT/&#10;EXITrTUoj/VDT0EiZusLMVSZwd8iEznxoQgNdEeAjzP8XG3Qw9/i/o0jNXH9JhPHg1u38ObpMzy8&#10;fYz7rE9evMIXn36GTz99i2ePn+PB/Yd4+eIN7j96hnuMsw8fPsM234usr29s4fHjx/jk1Utu/5Pq&#10;6JInT56peYX97Z3Iz8pAF3+TDe5DvV29uHfzGBW5+Qhyc8MVV1qdgT50GFn1z9NaGVuN9GlyJoYw&#10;Y+yUs/teoPlaWxtjiBFwfXkJYzRrUwsTXJBzyDHmW9hbwtzOBjp8jAsbxsXFGUwTPMVsUAMi5AQB&#10;TrD3cFDl4Emrc7eFPa3OxPI8ykqyuJ8OY6ijlVFxADO0NBlpneV1YmkL0+Pv4CVLLdzkspQATmtz&#10;798mo6wzNLi5MY25LU2OsIYU5FamRwk6rqs+OoJoXFNLjLALMhLL6DrYUY+m8jwMNFejOjsZpUmR&#10;qMyMQ29TOcZ7mhXMpmlmUjMngJtTtqZZLo3THMcGFeTmBXQjBCrrgxs0saP1dVxn7DxYlVOer2B3&#10;dRk7S4vYnJvDBkG2zrgi//OwOj6GpRG+eZYAbWl0lE88hhX5Y5vpaQJPoDeHXSq8mJw2rh6wFZTI&#10;Kqfi2eT1q5tHyuA0gJMN+SSuEnTbh/fZau8jMDgGS0uMIwSliqrqRJw3NNNGCLZdXr8th40xrk4Q&#10;crOjY4RcDxZ6OjHZ0shYmIzxpnosyKTg9hbMyFw5Qk5rcgK60aY6gq5exdah92xOIKeNrTII0f1+&#10;dCXklMFpYUeo9RBqvRXU7IpirsvlIgxXl2KazzdPexisogny/mJztRnJCnQVyQK5GJQkaWBXEBeF&#10;/LhwRPr7wNbCDKmJCZgc0Pwxj/TBaQH3PuQ0FicGRwNjPB/j5+ytr8JXrx7ir7/7HH/67jX++PUL&#10;/PGr5/jpi6f46XPWZ0/wJ9ZXN5fxYq6VkbUaGx1VCnKj/O5GZVoBn3+M8VFGWafGRzHFRkwGIcTk&#10;lvj7LhN28qc2y0tL6vRNS0srWGDtLS/i7kQfovzsYGRxCi6OpijJiIeDtQEuCOQIr7MGH8OI8DvD&#10;SHrG7DT+9cz/A88r7rT4Q2Vt7p6XYGtnToMn0Pav09b2sahO5bRDk2NspFWtEnarYnSqW4QRsqsW&#10;U+XJ6M4IQ3d+AgKdTRDh64SUsCvIiglDU1E2tmfG8eL4Nl7fv49vPv0UX70h0F49x6dPnuLFA8Lq&#10;5Sf4/ttv8cN33+Ll46d4Qkv75OlzHF+/idvcfm8wjWzzPSxNcZ9YWcPD+/eYYtbx9A7TBePZ7EA3&#10;jo6uIysxCUPczurYCDZVV6KzpQl3bt5GZ0MTglxcEXclAKHe3ogMvIqkyEhkJSUhOiQEQZf94GBn&#10;y8gqZ1C5gIuGZxERdIX7HC2IcWxrdhiZiZE4SyOWf983tjaFnHLJiDHZ2skaw4xtc4TNCH/DEUbG&#10;hpZaXEuIgIufO+zcbGBqRzA6GsLI6gI8vO0xTbDIVIxpmQbC+4/J4wVKlBaB3DSBp7U4rblJvQ85&#10;7W1ayE3yuaYJlxnWgtjbNDkxJTGVBkfoKcip6NqPZVlKpOW62JxATg7FaqkqxADfe21uGooJudLM&#10;WF5frfrZlLlJPFXm1q3ApoBGkC0QrCsE6op8Br6vBYJ7ju9nntD7YGdhAdtsnQVQa4TZysQEH8yM&#10;3UWD4IY+P8wHsJYZX1YYX1bGx7E2M42N2RkWASjz6ubnSGqaHK9bnpmhycno1w1C7oaaRrLPFll0&#10;f2+f8ZKQE5OTaSRS7wYVtggwwmvv8B5b7kOEhNHkCLldRthNuY2gk4EGdcA/a5PPvcHaph1Ojs9h&#10;hu9PTG6OkW2BRjLaWKc6+yfbmjBP0E0TAFNtzZhqbSboTuIqISdxVfXNnfTJaUEngBPQqUEIQk6M&#10;TpXY2wnoVCw9KQ3oitFXSfOTf1cvL8Q4Hz9eV4ketq5tjLLvQ64qVQYg4hTkpAppcQWMGzFX/WBv&#10;ZYG0pEQFucnuToKNPy7jt2aprfciK+Eu95PD10ZaGvD1q0f4028+w0/fv8EfvnuDP0p9+xp/+uET&#10;/PGHN/jzb9/i96+P8Wa5Dw+Ha7HVWYtJGvAIvyfpQB7l9zjaP4BxbgdTbMQU5KamNYMPJ5BbIuQ0&#10;Rcix5mbm8MUnL7E/Pwxz3f8BM6OPuFF24qe3LzHMjdaU8euc/kf4SPdXOG96Cjo0PWNLHTg6W6Gt&#10;sxOHt+9hcnYJgdzhO7u7sXt0C8s0NjE5gZwsVdGkxOjWCcH1nV1sMXms9bVgq60cGy1lGKstRG5s&#10;MDqritTvuMUd8GhlHs+O9vH1y+f47ddf4tvPPsN3bz/Bb7/6HF+8fInPXr7Gd19/jW/evsEPX36G&#10;5/fv4s72Lh4f3cQjvo89muq2mCTNdX91E1vzK9yxuJOz8TneXMchobAzN4Ni/saN3F52uT4iR5vU&#10;1eFge5swGUJRSjqyIiIR5XuZv/FVFVkby8oRERiAS4428HRxhpuzE0xNjNQB/fJ/p3X52djta8BG&#10;Yz4O2kux1FQIRwv5L9KL6s9tjGwtYWBhqv7noaokn2AZwSSBK1OEpgmVcUbGtvZmFJTk4WqYP5wZ&#10;X918nBARE4SBvjYCahDT4zINhGAiiBampb9NACZxVRNP3wecXH4felrrk3WN5cmorAZyiwK4GQJH&#10;QU5iq5gdITStAZ3AbYmvLcs5mS/HbUUOsO+oL8NIewMa8jNQwLhanpNA46xlPO14Z20STecJsGUB&#10;J9+TKr7nlekxwnOUHBtX1y0IkBmdP1ggHBZoZIvKysZZEyQs3/zwCNYmJrFK6K0xrkitjvH2Ed73&#10;pGYZaWaG+YH5g8/JcwgkuTPsbojJEXL7hJyaDEyTO7qjousW4+b6BkHHqLpGo9sQgBFeYmgCr93D&#10;u7z+OoJCYrCwsIU92t0WobjFx8hfHW7xfnJfKfkfCRl4mJyYJ+T4HrjDz3FHn+MOO8/lUE0l6jPT&#10;ME24zYrJ0eLU4ENLC8aaG1m0OMJwuL5OM/BACxLIaU1Oa3Oa0VaaGpc9MqXkv4ipAjmtxXUTcN1l&#10;+Rgk8MToBHgKcnlZfD8pCnKVKfEKcgp0ElkJufy4a4gL9IetpcbkphTkOmhyMvjwM+DmGGPnZMT1&#10;xOimCbnpXqo8W3GZE/jZ47v4zafP8Ns3T/CHL17h958+xx8/e4Hfvn6MP33zCX7/1Wv88PQIn632&#10;4/FILba76whIDeRGTyCnjo4YkqkkI5iixU/zd52dmsE8jW6RRieDEItic3NLbP0X+dvP45vPP0V9&#10;ZS6Mzv43RFxxJVQ/x7//8Xv87Xdfo6W8AI4mFxDsZQsz89MwplFERF1FRUUZtridbOweYWF5A0uE&#10;yTYbrxWCTIxN+uMWCRYVT7d2sc7LMnVllbDbkpO9Xr+BB9d38XxvAy92N3BvfQE1mcnqWOE1btt3&#10;tjfx7O4tfPHiCX775Vt889kn+Jxg++6zT1V9+YrfC8H3Dde/evkC3779FC8fPsSjAz7v/hHuMUIf&#10;rGxxJ5zAcHc/dzg2Kv0j6tyFh4uLON7i+2XieUP7m5uYwvXdHdzZ38XR5qb6E6juplZGsGqMtHUh&#10;NSwc8VcDaZjhSAgOpmGW8vvwovFaw97aHM72dnC7dEnNk3RysMMYG+jjvnrcbyvEw64SvGSDlHnF&#10;HroXP4aZrZk6okP+0vCc/lkUZaVgZWZMgUaManSgi8ChpCg7m+DvOIgBOS6VJjQ7RVgROPOE3NyU&#10;nIZrQC0XCKY53jZPMM1NaqKrBma/BJ2A7Z9Lc5s8js9LqC3MyusK5Ag4Xvcz5Gh4YnEqqmqW86M0&#10;syE5HLEOfS3VGG6rR11OKvIJucr8JIx2NygIqj42gk7MbZmfS2C2wtddlaW2+J7V9RPCMwKWsP5A&#10;oLT6fk1OKeAtcgOR5YL0s8lJFwmzqYFBvhjpSLgtDlFBB0lT7mSbHZ3YbGnFVmUlFnJysD+1hO19&#10;GflkVJV5cofHjKt3FfBk4ED65dYJOIGZrKs/vVF2xkhAk5PrQ0JiMbOwoQ4P095fDsjXwJCwY8n6&#10;Nk1xYmIOsyMTmBeTE8jJFBKCbpE7bh8jZmNOOmY6Ze6YRNUmFVelP04gp/rjJKoScv1s+d+PrAI4&#10;LeSkf663krD7J8hpQfe+yWlsroCQK9ZAjmbXLkdFsGWuz0pVNqcgx7hamsTImhiNovhI5MdwJwi6&#10;CjvG1fjICDV1RCA3Lf0l70FOU5rRVQ3kuC7XEYYzvPzpg3v401dv8fX9O/jti+f45sF9/PDkIb6+&#10;d5ege47vXz7FHz69j7erfXgyWo9tiXs04HGZd0dgjjESy5lKtAf0T7AmR2l0bOSm2BDOThN4hJ3U&#10;PG1+doo2T9vZXJiGm60ePK0NcXdrFX///df4/TdikF/gz99/g5XOOqw1FyLI00L9L6aZmQ7q6xtp&#10;77exQXityODC9gFNnpGUtSbTRXj90gohx3U1ZYOX5ToxunVevnl0hB+++Yy2+gV+S2v84uk9LA32&#10;4ebGKp7fuY37hwd4eOM6Pnv+BL/54lO8ff4U33L52ZsX+PTpI3z27AnePnuMTxk/nx3dwKv7D3GH&#10;QD0mYI9WNjDdRTtitde0oLmyEb0tPehp7EBXHbeh1nb01TRgZ3UdLxltH9w+xjdffIlPnr/E03v3&#10;1X6zOc8If3DE2DmN3LhkZMexgcvJRSO3h4PFJcKyCz2tTSgpyEEhKy05AZGhIXB1cMACreyTqR68&#10;6a/Cq74yvO2nrVakwk7vIxiZ6MDcylidOPOMzmmkp8Zhc5G/ySj3T0ZNzdQQTR+agEljaAQNobNA&#10;2AjM5rg+T7OSWphhYiOUNEDTQk6AJo+T68dUCczeB5vW5jSvIffn4/h8i3OEDJ9PE1f5ugpy0jc3&#10;pCAnBieA00BOE1eHOuqVzQ211qMyM0mdZklMbqK3iczpJIt61KCFDGKszoyrEnuTknWxOCkBnwBO&#10;E1vF5Ghqi7Q0GTCYV0bHN02wLTKmLHOjXuZ1K9zI13oIs6YmbNbVYKO0GJvZGdhKisdWeDi2L1/F&#10;jqcPbrh6YcveDTf6JtT8tR0ZICCEDmhbhwfHal3gJFATaCl4sbQWt8VounVwV10XKpCbZUyQAQkV&#10;bzXGt8XHyjGx23xuBTlCcHx8liY3rkZX5xlVNZBrxTxVfZHL9qJcNOVlYrqjRf3nqnZ0daSxVtWg&#10;FnQSV2lzWsgJ3HppcAI4MbkexlXpexOwvQ86jcVpTE4A119VikHCbYjrY7UVGOBS4q3MnWvITtPE&#10;1bQElEmfHAFXmkTIxUWggCaXEBwAJxtLpMTFUtF/CbkZgdhJaSB30kdHGKo4y+vluN3nt27gd9zh&#10;v33+AL9lhPz0+A5+9+kbfPf0MX7z8gl+eCX9cg/xxfoAnhJyu731tEA56LlLQU5rctIvJ6AbY8nx&#10;rOO0+ykZ4BmfVNYyNylHRMypuXQbSyuIvOIJB6Oz6Cgtwx8YCf/yuy/wPS3ymxdPCaBP8GRxBA+G&#10;6pHkRxs5+//BtfAr/D0PaOoH2BBoCbxoaSvrmjOcyCCDXL8sR1jIcp2QI/xkNHedlzcIxcOdHfzm&#10;qzf43Zev8Bva6g+fv8SzW4c4WpwnaDfxlBD8irYm8fTz16w3NDhG0u9pdV+9foGvX7/E2yeP8Dnr&#10;xZ07uLd/iK2peYw0daCnsh6NRVVor25BWkwK0qKTkRGXhozYNGTG0TSSMjHZO4xXT1+oP91+9eQZ&#10;4+8b3Nk9xJM7x3h5/wEBexP3ZZ7f5Dz3pWlM9g9hY3oWq9yn5np6UZqcDDdLc7jYmsPdmbHV2RYJ&#10;kWGoLC7C9ZkpfDHUhq/aS/BNazE+bcnDm3Y2sjF+MD//bzAy1YextRl09M8jOMj3HeTmxzWx8v24&#10;qQEUgUPACeTE8CRSLgjkBHCsRUJpcUYgpjGynwGnAdvizMS755Ln1oCNz8vbNTFW8/j5GQ3klgV0&#10;fB7NAARfg+a2PEXQsbQ2J1NKtJCTCbx9zbXobahGSUocG4RQVOUlYaq3kcmyk9Dq5fPwOfi+fgE5&#10;vr7W6hZl4GF8kDyTyci0VDYUH6xQZdcnx7HGDXmNFrDS3oZlwmyhphbzBYVYSErCRlwMtgIDsevl&#10;gwMPbxwSZjfdvHCb67fdvHHX1RN3Xbxw19kTh/buuNk7ydh5jB1G072Tw7sEdFrIac1MM/eNMZSA&#10;k7OKCOQ25b8bCK+wkDjMTK0SZse8L6PpJu8j8+JkArBMI/kF5GYU5Ba4w88zss13a0xuobMFCwTb&#10;dFsjGvMy1JEI0h830fwz5IYV5CSqavrkhupodO/FVK3FyQCEQE5g9j7gust+NjkB3EB1GQFXRoMr&#10;w4gseV0f4SeQa+XrC+TE5FSfXEL0CeRiUEjI5UWHISU8GL7urkiNj+MPNIApfp5/NjkN6DQmp2yO&#10;pYEcoxTt9evn9/HTVy/w09eMql+/wY9fvFB9cz9+zuu+fc3Lr/DD85v4fK0fT8cEcg0KcqMyV65H&#10;TrvTi+Fejc0J6ARyCnBs9GYIuJkJOfnmNDdwmhyBsDK/hAEaiZXhOWxwR/n8/iN88+QxIfcWv/nk&#10;KV5zR//Nm1d4NNuHFxNNaEq8imhvW1rFmGq01tf3CawdZWjK2BTkGEkJOZmbtsK4KJa3egK5bd6m&#10;TvVEe5QjdX747KWC6RcvHuPzF4/w8GAHz2lwb+4dEzrP8D0B961A/utv8cMPv8Hvf/cdfvrxe/z4&#10;3df44tlTvCQIH+3vM57u4db6FvYXVtBb24y6ogqUyj+jpRcgnWCLCYpkDA9FuF8w4kKiUMLbJgbG&#10;8OT4AR7cuI1nDx7iqzc0aNrcT3/8M7799ge8fvwSe4sbWB8VsE1jrIUxktF1tKEVneVVaGVkLYhP&#10;QGJYKLyc7BHs7YkGAi4nOQk3KRh/He3FfxB0/3ukEz92VeFJZSJedxYi39sGRhflP2fNcNFIB4FX&#10;vbG+wIaHgFtgVBMoaWEk8FHGxVokEBYJriUZ7ZyWpRjcSRF0SwTTIteV3b2D3H+OqD8/98/QE4gu&#10;zPC+J5ATk5P5ctJfJkYnR0AI5KTEyNTIKq/T2Fwv5GD7Ee6z1XlZyOP+UJQWw98glQ19HeYGWrFM&#10;yClI8n2tkVurjOea55bIqoGdAE7m4clryTQSNRl4iVFuJTYWG9cisRoWhu3IKOzHxGJPwBZ5Ddv+&#10;V3Dbxx93CLIbDi645UigOXnjlpsPjn0CcOzLCgjD3fhE3IuNx8PUDNydJZx25J/034MczU6WuwTU&#10;BsH2flTVWBwjiyz37yrgyT/GT00w9srxrtIXx/vKP/PLHDmZniLTSKR/TuLsBE1ubpg/Inf0JZrM&#10;YmcHi5Aj4MTm5tpob811qKYCt5fknRhdAyFXw6pWFjegHXigxamBh5pfRlVZ75G4StDJwEJXqQw8&#10;FJysF6L7xOKkBHIjNWUY41Kiak8J71uUh3Y53CuLkJM+OUKujHArpsUVJkahMEHiahgyCLpgv8tI&#10;iIriD6QxuRlCTmNvP9ucgE9Ku66ul8O/CKtvXz/AX3/7KQHHnf/1YxUZ//idDDq8xU9c/um3X+BH&#10;xtUv1vrwbLwJe/2Nmj65rg4FOnUSzu5edQTEGO1YjbQOicVpIqscCSFRdXqMKWBqDuvLy4RyNHfM&#10;GNUH99NXn+C3nz7Fn77XgPUbwufPv/kKTxYYj4ercdwvI7qV2JmbZew8IORoZaoYRXl5dVVOyEnI&#10;bR1gbY3gWybkltbV6Z1kuba8hj3C8PbhDbx+9BCvH97By+MbjKc38MnjewTXY7x9/BBvHj7Am8eP&#10;8O0nBNzbT/GbH37AH/70B/zhD78hGF8ruB2vrKm6xc+wxVQjf2E52NiKrpom1NLicmlr8aExiA2O&#10;QmwgIUfABbtfRpR/COJ4XVFKJmZ7hnB9fVtNQfn+2+/w57/+Bb//+z/w+duv8fTOYxwub2NldIbb&#10;XC+TQD1G6wm4kioabzUTQi1aSytQmZWLsswcLvOQGxOP+qJCvN1YwX8QEv8+0In/yR32r0Ot+Kw5&#10;F5925OFOXQbSfBxgaqQLXYMLCBKTW56joWlipViXLH9ZAj+NqWlBtyTmprW4kxLQ/RxfNbF1kRCR&#10;51yY5m8+IyOw8ny8na+3REmS5awYojyOj1lQ5qYBjkBMzE1Z28kZSWaUmQ2qkqMg5ni/aekzbG9Q&#10;pzyPveqDknR+DyVpGOuswOxAM5ZlVJYRW+KqJrJqTVFznSxl6oiMvMoAhfTdqXlyd4OCcfuyPx74&#10;XcU9wuzu1SDcDg3HHULvZlwcDq5F4GFULO5HROJ2cBjuRMTjbmQ8XhSX4XFxOV7WN+JFTz+eT4zj&#10;1ewUHnMHubuyQyhR+7eva06cSRC9gxzhtE7AaS3ufcipPrkTyIWGRBNei9iR/3Lg/ba2rr+DnDyH&#10;lPy/qxxFMTnJH3dYE1eXCbmlTub3jlYFOQU6Qm66VSb+VqmYKECaam1ia8q4KlGVgBtQUfVknlyd&#10;5hjW/pMSwA2I3QnwVGTVTBURwEn1nCyl5DYp6Y8bldhK6HUX56OzMBcdjKuNmamoTRPIxRNyscri&#10;igRy8WJyociICkHYFX+kJcRjSg6g7m6nqRF0/WJzAjQBmcbu3gedAFAz+NCBr189wJ8Is29fPMR3&#10;r5/g+1eP8dOXb/Bbrv/5m7f4kebz+9f38PlqL56ON2KfG5BATgM4bmgnkBtlnNLY3KCCnLZfTh3u&#10;RZOblH7aEW78s9PITIrHk9vX8fc/fM3XfkPAfYKfvn+JP3L5px8+wx++/wxPlgfUkRf3+mtx0FeH&#10;rekpQo4W9x7kNgk5AdvS2i5N7oDRlZCjwS0urGF5YRWrtCz5o/N7jIDyV5p3Dw7w6sE9vH1EoN2/&#10;i8+eP8Xb588YRd+wXuEbGty3n36C3339JX779Wf48vkTPNzfxdY44w4/1/7sPHbnFrE0NIaRZkb2&#10;lk60l9eivpDgyStDVX4542kqIq+y8fH0RyAb95SwSBQlZ6Aqu4jbiRwD3YEjQu4zmWf3iWYqym9+&#10;/AmfffoFHt++j1vcdm/xc013DTNBdLOxbER1RoGqxtwSLnNRwypNTEVuXCI6q+v4W/bj8dQU/kHb&#10;+d89rfjfgx34y0ATvmwrwJuOXNpcLu615CMv0AsWBjoID/LHKvc/mesmdiVTQTRQet/ABF6EwazA&#10;jXAiqGQpFidg09b7wJMRV3mcxNBFxkN5Ts00Ew0wFwm9lSkClZBT/Xi0OC3kZFRVHb4lZyVhHNWU&#10;rGsuL0p8nZCpHt2M8W2M/q0Y7WhActgVxAX4ooAC0FCazutrMD/UwtcZoMUNs/ieZNCCjxVTlNKu&#10;y9w4NQLLEsBpIBcQgkdRMXgcl0CQEWbpWXhQUYk75eW4X1uHY8a6V4OEWFsLXg8N4c3CAp4RJi+G&#10;h/CUO9VD2tPzjXU8Xl/BJ9tbeNjehTuLawpycmiXREutzUnJ5Q2B3Em9DzmpnYN72OH9wgRyYwvY&#10;lfj6HuQ0oPvZ5GQKycTELD8Yv3C+r6WuTizSSMTkpD9Oa3IzrbSVlnoM0dCqUuIxQGBNNBJ89bQ5&#10;lnZCsDI5Aq+/hsvqipMqx1AtgUdoaQGnilG1lxbXx6VME/lFn5wMOvC+wzQ6LeTa87PRIqdfOhld&#10;VX1yCVEoZhXGXUMeAZd+LRiRcvaLlBQFOS3QtAanNbf3AaeFnLqNJvfNq4f4wxev8SV3+j9//yW+&#10;JQC+f/UM39y9g9++eY6vH93DH14wyq324PlkEw65AQkcR98zueGuHoxKZO0j5CSuDg5jcmRUgW56&#10;XPpmpjFFyEmsneSONT0yiK8/eYY//Y4W99kzxtRntEfaE2PkT4zMv3n7Ag/nB3C3pwI3O8qw31WN&#10;XZm2RJCtSVRVkBPgHajl0orEU9qcQI4GtzS7oqZx3Nw7xPXNHRwfHuHxnWPc2d3D2ydP8fnTp3h8&#10;dB0vGFE/efIIX795gy9fvsRvv/gcv/n8M3xB8L0+vomnjLGP5ciGO/dwVw5p3L+Bw9UdxqFxlKbT&#10;ohIykBAaTXOLRKhvkKqwy0GMqSFIjYxDfko6dzw5gDwD+VHxNHtuU62duEurfH73Hj599gxv+bpv&#10;X3+C189f4f7121idXKSRj2C0tV8NZDQWVKEkOZeNWgqK49JQmZyFHO57WdeildEtjk9imY3Hfkc7&#10;/p0g+sfYAKsPfxxsxduuUrzuKcGLtny87C7EzdYi1MQGIysymKY0oiCnBZEsfy4N5ARWCnKz4ydF&#10;0L0Ht/8EOmV6clkeIzbH+zMqisnJ8y3R6paVyY3S5AhY6eMjcBYm+D6UWRE6hJxMAZkdItyGOikk&#10;3EfF8AilBZbcJmcgmehpwmRPM5qKc9QhjhnRIagrScVUXy0WhtuUDWpMTqKvBm4COy3wVNEM1VST&#10;k3l0svzgYV0t3nDjftbSjJcdHXjJVvnJwjweMUrc5wZ9b3oSL9aW8bCnCy/mZ/F8dwuP+QU+GhvC&#10;i5EhPKc1veXtb5YX8CXv+7CoCPfG52llNC1CThtZtSYnl1VcPSnVJ6cs7mR0dV9OsHkb167FYnJ8&#10;iY85xuamQI4wVICT/4zQmJyCHJ9T4up0H7/Ufub7zvaTuNp+YnPNCnQzBN0UI+p0cz3BVIAaQmaE&#10;IBuTIx5obiP1VWo5VFuhapAwFLipPjauy3UKcgIyQq2/vFgte0s0kOsro8HJ9QSbDDgM877SJzck&#10;jynJR0dhDlrzM9Gam466k3ly5TQ5AZ30zRXFEnLcUDMIufjwEGQnJ2Oa0P7/BzmpqT4uaXkzNL4p&#10;tvrfvnxAuH2O7549wu8Im+9odL/79AW+e/oAf/z8Fb59ch8/PbuFr5a78XKCkBvk90NjHOlowzC/&#10;N+2pl5TJ9Q3Q5IZUiblNj45jhjF1YWoW1SWlyE1NRjMbhSVu5F+8uI+//PgZvn72AG/v3MYPr57j&#10;zfEtNer5m7fc4Wd6cbujFNdb8zWQm58n5PawvsEizNZpcBtr0j9HuK1tY5kxVeZa7mwfYJc2d7Cx&#10;g73VdZrRDuG0h6M1xsyNTTy6TrjduaPqzYMHhC0t7i3B+u1X+PG7b2h0L9VUka/evMRL3n7v6Kaa&#10;77Y8NovV6SUsTSygj4bVUt6AgtRcZManI4vwSboWjytul+Hn4oOEsGhk0rLa2PAXZ2UiITCIjVUW&#10;FvrHGFV38eD6Ddzl+/jh66/x4w/f43Ma5OM7TCULq5gfnMBY+wD66jrRUdWM4tQ8WmAJ6gsq0VJS&#10;h/bKBsa2WcasUfTWNaIuJ4+NZgUWamvxBW3ur7TVvx7u4u/Xd/CbnXl8MdeD1/01eMXo/3S4lvts&#10;PzYH2jDIRnx2dBDLc1Mn8VQTMf8ZdgIpDay0kGP8mx9jaQAn63KdMjkxPwEfb9Ncz/vNaR4vtSzP&#10;x9eROXpqVFbm2ql5cRroqL4xmpoAbnaAoBtsY3EfHe5RfXLSFycWJ2cNHm6t5ffUgAEKR2l6AuLD&#10;LqOpIpPbdx0h16ru/w5m6rnlzCYyGCFHUsjoLaEq12khJyYnkHu9uoiXBNQTqu4jquej9WXcn5vD&#10;M5rZPcaJBwTXJ5treD7cj7f8kt7yQ73sbsOrziY8rSvDk6Q4vEhJxCOS92FUJB7GxOBWz6CC1eaW&#10;2Jf2bCQayCmTO4GbDD5oTU4gJ7B7B7nwGIyPLhCQdzSAOykZePhnyE1NzGGmlx+UkFtSkNOUQE4A&#10;J3F1rl1srgGTTfUYq6tWdqVAR3N7BzjCTICmLe0gwvvLfjE1Ak4LOelzkxK4qXUCtI9QG6fBTdQS&#10;cuWMs2yZOouy0ZaXgZacNNQL5FKkT45xlYArjY9GQUy4MrmsiBAkXAtFTjJNjp9HDtcS0GnhJkux&#10;NomuU728TZXmdlmfUSZ3H3/+/Wf4MyPrT1++wE/fvGJs/BR/+Pq1io9/+OYT/PjyDj5fZsPFuHrE&#10;DWiOzzHMaC+H+gjk5N++VDE2jfYPKsipyHoSUWV0tb2hkUCIRUlWKiFRg68J17/8+Dm+Iey+ffoQ&#10;P7x+hi+e3MP3hNzvv3iLexPduN5SgOvNeTjorMaOFnKEhADuZ8jJdTuqL26TlrfDKLi3usF4ukNz&#10;28UNwu1oaQnXF5cU4F7dvYsnR0d4cusWviTQZC7cd199jm+//EzN3fv+i8/w+Yvn+OzZU0bqO7Sr&#10;G7i5uYsVgqWjqpE7VD4KUrKRHp2M5Ih4xNHkUiMT1UBDdGAEUqOSkJuUhWJGytykFKRGxyI9KhYN&#10;RaW4QRO8KWdBXljGq8dP8OXnbFy++gqfv3qFrz79nO/3Bne0KSyMzmOMFjc/NMPfdZLf7TBGekYw&#10;3N6PSsbe7IR0FKRlozAhBdVpbAjTMtGUloXlugZ8xqT05eIMfrcyh29Wp/FyuhOvx5rxfLAGD/sq&#10;8WCI0b+vgRDp4s7OSHlice9DTuKqdl0gJ4ATWEkJ6JbneHle7qMxtmXCTOCm7a9T8FvQglBeQ5Zj&#10;WJH7SuSVqCqQE8tSx63+DCIZXJAR1NkBbqt9jfw+mLJocksyusoSCI7I9JHGSkzKfzUwdZVnJiEp&#10;3B/d9cWMq/W0vw5lhVpz05Y8v6ZPbpimx6g8wetGGVuHevld96j64AVV8zUB9wnr9fgIPlmYwVNG&#10;j6dU5EeMe8dVFXhNUDzjDv2qpgqP87LwNDMVzwvz8CQ3Ew/jovEsIx2PkxPxvLwCnwwO4Z78BwAB&#10;988mJ0uBnPSlqTOKCLRoZnKYltbmNJC7hbDQKIwOzxGMd38G3BbhRsjt70nxMSdxdXpinnGLLRih&#10;sEwrXer6JeQkri50NGGWX96ETAJuqMMEI2pXUS5qUsXoKgi+KgJPa3CEE5fDjLRDJzUskfVkXQO4&#10;E5MrK1AlE37F2HqLc9FHoI1VFLKKMMjLvbzcXZRFyKW/g1xlsiauis2VyNEOhFw+IZcdGYqkyHDk&#10;Mq7Kac7H+BnkSAZlbCew05bAbVoA16sB34RArrcN3+6v42939/DX4x0ud/DX+7v468N9/O3xIf78&#10;5Dr+8eIO/nhvE98sdeLFWJM6/dLiQDeG2lsw0NbCHbBLmZw6kWZPH+R/W0dY70NOWwMdnehvaUJv&#10;Yw0j4D7++tMX+PHr5+pwsj/9ICO5z9Tk4x+/fI3709243V2O6015uNFTh92FBTWpd5Ug00JubXWX&#10;xcuMputLm4wfs1ifXcA2oSb29vBgH7dWV/BodwcPGVXvS6l+ufv45OFDZW2fv3xOyDxXfXKfM6Z+&#10;/uIZnh8T6nJORAJuf2kVu4urbED6MdLYhYa8CqRGJCLMLxjXrobA38OH9uYFHydPZXKBnlcQ5BWg&#10;Iqu/qydKMvMZW7NQSOipsyTTBDenZ/HtF1/i97/7EZ+8fI1Ht4/x+N5DrM+s8LeZxFBbHypyilFX&#10;XKX6+RLD4xAXEo24wEhkRychk9E1JvAaEkIiUJSUykYwC/mMr60ZmVhoacTDEUrGYCeeddXiPuP+&#10;/c4SdZaZlzPtuDlQh9XeRkJ7GGtzM7+AmvTPafvkNIDTAFCWUstzUlrYnURaNcjAei++aixOAzZZ&#10;fwc+MT01kEGwqYEIGXDQQE4ApIrQkTluc3KmkAHKxkAzlnh5caxXDUrIRN/RzgYMNlezkW5TkCtO&#10;kf8/CcVQSxXGu2iojLwLfE4t2BQ8ua4sjua4KoMRaj4eX5uRdUEO6dKa3NPiQrzmDvsyPQX3Ywms&#10;kiLcryjDvdJCPGAUu56aiqeFRXhd34BPGJ+eExhvGVXfzszgLU3vBXeytyvLeDTQR0Au4NnGFjc8&#10;xkvpUN48VNNIBGzK5Ag5gZ6UHPmgXZfBBGVzysx4v6NjBbnhgWkcHN5T9ra9qYGc3FdgKSUTi2XS&#10;sfpHKYFcn4yuthNybaqkT+7nEdZG1S8nkJNjWkfrqzHBHbMpOxX1GYkKcqO1NDotzLjUrstylMYn&#10;y8HKUkJOMy1EwNYvFldSgH6aYV9RHtdZxdkYLc3FRHkBBkpy0FOYha6CTHTkpqGVDUS9nIlEjnag&#10;xam4SpOTeXJicplicuFicknqrL8jMhJMyP1ysIFWJ6edOTG5GcZVgd4k77PAy9+zxf33mSH8fWoQ&#10;/z7Zh7/M9nG9H3+ZZs30468zA/jzfD++n2/Hy7EG3BppwzIhN0Kg9jY1YISQE4sb6unBUC8hR5sT&#10;yEm/nBplJdwmpcZYoxJh2ZKPDOOT/U38/dU9/ImW+OeXt/HnV8f46+u7+OubR/jb26d4Ot6KmzQ5&#10;iaxHfU2McnNqUq/0yUlk3VZz5vawSchtrmxifW4ZGwScHDnw9O4xHhzy9rFxHExO4OnBHp7R3m7R&#10;8J7euo0vPnmF337zBb7/7FN88foFPnn0EF8Qat/x+gcE48HcAu5ubmFlaBidZZWozpA/AS9GVXoB&#10;SlNykXwtATm0tRQaXFTANdUPFx0YDr9L3nCycICtkRUCPPyRxShblF2M8KvhaK1rwxZB3EkbXJ6g&#10;YfH1vv3mG8LuGzy6+xB3Dm9jtHsEFdllKEorQGpMClJkrl2szLVLoTUmqNcVwObFZyI5PJ6/fSwN&#10;MgLpEXEoik9GAa2xMT0TvXm5eDo6jKdDbbjfVYHjjgrc6SrD07kufHNvlyY5RWiMYHNpESvz0wpq&#10;Elu1wNNCTpZawCnIsVYJOplKpinezsi5LP1xswTInAxKjGBlgYBTkXWcz08g0ubE+MTk5DECOJn0&#10;K8eKSmkhJ9M4BEbS/yaH+c0NdTCWU0DGetRoqzr10nAnLbceA81VbKTbMcj9Ug5xzIoMRG9tMbf/&#10;Bj6XJpa+DzkpGYSQEdplwk0V5WxxhOZIk5uV89sx2XzwMC4Wz2kN92Pi8KqwBG8GB/ByYhRPOtnK&#10;Dw/jDm3i5cgonk9M4s3GGl5PjOOT9XW82T3Ai4V5POjuxCc723gso6uLc3jLVvW+jKxK9Ng4wDaN&#10;ThtX97gU4AnYNgnAnyF3ElkFcjQ0OVV6REQsBvsm+TgxOcbeTSkZcNAATgM5PpYmNzuzxC9HIMfW&#10;gVFaC7fFk3lyYnJzBJz0y000N2ggx9w/TtCN1VeiMStFwW6MkVVgJmYnpQWclFzWQk+iaT8tTQxO&#10;IDfABkEgN8BSkCPYhhlRx0rzMEjYKZMj5LoYV7WQqxSDO4FcCSFXqOJqMLKjwpASReClJNPMCBt+&#10;hjGCe+od4LTV8Q5yMvo6xcsT/EEXWD+sTOF/sf66MoN/LE7gP6YH8Y+JXvydcPvH/DD+wQ33r9O9&#10;+G6mFS9G63CLcXWZLd54t/xHRLP685whQm6QkBvp0wBO6v3IOiGDEASOjLZOEHgycfwLWsTflmbw&#10;l6Up/G15An9bmeZS3scU/s7lm+EGPOyvxnF3BQ56G7A1O4M1xtIN1vraLjZob1uMpitzi9yAJ7E2&#10;vYjDtW3c2drB7swU5vm+1vh+juZmcZcRTqzu4c2b+PLVa3xKwHzy5DGe372DL54/xRtG2M95+bNn&#10;hM3mOtYEyvJPZozYvTVyGJ9EdEK7cxANhdWoyi1BQWomrvkHw9fZk0Dzg6u1I+xNbOBu6wpPO3f4&#10;OfsgLSoVGfEZSCeUBhk5l8YXsDg6hafH9/D0/n31Xyd3j25hdXYJnU1dKMotQ0JkKsIDYxEeHIdg&#10;vwjaYjRCL4cj0CMAMQFRiPa7hjhZBkQgkdBLjkxCPC0vJy4ZRYnJKI5LoNmxgUxNw0xZHo5aynCz&#10;tQy3Wotx0JSP22ME3946jWkIO2vLhNPPpqa1Oe261uI0S0JtXiA3cVIEmMRY2pkyNAU4TUlMFYNb&#10;WZD7nMCN95fHaSE3T9jMygRc1j8bl4qaMn+N0VQO41oc//lUS3JZjmoYaKrELLflrsoSNvZByLh2&#10;BW3lOZjoblTGp4HcoAKn9nk1MZX2SFsUwC1xqTU4ie/ST/3B23HG1PlZFVFfjRNU3Hhebm/g/vgo&#10;Hi/P4zq/jJfzc3g2NYXPCLlHjCafriypkdTPF2fwor0VX05P4FVzLd7QcF6Vl+F4YEQZnEwHkH45&#10;gZz6r4d9zcCDQEtbAjixM4HbJqOrwO7g5l2EBEegp2MEhzQ5iarbmwTiptbkNDYnxzjusLWcm1km&#10;sfmBCeTFrlYFOS3oBHCqX44109qkzlCiAV2dOhXSeL0YXAVtLgktuemYIPw0VqeBnRZy2tLGVTmK&#10;ob2AETQ3A8MVJe9Mrq8kV4FtlBvjKNfF6pTJ5Wegk3G1LZNxVZmcpj9OO/BQGHsNuZFByuSSI8Jp&#10;FUkayPEzjL1ncj/H1Z9NbpKKP93Xrk5nvkTY/bi5iH+szeLv9xhN7+zi74TcXwidf99fxd+3Z/GP&#10;vVn8dXUE30y34NlIDW6eQG6Szyl/MjzU1YnBzi5lcmJxWpMTyInNKZOjvQnkJkcnCDm26mMT+IqN&#10;3v+cmyZIJ/AP7gz/WJzE31l/4+V/nx7AZ4P1eD7aiDs9GshtMgnIyOn66jbWlwm41U0szSxgengC&#10;W/PLOFxZx/7CIlaHhrDW24t9WuMdpobbjKsSWQ9XlzXHmd66iac3b+BT2tvz41s0uEdqmsjDvR2s&#10;DvdjY2wUL+Tf5K7T/NhAHy4uYXmEEY1wmmACKM8uQEY046r3FXg5uDKSesHb0Q0uVg6qfy7EOxC+&#10;jj6IC4pFbmIuIych2TmK8YEpHDKxPDq+j7evX+PFo6e4x+3xYHMfc+NzKM0tRYB3CIL9I+HjHggf&#10;z2C4OvrCycYDYVcikRSRiqirMQj1CUewZyBCfIIQyNcK9g1GmG8Ikq7FISMqUVldWkQ0ssOjUU/Y&#10;LddXYK22AHsNRbjRVop9Gt3utMQ2woz764IaXPgZcjJRV2twYneaiCp9cDQ4/jarqm9NoufoO8jJ&#10;5cV3kBPgaWLq8vyIgqEWjDIBWfrkBHILNCmtyQmM5FxyWtAtjhNCBNXimKYfTnukg8BO5s1N0uy1&#10;kGvmfiSjxWWpMeiqLiDkGtRj1CFpBJsMNshzCvTE5AR0S2Jww3yuE8ApyNHkZrg/fPBqhXZ2fQ9P&#10;SfXnjKOfrK8RYKt4PjVKuE3h+P9H2F9+17Fl2b7o/gNeu+2ed+pUZWUlbjLbsmyZmZltmRlEttCS&#10;LMliZmZmZrAttGXZlhk2M2TuzFvvPH7f++t9xgpZ3pl17ofRItZasTjiN3ufY8w5+aaTqfF4RoXw&#10;lGpozOMKXhAO93mRPyQURo4ewujhgxg5tA+j/GCjJ45hMDXTWNOW5j5TLmIg1zM4ZVenQ85Wcm1S&#10;cko8dNw2U6UfOOCKlKQsszBJG1VfK1/H6sMbMMO69Joa9SAlp8WPy9L4I2byh+BF+murasOuglEe&#10;H41SKrkSA7kIAzQ7Iq6cR7L/VZQS2FJ1NuQ0N5wdKgkR4LKp5lI08++1K8hWn5yA5ojcIF8UqU+O&#10;oMt0AE5KTnY16ao6lQm5y2cQfN4CnBSdlNw1/n6exwS5Y1Ryl2lXrWRAIb+PDTirHo5Kzqi3RAt0&#10;hFsJ97XkW11WMr5prsUPdYX4y91+/PVWC/5SkoX/2/gt/LWjFn+hovt7uaCXizeaITg3DP25cajP&#10;STezmWi6pexUKh5Cbsqymno5q4zErpcrE+AYZQRFKUFXy8bym9Zm/CdP+l+oKv7W14ZfWqrwy60O&#10;/L2nBX8vzcazlBt4VBCLwfRw9GXHoaWCkNNcdIxWKrZ6qp/mqlrcau/GHUZ7SSmVWwZaeV420jHU&#10;0k4XRYajmvutdBYDjU3ob2nBbTa4dwk1ga+boL3X1UngDeHzZ4/wmbKqE+N4cXcU41qBjqqwqaAI&#10;LaUVtK0RCPX0pj08gnOHjuHi4RPYt3k79m7Zjt0btuDo3sMIDwzHKQLJ84wnwgm3xJtJKEjMI4gr&#10;kZ9RgG5Cbvj2MB6OT2Cgi+cngV1TVouslGxkJGYjOTYTV85dwynXizh28BwunPIy291bDmL7hj04&#10;TAAeopLbtXEv94/i6P6j2LFuJ8F3GEd2HjHWWWUsF1zP4AIb/ou8LsIuswGkkygL9EBLjD9akkOp&#10;VDWAnRe6Eg8Em5IPtYSZwGYlIBz21AE5o+D4XzUIdAZsBBxh1cDnmrnfCA9TQuLoe2sgHxoFNh5r&#10;KTnep/t5nyCnUQfKsKs/TqEhVQKSbKvZMsyQrBLBT9BTf5wVsqtadCYt+oZxJEm8tq4c3Y9g97PI&#10;jAqkw4ghCKn4HMBUmNfUdE5UcfWyylKRmik4OxnV3Ap4ukbKMhLw3itK/5f88o/iwzER6IsnVDkP&#10;osMw6ueBESqP7rPHMXL2BIaOHcXoqROY4IU67nMV93198DA0CA8IgQcExmRGCh7xzSZpVwZb2owd&#10;bWki0KjABDFBTmGs6TTIKdrbBDkqORtyfUM4cvg44ij3uwU5LXOnY9U3x2NVVmBKCwi5jp47BnLl&#10;6YScsqsGcglToJuu5Ey/nIFc5FRIucm2FkXeRAHBduP8SaRe96aNtfrnbOsquOUycm4GmgLf7OAA&#10;ZPP3ygq4hhxa1GzCLZM2VZDT7aIQPwO5dF93y6oSdMn8PROuuVvZ1UuWkhPgNLTL77SrBbkTR3D5&#10;xHEquQtmOvNcfm5jVwkfOwQ7ga7E3E+byq2WZytJS0AVt98O9uIvPfX4y8Qd/NLfjJ+rc/G35yP4&#10;sbYY/5Mt3H8y/lqcTCUXjft5YejNjkFtNtVhVoYZpJ+TnvoO5DSO1c6wyqoauDFKi4pRXliKcgKu&#10;ntD4qrEWf2OL//cHQ/h5sAff15XhrxOD/AwEHk/SB3G+mKBlHcqIMJBrrShDgxbG0XTqlXWoKy5H&#10;W2UVmukapN4q4vm/xcahIkb/oeYDjEMjgTdYX0+72oKR9na0l5ebUpI73H9Oe/rtF5/i85fP8Obh&#10;fTy/O4x7PR0YamrAHQLwDlVcUTwbhMRk5MfEI/KqP65fdofPRTf4XnKnYjrD3/6cST6cUAJi0w4E&#10;+YfA7bQ7rVgdOloHqN7K2egUUsG0YnToHp5MPsfE+CM0VTZQfTbxQq5FVUkNMpKycf3qDUQRigHe&#10;obgZFA/XfWexb4crDlO9nT7qhl1bD2P96h3YvH4Pdmzaj9XLaYs37qT6O4id63fjNO3tEaq7vRt2&#10;0ka74sLRkzi6ew9O7drD8+cSXYIP8njOFYVfRxPVjSZ0KMslSAzQpOgsayrIWX10gpsgZyUaFPUC&#10;l7aCFxWgFdMSCow6Aq2R6s0OQU6Aa6SFbZQS5G2NOBAcVQBsKbm3GVDZSw3MbyAwG7jV2FX1ydUU&#10;qV+O510uG470GKRGBqOI12xuXCQuHdmLQLfTBnLFabE8Thnat318BnYmoSGFyPfUnHJ5mnKMwiab&#10;DaKKkGVXs1Lw3r2TRzB85ABGjuzH2NGDGDpJqHm5Y4gK5E5oALqD/HA3JRaP2Eo8YSvxpLEKz9pb&#10;8LKrHS9vdeLFYDeeDPVhvJ8tGlvT+0O3MDg4CNU9tTT3mho3qbX/M8i1K1sqO0vIaVm7E5To0ZFJ&#10;6O5Vn5xlezWvnI61IWemcyLktDRdOe1qfRZbCEcRsB3vQs5ScqqVK3MoOYVtUWVfNcFl6MXTppZu&#10;qn+OdlaQM6DT+o9hKvQV5NTn5oP8G/5ma5QcAZnNKODtomBfZBBwUyqOEet12Vjjm4Rc8LmTJrN6&#10;/dyJt0rOYVe9L10k3Hgx8jsUEWKCmm1ZpeY0LbrmkNNkmVp6UaDTuL+KzER8S6j8tTwPv4xSyd1p&#10;x4/lmfjlfj9+oZL7JT8Nf+MJ8UtNFj4pi8F4dhj6cmOMXdVAf41dzebr5qQ4SkimQc4uCDajHooE&#10;uRIDOS0+3VBaiW8aG/B/8OL4qasFv9wbxF+p6H55OIq/dlPJ5aay8fTBaGYYbqeEoSczBi28GDWN&#10;eiMh19XYgs66ejPLbn1+Plp0saZQsXG/iyAb7+7BUHsblVgrFXs2CqJjkRsZhbzYWDMR5hdvXuLL&#10;T57hmzfP8WzkDh71dWGsvQm362rQU17J16hAbWYWiuMSURAVg/Qb4Qi67EWFdBxhvtfhdeYCPE6c&#10;x5mDp7Bh2TrsJWz2btmFiKAIBLkHojCrHNXVUpst/E30/asx+eQlXn/+FZ4r0TB8H108R4tyypCW&#10;kIMQ/0gEeN3AuVPuuHDaA+4XfHHa9TIO7z9LqO3FulU7sH7tbmzkvrab1u3ChvU7sdRlDbasI/jW&#10;bMfxQ6dxYOs+bF+9FYe20cZu3YMjhNyBbTvgumMXrh0/gXCeJ1nB11GWnEjLlm9Wb6vIz+HntJIO&#10;iipetyreNVCjcrMBZ5eRaKSEFfztHZDTkKkGqjmzZdgqzmzZkDXSugpyDdwKcvZIBDs58OvQ442E&#10;XGO5IKc+OqqtolTCS6MfkpGVEIaEUH8UUaBkx0TSnu/HDc+zyIoK4rlON0bI1ai/TTBzwM0etqU+&#10;OAFNtXeqLihLp8jh47ZtfW88xBcPqGQmeKGoFu5JZRkmGmtwv7Uej3pacYdQe3ynB09HbuH+QBeG&#10;OhrRXVvGFpRfMD8dccHXcJUXaANPzoHOTvR3tmPozm00m+E6ls00kOvW0oRDU5CT0jOQMxlYQc6a&#10;mknb3lsjOH36EiKjEtElyGnacx2rwmGCTlbVsqt8nkk8EHIZuajLpoSlgpOKqyYcNEDfBpxCJSRG&#10;ycVH8WSPRBEBVxBNFUe4FahvjkquNDbCJBQEOmVQlZjIj7Bsqr0toJrLD/VzwM0XedzmEmjZ169S&#10;xV0z23xuS3h/JhWxUXGCHK2tlc0V5M4iSJCjkrvOrb9DyamE5NIx2tVLl6kYko1dNZCbBri3Si7Z&#10;ZF4FuSLVtyXFoiaTSq6hHP9ZW4BfBtvxN/XJVRfir/Vl+D96G/C3xhL8Z3MFfmkrxhtC7l4OlVxO&#10;tJl9Vot+6CIxq/EnOxacNpCzauUM5FRCQsBpkL7gVlFUhrJiXiBUcl/X1eHvNaX4vr8DvzwYxo+N&#10;FfjrwxH8TLv6l9wUjMV4Y4J29VZaGLqzqOR48dWVV6OaCq6GFrKTKq69ohztPJeUKW/i/9nAaC/m&#10;xUVlVy+4RUYiNeA6qlLSMdzRgc+fPsFnTybx5dNHmOjtwsvRO3h8qwf3OpoxznPxbnsHAdmNWwRo&#10;Ob9TCZVcRlAIwty94H5KmUxXbs/j0Obd2Ld+B1YtWGJKRwKvXofnWXekRqUgNigOBRmlKMitJORr&#10;0N56C48mX+L2nTF8+vV3+Pqnv+Cbn/6GV6+/wv17T6hya3GZ9nbf9iNUbSeNPd273RVnjrvhFOPQ&#10;gXPYt/sUtm4+aCC3bs0urKOi2771ILZs3IOVyzZg7aotWLNyC2G3FTtpX9cvXY+dG7bh4LZdVJkH&#10;cZC2etfKtTi/Zx+iPL2QFhrKc0LDmbL5/6mmTP1qjuwqQ1nUegUhJdDZsNNW/WqNVHl2P5s1wwfh&#10;RWXWKMBxXwPi7dAxjVVFfB7vr+axBnKatNLqHzN9ZISdbVXtkF2tNxaTkCLcqovSCKsUVBNyeUma&#10;fSSU53MiMik6Tu3aiCC3U8iOCzGjIDSXnCbKFNhM0I4KetXcV+GvsaYMJR+qCb1qPq4wdXJ3u5ow&#10;MdCDR2z9Jse07irlf2kuyhIjkRERhEjarXh/T0S6X0C050VT1Cq7Fe+INfNmYNYffs+TvwiDA3fQ&#10;zZNqcICQMxXsXYRZt2VXbcgRTu9AjiEIClpKJqi/re/WKM6cdUN4RAIhN+gAnEKZWQtwGhM71Sen&#10;7Gomf9wcfkFlVwU6h5KbDjlbyZUQcIWEmUKQU5hRD5EhBmolseFIo0qTpRTUpkCn4t6bml0kEAVh&#10;hBzVXB6BKNipHy43SP1x3rzti0LaVVlW2VWTdJiCnJTceYRfOYtgh13VsC7Lrh6El+rkXF1pnwQ5&#10;q0+uiJZUULP75CzI8YKlNS1my2cAlxBLyNF2Zii7WoK/1+fj57oi/LW2CH+rol0ty8RfK3PwS3U+&#10;oZeHn6pS8HlFNMbzb6IvJxb1ag0JueIsKTgCLjWViu5du2r65ByzkWhol0BXUUzIlZSjsbQc31RX&#10;4e+tNbSrw/hrXzvfv5SQu4O/3+6igszEg9RQjBNy/akh6KVFqc/OQB1fr54A07T0VWmp6CorxWBT&#10;MwYIpRrCtZKfob+yGmW0l6n+15ETEY57fd345uVzfEm4ff5gAo8G+vFG8+WNjdJZ3MZwcyN6KyqM&#10;gmvOL0RZfBLSAoKR5HcdiQFaXvIGAq94mBEMbifP4vD23di2ciNWzlsKl9kLcc3dB4E+wQi6GoSs&#10;5GyUl9WZ87e38w7u3n2CiooGug2qxUfP2EBrGFoHz90+NrZUog085xt6kBCZgSvnfHDswHkc2XcG&#10;2wk0F+e12LLpAHbvPIbNGw9h+5bDhNwerFqxjaDbafY3rCXstuwn6Ph5GGuWbTKJinXLN2PNktXY&#10;vYkKb88BuG7fg2M79uLg+o24uP8AAi9eIiToUngNlNLS56UQdFR25QW0/YW8NsoIMUHOATg71CfX&#10;aMKGl44j/Kj8BLpGWdMpBccQ6HiMANdUI8gRcEbtCY6CnWyrBTtBzoadRj4oeVCjUQsm8SAlR8gJ&#10;dgV0LJowU8XAbLizKDqObl2DMK/zyEsM5/meCK2+ZaY753mkEhGBTRCrL+Jr89xV37TUXL36BB1w&#10;03Haf6+7rQU97a2YfDCKO63liNq/FYmuB3Fy7WqsW+zMVm0NvHk7xeMKqmnzKgiG6oQINKfEINPX&#10;E5tdXDD/45kozCukghtGN1vXodu3rZIAAzmrVESZ1W5ay+l21Qad7jNKjoBT9BJyZ8+54+bNuLeQ&#10;M8fK+jogJ8A5lJyBXBZbD/7BlWlUcI4Mq514sGNKyfF7FMXRpgp2/EEV+VSz+QSdgKYojrlpkhCR&#10;VF0CXAEBaCwrIVdAy2qUHCEnwBU4YGcAF+yDwrAAlEYGoyQ8EKl+7lPZVUEujqHGQkXIN86rfERq&#10;jkruzFFcPX7AlJBcOHIE/lfcTJ1cbnIcigU5R1+cnXgo4X3qkyuiPS/gdzOQU59jajy+HGnGLxON&#10;+PluA/4yUo+/DNVQ1VXjL7eo4PpK8EtvCX5oS8dnVbG4nxtOJRdHJZdByGUayOUTNuqTE+RyGO/Y&#10;VfXJOcavyrJaSs6acPXLhgb8tY7v0VqHn2vK8PfaCvzcVIVf6Ab+Wp6D4Rg/3E69QcjdQFtaFMrj&#10;9F/EoSY9C9011bjf34vBhjoUJySgVOUiOVQCqen8nxJQwe0w7eoXVGw/f/05vv30JT6fHMen90bw&#10;YugOnt4awPPbt3BHIyEqqlCfkY2csAikB4Ui/pqWigxCQkAIPI6dxqm9B7F742ZsXLYaq52WYO4f&#10;P8CSOTzX121HdGQCkhMz4XbuKrIzCpGXWYCu7gG8/PxLPP/8azTRnfT2DKKmvgV3bt9DQ20HCmhR&#10;8zKLUFxQhcy0IuRlVRBymQgNiKVN9aeCczeZ1ZWElcvi9cae7tx2DHt2HseObUeMmlu2ZBOWuWww&#10;kFu/Zhs2b9iNNVRzq5asx/KlG42yW7tsLTat3EArvR37N+/EEaq607v3Yv/adTi5czciA3g+8r+r&#10;zM8zsCsh7CoJupriQlQVFaCmhKqMSruR/42SDsaqCnA2wBgGeNo3ak5hqbd3lZygWIRmQq5JJSWC&#10;nAOKsrY26AQ4W9VpwkyzvoOBnBIOaVR01rYqLwkFGvEQe9Oc1+m8Dk/u3IBofzcUEHKVWUnGltpg&#10;q6GqqyTQqrLTUKslEDN5bWSlGBXXoD5BHiu7asd7nZ1d6Gxvx4NH99DMNwxYuwLJ9PrHN2/FptUb&#10;cGjvAfi7Hkax91XU8SLK4kVdkxSFmthQRF06j01LV2D2hx8jlSfi4O0hvlYb//wBQk71T13v2FWd&#10;HAKaSUo4wig51bsRcm1aA6KzH70DIzh75jLCwuLQ2ztMyDkSD6124oGqT5Dja2kIWEVlPYozeUHk&#10;5qCCSq6aF391ciLB5oCc+uVoXcv5+UsJOquMhKBzKDlBTtv8yDADOkFNk10W08Im+11FxOVzhJtW&#10;4LLmiCsI0wwjtLLcFob6E3R+hBxtK0Gn20V8rCwqGJX8jUwJyXVvWqxrSPKmKr7qhhhNgU7IhZjy&#10;EULuwkkEnHGFD5Xc1ROEnJQcIad54tTXphq5clmRTA3nsuaQ02gHS8klmQVs8vk9Cwn1Eqq5Lx50&#10;4q+f9eKnN10mfnzTgZ9ft+GvL5vw88tG/PK8GT8NFeFNNe1qLq1jNm1uDl+XkNMKYVqaMIdKToB7&#10;J/EgyBFwlpIrpS1T0qHMJB6MXR2+jV9GegjVbvyFVvkvgx34S38z/tbfiB86y9Aacgm3M8JwJzcW&#10;tQlsXMLDUMsLsb+uEXdamrmfwf8mFgk819J8fFB0MwwtvGBVBKzRCt9/+gZff/IK33zyEt+8fo7P&#10;Hk/g6dAAukqLqfYq0MDPWZtGm5tbiGY2umkE3E03L3ifPIfjO/fhwJYd2LJ8Fda5LIXTR7PgMnO+&#10;KRk5tvcwgn1v0Mo1Iy01F2dPXkKWoFVUjejgGAz0s/EeGMSXv/wf6L0zbhJg5aX1yMspZ6M+jPSU&#10;AtwIiEQI48Th86YPLjIkAd4egbh8zhM+3J496YGdO1xpQbdjxZLNtKe7cGDvKRw/epn7e7Bx3R7M&#10;m70EixeuwgbZ09XbGTuxikpuBe3rmpWbsIk2ev3y9fzMm7Fr/VYKkE04QVV3ctde7Fy9BmcOHUTs&#10;DTbEVHHlvBZKBLqcLEJIdrScaq4ItQKX7ClBZ9ScgFXJ/09BpSfImSSEI2z1JuA1cdtkjrcg11Rd&#10;gCYlH5RppV21++/ssEFnjytV0a4gp1mBlXioLabiol0tzY5HelQQcuMjeJ5rFpjrxq7GEnKFPE8q&#10;KFwqqdSqCLKanHTU0bZWCGwZyea2FJwsbL2KgfkeApsUnqCn7XtdnZ3o6erCg8f30F6Rh+sb1yHj&#10;/Dmc2rYd29ZvxvFDhxF48BDi9x1Erp8PKpOTUMMPUkVAxHi5Y+eGjVi60BlB3r7o671F9daEWwMD&#10;ZkZXC3KWklPSYTrkVChsg85ArkuQU50cIdc/gvPn3BASEuOAHF/HATmpOdvaGgVIhVhJyBWy5a5W&#10;Ro6QqxLkpg/rUhBypYlUDo5aORUEF9GWCnCCXaHKSaKl6AQ62tZwge4GQRdqykSi3M4Z8OVTxQlu&#10;Ap22xTdt0NGianqlECk7P5RH3eBvFGaAlxHobWx+MtWcsqvRnpcQ4Xbe2OFgAi7w/AkEnD4CHyo5&#10;jV3VBIq+V67wz7MG6EvBlWdp9l9rXQcDOSk5lY6oX45AL6ByLdB3TI2lwrmNv3w+jh8/GWUM4Yc3&#10;A/jxNeHzkhbyMUE3XI2fevPwSU0s7uaFoTMrGtU6WXI1F1cmf8v0aYCzplsykJOtNCpOkFPSocwo&#10;OU2k2UD19MWLcfzls/v44dVdvu89/PgZP8OrMb73CL6534HKwPO4nUawhfujoygPt5ubMNDUiO7K&#10;SirfcORd1+gRf5TExaCntASTfT349vULfPfFZ3g6PoqnY4P44tlTvJqYwHBrK2411uHRrT60FBeZ&#10;kpKG7Dy0FZSwwYpHuMdVnKINPbF1F/at3Ywdq9ZjtfNizP/gI6xcuBB7N23DxRMXUJpfgeaGdty9&#10;9wQF+ZU4d+oyTh45i/zcMkSHxSIjMYuN7hDGn75A7+g4Xn31E2ppSVOT8pCaSNVQQjAm5CDAKwQ3&#10;g2Jwwy8cAddCcOWMBy6cuMj7wpEan46DBNox18vGom7bfIBK7jDWmn64I9i/5wxWLN1C5bYdc2Yt&#10;xiKCbuO6XYTbZqP+Vq3YzNhkQLdm6TqsY+xcvw07123Bng1bCbn9cN22A0e374DnqVOIDwk2mdbK&#10;AsGlCKWEXRMh11RVbhIQGrol0NVX25ArM6Hkg2zrdMDZ2VepOxOEoG5LwRnLWqnkRJ6BmqytoqmS&#10;jykTy/3p/XPWqAT1zdmQU8Y0laozESkRVKG8PlXkHhvgjXP7tiIlhK4o4SbK6E7kUKoEOrGHCk6Q&#10;01bnbV0BX1NQc0BOYLMhJ2X33u3+Ady5dQsPn95HR20RArasR/Lp03A76IqLpy7gzLET8D10FGkX&#10;PFASnYCWygZ0NLSigS1lUVIqfNhS7t22m3/oOVQTNjVVtRjoI4xaOg3kVBBs21WpuX8KOT5ukg6C&#10;nOzqwCgu8v2uXw9HX98IW07rNWRV7cSDlJy2AmNlVT2KBDkzpXSygZzGrlbxwi/XmFVaPkVpAn9E&#10;qjqBzlZyKgouitF+lJmRJJ9QyyPcBLMCJRkIu5LoMES7n0csFZiBH1VdXmiAUXOCmA26EtlZFQET&#10;eLKqglxpuDULSRpBl0pVmHjN422G9fJZBF9UCQnt6qnD8D62n5A7YiCnOrkqtsZWX5wUnAU5e5Fp&#10;DesS5Ex2laHkhDJTyix9+XQcP331HD9ooszPtFrXI/z46QTBM4IfJrvwc18tfu7Kx5vaOEIuHB2Z&#10;URbk8jT0JgtFBFuuxq1mCHBScTbkLCVn9ceVobK4AuUl5ShV4sFA7j5+/GKSiushfvhEMxM/JOQm&#10;8DO3b0a7URPmiY6466iLvo7bDZUY6WyDpsaqUMY7PBz18fHoyMvBUF0dHnR34TFt6Eh7KwabWvBk&#10;cBBj3L9H59FXU2vU24O+Pjy6c4eWJQe5MdG0pAFsKE7g/J7d8DzqijB3N/ifP49zBw/i2K7d2LR8&#10;JS6dPINANsghgUEYGRrDyK1RdLf3or6uDVcueWP/zsMEVhByMgoQRkB18bHConLcn3yGRy8+xf1n&#10;n6KzdxRREbTzGWUIDohGTnoxSnKr4HHRl/bUG677T2Hf9sMmS7ppzRZsoQXdu5P2dNdxQu6ISTQI&#10;XILc6pU7sHXTYao3h2WlNZ09axEWOq3AurVUciu2EXYC4DYsl6JbsRHLF63CmsWrzOwoO1dvwoGN&#10;W7FvwyYc3roV5/bvx7Wzp2j/2ODxv9OSBpW8LrScgYFZdRmqqLBMjZxAJ2hNy64asDkAZ4DGkHKT&#10;grNDjymrauyqMqzlVhZ2OuTsre63kxH1JdzSstqQk21VQbAWsUkM9UV+Aq9Dfu4wryvwOLYP6Tcp&#10;GOLDDOQqeF5X8HyvyUqbsqo6Z+up6hqKco2K0+srBDZBTlsDubKCYqQlJmP07iC6m8oRdmgPUi5c&#10;Rgzle1hwJPyu+SExJAItJdUkdxM6aBe7qKJ6qKw6GjrQUtOKtLh0bKd89nL3QXtLB27dvk24Kbs6&#10;TckRcH3TsqvTIafbHXzNTgJLWyUeLl+izPcONkrOmoDTBp1Vd6fPIMjp+KqKBrPsm1Yeq+CFXs2L&#10;vpo2rpI/WIUJ/kAMTYMuyE0f9VDIMOuvKqjmpORyIyy4menLw4KMmiuJDkXklbO0m5fN7CJGyRF2&#10;GoRfTCAWhQWa+/Oo5IoIuGJGRUyI2c8I8kU6I8WfltXX08qwuluQCyHkblw4hetnjsL76D5cpZK7&#10;cuo4fN2u8E/MJuCUUVUfBAFE2FiQo610QE6W1aqVs/roqvjHf/l8Aj99+Qw/EHB2fP/ZU24n8fOb&#10;cfx8twc/dpXgk9oE3M0Pp5KLohVg60hrU07IlfDieAs5AU4TZ+aiSIXA+QUGchVa36FUUU7QlaK2&#10;ohxfvCbUvnqG7zVh5ufWe2pW4h94+829fnQm30QrW+bewhx0l+SjhQq1lRAv1kgS2qzapGT08XW7&#10;C4sxUFWFW/V1ZsbeCRXxEm5NVIyNbFxr+LnyoqKQHBjMhikOqcH8jUODEHLpPGKueqCYDVZWaDDv&#10;D0C4pxsuao3TI4epbAqQEE4HEhaJF89eYGxshBdduZlFJC0+FWePnMHRAydRnFuO0IBw1JTXY+L+&#10;Y7x88Qk+/eJbfPLtT+gbfYSqhl6EhCbhqmcoTp70JLyOISY8hYLgCjav3UWw7cSOrQdoQ7dhyaLV&#10;WOq0Els37sG+PcdMH9y2zYdMosFl0TosXyrY7cI2wm+TkhNLN2He/GWYOdMZi/n4ypV8jSUbeOwa&#10;LHNZS8W3jnZ3LRbNW4L1S9diJy2s6869OLSDsFy9GnvWbzD9c0FsJGvyqbzVvaFuHO4LZE015aiR&#10;wiLITFa1SlbWUnFt9dW0toLcW9BZxzgysNoKegZghWgxSk6Qk5LL5/1ScBYIm6kIp0PO9M8ZyElx&#10;KduaQfWl/jWNUEhGSvh15CTQrvK8TrrhD9+zh5Ea5oOixAi6Mwty5epv5/ltQkkIJR6K+ZqCGsNs&#10;BTnBznFfI/ff625phwZhj40OooOQC3E9gDSvq2gsrTGzQeTnFdOCtlJRUYURNn2EjmYOEZj6aT+7&#10;Wvop6XOxbtk6hIdEmQV4B6gMpeA0ZU4rt7KYmmZJkDPqi6Carub0Wm/BdcvYVXe3q/C+FmiUnIGh&#10;6ZezoGgfq62BXFUjirKUVclHJSFXRchVpiYawJUn8cdJ0jaREeuAnD2G1YJcviMKpvrmQlDgUHM5&#10;hFgB1VhpDG0soRZN26oEgg25IkYxFVwJAVfE4woZgl3hzQCURgUjN8R3aqYSJTISfSzIRdKuqlYu&#10;9MJphAhyGrtKJXf1+MEpyJllBwmfqhwNNmarrMSKbEg2T9wsDeuyRjqY/jkDOapYHvvli+mQI2RM&#10;WLD78fOH+AtB993tGrypScRobhjaqeQq+T7lhJxZtZ/vpfo4uz9OMwMX0graiQc7syrIVRBw5cXF&#10;qKuqIOQeGQWpKdYVP3z+DN9++gTfvpmkEutEW1YMWtNj0JabjjbCu5H/TTYtaqrPVVTyP2nJzkYr&#10;YdpP+3qntgYNVJRJAf5IDGRjkpCM9IgYJN8IRZyvH8Ld3U0pSXl0NBoz0lBLW99NdddTWoTc0BtI&#10;5/PUnZIfcRPZYaHIIhS1SFMJz/XRO0N4OvkYWj+4OD0LrdWNSAiOgNfJS8hMykJcZAKa69vQR1cR&#10;cl2FvDcxNjyOyRefoa1vDOnZVQi4HgcPjxCE3UzBpQu+8LpyHUG+kSajup/Q27xhj8mSKpGwjKBz&#10;WbgSSxavNWUiguKuHUcJvENY7LzWqLWNG/ZjMyG3avVOLFqyHnPnL2eswOKlGwi6LXBx5ms4r8Ii&#10;p+VUduuxxJmPzVuMDctXE27rsG8z7ev6jdi2cg2ObtlBJXQMBfx9lbyqVeLBTKhJ0Em9SaURRMaK&#10;EnIGfrSyHQ21hJyUmwU0o9gcoLND96sguMkoOSk2JRn4ugRdk46dCsuyToecUVpao8EAT/1mBFWu&#10;+pvjkczrJYtAUxlINkVFiMdppN30RXFSFCr4eEWGlJz65d5mVTWUS7OO2K+tmUjMVnbcsd/I7Xs5&#10;qRn84rWYeHAXnU1luLJxNeIuXaYtrafFvIWyshpUSsF1aezpHfQQVm2EjaajbqhvQV11MxKjUnHy&#10;4Ekkx6ehgzZVkBPc7OmsBTnZy+l2dXoYJcfHrX42q4TE09OH4U/IjZnn6xj7WL2GXk8D9GVvKwm5&#10;fNrVmmmQq6BV1YpdloKLY1gL2rwLOUcZiQAn0Jksq6NPjmEmvQzVBJiEWaRVOqJC4GgqOmVLy6ju&#10;VDM3HW7at7bX+fgNPm4N5LeVXLKvl6Xk3C5YSo6A0yiLgJO0qLKrxwS5E/C5cpktltRbOsH11qZW&#10;8T5BzpqFRIDTkC8LcmU8oWtoOb988eAfIUdlZbafEES0lN/da8Pr2mSM5UcSOLFGMZbxfdQnp8yc&#10;4GYN0LdW0zeD83Oswfm/hpz66BpqqvHVJ0/MVOfffy6r/Jwq7im+evUInz3RYjHtaEqL5nvFoSMn&#10;FaWRYYi5dAkp3tdQkxBvoi4xCfVJqWigikz09oa3qyvCr7ijlE4jLyaOViaN3zEDycHBKObxBVGR&#10;bHyikRUUiISrXoimPQ08wQbi8GHEe3qgICQECR4eyA2/icZCXmyE9K2mZjy8dw9dNXUojE/A47sT&#10;hEEmojz8kBUZz4u4AVGhkRiila0orUaIdxBct+1FyNXrPOcG0dByC5k5tfD2icbJU9dw6MBZnDnl&#10;CbdLATjhehmH9p3GxXNXcf60FzbTgu7YcsgkEVT7tpwKbC1t5w5a2W1bDpgEw6YNu+HstJr3b8da&#10;qrtVK7dj2fItcKZyk6JbyK2z8xqTfFhEC7uUoFQo2zp/jjNWLl6BjSvWYS23u9dtxF7G7lVrcHzb&#10;NnifPYNsnusVBVQ7BJdq5rSug7GiBJYFsRJCogj97S0OwKl/jlvBjCFFJ7g115S9VXMOpdZSzdeh&#10;qhPIFM2OxwQ5PW7b1+mQayjllqH+uFrNRJKn7pgEJIURclRySiJkEXI3r54j7K6jKCnSPF6Vk4Jq&#10;26LSCTQKlMW0pI5MrqDWOB1uvK9RGd/SQrzXUF6D1Nh4Svc7GOish8emtbjJEyXY6xqCAmnTiiuR&#10;ksIXbeg04XHlKs6dPAvXQ5LdW3Bw/yH+gasx76M5uMFWr6+rH7du0a62WnbV7pMTwAQ5wUyw+ge7&#10;2qH1HwS5W+i/PQZfn+u4dOkq+gbu0vJakLPDWFYeqyyXZi6pIITzM/IsyBFsRskZwEnBCW6CnEL9&#10;cwnGrhaqD45g++d21SoZsRINjoyq+ts02y+BlxsaQNDxBAq6RrWmPrrrZivAKUoiGRGBBnKFhJ0N&#10;ubTrPkgR5LzdTN2hEg+CnK3kfI8fwDVCzuP0Sfi4X+H3yTHKTFCTZa3OzTbAU2jSTGtsnha6sYqD&#10;teBNfX42vn5J2/il7KkDcI748dNJ/ETI/fj5JL4db8crQm40LxLtWWwI+Fx1VlfkZaOM71tEi5qn&#10;OeVoDQ3kcnMZ+ShyjHgwNXJGxSl40lN5faFFq18+wFfPrXgzqdWr7uLTybvoL+fJHnsTPXn8rPxt&#10;Y900LCmASiyKv1U4quPiUJeaSmsfhIhLV6jCaO2DbiDSOwBhHtdwfOs2ZIRHobu2Dl1UepWEetaN&#10;IMLMHX6HDyLouCsCXA8j6gIt6+ULiPdwQy5fqyAkFJ0lxajhd+igtW7j520pLkNddgHayrVMYDHf&#10;y4/qPJC/nzqsy6ko0tDGxjorLQdBXgG4dsEdZ3cfIfyoPPOqERufhxuhqTh/IQB7dx/HyeOXzXbl&#10;8q2mqHcNldkJ10vYtukAFdc6rFq+GQupzJwILY1oWL1iE3ZtP2RAt2rFVkJuFRbMW2aeq5EQqwm7&#10;xUs2Yv68FZg3bznmz6cKpHVdsmgtLau2a/g6tLIE34I5LlivhMSSVdi+egOObN2BHStW4eCGjTiy&#10;ZQv82ZDkpySboV7NtKN1sqMqC1HSgQDTOg8DPR3o6Wzhvurh3gLODsFQkFMYQBrIEXwK3XbAzIbb&#10;fwU50y9nAGfVytU4IFedm4IMXit5ybFstJMIuRuIDbjCbQCKU6J5/iehVuqtIBt1Gs1RpL43wSwf&#10;TcoWE2QKC2oFZmsDTksVvtdQXI2E0AjcGxtEf2cDrm7biBs8WY7t2kU5vRMXzrthPVuH/fsO8I88&#10;gF3bdmPfDkpxAm7ZosVYsXQ5Fi1cBKc5TmzNPNFLdXVn4A5V1rt9cppqSXZVsPs15BRScGY2EoYg&#10;5+8XhIsXvdDTP8YTzqqTs4FoQY7HG8j1o5yQyyHkTJ8cwValpMOUXZ0OOStKEmJRoBq5uCjCTavo&#10;O9RcDMPOsEY5LKvgRtuap2mXTFhqLi/EDzFuZ5AT7G1sqUKzAVv9cVbWtTIujJALnJqWSZN0Jvt5&#10;IcbHHREelpLTyApBLvD0MZNdtSB3An5eHrwA+Z1yLagpqnOzTGjfyrgq8yq4cZ+3K6n6GnkifDMF&#10;ucl/gNyPnz6iyqKSE+Tqkqjkoh2QI3zUB0iQavxjMVVjQXqmo3yE+4REAUFnQ86oORMlKCvUSV+F&#10;L18/ttY/fTaBL589MAruM+6/HB9EdVIsGpUEYiutMb/Zgf6mRKQkIoK/2U1kBgQg5Px5xPn4mOFK&#10;p3fvgd8lN+QkpeDquXM4vWsn/E6dRtiVK7i0dzcOLl+M4yuX4NzGNfDauwM3ThxFIoFXyP+oMDSY&#10;8IxAbVIiOvKpHqj+qvk6rVShlbS9SqCpb6+1hHY1NgG5wWFUg2H8bQtQqOUCUzIQHx7H71mO2Ig4&#10;pCak4tAGWsCTbrjiEYyr127C61o4jh3zoFX1wc3QeKo5d6qyvaafbcWSTXBeSPVl6uIIJQLJherL&#10;iaCbPcMJc2c5E1brsWUT7ey63Vi+dD3mzV6MhQTaJg3x0jhW2tYlLgQdASfYLXZag5VLN1HNrYTz&#10;ghXGvq5dtdWUnCwl9NYt34DVi5Zjp9Tcxs3YvWYdju/YCQ/+lklh/G5UsioKrqWdlx1tIuQEsLaG&#10;KvR2NKGyWBNuvgWbrd5aasstsDnuM4/rMUZLFdUdLakNM4GtWfVzZmtZ1nf65KiyGsq4TxWnpEMd&#10;twJcVY5VDKxJX7PjwpHMayv+ujvy427QocSaPjuNRa2n3a4v4uuVWKFV8i2g8fOZ0H4Bwaf9IkJQ&#10;jxNy2ymhMyJi8PTROAa6GmlX18H/4EEc37OHQNuBwwePUSqvwKIFC7GWfv/YQVe47j6Io3s1iHgT&#10;NqxchZVLllM2LzUDmyvYQt7p7yfktNScSj8syE3vk5sOt7fgskYzSJ0JctcDQthSeqC7b5SAe6vi&#10;dLxer1PKT5NoUtFV1rYgIyPXDGWxIad1V6XmpkNOWVVti+NpVR0huAl2+bStBnb26Idogi4i1LGG&#10;qmwnWxoqOdlXKbmiCJWS+CPq8ink3vAh0G4SdFaiQf1xyrpWxISimKpOk2sqTK2cjyeir10xRcaq&#10;lbMhF3DqKAG330DO/eQx+BNy9UX5PAEyqOiy+SfnGCuqfYHO7pfTdDJmUWkqMUGumSfCP4Pc99z/&#10;8RPe/uQhfvjiMb67346XNYkYK4hGa3YCitNTCDbaYNrhUgfkCs0USxbkrPVXaVkdiQcbcmagPtVQ&#10;S00Nvv3kGX784jm+oaL7jvufP31I0E1ggkphgCdeC1VnOpVs9nVNJnodBaEq1bmJuGte8D9+HGHn&#10;NC28G3YuW44tS5Zh2+r12LxqLVy378QunoOua9fhyk7CzvUQAo4eRPiZk4i7coG/cRiaadVLqOzq&#10;IiNQHxeDOto0rSHcTMtdRafSmEKbk0yly20NbW9jJlVBKr9vdDzyCLjiiFhUp2chM0Tr7kYh4Lwn&#10;v3ORcScZcak4xXP+6lk3nDt9DW5uIfBwv4HDhy6ajOnunUdM9tOdlnUvb6ufzWUJ7SVBtphbZ4JO&#10;lnMJt4KZQOdE5abby5asx4b1O7B29WbaTxdCbBVWL99GgO00WVglHxbx9aQIXRauNkpOzxXcBDqp&#10;ugVzl/EaXI+VLgTeQhdsXavporbgwIZNbBx244anJ/L4W1Sz0azIpSurILBqHH1shF214ENFZANO&#10;YSs3Qc5WcNrqOQaAVHFvIUewVNqQexs2AAU5lZAYW6sxrqU5pk/OQI5KTkqtJJ3XKa2qRu2k8fpJ&#10;CPRAcVI4z29+7lw5lCw0FMuCEl6EWT1VWj1vNxBkDY77zAgNBW/bKs7Y1VVzXQimIkw+vI/hgXZE&#10;njqBZK+ruHDYFXspfc+dOIPdW3di+4Yt2MkfzveyBy4fPQWv00rNH8EhgnDzytU4vGUHonz9UMaT&#10;6k6/Cnx7zbAuUwzs6JOTmvuvIGeUnAFdP/oHRhEcdBNneVJ19Y7S8mouOR1nHa+B+eZ4x9RLVXWt&#10;yBTkHHa1QiqOkHvbH/c2TPmI6uQIOEvJWVZVgNPyhJZdDXm7qI1jeiXZV2twvpRcAKGnPjcex1Yn&#10;zuM8KmJDHWqOj4f48gL2M7a1gCBUdjXthh9SBDle5FJyMVe1NOF5R7/cafifdDVKzvv4IVwh5Hzd&#10;3dCganUDOEp8KhKBzoKdlYBQ/4UWsKnI5MVKO6vkRGMBIfdKWU51/FO9UbVJuf1ABacpyb//5AGh&#10;94hKrgMv6xIxUhCFFkKuhEqu2JGJk5JTbVVRJuFGyJVk55goztGwrmlKjjZVKk5qrlGJh5ePTBnJ&#10;q4lhPB8fwdO7Q3h0uwfdtBB9PNmK2WjkBmmc73VafTUGYYj38kTIpQsIPHsWV/Yfwm6eS2fYkJ44&#10;cAjnjp3A5dOn2eDuwsG1a3Bq0wZc2LIJnrx9/ZgrUgnHLF8flISFojGR/zvtacX1QFSHh6MlLRVN&#10;ycloSExCA7fNtN7t2bn8rrnozOfJT7Wm/r/quCT+jwQigVdC0GUG3ED8VX/+N75IopqLDolEgGYM&#10;3n8MHqcu4uIJT5w65oXz531x+pQHtm3WeFMqOKcVtI2baVMvYNPGfYTaWiwgsJYs3YhFDsgtclpt&#10;ADVnpjOBtpgwlCpbTiVHS6vSEIJq3uxFWLZ4PR3SZoqLrXAhKBfMX0GYrSfgNmA5w4Uqcd6cpRQe&#10;VHSEncC4cN5SLF28ku5qBZYtXGqSEbvXrMchqrqjO3Ygmb9RHhv8Up43UnMqDDZFvgSaSURwa+A1&#10;HWT/BeSaq3k/o5VhJxoM9Az83gLODrsoWJDTWFjNRGIgx6jNlyNRnWcMitPiUUy1n03rmhJyFaWp&#10;4agmAM16EIU5aOJnblKZi4CsDDDPqQaj4Hj+qT9RxcrqQ2SDaltYA7mN67aZTNLEwwmMDXajICgA&#10;VTGxiPL2hff5i/B388Cx3ftx6chxuG7bhVCPa/A/ewF+bHWvnTqLc/sOYu+6DQh3v0ZI0FOnpGCo&#10;n3aSasuGnMpOBDl7IRtB7dd21VhQPqbtwMAYbtyIwJkzV9Dde5fHOiBnjhVApRSt99BzqqTk0jWG&#10;jS2VFFxaEsoFu1+pOLsQWEpOgJsOORMmu2pBzgadRj+YkQ7c5kQEI5eQy1HxLy2r+t+UfBDU4jzO&#10;mT66onDVz/mbkG0VBDNpVVOCfJB8nZDzv4pYXw/EE3R2rdx0u2ogd+o4Ajyp5IxdFdjyaV15ohjY&#10;WZBTAkJrsZZlp3ObiVICqpSwq+fjnzwcMrVx37y4h+8YXz0dwXfP7+LbZ2ME3QP89OlDKrkOvKgn&#10;5Ipi0JqjBAYhx+ebcoM8gi6HUMtSCHgqRVD1vJVhlZozoCuUoisxU6E3VpXj60+emkyq+uM+eyIV&#10;9wDdPPnL2XhURIUjy9+blvIK0rlVBjSRgLtOBXd26zZ4sFE9tXM3Ni9bim2r1mDxjFmY/fvfYd4f&#10;/gMbnObi6Pq18D18BCGEXrz7JWT7+aCckCwNoaUJDkJ9VBQ6E5Nxh5+vJTmJyi0Z7bSpLSmptOOZ&#10;uFVaio7sPDTRgnfwmAYCrp4WVvBr43etTUmjzY2gqgtFmn8wEn2CEO7pT9sUhquuZ3CdgDu/3xXn&#10;Dp3Hjo2H4O4eiCOHzmLrxv2m7201QbV4rjOWEDybaVs3875FVGFOC1Zj7tylpu5N/XIL5y/D3JkL&#10;CboFmP3xfDhRZCxasJRQW2+AtdhpOVXbajOUa4lgt3IbnNRnp345qsIFC1ZhzZodmEdYGjXIY1cs&#10;pVpcsIR2eDEhSLW3cDlWL16GHbSsu9aux971G+B+4jhVUgKyEuKgFfbrSooJHscccgKVA2zTQ1Cz&#10;Q8fYoBPg2morGASg4GggV2Lu19YGnQ07OzGhEITs6ZY0G4nWeihMjUGmmfo8kRY1HEl0RrF+l1GS&#10;chM1uUlUfHQwKhHh5zV1ehp9IWttoEbQMppV7Ox4zFZwsqsGcpfd/ExyYPzhOO6O9aGMrW1NrIY+&#10;xSMrQqt7B8HN9RgCz12Gp+tJhF7xRNCFy5Tzl+B1/CQ8+JgGCWtsYF5ENGEQjeE+Cz4au2pm9CXU&#10;Ojveln0Iar+GnMCn6ZOk5qTkwkKjcfLkJSq5MQfkugk5Pcfqk7MhJ2UoyKWnZlH65qEyNckoOQty&#10;7yo5AzplVqdZVaPg7ODFqNlIbMCZINisxMMNZHPfzCdHFadhXsqsFhJ6Umzp/u4Iv8ATiQpOmVWr&#10;hISWVtlVZVaDfacgF+fniTjvtyMfZFkFOd8TBw3kLlPJadk7S8kJclJxeQQd/+gCS82ZcpIcAk4W&#10;kxdxCVtozQVXTUurFfR/pD395sU4vn5x18T3r8bxLUH3w5u3kHtel4BRB+RKaHkFOatfTqDLM3Cz&#10;IVdKEJTk5FuQc6zzUF1SjqrSCgO7trpqfPr8Ib5+/QifTt7Di/ExTA72o442ujgkCCle7kjyuEKw&#10;aeJQD8Tx9vUThMa2rXCnaju1YxeWz56Dj/7jt/jgN7+By4wZWPLRB9i+YgkbXA8kE4zpVG15gQHI&#10;8fdBro83Cv0DUB4aijoBLjUVHWxg2xIS0J6agm5+7mZCr5Pb2wTcrWLa5dQ0dNB6d9B6t1OhdlKd&#10;dtCWd0i9RvOcvxmByug45IdEIMn7Om5e8kLQeTcEnrwA36NaH/cSPE5cIeT2Y8/u49hKkEnJCXKb&#10;KRYWzVmAJVRoSxauxPr1u7F01RbCbRXmEWSzaFGl3hbQrs6ftRCzPpyN2R/N4XYO71uIFYvXYJnz&#10;KjjNcTagW7lc/XqrsXDRWqwk1BZy34kxYyYVIOG3wGklZny0gMrPhTCkFaaCWzDPmbCToiMknZdh&#10;48o12ERlvJu29RAbkrjgYNQUFZhzpbG8lApLio6gI3imVNo0sEnFTQ893qLH2HC11vA+o+QEOYHt&#10;Xci10AYrbMjZ/XaW0nKUkhBysqvF6XEoYtTkphFyEYj0ocu5dh7l6ZE831MJtxyea+rTsyD3TjgA&#10;10InodsaQ9tIsNn9cgZyNVWtqKxswNDYMO6O9CE7wAf5gVQhBFxxTAzi/fzgRdsQcOYCvGhTkwKp&#10;cngihF/1xtnde9kCH8WxLVsJP3ek+Aci+2Y4xu7cIYCo1qZBTrOGSM3ZiYdfh2VZZT8tyEXQKpw8&#10;cdHYVUFOJSkCnOrl2vjamn7JXj9CkEtL0ewE+ahSEbDpj/tHu2oruaK4f7SqWlw6PzqCkAt/B3L2&#10;ql0F4bKuWpYwkLaVkKOSU0mJFJ0VAUi6dskkI6TiTL8cYZejiTMJudRAHzMZp2rl4v29DOS0toSd&#10;ZZ2C3AlC7vhR+Hu6o7G4yMCtvpAnogkpOlvNSbnSouYQTLxQS3MyDaQ0S8NXLyYc/XDKpD6iVaV9&#10;1SgEAu67T/mYVN79djytTcBYcSza2FpqwsziDCo5wZPvaQ3ytiEn4BFsDGNZCTmrL44WlLCrKuXJ&#10;XlOJJ/eGCbcRM6vNw1v9GKitMtY00e0i4hnRl84hhRYzzv2yAdzZ7Zvhfng/Dm/YiMUffcT4GC4z&#10;52DD4qXYs24dzuzbAz9a+ct7diLI9RCiz59GOuFYEOCLcqq3Oo2SiI5Gh5IKcQloozXtSBbgstBJ&#10;FddO8N2mYrlVWoJOQrqNqq2L205+x17NU6eMK2HXxu9dSzjWaCKAqFgUhUUh8Zo/Yjx9EHT2CoJP&#10;X8ANnv9Rnt64xnNy57rdxqJu33LAJA+2b+Z2/Q4sm0+rSWAtI2hcFq3C0uXrsdhlLWG1AjM+nGsS&#10;DvNNOGEeldzHf54xBbtF81ywwsWC3JwZC/h8gmrZJsyavcTY3eXLCUxCcA5t6XLCc8u2AwThZmNh&#10;lXVV0bEL7a9Aqnq6JVRzK1xWYM3SFdi6ai0Obt2Oi65HkUeVq1KhamUoCRzZVM3s++t+uF+H7jcQ&#10;JMgsmFHtESoW1AQ0WVVrawPOhpymYbKPt/rM8g3klGVVaUhxmiDH3z47FSmhgYj2Y6N24yqtahzP&#10;+UwqOQJO5SFSbnwN6/0FNwtwdjSpvo/HNErNybIKcoz3GuraDOTuDA/j3ugA0tlqpl65hEw/X+SF&#10;hiDw/Fm4HzmECE9PxPj6IpvgK6QV0KDwrEgtIZaCCs18QDXRUFSEWx1NmJzUIOYuY1enQ05KTlCy&#10;EwjTAWeCykwqrb9/BDHRKTh18iI6ukfQrBISHat6Oa3o1GbZW4WgWEO7nZGqViHfsqvJFuB+nXSw&#10;w4bcdNBZkLMiV/1vCkefnDUz8A3TJ2dWxncATgmIXO7n8r4sDdCnbY11P4vISycN6KTwVAysaZsM&#10;6AKuITnAUnKyq4KcLKsSEEFnTxjImcTDqRPwp9ppIOTqCLaGIloKhg06ZZmUeVUiQjOHCHJKGBRn&#10;pps5tj5/fBdfPKE9fXkPXz8dxddPRhij+OLxMAH3wAy9+nqiA0/rEg3kWh2QU6FsOS98C3L8Lfl7&#10;SsGV5hJ4Um+CnUY95FkzkWheOW2rimVvKvD47hCes7F8cW8ULxnDzfWojA1HHC35TX6/OLdLSPRw&#10;QzCV6pmtG3B5/24c53btgvlY5yxAzMbCP38AF40vnTkTp3dtR+J1H6T5UcVd9US2rzfKaHProiLQ&#10;TLi1xsaiK4m2NDER3VRpPWmZ6ErLwC1+pk5u+/k97pQVo7+kyICsj9+pn79jH39HAzsCvDc3Fz1U&#10;rQ18HUGuPJJuJPgmYt3YGF31Qxzj5sUryAgIhv+Js7h69DS2rdiMzVRXO7bsw/q1O7B1wx5sWr0F&#10;m5avpQKdA5fZC7DMaRlcqMiUHHBeIJu6BB9/MNeoOCk3QU6A+/CPH00puiULl2HxAhdjY9Vvp7Gr&#10;C51WY/78FbS+Smasg9OilVi2YiNWr9lG8G0y/XPrVm03/XmLqSCdFywzsdR5BZXhMqxY6IL1y1Zi&#10;14bNOL5nL8J8fEzXRkE6LT2hpJANFehsyP0z0DVrS/UmyMiqvlVyVnJB6q215i3gDIQYHfXVRv3Z&#10;fXc25GRZzbqrOakoy0zkZ9IqXmmIC/JDDIVATlQAanMSUM/zWRlTjZsVKK2+vzK+V8WUgpsOOQNS&#10;9dcpOaH34v579dUNZo79e/fu4snTCbSQmlJB6g9q5gnSLA/NA0cHenH3dh/GB/vwcPQWno0P4eWj&#10;EbycHMXrh8N4c38Qr+7d5gneh8ejtKetHWhokMW0FJexlgSSDTkbdFOAs4PH9/YNITo6GSeOn0dn&#10;zzTIcWuPfHgHcg3tyExjy6BxelRyVQ4VJ8hNh5tCRcC2XbUhZ9tVgS4v6qZZe3VKzQlygh0jO4KQ&#10;c6i3Qu5PgY6RreUHg2ijgv0QdfmMgV15NJ8b6m8gpzCJB9lVX9o1Kjkz8sEoubMIPHMcficPGbuq&#10;OrkAQq6plH8WL0gpunchJ+tKK5ufRRhpUH22gZyG8Giue414+OFTJRse4tvX4/j+9X18/3Ic39Gy&#10;/vDZBCH3GF/f7yTkkjFaGIOWnHhCLp2WVdaX4MzLNVGpTCoBJ8iVE3jaL1d/XAFVHC2qpj9XAqK6&#10;iCcX7c/dvi48GxnC07sjZpLVerbOSZ4XqOD4e3hdQvSV8wg/dxoXtm+B+/49OMXtvnUrsXLePMz8&#10;3e/x/v/4H3B6/32smDkDB1atgOfeXQg4ehjJ7ldQeiMIleFhaIiLoSWNR2dSIvoIrn5+3h5tpc5k&#10;TfnZBLq+rByM0KYOUcW18/GOzCzcLi7BYHk5evnb9VCl9hB6fdyXhbUgx4vtZiRyA28gwy+A1tob&#10;CVd9Ee/uye9wGUGnzsLn2EnsXLUZW9Zuw+5t+7ByyRpsX78TW1dvwpaVa7HCaSGWzluI5U4uWDTX&#10;GYsINyeqNJV9SMnN+Xge5hNwUnOC3KwPZ2HmB7MIurkGfEsWLsUsHjN31iLazxWm/GQBIenktMKU&#10;ocynkpvFx+bPJxBpUz96fx6BSIu8SImN5QZwTvOWmATEcmfaXoJuw/I12LxirSktuXj0GHISE1Bb&#10;kof8jCQDNCk6hWBnQ621jiCrs7YtDAM53U+4Wf1xvN+oOkFFNXJFBnJtteqvI4T4nK6WOgx0tpjn&#10;2IpPdW1NjuSDWXeVFrU8Kwml2SkozUxGSlgQ4uh4BLm63AQ0FmXzeMJKkDNq0bLMbXQOrdVWvIWc&#10;BTgrHP125SV4b2TwFu6P8cR8dBfPJsfw7MEonkwMYfLuHTwau417/e0Ybq/B67u9eHGnFS9uNeBF&#10;Xw2edVfiaUcZnrYW4VlLLp43ZDMy8awhC4+ai9Hb3IbGRmu0g0kQMGRXBSXByYbaP6g5Rl/fsFnf&#10;4fixc1RyQ9MgJ7tqHfuukhPkso1dVX+cbVV/reRKEqykw3QlNwW46ZAj0HIiCDqpOQGPkcd9QU52&#10;VRlWDfWyR0AoMgm49MBr3Pqa/ZBzrojzPEf4eRNwll1NYSRQxcX6uCGOISVnz0YSdNYBOdpVr7On&#10;CTlPNGqG3CILcjbobNgZJZcv9ZptzR5C+yrIaRaGTx+PmZXyv/+MFlVB2H3/6j5+IOx0+6cvnuCb&#10;cSq5Wivx0JAWjtIUNgDpqWbCRVvJGTXHENwM7AgGwa5U8DOJB80nV4rKAjWG5Xg+PoaHgwO0q93o&#10;KM5BHBVqMuGWF0LLSodw89wpeO7ZjnPbNsLt4F4c27YF8/70B/zpX/8H3v+3f8PsP/weS2Z8hF1L&#10;F8ODFjX05HGkeXmgKOg6ysNC0ETAtfMC7SDgOukm+ginASqxWwRVP6E8QOssFdeWnIwxwmy0rAy3&#10;+LhuD/B7DNJW3y4pQTe/x53CEvRSkfbz+K7sHLTSytbHE3JhESgOC0fxzXCk+/oj6ao3kq9eQ4K7&#10;O27SsgadOo9dazZj08rN2L/9AFa7rMHOjbuwd/MubF25DhuXrcBqJ2csn++EhbPm0YY6w2kuoaTy&#10;EIJJkJs7Y76xpXNnEO4E3Pt//HAKcovmu2DuTCej5BYQaEpYONP6LqRKc2LM5usIevPn07Yu24i5&#10;s10w86MFBqKWkrOSG4uk5gS6RcuxavFyrF+yArvWbcQeKrrr7m5sDPORnRxvRkDYVtXum5Nia60l&#10;PBhtdVUEVqUBncAluLXz9ls199aaCnLtBGNXYxU6GS21GjJmAdBWYOqTM2quPA9m3dX8dBSl0V0R&#10;uKWZKYinkov19zSFwHW5yXQzOQSYVBw/VxU/Fx2DANdWW8Ut34NKzvTHmb65MsJNoFNfnVSd3q8M&#10;77283YjXBNfzvio86SrHsw5GWwkeNRbgQW0+7pan43ZuFJ4QXk+qkvG4IhmTFSlUAel4xnhenYyX&#10;1Yl4VZWE19VJeMnjnnZVo0+rIqkfTUBi2ErOQI4xHXAmHLcFM03LlJCQgaOuZwm5QQM33W9B8C0g&#10;DeQIzpqGDmSl5/CCpwKZBjg73oEco3CaipseedEEXBQBR6BNBQFnVtTXfkQwsgi2HI18oHW1VZwg&#10;J7uaRsip382oNn8v3Dh7DJG80DP0GCOJj6s/LsbnCkF32QE5qyhYQ7v8aFe19qrX2TPwv0bIlZWi&#10;jlarkWEDTrAT5OxMq6mZyyXoCDkV8mru+6d3b+F7KrmvaFW/pU39+vEIvqRV/ZK29afPNKzrsRnx&#10;8Kw+EcOFUWhMDkFJfARK0tMIM9nVAlTJhhKk5bRyRsEZ65pLVZeLMgKjnKq5jFEuRUcb215bjRf3&#10;2VDSso4016JUC3UTTvGebgg7fxrBJ47iGu3puS3rcHnfDuxasQTz//xH/Om//ws+/Pd/x/v//hs4&#10;f/g+ti92xpXdOxB+5hTSrnmhgK9RoXnnYqPRoYypVFxaCvqo3HoyM9GbTbgV0oISzIMlbOlpXW8T&#10;eiNsIO6wgRjSY4ShVN3dyipjYW/zu42UlFHllWG4rJyAzEMn1V47LW9VZAzKItgAht5EdkAgQedn&#10;5rZL9PBA1LlLCDp5DvvWbsWWFZuojPZgnctaqrotOEhVt2vVRmxfsRqbF7tg3UJnuMyyrOsihvO8&#10;RXCarXCeApoz4Tfn47n40x8+wAd//BhzpfLUX0dLK2vrRBW4QMCS5XVaabK0H89YCCcCbDZfR9nW&#10;xc5rMOMjPm/OYlMorHISbefPdaGVXYFVS1cTdLTO85ywnZA7tHMPPE6dQlZcLGqKC5CXlmjAJtDZ&#10;fXStBFgzQdJsAFftiLeQswFnKzTBzVZxgpzCqDndb9SXEhGWCpNlNZlWKjlrBhKt1MVrkp9D04VF&#10;+noh2s8duTGBqFV9XHG2UWUtBm4CW7U51zrqasxWSs6GnJIpRtFxf3q897yawKpIwuPqVDxrysWL&#10;pnw8r8vGs1oqsqpMjJen8qSIwYsuniSlKaiPvo6erBg8bivE8y6quPp0vK5JxpuaJLwi5F4052Cy&#10;pxY9glxT91SfnCBnqy+FDarpoeOUYBDkNJTM9chptHffMZBTCYl53D522mvVEnLZGZS/PIGNkiPk&#10;poPuHbtKyP0zq2rZ1ZvIVUU+VZzChpxlX6XsBDxaVAfkbLuqrcpKMm8IdN4W6DR/HFVbwMnDZjC+&#10;IJcc5I14ZVZ9aVUFuqtW4kGPh5w/5YDcYVw7fw7Xva8adSTIqW/OVnMKu5xESQhTTsIQ4GRbNa/W&#10;Vy+tsasm8fCJRjlYRcB2+cjPnzsgV5eIoYIINKSEoyJDa19q3Krsah5PwAKTiVO/nCBXSTBUyKoS&#10;dPUEg/bL+JiSEFJ77WxZ7/Z348FAFyoSopFz3R/+x48ggBF0whV+Rw7g0o4tuEwlt3c1LdX7f6KC&#10;+xd8RMDN/O1/UNH9ERuc5uM81d1NWto0L0+UhNxATUw0amNi0Ez11pWRjl5+xgH+z7d4gQ6WFmGQ&#10;am2guNhY0Vv8zN08ZrSshFGK4ZJijPCx4aIi3KusoLoj1HjfBC8U3R7iccM87o4sa2oK+gnw8vAI&#10;VEVFo4xKriQsDAXBwYSdP1KusnG6eAnBtKx7qNj20K6e2HMEm5etx4Zla3Bs1wEcWLfFjBvdv5oW&#10;dukSrJwzB8tmzcVSQm7JgsUE3EKj4iyrOsdspew+fH8m/vS7D/DRn2aYx52p0j7+cB5m8/H5c5cY&#10;cKn4d/6cpZgzg6qQAJtJtbeA6k1lJrO5r/o6FRqrrESQ021nAlL9gkudlsKJqvLwwcO4cPY8Dm/b&#10;jnBvHzqAXJRkZ0CLRLc3VNFaNqOLDVRPSz1BV4Umo+SqzewkBnAOBTcdcgKZ1Qdn9cnZoLNtqw07&#10;G3LGslaywS6zlFyFsqtZCSjOSEZ+chzCfTwQF+iF/LhgAzkpOUGujZ9FUDOAY3TV1xrQTber00Nw&#10;E/y0/97DilQ0RnizhbyBp21leNNTiWeNhF19Dp7WZOFBVTpPJEKwrxJ9hcnIu3Ed1XERGKvNw+PO&#10;MoIxB69qUgzoXhF0L9up/lpK0NnUgmbZVQLKtqsCkr39tUUVwAzEeH93922kpefj2NHzaG2/RZVH&#10;9fcrBSdF18b7W9v6UdfYidysPNSx1a50jHawFdy7dvV/BTla1eiwd1ScAZ0NOYeSy6FNtaZBt6yq&#10;DbnsED8T6VRx6WbuODdCzg0J3lfM4PtId4KONjbRz8skHTR+NZqQi1DigY+pVs7fYVevnT9rIKd+&#10;rgZCrokXZjNtlra2kpNdlZIz5SRUcVJyFQSd6ok+fTJmCoG/I9i+fXGPNvUBvle8UV8dIUe7+vW9&#10;NtMnN1QQibrUcFNrZzKp2VKFhBxBIshJ0dl2VWCrLlJLrBO9jrakCc3VtahV4oEn1eTIbYzwAskI&#10;8DYjEgL5vYNOHIHv4b1w37UNF7dvxuG1tFRUcB/99t8JuX/Fx//+W8z7wx+wdt5cuK5dTaV0DGn8&#10;7kWaeonqrTEhAQ1xCejKzEYfoSrVpYzpMO3oSIVAxW1lJYFXYpTdENXuw7paupAaDHJ/jBC7S7jd&#10;r6o04HtAwD2qr8NEdRXGeRGMlBKQOTnooort5m8guDUnJKGaoKsmXEtCQ5FDyCkS3Nxx/fgJ7F6+&#10;xix8c+7AccJuMzYsWQXXrTvhqnndVq/D0U2bcWD1SmxcuNCUxSybPc/00y2ZvxjzCTWpuBl/nokF&#10;MxZgAUE284PZ+OAPH+FP//G+2V9IiKmW7uP359C2LjLDvWRHnajkFtCezlGd3SxnzOJjKjVZKPuq&#10;0pQ56v+zIKfbTrS2yrKqn8+Jn2H9uvU4cvgItq1cbUZBZCfEsXHMNH3uypq21Vc6+uZKDNxaqOQM&#10;5AgVPWbUnANyb2Fn9cvZdlXxa8hZGVdtlYyQ9eR7UMkZyOWrcaVVzUpFNq/LGJ47KaG+KEoMJeRS&#10;0FSahyYBVMAV5Ph5OuprzIwp7YKcFCdBZgNN8WvwvdefE48azWLLi3iwjGDrrMCzlgIqNAtyj2oy&#10;eTKl4l4TyRsdhFrahRLat/6CJDxqKcar1kK8rE01gHtVy+gpwUhNHmVlHVoaLWjZcJse7wLrXchp&#10;IH96ZgEOHjhJyztAyA0YoOnYtyHL228G6Nc1dSKbdrWuoMgBubf9cbaCU+mIKR9xAO4fIXdzCnJS&#10;c1Owc4BOSi6bgJOSywmTmrMyrAZ0jJwQXggM2daM69eQ4ivAXUaSmQ34CkJoXTW7cCIBl+BIOmjU&#10;gxneJSXngJzvqSO4ev6MgZzsqoEcL8RGRjMvZIHO6pdz1M3JslLVVQpyVHJ1xXl482gY3755iO8I&#10;NmVXv3l+F988G8NXL8bwPQH3l88e45vhJqr1FAwWRKE+TVPcpBvIqWzEyqzqJJSaKzJws+2q3Tcn&#10;yAl2VQXFPLbQnEzPx4fMFPP+rgdx49QxRF8+D489O3B1/w6c3bgWJzasxfKPP8Dc3/8HPvi3f8Of&#10;/+03+Ijh/Oc/4+CqlfA5tA8p6oOTgouLRhMbKym4NtrIAb7PQGER7tB2CmojfO8RAm6MFnSYEBss&#10;LjTJB6m0yYZ6A7m7BO94VbnZ3jP7FXjI+x/w4hin9Rmnmhvl73orM4NwLEBrMi+2sJtojE/k9RCF&#10;Olq6ktAQ5GsIWlAgMn184X/0KLY4L8GJHQdw+dAJWlda1OX8btt34/S2nTi8fhPO7dmDY5vXY/sS&#10;F6xdsACr5y/AivkLsUx1bFRUc2fMxewP52LO+7OxgMCbS7s54/1Z+DPV3MeEnzKwTnMWYSaPkQ1V&#10;f5762bRVUkHDwizIEZyL18Jl0VoDt7mzLNCZaZmk/Kj6BLlFhOu8GbOxYe0GuGqY5nxnnHd1RXLE&#10;TaqneDZSGrfKc8zRNyfoCW7NVHOCiqXmCBkH6Gwlp2JgW6lNh5piumW1sqHqv7OAJ9DZdlWhhIOU&#10;XA6v04Rgf6RHBKAkORz1fKxZmVtBkjDrkHoj3Ew01loKk/e38H/U+SfQ2fbVvq14rz42DL08oTuz&#10;M9GdnYjJ1mI8by9iK5+NJ9WZmCTohspTMJAXh7b0WDSnpFLOR9IWJOJ2PhVcRwle1KbhNW3v67pU&#10;vOksRGdSONrKq9GkvjSCazrc1C83BTYDK0c4AGeUXNcgMrOLsG/fUTSqRs5Me26pubfH25CjkiPk&#10;cmhXa/OoPAS5aZnVd5ScA3I26AQ3uz9OSm463Ox9JR1sNSfIZWnEgwNydtLB2FUCThlWk4Ag5JL9&#10;3Qi0K2at1RRa1FR/LwSdPorgs8cRz/u0oE3cNWvlrogrZ41dDTh1mHb1CLxo1wJ9r1HJldGuUtrz&#10;QpSqmw65Bl6UUzVzVHWVDtDVlxbgy1cTZuzqj5peifEjwWaGdlHd/eXzp/jL5BC+7WNjVpuMO/lR&#10;aMjkb5PNk02jKKhqZFGl5qrZaFQRdBW0czbcbNBVKfFg7mNoJIFA0tOOuKvuCCDkbIvqvns7Lmzb&#10;iFOE3IE1KzDv97/FDKq4D2hTpeTm/u532DhvHmG4GymebihViUh8LM+1VHTz88iiyp7eUWaU1nSs&#10;uhp3q2Q3qwktbaswREsqRTbE3+ZRQx0hV0drWkpFR5gJboyHvBgeVFfgES/cB1QF92sqqPBoawnH&#10;WxkZhD0bDaq4uqhYNCYloSE+Hu2asutmKMoIuuJgNnC+PlSlh7BloTNObt+Lq66ncYIKbift6vk9&#10;+3F+xx5+xw24uG8fLu3ZiX2rVmAzj10/fz7WCHRzF8BlLi0o7et8WkypuXlUdgs0aJ9bqTnFTFrZ&#10;uYTfrI+4JcxkQxfQtsqC6vasjxcYizqD2/lzaUmd12AxLe2sjxfyGCuTu2ThaqrExVi8YKnpD5zz&#10;8WxsWr8FRw+egMscJ+zasBGBHu4oSE5kw5ZBKFUZyCmDqok0BTYBpI2qqZUwaf8V5N4quX+u3vTY&#10;9ASFDTmrlk5ZT41n1QzBmWZOREGuMDUJSTcCkHEzABVpbGQIOZO1rdZr8zPwf21TXxyVejtBp88o&#10;+2rDTICbHi2O7Xt3spPRTAi0kui9fLOhkhS86izhBZCJp1UZeNrIE6yItA+4gqawEFQEayjNTYIs&#10;GQOUky8Judd1GfikKhWv61PxaUcBmoOuoq2YNBWYCC3BTRCbgp0DdHYYVSfAadvcg67O28jOKcGh&#10;g8fR3Cy4Ucm1vH2OOU6Ao5praRtAQ1MXcjP5o9FaaQoe9ccZsCX+c8j9WsmpL05KbrqaU9h9c9nT&#10;ICe7KsjlCHCEm518EOCk4mzIJRFySYRcqg9tK0OQi6dyu3b0AALPHEOM5yUzy3CsxwVC7gyCzx8n&#10;5KjkTh6G11kC75oXwVGKeio5hTpVmzRGz0DOTkRYaq6GEFKSQBZT6favqeJ+/NoBOc0r9xX3Cbqf&#10;P5nETw+H8fNQO37spfKi8h4i5BqzqHqpgsy4VW4tNUdrSvtvZq9QX6eyrASaxrBK2b2FXC4KMzLN&#10;Z1SNYbznFURoLC4B531wL2MPThNwpzauw7p5szHjP35jEg1/ppKb8bv/wJKPP8bRNWsReeYMigID&#10;qKJi0Z5BwNF69/E7dbPxvUPQj1RQtQlwNVJhsqN1GOdtZVHHaOWHCgpwn7cnmxpoR6txuzAXj3mB&#10;jvA1JtjST1LBTbB1n+RF8UjAq6SFLSs2cYffeyCHVtXPH21xVI+0x+0qLNZsNkp6REeinPDN8/Oh&#10;7d6FnUuW4cLu/bh6+DiOb96Gwxs2w+vIMVwk5A6tWY/L+w7A58hBo1x3uCzGJicnfvf5WD13PpYS&#10;cgsEOfXL0ZrOZjirdk7Qopr74PcfmiJhK/M601hWDQdzXrDSlJXIqkrJqc9u5gzuE2SaNVjDuwQ4&#10;2dsFtLWyrIuVcVVhslYkmzkXa2izt67bBOeZ88zY1isnThJySShITbGgQPhrwP4U5BRSSw01aGuQ&#10;mqN9JegM8KYUna3cdJswIuza6yuouqQC7WPfws62tppJuK6UDXRRlumLK81K42dJMNnVjPAAVPOc&#10;rCvMMipOsDVgo5KTotO2o7HeUnSCMO9rreJ7UJ3re9gJCfv2e6P5mSgPCaI1SEFPbi7/cFrOjjI8&#10;q8vE4+oMPCbkhstSUB/sjbLAENTEJKGLAMsOCEZLehxedZfRrkrJ0bLWpeCzvmJ0xwWjtZj0JoA0&#10;TZLJqhJOdthq7i2w3lpVQa674xby88pwhJBrNUO6BDrrOHOseV4fmgzouG22IFclWyXI0a6Wya4m&#10;EXAONTfdriqmK7g8jT/VrCOEnBScreIEuKyIYMIt2NTJKbNqjXgImioM/jXktGhNRiDtaoA7ldxl&#10;Au4KUmhbBbpE9cN5XcbVI/sQZEB3EdHuFxB++SwCzx9DwOmD8KOasyB3lZArITwINdlVAk5qTpBT&#10;v5wFOo2GyINWTtcMEwoVTn71bBw/vbqPn17cw48vuE+7+tOjIfw41oufBtvwy2ALfuotsyBXSFuY&#10;nWSKgAU4TaBYp8kwCTUthCIlZ4OulICbruTMMQRhAy1kXW4WQs5oPZC9VHGHcXk7L/y9O3Fl1zYc&#10;Xb0Mx9evwaI//h4f/fY3+PNvLNDN5u3V8+bi6sEDyPXzJUyi0JGWgl4Crp/fSUOxuukyRpQ04Mkq&#10;wI0SZON1dbSdtbjH1nuC6myIkLrL3+QxT/pHjPu8SEepaB9RnQzlZWOSrf8jxgNeDDpmkhfvJPfH&#10;Cbix4gIMZGegk418NdXarbQMNEdFoy8tjfcloZqWrpHnUEUYzwOq6wvbtmHH4qUE3FF4HTyCM9t3&#10;4cDadWy8jsNz/yEc1Tqou/ci5PQpo2D3r1iGrYucsdnZGWsIuuVz5mMxIeekvjna1JnvzzSW1Zn2&#10;VMD78Hcf4qM/fmwKhOcwPqLak1XV1OeqgzP9ceqv+3A+7SpVHZWds8pM5jMINYFOtlX2daFiroaZ&#10;WWpOsFvlQpU3byFWLeZ/snc/UiIjTX2kzp12AkOjGppsyBFub8Oyh+0NhEeD+upsyCmbKgjxfofa&#10;UxJDYd9WmL48QU6WWHa1vAD15Wygi7NRmJaE4sxUFKYkGruaFUnI5WjMKhtt9fVJsRFsCqPk6uvQ&#10;Sch1NtYZ0NmKTlCzkxNWJtYBubuNzTyRinG7sRPD3f0YKMvC885SPCHkntZm8aTIxVAFZWNmIkZv&#10;DaGhsAqjA3d5AZLueVRy3aV4VZ+GNwTdJzVUcrSrd2tz0F3TQLtKGDEEtV+HDTkbdIKYDbouQq6o&#10;sBIH97miqb7TgFGzEVuQs56jkpNG7msUhEpV1CenjGCFQ8mZPjlCbnqfnJkNeJpdfQu5MAO66ZBT&#10;GMhpKJcDcpZdJdgEOKo5Lc9o21VBTrBTnVz69atIC/AwiYckhe8VawV9ha+nKR3xPnYAAWeO4qbb&#10;OYQxgi+exvXTRwzkrtKuXve+hmYqOQM42VQBTqDTbUeWtZEnQUNRPiFHEDkg18KL+4v7w/iBiu2H&#10;iVv4fnwA34/24MehTvx8pxV/vdOMn4eb8H1/KZ7VULkXxaJZU1ATFKq1U42cVfirmjgqOqpErd2p&#10;WUmUVW2sqDSZVlvJVeTmo5iqPisoAJ57dxibqr61yzu2EHBbcXrzOgJuNQ6sXI75v/8Pk3CQVf2Q&#10;sJv/5z9Q+axE5MVzqCRM2qicBvg5bhOcd6jObpeUYrC0nFCrJ+AINYJtjIrsfn09VVuVZUcJ2K7E&#10;BDyhDX3cWIMnTXW4W1aIe4yJKqo8QuypsbAEIC+GJ7wwbMgpBmn3hxl1VGodsTHoSU6hS0nCbVrl&#10;Vp4zDdERaOb5UhsZirRr7ji9ZSP2rVwF/xOn4UbFdp5A27F0GS7vP4jgM2dxbNMmXKD1vnHqOLwP&#10;7MGpzRv43Zdhp8sibKBtXTV7LlbMd4IzAbaQ6k1gm6NM6wyqO8aMP80woyBmmAJhC3LzZlPpEVay&#10;qgopOY2FnUsbq1B9nJSbmZiTYFugBIUmBZi3HAtnU9URkksXrsDSBcuxbvk6LFu4DCsWLcMBWu0w&#10;Xz8UpqehmGFq2ajENK+csqtt6vdyhEDXTjXX0egAmMBmkgEWvGzI2XCTrX0HdtOUn5ScbGhDBZ1I&#10;aS4hS8ARdFp6M/a6D5WcH6qzE8xwLhX+Cr424FoJsA7+nzbkbNCZJIT6EHms1J1JljAM5N68eIM7&#10;tHtjPSN4MD6B8dZyvGrLx/Ma1cARcnXZbD0zMdLCk+L+fQzRIg51DWK4txsP2ivwsjWPgEvFm7p0&#10;fFpD2DUQkj1V6G9uRXOTyj4c9XEEk63ipm5r6wCeBbK3kCstqcbuXQfQUNfB45V4sBWcpeYUzQwD&#10;Oyq57PRsKjlenGbq83iUs2U2VvWfQO5duyrIyaa+a1dtwEnJZQpqsqxG1XGft+0ERA7BJtBlK/EQ&#10;6kg8SM0FeCHFz52gk6KzACfQqSg2wccDUQLd8UO4TkUX5nYeNzRI/4wrvE/Q5l04g0Afb6i4UUrO&#10;VnHNFWXGsqqkRKH5tDTnnAqGawgi2dVGQu5rLWRDe6rxqj99MoEfVQT8dAQ/3esj7Ai6Rx34fqQc&#10;z6rjMFgQgxZVnRubao12kF2VarOUnKywrKqsRTFh+LZuzkzBRKuqNRRkT913b4X3kf04wwv7wrZN&#10;OLt1I46sW4ETW9Zj97Klpv/to9/+Fh8wPqZt3eQ8HwFHj6AsJBj1sdFGwQ3y+6p2baSiCmNVtJuV&#10;BFldEyFXjwdskMcJuHFa1QcE3tOWJtrtPAykp+MhW+3HPOGf0q7epb19zAtyvLyEsCviffWY5EXy&#10;pKGe99fxnK7BYx6v425Rxd3JSkddUBBuZ6ajledKDy822dcWnh+dbCjbeO40RrAR9L0KV0J5/+rV&#10;CLlwHh779+MS1dCuZctxac9+RF9xx8nNKpPZa0Z2+PO3OMvfwvRHLl+CzQtoWefMwYq587Bk9jws&#10;+Hgu5s2gInt/NpwclnUmoSbIqUhYllUWdu6s+VhApffxB1R+H803oFMB8OyPF5pEg4Z0GeVGmDnN&#10;k1VdYbZScosYznOXYLHUIO9f7qypmJZjzdI12LRqHfw9ryI1OsbMCl1VkENIVBFAPNeokNvZYBir&#10;KtAZwL2FnEKW1FhRAqyVVtXut7NhZwPOLj+ZblcN5DRQv4znW7Ymh9BccgmI9ruKjJt+qFEhcGm+&#10;eZ763wQ2G3QW5N4Czg4LhlZYkOP7szF87+HIHQw2NOF+awfGulvxrKsKLxszqc6y8KI2A8+4HSxK&#10;wMP2coy2VeI2aXybxB9vr8Tz7nI8V3+c7Coh9wnjZX0GnvbW4lZntzVAnxDSSAcz2sEBOXtr3699&#10;G3AK3VdeVoc9uw+itroVHW23zNxxv4acOZ5bA7mMXF7ktFC0GeX0+Jrq3O6LM0O5HPGPkLNGOlgZ&#10;1nfLSGzQZUrNqW+OIeAZ20rYZYdzS7BpVpJM2VWVkXCrPjmBTv1wSjokE2qyqsqyJlxzQ7zCMQuJ&#10;H62dpj4PuSTIHYXPqYPwPn8GQVJyVWUmqzodcg3ct/vp6gi5OiqVWkJOISWn6Z+/1nxyXz61Vs0i&#10;7LT94StB7wF+fD6Mv77ux3d3y/GkJp5KJg6t2Skwa7yqhMLATnPKUckVWBORqm9OfXRmTjlGtdZ1&#10;yMtDsWY/SU2l3VYWdTsCjx3CCaq2Y+vX4ii3u5cuwpENq3F4wxpj2eb9/vd4/zfKqv4bFn/0Pk5v&#10;24y8wOtojKOaTE7ELX6nIZV6ULWN1tThXn0DxnluThBuisdtnZio520qu6ctrYRaA+7wcw7xM07S&#10;wghw6od7yMbhaUu9UXFSc88Iw8eCXB3BKMjVVOOhEhJ8v+H8bHTyvGgKC8MIv29/egoG0lJxJycD&#10;TWz0etIS0Z4QjebIMJT4+/D7rcfe5SsRRsipnMSdCu7QmnW4tGs3Etw9cWXHLlzeuQtxly/gBn+P&#10;85vW07pvwal1a7B57lxsIOBWMZbPk2WdY+ri7ATEQio2KbuPqeak5OwREdoudGRVjYpT4sGxVVJC&#10;swwb5TZ/KeG2hOBbZKytE9XfwrkqQVmEZYSbMq2q1XOZ52IWwdmzbQc8L13GDW+NZ9VsvQWmlMSM&#10;CyWQOloappScgZqBHOHhgJj2W+sJOBPvgs3et28bEJpMq1Vq0sytkg8av1qSmULIpVHNJZti4Oyo&#10;YNTQJTZUCHJ8H/5nCgHuLeTeKrkpsFGhT4XsKgGn7XsP2mswWleKu3XFeNzfgJe9lXhFyH3alENg&#10;ZeJlUy4hl4JH3Y2YpOW539OEBwOdeHL3Dp4MdvNkKjVW9U0dg4B73lqGycE+s9aDFrJpp5JTIkGD&#10;8wUyW8n9OoxSc4Crk0quorwee/ccQm0NIWeUnJQeIacZSHQcwx4p0dTSjdxMKRkqDV50ZZorPsHq&#10;g5uKOEvJ2YCzIacww7mm4q2SU+REOiyrDTyj4nhbsAuz7KuAl0FFlxFKyBF6GUFUcgwVBKcReKn+&#10;nkhS6Yggd1WQU2ZVxcBXzAB9fy1ic9KCne/pQ/C7cBY3aSMEOUFNYRIPDNnX/wpyNbStWuVcxcAW&#10;5Ai4zx9Phcm0fvaI6m4EX41V8aJPopKLQ3NmklmOUK25JlXUVDzlSjbIAk/1yTkgl5WDpuoavh9/&#10;68xMJPj5mfo3H6qWq7RnR6h0TmzZhJ1LXbB69gzsX7sKe1ctx9o5szH795pG6V8xh7Dbu3wpIgjz&#10;2pgoNCYmoovQHKquxjDBNlrfiPHmNky0tOMBtw+a2vCopQOP2RA/okN42NCIlx0EXlUVBgm5YX73&#10;l+2EHpXaJE/2BwTYM578d4ul6Gp4jjbiCSH4pEYKjhCsKMcjglCQU59dY9gNdMXHYoSqWIAb4gU/&#10;lJuFlrgI9GcmozUuEr0pCcj18cL5rVtMuUvEJarvkydx7fARnN+5E97cpl71gt+hg/DYtROJVy4i&#10;ifD33Lkdl6hqL/I32evigk0LnLDOaaGxrAtnzMZ8qjT1y82lNZWSE+w+/tPHBnwC3ow/z8C8WQto&#10;SZcb9aZCYMHNZFkJOsFNZSRaI2IBH5s3WxNyOhN4BJnTUixesIQqkGBzokV1WWMs8RLep3GtW9Zt&#10;wMbVaxDg4WlGQFQV5pqaNC07qCxrOxWw1Fx707uQU9i3baBNB9+vj7OjbRrkVErSVKFzK4OAS0YR&#10;1XMG1fw/Qq7SodT4WRxKzgLcu5Az/XLc6lgDOak4gU6Qe0FYPb03iKfjw3j6YAzP7t42au6z9hK8&#10;bsnHi9ZijDVUYqinG8PDQxi8NYDhwWHcvTtBe/sALwZ78Ipq7tN6Wtb6NDxur8WdfiqvNgKoWf1p&#10;/WayzM5OS8nZys0OY1sZ70JuAFWVjdi/zxXVVS1GyVklI28BNz2aW3qRk8kLMbcQZSkpKHMsPTjd&#10;pmo7fcyqDTlLwVlhW9acSCUerMiOCDFKLot2dbp1tUDH+w3oCLmQAKSrGNgx6kFDvFKu0wowpOaS&#10;qOZUGJwoVcfQaAcpOUFOox6Udb12dJ+BnA8vfkFOY/VswE3FNCWnSQEtyBVyW2i2LRUlZrWuH82I&#10;h2mrdSkIOcHup88e4IvRekIuEUOFsWYgfTnBptmFzValJHk5BJ2l5OpLS3gyFqO2WNsiKsZiFCen&#10;oYRwCjpz0lhTDcVSFvUoFcvu5ctM/9PyGR9ji8si7CEU1lLFaBiXEg4beKFfO7DPjEltTkpCNwF3&#10;p1KAa8RIcwvuEWwP27tMPGrjtqkdk62dmCTongh0TS14TsiNl1fQbmabpMLzZjbCvAieE2hSac94&#10;sgtiT3jiy64+riXcygW3SsKuChP8HRXDtMiNYSG4nZFu7Kus6zC/+20lI3H9gbsAAP/0SURBVHge&#10;9Wcko4vOYCA9GdmE3JlNG3Bi4wazjGLg0aPw3Lcfl/fuxaUdO5Dl640o/nceBFvKlUvI8nRD0OGD&#10;cNuxFec2roPrqlXY6uyM9Q7ILZqpvrh5mPMR7erMBSYBITUny/rxHz82fXVzPpprRkVokP8cQlBj&#10;UmcTcnPUJzdT88dZCQcN+1KZyYI5Sjqo5ISgo4JbxH2Nk3Xh85Y5rzRKzmmWE1a7rMaKRUuxdOFi&#10;eJy/YBIQhVSxSgqYqcoJoHYpuOZ6dBB0ndzvbCJEfgWx/2UYuBF+AqDUXO3bwmGz0le5NeVSKe1q&#10;XkoiIvx9DeTyY8NQm5cKLX1okh38X7uo0m3LakOui/+rdZ8Ft+mW9R3IjQ7ewa2+PvT39mFoaBjj&#10;98bxsKsRn7SX4nV7IV62lWCU0r+3uwd3hkZx69Yghofu4u69Bxh/MInno/20tlR+VHKfVafhVX8b&#10;JiefEVSWkutoJ9io4mzICWzTQfcP0CLkdH9tTQsO7D+G0vJG3t8/NULCqDfHvrGrJnqRTSVXkkV/&#10;rw5MpaQddtVWcsaq/heQe1fJhRNuYYSbABdKwAlyUnbcN1bVVnJvIZcZGkjIXUe6ZhwJ9iXYrFlH&#10;NLzLXoYw0cw8chkJyrL6uhFyFuA0QN+eOPPqkV24cngnLp88ilBfX9Np+mvIScnZYUNOgDOQYzSX&#10;Fjkg99xA7q2KU52ctYjNT7z95VgzL/YEDBfGoTYz3ky+aS17qOFhtK5Sc7lWIqKhrIyvremmS00N&#10;XYmWJ0xN4+8RZoZpXWKc3rwex2VLnZ2wfsF8Ewv++AcsnzML+9etM31R8//8Jyz88EOc2LARie5X&#10;UBcXR8DlY6imHoN1jTzP2nC3vQMPO7vxSJCjPX3c3o2HjW140tZtIDdJVfeYau4pjxuvsCCnEQ4q&#10;EVGfm4A2UV6Cp7woVR7yuLYaT3nSy8JKvT3mb/qoshwP+FsqbmWmoysxHqNUrSP5ORjKJuQKcmhb&#10;U41N7c9K4X4S+mlbM708cXztarjt3WMW4gmhkru4Yzs8DxyENxVcps81RF88A/ed25DFY/O8vXDz&#10;+FEEHN6H8/x9Tm9Yhz1LlhDyC7Bq/gIsnUN4qV+OEJvzoVUYLMjNen+WgZy2qp/TEDDVzUnRaZom&#10;JyqzuVRksz6YZ8CmdSIWO6+mgiPcVDBMmzqfx6lMRcdr60yVpwWpF89fDOc5TliuyTW5v3juQuza&#10;vA2Z8XHI4TXTVKGyIU1Nnk1AETCEXDvVUpeg0kzYEXTTYadhYB283c59+/6pY6Ts6ml7VVZi6uhU&#10;DiIlp7GsmkAzj++jqbwykJ+ShNjAAMRf90VxYjRq89PRXFlKyOl1LHsqwE2HXGdjw7T739pVs+8A&#10;nIHcvbFxjI3ew9jYBMH1EBOPnuAp1dlrwu1VG21AawnudTTj9u1BDN29b0B3584wRrn/8PETPB/r&#10;xesGQs5kWNPxYqAZL1++wsDAMJoaO6DEgtZ2ENhsyNnqTft2P9sUvBi6v662lUruKIpK6syoBnsm&#10;YXv7FnBSjD3IyrSKUsvo60sdWdXpgJuCnMOi/lrF2bDL1SwkDshpm2WD7qbVH2fbVVvBCXBTkAux&#10;IGeWHyTkNEGmQovXmJEOPrSrhFw8Fd10yNkL2gSdO4Irh3bg+N5dCKMNbK2uMmCzBxobyBF6JuNq&#10;FJ0DclQsNuSaCLmvXj3ET1+9INAsy/qDQqAziu6JSUp8cbcJk4TcoJRcVuIU5KqobDQO1p4lWMkH&#10;e1YSFQgX06JqppLC5EREXvPAxb074HZgNw6tpf1Z5ISVs2Zh29LlWEHlNkNjUv/8Z+xauRKbnReZ&#10;4Vs7ly2D39FDqIiMQk9+MYZqmzDW0oVhKrW7HT0Y7+zFZO8AHnf1YZJge8bbBnLtPXhK6E02NhFy&#10;BHRrK+7yNxgkiJ9SxT0m6KTmVCJyj4pMdlVge1hdRgBW4FF1uVF4k1XcJ+QEO1vJ9aYmY4JqVX1y&#10;o4y7JXkEHwHMxnIoL5MqLwV9ybFIvXIBHnt2wevQASR4XEHoqVO4vGsXzm3fbtZ7LdBFymP8+Xg+&#10;VUmB7zVEnDiG0BNH4EWle27TRhymqt28cCHWOjkRcrSoM+YQbAtoTWeZ5IP6yqTgpkNOQ71MhpWK&#10;TKpM0DJ1djrugzlmXKtAJysrdackxUzaX4FRSQeXBcup2FZiiTKsC2lvCbelVIbLF7hgmZMLNq9d&#10;jwQ2WMX8nprgoYaQ04SWbap3a7H65DrZeAhyXc3vAq5TkHOEDba3kNMoBdXMWdv2Oo2M0Hx0JWiu&#10;LkIjIaf3qsjXfIiZyIyOMKvnlyZHo0E1clWlDnVmQU6we9sfZ4V9n63g7NC41inIjYzcpYIbxQAV&#10;2j1C7umrN3g+0oNPWovwRkqOdvVBJy+I++N48GACIyNDtKt3qNYe4cXzp3h2R0vbpeMTDdSv1QiI&#10;Mnw6MYLhgdtobOoioG4ZyJn1HRxwmx7TFZyBF4GlNSEa6tuxd68rCoprDeTMjCZ2TAOciWbZ1Twq&#10;OV6glNw25OykQ1FslFktX1sbcO9CzlJwAlxuFMHmUG7TlVwmwWaFpeYUNuDSbwQQbv7cKjR+1YJc&#10;oq+nyaQm0+Ykems4lwBnRYzXxSmrevPyOdw4fwqBZ4/A98whXDh2xCg5/UH/DHICnFFzvJgbCTUN&#10;/aovLjJ2tYnq5cvnGqBPyH2h1bOecqti4KeE2zP8TBv7t29e4It7zQRAHG7lRTkgp+XhNKuJNQbW&#10;WFZulbGtLigg5KwxrCVUTur/Sw6+jjOa2ffgHhxetwrblzhjycyPsfD9D7Bh0RIqthn40//4N8z8&#10;/R+wdOZMbCfcln70EU5t3ooMP3/0FZZhuK4N99igjbXfxv3eQTzoG8T97gFM9g3gaQ+3rVRvrbSs&#10;Um+E4BMqvce0tI/q6vCspZmKKx+3aLGf8GRXn9vLthZTEydF9owXpcB2r6wAz3lBTjogZwNOcZ+/&#10;4SgteWN4GOFnlZuMFeYTkvloj43AMC+84bxsDFPd9SbGIJbW/NT6tfBxPYJwDb3j1o+W9ew2Qu74&#10;cZTdCEaK20X4yYoTeEX+3kg4dxrhx13hz/subtmEIytXYNdSqjnnhWaSUKcZVHAa6kXLKiUnyM2l&#10;RRXg1Cc3mxDTTCWCnPN8WlZZV4JOCQsDwA957MdORskpq6pB+csXr8Y1Dx8cpkg4tOcYdm7egxW8&#10;z17kxmW+M1WcALcEyxe6YN2ylfC9chmltOqVhFx1keolc9CskQyElfrkZBe7qeoM1HSfDbkWQsax&#10;tR+bUnPaEnSdUnRGzWlkhBWthFxzpYrKM1HD31ujHRJDKBYiglGSEmNmH2nhf2ZDTO9vVJsgp33+&#10;vzbk3oHbNMi1O2Ysee/F+D08uzuKJ2NDeD0xik8ejeBVXy0+bc3HJ235pl9usqEQk931eD1IoA21&#10;4PVQK17ebsZzHveCj7+pS8EbQu6TOo16yGCLW4rh9iY0t3SjmSAT5LT6vm1P/yFL6oCcAR0hpmRF&#10;Y0OHgVxuYTVapeQETD5mtjr2nef0mHVXS7Jos1IT2RJYQ7reqrhIFBvQWZCTVRXcLNAJcFYx8NtC&#10;YAt0glvGTYXgRqARbBlh/CMY6aHXkRZCuDFStdygFqsR3IK09KCl4hJpUwU50x93zR3xVzWcywp7&#10;VmALcppqiZBTCcnpA3A7ddxATnVIgpvG4U2HXL0NOYaGeimsREQRIVeE7qoiDDVWEh51uNtVj3El&#10;i3qbMdFRh3utFRhtKqIyyicE4jGQG4nadDYKGWmoUpmIxqwKdqqZM6ERFZphlS1xfYMp/i3jxeBz&#10;wpW2bTtc1682SYaNzlQQH76PBR98gEUzZuHD3/4Of/y332AGIaeauFXz5pl6Mp9jJ1AWk4i+0loM&#10;1nagv6IFt8pbMFDeyP063KF1HWtoxgOqt/v1hFZbF21qGx4QbJMNDXhYpRELVh/cIAE1xM/3iI3B&#10;U57UUnTqgxuj+nzeVIcHFSV4RDXwrL6KzytxgK6cx9Le1lTiHpXvEOHewsbtQQWBV8zXy8nAOBVy&#10;H8+hMQJOEBzOSkWPIHfuDE6tWw/3PXsRfek8Ink78OQJnN+2E0HHj6EkwB9ZbpcRcvQwykODUEgF&#10;n3rxHKJpWa8f3AfPXdtxYs1K7OPvtc1lEVYIch8z5hBYH87E/JnzjJ1UP9zMP1mJBwM7WlmpMik5&#10;exYT2VApOSUhFFYJyXLaV6tPbrGz5pRbYiYDmE+b6zyP/8+s+bSqBCnfb9G8hVR2VHncriLoju/b&#10;j5Qongta/KW8kOdYgVFSgllHSz0BR8i1NHDfgppCAOxq42NtfKzVAmC7437BbkrROZRch2rnCLgO&#10;KTpCrrWS1piKUbMUx1z3xw2PyyhOjTNrrdYKcjz/bZCZPjmCzUqGMEzS4d0+OW07BUHZVyk5lZFI&#10;yX3aXYZPukrxSWcp3nRxv7MYn7bkUcll49PmXHzWzIuhKgUPaEkFvGcNbDm5/6q1AJ92FeJNcxqt&#10;agqVXIaJNw3Z+KS7AmMdTYRRl4GcVJxZjvCfQG76PHJT0daLpqZOQu4ocvIrzYLTLU1vlZwsq5IU&#10;2rchpxISQc70yU2zq8UmqyoV966Se1fFvYWcMqtGzVHFZdCiCnKWVX0LOQHODgtyFuik5lKv+yKF&#10;LbhmATagk1WVirt6xQzrUkZVoaSDQtMsya5aswNbkPM8ewohvj78o/65kqsn3BTTIaeCYXNfeRFu&#10;NVGldDVitLUag41lGGmuwN32akx01VA5EXINbLgaM3jhxxFyUahOpa1PTzVLGtpqrpJWVYquihCp&#10;JdgaCYemygpTeJx+MxTnd26jKltP+7kYmxcvgsvHHxNo/4FZf/ojZvzuD3j/33+LP/7m3/HR736P&#10;3//Lf8dyXtAHaYtyI6NRlpCK2pRctOdUoCwymUCIQ2V4AsrD41Afn4LWtAz0ZObiTkEJxio1a0gD&#10;7vP975WXY0KZUQLqKU/q/oxU9KYk4Yn63QQ6nviPCbSxQlpYXpwPK4up2EppSwsItyJMVpbgSbXG&#10;7FLZ0bYKcrcz09AVH437ZYUYo00dzs00+wNpiRjNyzC3BzOT0BEfifCTx3F2M9Xr3n1I8nQ3c975&#10;HjlkSkbCTp9CCS/UQu+rCDtxFCVs7Aq8PZBxhYrd9RBCDu+Hz96duLBxPQ6vXI6ti52xfM5sk2HV&#10;AjgLCLs5H86ivaQlJcBkWQ3g3qea43aeZizh/YKWPR+dgKe6OY2AUOHvgrkqIXHBQr7GgjlKTFiq&#10;b+FcPs7QjMSLqeI0fnYRH9f06JodZdm8Rdi3ZRtu+vtZXR4VVvbT2EWBqrURPS2MVsKMQJtSbwRb&#10;F6OH9/VOu988pnBATsO81Ccn0KlfzlZybWyMtaJ+MkXFJTYMEbxWisy5GMvzPM8kHQQyS0U28jUb&#10;CFFH8P63kLMAZ4cZ56q+OfXRCXJv2KI/rEnFvYokPO8oxBe3q/FpWyE+a8rBp025+KSlCA9rs/CA&#10;9vVJGy+2xBuoj72BezX5+PQW1V1HAeGWhs9MGUkqXmmW4J5q3KF1MEqOMFLSQdMnTZ/63ABOgHKE&#10;BSsLWnqOrO6B/ceRk8sfpo1KrtFScjbk7ONNmMSDNa6ybJpdfUfJUb0JcvmC3JSKszKq76o41ciF&#10;EnI23BSWTbUhp+0/gs4BuUCtr+ptpjlPdoDOJB54wsd5vYWclJyBnIZ1qU/uEu2PgdxBeJ47hVA/&#10;2lWNJSwX3Cw19w7kqNwEuSYDOUfWlbc1oP/zZ/fxF9rVr18+wBfP7uGr5/fx7ZtH+Onzp2aapb99&#10;9QSfDNURHDHoyw5HDVvOssx0UytXTbhpuUOtBqYpnGSDm6Xi2DJW0x7W8r6QS+dwfsdWHFm7GlsW&#10;L6QimYWPf/vvmPmH32Hu++8TbH/Anwi43/3rv+KD3/4H/vxv/4p96zfgyv7DiPLyRklCGrKDolEU&#10;Eoe8wHBkevN39OJv5+mLLN/ryL8eiKKAQNTejERbUjJtaYHJeA6b/rICjBNCUmUDmanoo3KXWntc&#10;U84GmPCqLccoIfeI20leqA8IuPGiHDwsL8BjqrnHVWV4Qmv6pKoS4/y9BgmxXqq2CTYOE4TiWGEu&#10;7WqB6Ye7W5iNwew0Qi4ZLTxPbp48RtW2FdcOHjKr9UdfOIvgE8fgtX8/Yi6eRzEhUeTrjdDjR1Cg&#10;DnT+71lul5Bw8igijh6E354dcKdlPbF2jVFyy+bMwaLZc+FCZSXIzSbknGY7meTDFOT+TMARagtn&#10;W/ATtAQ4S6FRzX20wIBOhcAq/nVWMTDDWckHwY9bZ2VYCb5ZtL6LeNuF+86zF5jp2Zco+Joblq6C&#10;v7unKQoX5MzoBEYHrWp3mwDXSJA1GsgJbAKZtrotwCmMmiPo2punqTg2NtMh115XRiVXRvgUo52Q&#10;qyvKMv3B4Wwc4tUwJEahlM5C67NKnSm5IMj1CHJUcFJznWaf79fE7TQ1p/KS6QpuSsndL09BZ2oY&#10;WlIj0JETi6ed5VRoZXjTmI3XjJdUcw/r+cc304I2lCFP/U7XvNCWlowJKoQ3PeU8lla1llZVfXJt&#10;uXjSXUvItVmqjMDq6hpAT99to+imw21q34aVI5ppV5v42OHDp5CTXYZWwrGxsdM8ZuDmsK7mWO7r&#10;dbKzC1CixVamJx4ctXJ24sHOqE5XchbkpgPubY2cXRc3PWy7+s8UXYYUXZAfkgi5xICrFugYKX5X&#10;HUXAlxFLuMV6uRmrGu1Ju8qt7GroJfXJHcXVUwdx5dRRhPGC0USUTVJQJmwlV/oO5CzQCXKaRbjE&#10;JCI+ezGBH796jh8+fWri+0+e4KfPnuJHZVuVePjSgtyDynj05UQYyJVS0ZQr8WAyrFbUEmoaSVHH&#10;92gmFKToNE2816E9OLd9E3YtX4Lty5diyxIXLJ07B/NpVed/8CHep3r7LQH3H//6L/jg33+DbStW&#10;INzTG1khUfA5ehpxPoHIDY5CgrsPUq76I8mDv5f7VcRecqcFvISYC1eQeMUdSRcvI9vTExVBgWiO&#10;uImOmEh0J8biDuF2r0gjHZLRmRBNRZbL78JGuEbDEctpYalSdbu2DPepzh5QLTwozaOKI+AIvse0&#10;sc9N4qEYw/lZVIQJeFBVjPsEndSd6usGaWPvleRiJD+DljYNbTFRCDnmStW2E96EXII7G6uLZ3H9&#10;qCs8D+xH2lUvVAYH0rL6EXKHkcdzoOz6NWSxQUg8cwKxBF3Q/j24tn0rTrJx2ObijKVUcotnzoLL&#10;rHlY8JEFOamthUosUKVN2VVuBSfV0ZnEgxSdST4s5HPm46M/z6GCW2LgZicZNMJh4RwVA1vJChUF&#10;K4FhioHn81gVCXN/mdNSKjkXE6cPHUFOcqJRcGaKcRXiEiqCmQ00G3IKAU3bnnYLflJ0nc11aCPc&#10;tL6DUXEaKTGVgKiw+uhoX1uqCtFONVcvyGWlGsAF0M0UJEaiRlMs8f+wFFwTVaSieapfrtuh7Iy6&#10;m6bmDOS41dAvxRTkhktSUMaLtywiAiU3gtCTR+vZX43nGp5Vk4bn9Vl42JiH3vIs1OdkoikvH80Z&#10;2Ui+6k3LEYc3t+rwujmLgNPQrlR83lWC21U5JjtnbKaB3C10dQ+gk1sByYabyZROg5VlSWlx+bgg&#10;d+jQSWRmFJs+uaZpYPuH4GsJclouT0quxFEjN32lfKm4wul2Ndoa5SDIvaviZFenjXZwwO3XwJsO&#10;OrtvThlWqbmk6zbkvJBMwAlyidesYmD1x8V6WQtL2xF+2VJyQeeOw/vUYVziRRLMi6aNasW2qgKd&#10;peocpSTT+uWk5gQ51bNpqvRPn97DN1RuXz69i2+ej+OLJ2P4+vk9fPv6IUxB8OeT+GSwjnY1wSQe&#10;6thylkvJ0e4LbrKtqplTgkFTOKmkRCuCVeXmIpKf3ZO268iaFdi5Yhk2L12Kg9u2m6l7Fs+ajY9+&#10;+3vC7Tf4zb/8C/7tv/3vmPfnP+HywYPGotbQomYFhSL8wmVk+WstVh8kunki4bI74i5dJujceduN&#10;kDiByFOnaQ9PIeLYccSfPk1YXEaBhzvKfbzRcCMYt2lTu/k/VrIRGclJpWLLx6OKQgO6kZw0qrds&#10;PCXkJkrzDeTuU809I+CeVZdgsrwYz3kB36diG8xJR3dKLBVgGUFJe2wSD0WmL26cz71blIvBrDQq&#10;uQgEufK/2bYN112PIcPXF3FXLsGPVvT8ju1I9vJATVgIIeeLYNcDyKWKrwz2RSZBmEbFF3vqGG7y&#10;WJ/dO3F+00bsZsOwcu5cLJoxEy6zqcQ0x9xHhBzh5kwoOTmGeFmKbrYZwG/UnGP4l1F03DeTa35g&#10;LXdogY0NjtZ6kHUl5FwIsaXOy03SQUXBUnga1qX3UKzgYyvmL8Uqp2U4vGM34m+G0qpq1AMhR+vf&#10;2SygWXCbDrkp2DnuE+h6GbpP/XImKeFQclrvobORoFM0EHSqmaOS66gpRGtFPs/ffGTw+ou/4cNG&#10;OpOAKyCgyvgaTYRlKz9DsxVUbrZ1tcOAbxrkBDxtm9mItRJwsqzvtWcmoltFnknpKA0JRwdbyRfd&#10;lXhBFfeiOtVA7ml7MeKunsG2Jc7IiaKcjInH3uUr4Om6Dy/7amlpc/GGQBTovhmo5oV9CW5nzqKn&#10;d5QA6jd2taOTW0JO/XEGcA7ImSDA7LAgJyXXhyNHziA9lT/EryBnFCJjCnKtPcjKykexKSFJQXFi&#10;jAU5xyzAVunIryA3TcnZkPu1mhPYFPb+dBVnA05hrKoUrkPJJV/3QXIgQadhXVJyDKsY2Eo6SMnJ&#10;qsZ4arUuKTmVkAhyJ+Bz2hXuVHKBnh4EWIEpCG6u1Bz2b9WcCULNihI0aauZQKjkNAzsy1cPCLJn&#10;+I6g++4TxaRZ88GEpl/6/JGB3IOqeAtyVHLlGWkGcpohuIwNlA07JR/MIjmZmajJzUMClcqFPbuw&#10;a9kyUyqy4M/v4+Pf/4HxR5Ns+OA3jN/9Ce//++8w549/wjWCqiGbiqixFRP8nwbLa9CYlIKG+AR0&#10;paajLT4RDVrjl8o128sTaVcuI+qE7N1hJJw7i+SLtPQEXYTrUUS6uiL+xHGk8dyq8vVBY6A/itzO&#10;oz8pmhDLxgTjAdXXBIE2Qov5VECrKMJdqrGHVHJPCbGn6qdjPK+rwLhJNKSiJfamsbmPeHFLyZms&#10;K63xOH9/JSFUO9cYeRNxtKRuO3Yg9rIb0r29CWkvBFDdndm2BfFul9EQGW7UnCCX6nUFVSH+KGTj&#10;ls3/OJoWNvzYEVw/sA+Xt27BgeXLsHruvCnIafqjOYScRj6oWHfex3MJuNlTmVYpOSclGGbIzhJQ&#10;UmJG3S0yxcGyrVJyTrMXY4nTcrM/+6N5RsEJdBr5IMDpdVa5rDZZXL2PILecym4FH9+0YhXiQkNQ&#10;kZdN0GjaJBtyb6Em9WbDzlZy5ja3NuRUdmJDTtHVrJITlZYwBDkpO5N8KKBlLUQXgVZXmE0Fl2VU&#10;nwGi+uMM3FqmRZMFNyq7LgGumZ+J2+lqzt62EHAasC/L+17udV+Up2aiKCKOf9gp/oEXaVkr8bIl&#10;B0+rkvC0LgNP2ooRfPogNlJip92MQDZjx6rVOLd7C170VOKTtrwpyH09UIXCm34I9vZHT/cwYdRn&#10;+uJUEGzKSNr7LYs6DVJTkCPgzH2abJPPOXr0PFKT89DGfSUipqA2LbSqfisvntzsQmjx47L0NJQk&#10;EXIMTXcuu1pEJWcXAE+3rAoLcm8nybSt6nTI/TMFZ0PO7o+z++SUXRXktGhNktScH9UcIZfgQ7Xi&#10;fQXRVHPRV2lXZVuvWsO6tFpX6AWt2HUSvmePwe30cdygYlFr2lylWU6VZf0nkJNNZTSV8X5BrliJ&#10;h2K8mRw1U5+rLk6Q++bVBL56cZ/WVXVyWqpwAm9uV2Oi0ko81KVS+aan0rJmQGtyKpR0sEc/mMLg&#10;nByUpqYi+OJF7F29AltcXLBcBb4fvI+Zv/8dfvff/xt++9/+N/zmf/u/4A///b/jT//t/4qN8xag&#10;LC4R97t78OjWbTzo7Ma9ugYMa9Ws3BzcysgkQLIxqs59qqUO/jc1WnqQv2GhtxeyPWhX3S8j9fw5&#10;RNMWhh08gKDduxG4dw/iTpxAMZVd2okjqKUtHMlIxr3cdNylintcVoB7tKwPinPwhOpuPC/d3Pe0&#10;otjEM8LuRW0pgZiDuwWZ6EqOwaOaMjyurTCAu0sFq+JgbQW5QTb8jbTLiZcu4MqObVRwtKrczyDo&#10;bp49g6Pr1iGCn7GF51rdzRCEHT+IJMK3KjQA+fzfCxhJ/G/DVRhsILcZB2nh186bD5eZc2lXLSU3&#10;d8YczGM4EXpz1Uf30UzM+mCWGdpllJdGOFC9LWRo0s0FhN28GVJ2zjzeySg5zShsrd+6xJSbKFlh&#10;+uR4v/ropAQtq+pkti7zqfxkVxcswmJCN8DDA8UZ6aZvV4W1yqbaMDMJBce+fbubt9Uf10fA9Ql2&#10;vG2yrg41N13RdTRyK9A1yrpKLRajvbYEHWxgGkryTN2njlOpirK5XbKoLS0multbze3uNoKujfBr&#10;Idwc0UE1J7hND6k5W9m9d3jNWuTFprK1LUVmbBLcDu/H0+4qvGrOw+OqRDyRkmstoRJxR1ZyOgbb&#10;qMrKalGWV4obV87jVX8t3rTl4nWdBbnPu4pxuyKbcrPRodq6CTY+xwG6tva+KRUnSE1XcQoDLz7e&#10;RvV3/Nh5JCflcv+WpeQcGVYdN13J2ZAryuKFaCBHuFHNSclNX2P1n0HOyq6+TTxMh5ygNx1w/xXk&#10;pkBHFWcrOWNXHZBTCHKx1y69hZwmzCTk7BISo+R4IficOQr30yesPjmeZAKblJyl5izIGatK1TY9&#10;BDnZVS019/rBML55eR/fvp7A1y/v4ctno/js0RC+07KEn2i9h3t4PVCJiYpYDOREoikjgapNQ7qs&#10;8asKWVR75INCajExKBBHabVWzJqB1QuoNP78B8yb+TH2UMl4XDiP6PBweLhdwcaNG7GV9jUjOhGT&#10;g/fwavwhno+M4kl/P550tuMBW1fN7TbOzztWmMfIJlCyTf/X7Ywk3GGo+LY7IRo1tHwlPm7Iunwa&#10;aedPIvH0MYQc2ouwQweRQ5WXcfIEyqiI+/lfjqYlYTw7DQ/zszCRn2mg97yqBPe5/4SQe0JVJyX3&#10;nLb1OW3tZHkBJqjm2uIiMFKQjSd1lbSwxWY42F3aVoHuPi/2YQK4NuQGwk8cw8Utm5F67Roiz5+l&#10;WqNKv3bVQO760SOoiwpHc3Q4rbYrothQVRNyRb6etLBXkXaJat2VSu7gfrht24rDK1di3fwFBnJL&#10;5zgG6yvD+vEskwEV6OYIcu9bof4zl7lLsIi21NnAbQE0bGv2hwTZrEUGdlJvmiRTtlRLG0rFqdxE&#10;wNNWt7WmhOBmLLFjX1MvaZ3YxbPnwXX3HuSnplDNZRmlJOtplBkBZmdOp8NOGddehgU5ZWEFPwuM&#10;U8dK0RnIWYquyyg6zRZMy1onyKmR1hCvfNOH19NC+9tKtdbagp62tqmYAh3v76SamwIdP2dH/VvA&#10;Te+f05Tp77VU1OLh0EO0VbTi2eNP0FiUh+ddpXjVRCVHFaeZgZ80F6IxOx53R8Zwu7EXPZVNGB+f&#10;NPOZvR6oxevWbFMnZwbpt+bgWW81+ttaCSBLsdmQs5Xcr21qU2PnVFiQ66OSu4XTp9yQEE8J23n7&#10;H/rkfm1X83KKUZyVS9uVbpRcSWK06ZOzEw/vqLl3bKsg9zbD+l+pOEHN3gpqtlV9R839LyCnAmCN&#10;coimXbUgZ2VYNeJBkAu7eJZ29SS8aVc9zhByfr4GclaN3NuwlZymYKqXcnMArllqjlHH1vDLlw/w&#10;F80IbKwp4zMGFd0Pbybw7at7+PblKN70V+BBeSxuUclprsAKgkxrRNiQU2jQvtZyVWgkhCcv0oNr&#10;V2PfxnU4smsPDmzfDW/PaygqKOL5MI4nz5+hu6cHAdeD4OV1DT6MYD9/hNNaRtDaRXt6IuV6IPLD&#10;I1CrxaHzcs3El48aavCIKmqcrfkoldjd3DQM024OZyZhKJ2WOiUaHdE3UOXvgSL388g6fxqRVETp&#10;p04i98I55NHut/O/GuPx4+qPY9zLTMH9HEKOUHtEkD3maz+rKsZkWT5BV0QlV4Yn3D4qp11KiEJP&#10;chweV5cbJacRE/cIubF8JSwK+Rlor0NvIObMaVzYvNFALtGd5yYVXcT587h2+DBC+Fkqbt4w0zOl&#10;qiTo6CFUBfuhhP+9QJfpdhGhtOB++/bAffs2HFm9Gqtmz8FiKrclsxcYuyoVN+tDTaKpGUkWEEiy&#10;rHOg0RDqh1uqPjfaVfXPaYomQUv2VICby/ul5DTTiNSbDTjtC3Ja5FrDuvRcheBmZj4xg/ep5pwW&#10;Y4XTImxavhLpsdHIS2FD095s+tqUUBDQBC5TGiLAEWZKMqi0pJdA6qO6MmUmjO5Wwect5EwSwgE7&#10;laR0aVuveehK0FlXxqiAplVqLC8yjxlw6vXIEBtwve3tRtHJtlr36TEqPB6nWYIFNNuu2qCz998b&#10;6+/G5Nh9DNAO3hu4jYmOerzuKcXrxiy8bMzBC9VUNeRhpCYHo52kdUkZbpVp+bkePOytw2e9FXjT&#10;mEnApeOzuhQ+j4qurxwjHU1oE+SovgS4KSVHdSclJ2hNh9t0yGltiHYC8dw5D0RHpphZTOzH/mm0&#10;9SI/t4RKjpCTkqOKM6AzgHNAjmCbHoUx0/vlLNDZkJsOuF+DbrqCews4h5oj4FQQnOjPi4CAS/Cn&#10;gvPTqAdrKJfWdIi55m4gpxDk7BKSMNMndxw+Z13hfua4qVlqr615B3BvQVfGk4KKzgE4ZVdbyvmY&#10;YMcT5dPJEXzzYhxfPbuLr7n9llb1G+5/83yMCm8M370Ywev+ckyUx+FWThTqM+MJtQxTGzc1QJ/b&#10;8mn2NZ+/48ktG7F76VIM9HTg1asXJtkw8z9+j90bNuPiiePwd7uEYzt2YDtVysn9e3H+4D64uR7k&#10;76HiaG+TWY50v4Tgs6fgzov99Mb1OL95E0JPn0JlTBTuVqgPrdj0qQl0d7MSMZoVT/DFYZSN7FBa&#10;LLqibqCWv206FV0WlW+xCkg9L6LKzw3DfPxeNkGXR8jlpOABLesEVZ3U3CNC7mVdubGvgp7U3FNe&#10;ZBOluRjKSkYr//f7vNDuE4oa8TBepP46ApPHjhCYzQRYOt9LUyZFULWqPy6KVtXn4EFc3L4TYWfO&#10;oIA2uy0pCllszMKOHUZ1SKAFOR8PZHlcQvhJV3jv2WmUnCsd1EpCbgmBtpSgcdKIB1lWlZHIZn48&#10;HzPe/8j00WlVLyUkljstNat9LaQKU9ZU2dX5GsZFZadREXaSQYAzAORxgpxUnR4zwCPslhB6Uob2&#10;CIulTksI0EVYvmAx1rksQ/BVT+QlJxl72UO4yYJqK1sq+6nbZvSDMp1UUTbouh2QUxgICm6OMMDT&#10;tskBu4ZKtNdYgOuqr0QNlbQW0zHvRbj2tbcSnJZ6E+AUtpqz97XVbSUk9FkENm3tPrqORtXTNeI9&#10;zQs32FSOAf7hQ83leNGn4TF5+LQhHS+bs/G8KR8P6nMxVl+AR/2NGKwqwB2eKBN99XhxuwEvOyvw&#10;SVcFXmtAfwNVXI0Wl67B/Vu0nEoiEHRSbwoBzk48CHIa1TAdcLZd1awigtyZM24Iv5mAro7bfMyC&#10;nK3+pis5ZWNz8kpQQLtanpZqAU79cuqTc5SP2KAT3LQtiLaLgd8mIOykgw05G3DTVZwNNjtMX5x9&#10;W3VyBF2S6uMCvZHAizHez8Oslm9WzCfkDNxs0PGiN9lVQk6rdQlyfuePwePcCURcDzCQmxrtYGyr&#10;BbkGZVmp2kzpiCPULyfwtVSW4rPHo7SmD4xlNbB7ehdfaoHpJ7KxBN1zjWopw31Crj87kpBLMGMH&#10;lWxQ0kFrccq6CnJKPlRwG0c1dnDlclygnbl75xY+ff4QlVkpOLp9C7YtX4G969fj8rFjiLtxA6kR&#10;UUgJuYn4gOsYbm7GFw8n8Om9EbwZvY3Xw3143teOCZ70vQVZKOTvdv3Ifhzja59YswrhZ0+jKzXR&#10;WMsH6mMT5LKiCRpGuiIGt5Mi0HzDD3mXzqCBv3cVG5LGG74YiI+gikvBeG4qJouz8UjJCFlVqrWH&#10;hJxe86UUHM/fx7Sq2j4szsFwRjwaqboG0hNwv6qQ1jWLSi6b8EvBGPdH+TlaCLks9ys4s34twgg3&#10;QS7Y9TAhdwjH1qyD76FDyA/wQxtVYSHBduPwAVSw8RPkyq97I9P9IiLPHIO3sqsb1uMQG4I1c+dh&#10;2az5VHPzsIiQcv6IkPvTDAM5zUoiyM388wyCjaqNUFpKQOl+qS8nFfgSck7qZ5N95f2CmrKoUm42&#10;6GzYGftKoCnxsMxpmYGbLKvgqX65FQuXYtWiZdi0YjUV+lZjWZWh7KDKFtisfjerz82KejNo3wbc&#10;VNBGattNNWasKo9VGNur245B/lZhMCHnKC+p5G/cytt6vb72FiuMYrPAZqm3f9yXsusgyPRZbMjZ&#10;Cs6Ar6kB7726dxuPR/rwcLAPj8eGzJRLk4TZ66Zc2lCN+yvAg9Yy3OYHnLg7gsn7d3ncCB6Oj+HV&#10;s2f48svP8MMP3+H7777GN6+f4dOH9/D62SRGR0ZMbZsgZ5eMmFo3wYkhuzodcNNBp+yqVs4/d9YT&#10;YSHx6O68MwU3hcD2rl3tRXZ+CXIzeGE6Eg9GzcULcjH/oOCsiDBFwRbkNG71VzMCM7Q/HXKK6ZB7&#10;B3g8oc2wLoJOdjUlyMqwWotJE3KMGKo5AU4R6fl2qqW3Su4EfAk5N6Pk/A3kZE3NKvrcCnZTio6g&#10;m4KckhBSd7KslSX44tV9az45JR4+nTTLE36rProXVHMvxvDVk9t40VNIyEVhICcCjVRMFblZU0rO&#10;JBpkVwm48gwCLz0dNy5fwsntVGz796GXJ/5nT+/hp8+f4dXEMHauXYWr586YYuG0uHh4nD2HLQSf&#10;Cok/fTSBx3du48mtPjwd6MaTrjZM8gKZNFOVV+JZSzWeNVbgDlVXto+nWbpw54K5pibtDj/DJCE0&#10;mhmDodQoDKZEMG6a7a3EcDQRbKW0/Y1saFr4H/SyoRrNSMR9KrlHRZl4XJrHLVVhdioecX+SSu0p&#10;LavKSAQ49dPpmIk8QozPL6etHOb+UHYKlWQGBqng7vC5w9lp6KTaL7zmhQubNiCUtjWbNvz6oYOm&#10;Tu7Uhk3wP3IEOT7XUEsYVgYHIJQKtoyvWcLXLPW/igxCLubcSQQeOsDX2Ih9msRgxiwspXpbNtsJ&#10;LrMWYNFHtKzvz8Q8WlRnWs1ZH8ww/XEarC/VtZIAE+wUmpFkkbKsBJ0UmkKgk5IT5GywWUkHHieo&#10;OSCnOrkVi1Ziy9qtppxkBV933ZLV2LB8HXZv2o6dGzYgITwcrTVW572gZPrcZF2NlVSfGVVdY907&#10;gJsOPDv7OgU6AzhHOCCn8aymf66xCpX8z1ReYp5PG2qUnEPBCWY23OxEhF1aIqVmIKdSkmmAs5Yv&#10;5O2mJrx359Zt3L51B4ODYxi//xijE4/xfPIBnrcW4w3jWVMR7rfVoammHgO3htA7MIjOrn7ce/gM&#10;3//9/40f/u//H3z7t7/hyx9/wJtvvsYnX32DL378GZMvXqOuoc3AbHpt3PQaORta0yFnlBkfF+Tc&#10;3fwREkyLYpTcu5CbHlKHOfllyMnkRWr65OIc6ztYUy0JbpaaE+R4sk6Lgpi3057/2q7aSs4GnR2/&#10;VnMKjV21++QEu9RgXyRdvzZlVxVmokwlHhgqH4midVNoZl31yQXzIvCjmnM/dRxhglxNtSnuVb1a&#10;fVnxFOAENCm3qRAADQxL0FJVapYk/IGQ+/bTJ6Ze7mve/pqQ+1qAe3oHXz3qxKuuXNwvi0I/IddA&#10;iyfIqQ/OZFWVcHDY1FLNtEx17H3yGI7x4tR8aGepRsK83XC7ow4xN7xx9tA+A2I/tytUoRdxYPM2&#10;hFH5faEJHNggPhroxaOedkx2teB+Qy3uaTlAWpOxslyMFlMpFWXgHqE0UZbP/WwUXffF0WVLsctp&#10;vlFH94uyMCzAJYRhKCkcg4w7hNxA/E3U+nuhjoq5iY1KO/+bweRoo+QmCjMwydd/WqnkQiaGCL9x&#10;O+PK+9QfJ+A9ruDjhVmEZjQyqbSKr15GW3QIOnhOdMdH4056Mm5TWbZr8oar7nDfsRXXCPpMQi7I&#10;1RV+VHCn+LuoXy6NNq+ClrU27AZCjx1CKRu+Ih93o+Ty+NyEC6cRcGi/mXJp52IX0ycnJbeUsFpM&#10;QDlTzS34cDbmfTBzKsOqMhLVy6n/bOXilVMJgwWEnPrWlC1VptVWcuqHE8wEOhtwgp0yrio7WUIV&#10;J7BJvWkqdCk69c8tIfycZzhh88oNOLRzN7wvu6E8v4DgkCKikrPhRXva20br2iqwvFVy9lZ9c+Z2&#10;Gx93ZGCnIKcEBvfNTCb1mnqpjKCsYlTTqRSgu6maz5VibENfR4dlS7lvQ84oN5N0sEBnRj4wDOgI&#10;M3tMqyBn+uh4rhklN3B7BEPD4xgauo+xe48x9uApnj+ZxLM22k9BrrkIj3mC9vcQhCMTGORxI3ef&#10;4vMf/x/49j//v/ju7/8T3/z8Ex69fIGBsfto7rmFho4+dPWPoN4u+yC0zKwjDsuq27Kr0yE3BTDd&#10;buk2kLt82ReBAZH/p5BrdUAuNzMHZYScGaCf+O74VWvsajiDCo6tcgFbfRtyApxiupL7NdwENnv7&#10;zyBnwmFXU4J8LbuqPjlGoq/72z45Kg8DOa8riHS7aCB385KUnAU537MOyPEiMvZUazyUFqOOkJNl&#10;1RjSBm3/CeSUXW2trsBXLx4alfU9ATel4J7dxVePB/HFow58+6iJkMvGvdIo9MmuZieaPjkbcko6&#10;CHDFGVTFtC0lKck4sWMbdi5bjv2r1mHbIhesmzcPRzauw0GG1n2VvfZz88CBjdvgcfwEno+O4CXV&#10;/pPb/QZw4zx571PBjVSXY5hqc4gqaohwuZ2VjIHUOAykxDLiCBVaxvx0KqgUBNLGrvn4Q0ScPIkR&#10;Qmo4mXCLDzWwu61IvIlbtK6NQd4GcvVsVFpDA9AfH477uWmYLMmhTc0mzOhGCEqBbCgtzljZJ+V5&#10;VHG5eEjI3s3mZ0iIMMC8sWsrUgmjSqrxWsKp/WYw4RmM1vAQJPM/8j2wFxe3bEGGrx9unj4F7/37&#10;cXTtWmj680x/KkuCrSEiDEG0q5nXCD2qzbKAayjy9TJTNXnv240Ta1djx6LFWDVnDpaqT44qbLES&#10;CVRwCwm6ue/PoCVdYCAnJSfImT45qjQBSUrOmaF9M5vwDHuYl5VocJpmUQU70xfnROgJdguWmj45&#10;wVKAs/dddHuWNTvJ9nUbcHTvfmQmJKKpqoLKy+qD09Ap1Z2pf04ZUEHOhp8g9w7oCDm7D89YVQGv&#10;1YJdF2EmJaehXoKcLKsm0uzV6+r1qOJ6OwS6Nm7V/+bojxPcCLkuR0Kiq9UqJeloav6nkDPLFhLK&#10;743dm8Tw8ARuDYxgYGAME88+wVPa0Kft5aaf7UlTMZ70dWBw+B5GqPT6Bkbx6NW3+PSX/x+++s//&#10;J77561/w7M0naOu9g9yiGoRFp+FmVBpSs0poO5VJlWqzVtG3Ew+2khOgZGGn980JYjbkvLyCEBwY&#10;9Q+Q+zXopA5zC8qRnU4FQrs6BTnZVUeGVXCTRbX6495CbvoKXf8ryE0H3K8hl6p55LR1qLiUQB9L&#10;xTkSD0l+WrxGSu4y4rxpV6mComlXBbgInvgKgS743Cn4nz/pGKDva+ypva6Dwox4kJKTbbUBV2pD&#10;TseVorWqHF/QSv5Ay/rd87v49tkIviHcvnw4gK8eduPrh6345kEdXnalG8j1CnJZCVRvVnbVGt2Q&#10;iRKtqJ+eimJCriAuFvvW8MJcwVi1HktmzsWWpcuwa9UqxAYGoqWiAsEeXnA7cQ5XT57Fo/4+fErA&#10;PaI9fdTdjrs8sUdqKzBSV4mxGi1SU4zbhdkYIIgGMpNxKy2BEU/IxaAn4SY6Y4IxQKCNE3a5/L02&#10;zp5h4HKHKu1W3A3c4uN3CLlbCQReShRG0+PRy/+vjYCr5W8tWPXEhOFeHhUdIfaQsHtSRqgRboNJ&#10;0YRjJCb42rK1Y5mJfJ2b6IoKNLBMO3sSbuvW4OaRw8jxuIx8Ku4KX0LqqhvS+D+5b9+Cg4sX4yYt&#10;eQwtvPvOnTi6bi1Ob96CxGtXUREZihpa1lDXw4imha8Iu45SQk6D9dNoWa/t4fGrV2Kni4spBl4x&#10;1wnLCSUXQer9WVioeeAItvn8jefNnGNq5LSCl4qCpb4ENkFJ9lX7UnJzZHMdkFMfnBTcAt5vW1Td&#10;Z9vYxXwN9ckJbno9bRfz8cVGTRKGBOLGFavgumcf3USAOdfMbCACHcFmVJ3sKveNqrOhxq1924QZ&#10;72olLQzYpODsfYddtSGnffXHqZ/PqoOzkgtTas7R/2ZsqgNy1m2NiGjia1ojIgS5Nqm3aZATBN97&#10;+eSZWaXr3ggBRyX29PkrPHk4judtFXjdUY7HrWV42NWMOzxxn0xM0tI+wsvv/45Xf/1/4bOf/xMP&#10;X3+C1r7byC6sQlhECoJD4hEcGo/ohGw0tg6gvrkXjS20qOpnm6bkbLva2NhFW9uFhgaHXaX6ayIU&#10;O3qGcPVaMAL8eAI6IDcdbNNDaz/k55cjNz3bUSdHwDFMn9wU5Kz+uLelIxHIV/KBsLMB92vI/TPA&#10;CWb29p2kA/cFuGRNlkkVZ021ZM0nNz27qhXmFdG8gKz+uPOWXeU2+MIpBFBFuFMhhNLuWZNmWvBq&#10;1AB9haAnyCmb6gBdM/cVjbqPAPlschjfPRvGN5N3THwtwD3oxdcPOvDlRCO+ul+DV520iMXh6M2J&#10;RAPVVIVjRmBbxRnIpaWgMisdSUHXsZeQ27J0BdYuXo5573+MnWvXYz9tWm1+LvITtV5mGLxPX0Qn&#10;gfft0wd43NuOCZ7o4021uFWci67MVDQTZuXhN6iCvBDvdh4RWpLx5GFTOJvj64G6cK17Gkd1FomW&#10;UB90RQdhLCcJpYHXsHX2LPhRBd3mY/3R13E79gaGEqTswjFE+N3LTKBVjUIPraZUXQMbmZ6YUNzR&#10;kC1CzkRpjlFvA3oNPvdBfprJyHZHB/M511DicR6Zl08j+qQrLqxZhfPrViH48EFEnTqBG0cOIOjI&#10;QZN42EI4HVtLi7r/ME5u2Igj69fDdd16BJw4jtrYaNRFhFJ9HjXDwCpoXYsDfJDv7YVktwu4tm8X&#10;jvK33L54CZWcauTmYdmchQyCi5BT8mE+IedMGzt/ljVjsG1XpbwUsqtSdupfk2UV0Mz8cgSd9pfM&#10;X2ru18gIHaOt+uEUsqiyvTbkTI0c1Z0gp6JgQW79stU4ceAIAr28UZiebvq3NCPI7d5OAzSrzKN+&#10;SslNt6x22FnXt485RkgofgU5sw5rRZHp5+uhOuulRe1tfwu46ZCzbatlV+1iYW75HlJtbVRyZo1Y&#10;wlgzlbSrT+7+vfsE10OMTzzBPSq1obExo9ruDo5g7M4wBvpvoaf/Dqrr29HRx/sm3+Dlz/8Tj7/7&#10;BQP3n6G4pgPZRfWIScyFt+9NE17eoQi6EYfG5n4rDOR637Gr0yFXy6ivp4Lj1gzrIhgFOR/fUPh6&#10;h6Cz/RaPnWZp+dx3i4F7kV9QQchZ2cFijV2VknP0yZn+OJ5808tG8qf2lXT4ryFnbwW2X8MuRbVx&#10;UnFUEAZ0SjoQcKm8yGzIadpz2VUbdPHX3K1hXQ7ImRKSyxemIHf9whl4nDlt6uTaaqqNQjN9cbQN&#10;Cht25v5fQ8701xXjU5NdHcfXz8ZMRvWLyUF8/mAAX0x0MhrxNSH3si0N94puUslFEHIpVHE5DjVn&#10;De0S5ApTk1GXl40Qt8tY7zQfG114YfDCm//BDOxevwHuvKhb+TkCL11GiJcXcmOi8dn4KN9jxPS/&#10;3WusxmB5EVrY2ORRyYTywtcFfnzdOlxzPQJ/2nKfk8dwgZZPiy9vXzgfHju3oFiAorpquuGNzvAA&#10;2slE5NDmb531MRJo6YcTw3Er8johF4aR5EiMpMXgbkYsLaqKgRNxJzGCFtMfnWEBGIilostOwiTt&#10;quJhSRYeMfpiBcOr5vE+qj5Z3fxLp5F+7hhSqKYTTx+H19YNOL7UBadXr8LZ9etwbtNmHFm5Gutm&#10;zcaa2QTdxi1UZEuxyckZWxYsxPlt21F44wYaY2LMtEw3ThxD2c1QlAT6I5fWNYYN2DWC+siqldjq&#10;vMiswSrIqYRkCcHlpAH0CoLNTIs+Y44ZtK9hXaqXk3Kzs6K23TQQ474G9pvB/YLVgmUW/Ghl9fhi&#10;wcsRAp2e5zJ/sbG/S52WmoSGXm/5Qt7mMRtXrMXBHXsQfM0X6TGxBmZdtKsC1u3uDiqlKkuhESjT&#10;YabQbTvs24KcVGAX7apRczwvZFHblV1t1KgedcUUoVfqUKqws502lZBjmD65Fkd/HKFmQ84GXXer&#10;bCuB19po2VWGINdKyLURcm0NVHKnSkdxuGgQBwoHcbhgCF7lA/Ap7YV3fjsCCzpxo7gLUbX9OJZQ&#10;C9dkvvCT7/H0h/+J7olXSC2qQ2JmBZKzKnEzOh0+ARGIic1EOPejYjJQV087OgW5d/vkpiDHkJKz&#10;IEdoNSnxQMjRrvr6heGqZyC0epdtZW2wTQ+9Zp5RcoScEg8EnAbpS8mZ0hFTPhI5VQT8FnT2LCTv&#10;rtD1X/XJTQecIlVBwJlwQE79cakMzSeX6GePdrASDxbkPAzkTOJBkGPrHul2CTcJuf8/YX8VHlmy&#10;ZeuC+dr9fX3vwdpVG5IzmEHBzMwMCg6FmJmZycWMDnKXu5hZoVBICrECknbuXXUK77m3+60fR49p&#10;yz1Cmaeq78P8bLn7coH7Wr+NYXOamey96v/oPlwfOCMywF+DnABOZjvYIfcRdIRLQ/knNaeUnZxb&#10;WYalySH8ND+ODzNjatmlD9Oj+DA5jHdjnYSQhZDTU6mnY7gkAq20q4ZcKjZCrppAU0st5eagNCtD&#10;KbnavBz4ON/FjpXf4iBBtP6rb7CVVur0/oOIl9VBSsvgdZsK9PkzzA0SqGOyEMAkf/ckFmlZx5qa&#10;0FVWhgre7JEPH+LO0aNqQrsuKpLvLaVSzMXz6zdxbt9+2rd12LlqBY5uXEd7egb1hJQh1ItW0g8D&#10;uUkIv3MNZ9evQX2wL3qo5LoTgjGQFk27Gkcll4BRXRLG8lNpQ9NoR9OVlR2mFR/j49cl2QRcNl4V&#10;0aYWpFLF0SbT7ur9XGAN80UboWcO80GZ+1MUvHiIYrcnKOZx8KUzuLVjq0qE3OHfeGHrdhxYsRo7&#10;CPrjW51wjLF/7UYcou28vHef2qYwPzAI8bSyPlevITfAT60SrKOVjXv8EG7nThNye3FMNrMhLPcS&#10;jk6rN2pKzgE5hiQgNsmkfR47JurLTIcdVF0CJFFzCnSydwNBJkCTnbikrERbZUR7TmIbj+WxjMcJ&#10;AKXVQCfgkwn7WkmJqLudfO+xvYdw/dwleD19gZTIKF5v5WqsrJXAshF2sgz6csg5gKZgyHA896tY&#10;puS07CohRyUnsJMEhCxGoaZzWc1otRFyTQScGo+jkiPIHJD7Leg02PF5O+QcSk4L2lapk/vPEe34&#10;3yLa8N8iO/FdVDPCGocRW2pBUk4pMnSVyKqyIs86gLOxNTgUwx86+w8YnP8RVS0DiMksRXxGGc8t&#10;R3RSFnyDYpCRmoPKkkpU1zWgjurPZGr9qOQERo5Mq4IcVZtATgBnJBAbjJo6k6REU2s/vLyD4eri&#10;owqJNSv7vwJOQn6ujMnlZNgLWFMSFeQcq5A4pnU5rGohYScKTpvt8Gla12+VnCN+CzcFOLtVlVap&#10;uRDaWIYj+eAYk0tWik6zrGJdRcklSK2cjMkpJWdPPjx/rKZ2CeRc7t5BNAEi4wpKtdnhJnVLHyG3&#10;zLIqJacAVwEzIbc42oM/vxnBuzejeDs1QtCxnRjG2/EBvH/dhR8nmvDGkoHBonAquRgYdOkq4aBq&#10;4mRSPiEnY3GVtKrVukw8uHQW21d8C6dVtFMrV2Lflu04S8gVJidBTzg+v3oVhrJi/DL7Bu+GR/Dn&#10;t3P4+cMifnm3hLmRUbxu70S/wQR9RhaS3N0QQvuX4ucDY2ERdLFxOL17D+6cPU/7exyXT5zE7bPn&#10;cHjTetw9tAcVod4wR/gQSOGwUcFd2rEZvpfPoleyq7GBVHKRGMwgzLITMaZLo5pjEGrjhNmrwgx1&#10;PJqXijEej5dk4VVxJkYJwuGcBAxlx6MjMRQNwR4Md6UabVH83CMDCDxfmEJ9UezxFFHXzsPn5BE8&#10;O3wAd6nCTq5fj+1ff4NdK9fg8OZt2LtqLXZ+uxIHqMruHzuJmMcu8L58DY/4vyS7uaE4OAh53l5I&#10;oJJzkTG9PbtxcutWVQy8Z/1GONEiCuTEqm6matvE2PiNfNbrVTmJUnIycZ8QE+W1cQ1Vn4zJEWgC&#10;L5Vh5WsCNDkWFSeqbfNqgvM7mfzPn79hJ7avJ8zWEXSbdmvAk+LhZeG0UcbotmL35u24cPQkXtx/&#10;hOiAQLWnhyxZpDazEZA1aMkHgZ2otOVwW368XNk5lJ4UCavl09UmN1SExlpYqsvVWLJMIxPlJmD7&#10;lVVdpuQ+WVT7fFZ78kHsqkPJCei04GNRcn9I7MHfxQ3gb2J6cDSrAzVdgzDXVqGMN352cCB72mJY&#10;2/rwLKMOV1Kt6Fr4R3SMz6PM0oXozBKEJ+VTzZUTiKUIiohHdFg46vOyqLqMMBithFgLDIScZEBF&#10;yTlKSBxqzsTXjQa2Bj5WkKOi43PNbf3w9g6ByzNPlbDQIPcfK7mC4irkZmlLBanEQ0oCSpLi/28g&#10;Jyru15CTEMj9FnQONbccchJpUjpiB54DcKLkBHIy60FWIkn5WEbiigQCL14SD55UcqpOjjeRyxNE&#10;UtHJZjZiV2VMLoY3hmSJBGyyooLEcsiZJARsDiXnUHwVpVjsa8VPfS34YWIIi1R1Kl4P4h1B9572&#10;9e14EyYbszBURLuqi4VRIEcFp8YzM9LVgpnFaansMDJQlpGM26ePYe0ff6922tq6ehV2rt+E8weP&#10;oKG4CJUJ8Yj18cQvH+bxYfwllSJtMlXcz/NvaJensDgyovZsGGtuQV8te9nMTCodf0Q/eYKc4FB+&#10;puG4cOQIHt+6i6d3neF88zYe3LiJw7SJhzauR/i9m7AQPK0xwRgkyGKcb+Gi0yYYqfK640IwkBKF&#10;wSza1dwEAk5glo6XhWmEGaEmQCP0RnQpfD2Jx1JDJ1O/kgjFeNrcGPRRCfakRKIlJgDGIHc0UDna&#10;ov3RmhCClsQQNMcGwxoRgFLCLu/FIyTevQHX40dxasM67OLnsX/tOgW3bV9+jV3frcTZ7bvw+NQ5&#10;PD5xBjdobf34v+QHBaHA3w9JTx6qyfmXdu3QICdKbh3BRTCpMpKVG7CJqm0LwSb1cttWbSDktHXm&#10;1q3gc4ydm52o6KjORMUtG3cTyEkI4CTkOVF+snKJzHeVKWFOG3cTctJqJSSi3mS2g5Oa1iXjczwm&#10;4Lat34xztOKPrrOz9Q9ETmICzLzuBHJqTE5BjqqMrYKYyaAyrw6gLQ8NeJI1FdDZa+fskGukkmuh&#10;ddWXFrCTLiW4PkFuOegEZtIuH4fTACeJiE9zWGVMzgG6j8G/+bPfJ3Ti93FD+E9UcnfL+9HQ2s2b&#10;phB5kZHIi45HYUQKTPpGhOTXw72gBR2T36Pt5RxKjB0IiMtGUFwOUnOrUFKmR0hkMhJiE1FFyBir&#10;qgi5JgU5fQPhRbgJ5D6CTgFKxtg0BddgpLoTyBFkou6aCDlfvzA8f+qplNx/ZFUl5OcVlVYjN5Nq&#10;RCBHJfcfQU4sqgY5qY9z7Jz/6wzrcsgJ3KSVx3LsgJwDdGpcTiBnV3KODKuMzSnIMRyWVRujc6Nt&#10;faEm56sl0Ak5sauRBF0oe3o/KjmBnCg5KW4UqDkAJ6FUnIIcgUawSTGwsq12uypFw+8Gu/FDVxPe&#10;U7ktTAxi4fUA3hJ0P9K+/jg3iqXXLZi05mKwUOwqlZzsoC+ZVapgxxJLpemptK3a+OaF/bux+Zuv&#10;cHD7dqz84k/YvmY9Lhw+Blt5GcqiI9DHC/6ff17Ch+EhfD/6Ej++foUfR6kgBwcx39mNmfY2vLJZ&#10;8JLQ7isrgiUtUU2BSnhGFevyDI8uXYTz5St4eus2PB49xjXa2b2bN+L6kaMIfeiMIj83dCTz9xBI&#10;9ZGBOLttExLZGfSlRKM/NUrNWBjWCeBoSUtkyaVsRg6taRahloohWlaZOTGcTRgSbhJDtLiD6THo&#10;588cyIzBEEHZz8fttMDthFt3WiT6eE5/ZrxKTrQnRcIQ4otadl5pj+8RdIdxg7Dau+I7HNlMpUQl&#10;t52g279mHS7u3gfn47SlbK/s3gv/W7eQ5+uLVP6/LiepVnfvxPHNW7Bn1RrsWbsBuwklGZOTmQ8b&#10;v1ihSknErkrdnEPJSeJhPe3rDiqt7Ws3EVwMQkwgJ6pNwLZezYzQHgvktq4l6GRGBEG3jcc7ZVev&#10;TXsIOKo62lJHtlZax7GC3IbNOMFO7M7Fq0gICUNGXKzK7stepkqd2S3nR8gxxLpKeclyFaeUmzyW&#10;rCnf48i0SqutGFxFu1rDa7hI2VVliZdBTrKrAjNHLFdyjuckuyoWWgC3HHLqOYGv2NU/xHXhvycM&#10;4D/Rsj6rGURbTzdkh5vCpFRUZRYSAJmoKq1CQokeUWVNaBqeQ2P3BIr1HfCLzoZvRAaSMotRb7Qh&#10;PCoZ8TGJqKYKMFcScgIsQmh54sEBOceYnIlgMxJwJlFzRvtztLhNrX0ICo6By3P2rHyPY0zOEcsh&#10;J9nVQqXkdISczp5dJeDs68nJaiTLldzy409jc7+eoL9cxTliOeBE1YlNdQDuk4rz1Y4DvBTcZHVg&#10;DW4uPBbY0bLKng+i6jzttvXFM0TSrgbbx+Se3bmN6MAABblfKTkqbE3JaYCTGQ8qlo3JGQi5ucEe&#10;fHjZh3dUb0tiU2ldP8yO4aeFcVrJcfw0P4Cp5nwFOVFyDfn8jmVMTsbjGOVZGajISketLptwD8Wx&#10;LRtx/sBBHN2xE9/9norum5VUcodhLS1BOzvEvy5N4a9zE/h+aBgfBkfw/eAQ3nX3YrGjCwtUcXMt&#10;zZjgBfiqrhJDZQXoJ4Bas5JQExYIna8XUn084E8L++zKRTy5egVHnbbgxPYtCH7wACkeHkh67oyW&#10;lAh0ETyt6bFwPnYYNw/shzEmAoNUoS8JtvHyfLVm3KvSXLwk3MaKBHY5tKZUcrnJGMlKwHBGLIYz&#10;Y/GSVnU8L0Wpur7sBDQlRqA6zAeFAe7IosJOfHqfv/MhcrzdCGMf1MaFwZoej9aMJNiSotGYEIlS&#10;Xw+EXD6HOwTWgVUrqehEzX2jwHV2+07cOXwcN/YfxmlC4+a+gwi/ew8Zri9oV0/hwo4dOLpxM/at&#10;Xo+9a6nk1mxQqs1JxtQINFFyWwVqVHPrqeLWSisLY9Ky7uTP285zt9Oabl8jyQUqNQJux4YdH62q&#10;UncCPoHgyk3YwPduWU0LSxW3Z+t+gm63gqBYVAfgRMltJjxlBZSthNzRfYdw9tAxuD14hLToGNQU&#10;yQY3pWhVqkyvQU6WRudjAZmEVjj8aZzOEcuXZtKmdkl5hyymKQkISa6VEHKVhB/BqDKr2kwHCQGZ&#10;AE/gJrVwCm6NouDEpkpCQ+yyQFagZgccO1Obw64aTfjsi8R+/E1cH/5LeDvc9S+RX1qEZ1QUYV7e&#10;yI1Lx/NHLxCXmIrUcgMSyiww97yGoWUYRXWtCIgh5MJSkZheAKOlGSFRSUhIyEJBEm+a/FI1c0HZ&#10;1QbZ5V7msGqWVbOrjjG5VhhoVU16BkHXIKDj+Q7IPXnshia+5z8CnIQUGheXVCMng0pOl4dS2Vya&#10;kHMsmilQ+7WSW95K/N+Py8ljh111tApyAj075JaDTtvIxl216X6eSKGSk/1XHXBzhEAu1j7rIYQ3&#10;l//De2pMLkogxy/LATgJk0BOVFxZCYwleTAU6qji7PVzhJvKrhKCsy8H8GHqJd5PyqrAo/hh7hUB&#10;py2eKZtL/8P3E5htL0N/YRghFwNzQaa2OxdVnEBObKpEnS4HyQE+KhEg2wpuoT3b/OWX2Elbdnn/&#10;AViLCvB2tBf/8G4Gf556RbgRcv0EXE+vgtt8W4dqZ5psmOTFJ5CTJcaHSnToK8xCd24qmlJjoedn&#10;rqcirAgPQSbhEf6Qtv3WNUQ/ckbY3VvwuXwatRF+6MuJRw8VW8DNm4TKBlzcsxte168inp1EDb/L&#10;QVkrjjfO6yr+jqJsDBVmYoQWVrKzw5KcYLwuSENPWhxK+HtCb1/FkxOHcP/gLlrLbbh9YCceHj+I&#10;RycOsz2M+8f5Gh87nzyMO8cOqU2lwx4+QIaPF6oiw1EXGYb0Jw/gTGjtEyv/1VfqszlApXt+x27c&#10;OEhbu2U7wwnOVL7Bt27C7dxZQnA7jmzcpP4HUXKyEolM69omc1ZpV2VMTlTc2i+p6qjeNkgS4jvN&#10;ujrRSiogEmjbJAiy7QTbdkJLgOeAnFpGSY55zvrv+HPlXIJvO2G4f8cB7Nm2V4FOLKvUyW1ZJ0s1&#10;EZLrNtG+blOQu3jiNB7fvoPY4BC1aIPMarHUVn6EnFhOB+CUYiPQHJAT69msViPRICeb3jggp8IO&#10;ONlL4iPkeH6rFAATbqLiJBx2dfk4nGRgHTZVLc8ugBOw8ViKgWUsu5Gh2VVC7vcJfYRcL/730HY8&#10;179GeFIKvlmxGuGBtHNUaHedXeETGou8ukakV5pgbBtGlbkb2aUmqrg0eAcnISuvAhZbK8JoV9Nz&#10;qDzMXSgvqyPYqM5oVQ0MNeneruQc43FGvq4nBOsJOKNe1JxmWU12yIWGJeDhAxel5ARm/x7gJETJ&#10;FdOuZqfL1CQdSqRG7t9ZT2454BzHjscyd9VhWZfb1d9C7uP4m4KcZll/lXSQELtKBaf2dyDk0nyo&#10;6LxfULFoVtUBOMeGNvFuLir5EPzkHnwf3MWz27cU5KSHkrXqNRVXDUt1FeqL2aMK4GjJDPkZaCjO&#10;JfT4uJQdjQJeCSaHOrE0OYyFl/2YH+nFh8kRVVby4/wY/vp+ipB7QwtZib4iQi4/mpDLQG2B7NCl&#10;jWmKkivPSkN9Xi7ivT1waMMa7Fi5Atu+IeT+9DnSo6Jx78wZmArz8M/fz+PPMxP4Zeo1fhiiiusb&#10;porrIdwIOEJukZCbJeTeNJjwuq5KbRgzSsU1TNANEkT9/B96clLQlZ6A1uRYWOMj0RATieqQIBT6&#10;eiKXn1G88y2qtlAMUH318vywe/dxZMNW7F+3AQfXb8RRHl/YuQcPTp1Gooc79MmJGCHwJiqLMEwl&#10;10+4SYa1NycZ2V7P8PjoPtzatRU+F08g48UD/i5vGCP90BgbhLbUSHRkxKAzKxbtErSrloRwVEgG&#10;nSrP5/plPD59Qq0GHOx8D0XBgSj08UHYtau4JPs2fP0lDqxfh8PrNuLa/kO4tGc/jm/ZgSt7DsDl&#10;3Hk8PXkCZ7Zvw5FNVHJiVanidlLNCeR2CKS+WYMNX67UJut/tVLZVpVpJaiklfOkcHgbldxWWtEd&#10;BJmTQE7BTZvXKsps23ptXE6AJ7VzkpT4OFZHqAnoJPkgGVpVEMzPcAdVosT+nXtxYNc+nDt2Enev&#10;XIXPcxfoUpLVDByZGy02VWVIBVQmqXvTACchllUFFZ5kPB2Q+6jixLLa7apsRC2Qa+DPtLIDbxYr&#10;LIXABJtjPM4BNwmHXXWMv6mxOALOMWdVAY4hdX0ypUvVzUni4W/je2lX+/D/DGvHqfw+gsyI1Jxy&#10;9PZPkIQdqDO1IyW/Arm1jUgqqkF9Uz8q+XxOiQEBhJxnUAKKq4ywNHUgLDwJmbm1GJ78AGvbAPS0&#10;sGrMjZATi+qY2vXRrjKMpjbUU8npDe1K0WmQa1GQi4xKwaOH7nzfv6/kpFZOotHSgaLSGmSlayva&#10;lqYmqXE5WQZ9uZJbruYkHOCT+G0pyXLAOSKLkBOYyV4OjhCwOZ5zjMkJ5JSCo2VVsCPkZINpUXLL&#10;ISeAk+ld2rpyjxH05C58H93DUwfkDHr2nFRwtKeykYyZF5na14G2wVhehAYqOWOeLHiaCJOsjU/A&#10;GUsL8bq3lTZ1EPNjvVgaH8T3YldnhvHTIiH3YRJ/z5htK0d/UTja82lXC9JVUW9tvpSPyKojmWqv&#10;DCOfi/F05Q25Dtu/+xbr/vBHnNy2nQB9jUcXz6EqJx3//IGQez3KGMMHQu59zyDB1oXFVgLOHrPs&#10;kWdpMWRPVNlZS7b8E8gNE3IDhFY//4d+qrrerGR0E3btKXFqn1NZOLM9PZGwSUKnvJ6fTgWYizDn&#10;BzhOSDw/ex6RDx/jxYVLVFrHcXX/flw7cAB3CBKf2zdQGByAjpwMDBXrYCAkHx09gGu7tyLpyW00&#10;JxGa/NwGdUlq3E0WAOhJiyZso9FNuPVQNfZLgkLm1ZZmE846vGIM0Qq38G/MD/CA343LeHjsGLyu&#10;XUPc02dIc3PD9d27sJuf1V5aWBmbu33kuCr8Pb5pC67u5d9GdXdi63YCbp2KPbSIO9ZsVGUk21du&#10;UFZVioKlnESgJpZVgxwVHZ/bvoZKSzKxtLZKydlBt10sKn/GZvk5G7TllByqzlFK8tHKEnJiVT8W&#10;BTMEbru37eSxjMttU8fnj5+C87WbCHDzQHpsnLruZI1DWZnEKsHv02FTl6s4ia6mRjXG5ngsmVgH&#10;5KSMREFOz45b9jERJVdfBdmwRmAmJSMKcARes718RFsoU8uiKrg5QGeHnGaVCTuGKDlxQXIslvWz&#10;v4ntwe/i+/C/R/bim+gWpNuGYWnpwfDEEpoau9DY2o8aWxdiygyEXB1qLV2oIuTyyxvgF5ZClZeC&#10;akLG1NSJ0IgkpOdWoW1gEpX1TWpMTiAnyk3AJllQB+QEUp8g14Y6qjm9lJHQvsrzttZexMZn4tFj&#10;D75PdtDnz5L3/DtqTiBXXFaLzDTaLKqRstRkVSsngHNA7rcKTgObYzMbbfd82VTakXhwgM1xnBPF&#10;NizwV4BzgM1x7LCsGQI6Ai5dCoNFydEaCehSGMvtqsBNyki01Ug0Jed5/9ZHyNnqatWsBwkzIWco&#10;K1Uh073kgjOVFkFfmIaG3Bg05MXDWqZDY0URpoe78L2MwS3Kvg6ycY3EG7Xvw18Yf31PyLWWYaAk&#10;UkHOXEhrSqDJdoM1asmlLLVXhpl2NOixMw5uXIOtvHFX/M3fwNvZGf/XP/0VnrSTuqgI/PPiPH4Z&#10;HcJPwyN41zeIpc4+LLZ1YaGljdGu2ulGK2Z5kU7zQnxTV622ExyrpKKjIh1WSxllETgZ6JNVPzJT&#10;0JGZTAWVTDVFhZebhk5CsLc4B32MfkLc+/pNAmMfWrLz8LKyDgPlVWjMykFBUIjKZt49fgxXDx5S&#10;iYsn5y/A8/ZNnN/jhBdnj6M1I57AysVQPlVhdgI6UiLRlhCG9sRwdCRFoENKU1Kj0CnQy4pDH63u&#10;ADuBQX5GjhDwDRdnqv0h9OwQg25fwa3DB+F59TrCHj3BWaedSs3tXrkSl/bux61DR3Ga4DhGGytj&#10;dEc2bsbe1WvVBP3dBJyMsYkF3bqCkCPMBHIbxLbKWnJ2JSdzWgV0Wwkr2ZPBaQ1BtZrAWiHv10C3&#10;jYBzUgqOx2zFnjrKSyTkWIOfBjq17ypht1PVz2lZ1e3rqeyo6nZvdsKxPQfx7O4DBbn40DDIRuOy&#10;Q70GlHrlMqQV0AnUelub0N1sVVD7mHRwQM4k9pHqj6BTwCPkJPFgrmLHXF5IyGljcgIzNQ5nJeSs&#10;Yk0dkNMsqkz7cgBOjb9JCNB+EwI6md7VSKX52d8mduN3cZ34T9G9+H946fGgsB011k6UG1uQk1+N&#10;/KoGVDb3wSWrDNlVVqXs9JYelFTb4BOSiBf+8cigdTU2dyEkOgkhMRkoqbOhXs12sIPoN5CT9lMJ&#10;iQa4OoJOKTlCTt4jxcCxidm49+AFGqjkjCoTS8D9FnJ83MjXyyoNyMnUVrQtUXVyCQpuvx2TWw47&#10;rXxEA5zWhn8cj1sOOsmqqsd2yP22dVhVRyuQywj0VqBTY3NKybn9akzOkWEVyGlFwU8IlLvwcr6N&#10;51InR8jJlmq/hpzMUaVlkASDrEpSVggTb7iGXFoqgs6cnwRreT7GOpqw9GoA30+/xM/ztJEzo/hp&#10;YUwlHf5CwP3l3WvMtJRhsCQKHQVxsFIF6gm0etrPOqq5ymzaVSq5RkLU7eZV7F+7EttXfIdvfvc7&#10;VNHW/n//j39EMq1kyLMn+Kf5BfxZFFwvFVxnD5baqR5bqeQIOFFxAroZqyg5C2Z5YU7X1+FNbY3a&#10;J/VVFVUdbeUIlZ3sdTpcXECllId+2YimNJ8QzkMfFV+vtLS4PWw7CvNx7+gxuF+9xnMqaXdLMFxe&#10;jVd6EyZNjRiurEZ9fAICrt/CxV17CLpjuLhvL3xu8PzyPLyuKUBffrICXBdB1ppIy07ItcaHoi0+&#10;DB2EnRy3JISqtj1ZgBdH8MajOztRAW+AgBssEvBJGY4sJpCA8iAfuJ8/i7tHj+LW0RO4uGcvLfV6&#10;7PzqW1zesw/X9x3EpR27cWz9JkJui8rC7lm1GrtWb4DTR8itV5BzgE7msQrgNsjKwGzXEXwbqfR2&#10;E0jbaUudqMq2EIzbVm7CTkJPVjJxIrwEYAIysa0yxUsBzq7m5DmxtFv5umxHKGvUybSuPZt3YJsk&#10;HghdaXcQdkd27sPTO8548eAhEsMjkJeSouyl2FEBlyg5gZmUlQjkpHUA0AE4rSXw7EpOFs5sNguA&#10;ZCetKlU6IlMRRcn9CnICNwEdj7WxuGXjcPy5jpD9Vz+OyTngxlB7PLCVouDPVsa14Q+JvfibmDZc&#10;yh9EmnVE1cE19YzBIOu4dQ7D1PMS2WaChICrqmtCRX0zKqi6vILi4BmYiAojwdXeh5ikdMSnFaJj&#10;cAqtfa/UWJyafvXvQE4AJ8kHgZxeICdKThIQyt42K8jFJ+fh9j0XPraXnIgqZPtb2ypjcpWEXG5G&#10;Dkqys1Eksx1UMTABx5CSkX9/toOjIFhKSD4BzgG3X4Udctmhn9RcTjgBaIecA3BadlWrlctgpPsT&#10;dFRyAjjZTV8gJ4BbDjmZ2iV2NYCQ83xwh0pOSzzIl2S2Q84BOtno2cQwlBQSSjqYZUyOtsuclwgj&#10;YddcrsPiWD9+mh3Xkg3vZLmlCfysdu0aV2vM/ULbOtNSgqESWsKCWNgIRmNxoVJy9YSYZFYlTATO&#10;i6uXeLOuhdO331JJfIvR/h78v//yM4zZWXhOm/j92Dje9xNwXX0EXA9VHEHX1k3AdWJBQa4V89Ym&#10;zNF2zPNinTEYqObqMM2YpFKdIMhfE3qva6swXlOJV7WVGCMAR2XnLEJwsKyYgCtGV2kB+nkz2HS5&#10;uL7/IEKdHxHS5RgsLscQ1dxQtR6DhN1QaQXVYQlBVgSX85dUptPt/Dna3GxCNZ/vIZTyU9GdQxtM&#10;1dYcF4yWuBCCjlBLCEFTrD+skf6wRDDYWmP5XEwIbLHBsPG8FlF6ovDyUtEvc18Ju/68JFrtRFjZ&#10;kcY/eYhbVJGXaVXvHj+JiwTboTVrcG77djgfO4E7VHUnaF33rFyl1pPbu3I9dkgiQUD33XoVW8Wy&#10;EmiqMJgWdd0XKxQAN/F5Ad5OSRYQWE5UcpsJRMm0im0VCyuriTjx9a0CMoJPIKcSDwSgrDAsyQhZ&#10;wWQ7z9lOpSegk/G8PZt2YjeBJ0XJsrGO09qN2LvJCQ/YWcjOezKXOjshXrkIVSoiICNcfqvYHAB0&#10;PL8cdgK6j3Vy9RWw1snq1joVAk81x9UOOEcI8NSYnIKfBjqbgE7gZo9fjcvxnpHWsZGNPP7sREor&#10;Vqb1Y0vWAGwz/4qpxR/QPPAK7UOTtJ2v0TEyhc7RNxicfg89bave0opqE0FnaKKSS4B/eBpa+l7D&#10;yh48mZARyA1NvEVrPyEngFMw+3fsqmRX7ZATBfcJcqLwmmFt7kFiaj7u3Hfhue2w2IHmgNzyY/l5&#10;Armc9E+Qc2RWC3nhCcx+CzjHbAeB2/KxOEcI7Bw1co52uXKT4+WQ+62qSw/2ppqjXXWMyYldtY/J&#10;OcblxK4qq0rIRbs8QtDT+/B8eBdPbt1ErBQD6/UKco7squzcZSTg1BJMVHEGqhwj7ZOZ6sJanKEs&#10;a1NJOj5MDOEvH2YU4H5+O4k/i21l/HnhlbZN4fwo3jQXExBxaCug1aUNFAWnp0qSaVwCOLGsAjm3&#10;KxdweqvUgX2Lk7t34f3cG/zL+0W8ojK7SrUy0GDBj6OvsKBUXDfmm0XBdWKppYNBu9rcggVCbpGW&#10;dcFswbzJhDmjEbOE3bRBr0LAN2vic2YTpnkBT7Od4POvCMFRgn2Q/28fb65RYx0qkxJxwWkHEp69&#10;IKyK0FdUqiA3UFFF5VdG4BTQgqahIyMLvrdu8W/firrYKIyW5fL/zcBAUQa6dbTDGXFoSQpHU1wQ&#10;VVsw2pKo3hKDYQj3RFWgO8oZVWFeaKTSa6WaE7jZCERLVAAsMUFo5mNJSvTlpWCA0OzLTkJHajSs&#10;/JnZns9x79hRXNp/AG7XbxNux3Ff5r4ynp08gbuHD+PgOtrV1WuwZ4UkddZju+z1sIJKi/ZTwU3s&#10;qoCOkFv7+XdqQU2B3NqvVmLHum2aXRX1JkpOEhaE5GYB5Ue7KlO5tqt9HWROq+wJIUsuyfibY/l0&#10;Od61dZf6eTKmt5vn7uJ7dqyRcULGus24dOIMfF1d1cZK+empqGRH2CyqiQCR+K1qk8cO4H16XoLn&#10;2cfkbI6llgi5+qJs1LCzkOXQ1ewJs+zIpcHNMZ3LkXiQ1wRyKkQd2uG2PJarOStdg4LcpYwmrEzq&#10;wZaMPujHfsTLN98TcG/Q8/INOocn0TE8wceEHcPW0Ye2vgHUNzajiiDyCIiGe0AsukdnCDlCKS1b&#10;Qa7/1QIBOa6UnIDIAbjGxk8ZVgGcsqyEnNTJybicQE5bmqkFVqrIpLQC3Lr7TIOcA5gqfm1Z5edX&#10;VRmp5HJRnJWFQjvgZM5qgd2iipL7pODsa8ipguBPq5Ast6oORfcRcHJMkDlUmwBNKTs73H4LuyyB&#10;XIAHIef+aUyOkHOMxy2HnFYU/ATBHyF3i5ALRBO/JMmoOpSc7NhlqKZVpbXTF2TBzB5QTxWnz0lA&#10;A280Q1Y0TLp4LLzsUupNQizrD4z3rwfww9QQfpl/hZ9nhvGmqYiWK1YpORNtl0DOSHUokJOVRyQB&#10;Ucf22YVTOLONvf+f/gj3u7fxTz9+j79OT+GXsVd4du4cCmLj8dfJaVUTN9fcSmvajAVbK942d2Cx&#10;qZXHtM58bslixaIdco6YY8zKMS/eeUJz3sqwUfHZbJjhBT5lasAEXx8nAF8aDRizGNkZPMepDRsQ&#10;TLuqD4ugqsqmbS1jlKKvoADdhFtbfDxqQ0Nxa/9++N25i66ifL6Wjl5+RhIdtKpt6bEEVQRaUyIV&#10;nESllfk8R+rz+4h/7owMXzd437qKR2eOIuDONSrHW8j390BjMkGWGAFjRADM0YFo53slYdJLZdiX&#10;HU8gRqAxPgI5/M4v7NmplqRyPnsBgffuIezOLXicOQnnIwdxevtWtSafTAlzWrmGkJMyHXYmqwgg&#10;O+Q2frlSKbr1bDd/u05BTjKuAqTtMotBICerkUjCYrVM6SIg11LBbdB2zpcxOad1TmqvVtkzYjN/&#10;vpSaSBGxqL1dVG/7tu3VViFZzd/N8wVyO6nsZI07gdzJ/Yfh7fICwT5eyCPkStj5yZRCGUppEXW2&#10;LBzAExX3a8jJazIWp2VYrcYavp8/o7aUHTU71xLZb9VeaCyKbZmKW67mZN9Vm8yaIOSkPs6xubSE&#10;JBkEcA7QLY/PbuqasSa1D1vS+1HWP0+YEWp9E+iiOmunkrN1j8DWNQJTW68CWWffIOrZe1ebrApy&#10;rt5RGJ56i+auQWTlldKy5qGtfxzdL6dhoI0002pqGVDJrhJwlk6VKPgILkJOZjvoGQI79VjA1dSN&#10;lIxC3Lj1mD+DP4fPm2W8jq1FHn+EXBMh14LqahOyZP9YQq6IvX2hfSxOAU61AjhCjYAroHr7GPb6&#10;OIn/xa5SqSnFFhGMXIYcOyCnAY6gCyfQwuQx2xA/ZFPFZdOu5gT7ICtAauRExbkilTY12a7gJJSa&#10;83iGOLcniCPg4lyfIvSpM7xoVx/euoFIXy+Yy/JURlXUXKMoOtl/lY+l99NTQQicTLxpJTtqLkwj&#10;4JJhKc7GDwTZ3/84j7+8n6E9fUObOkX19ho/E3Y/Tg8TcoOYsspeBoScPfFQTxVnLi1RgJPxuBop&#10;J8lIwb3De3F6C5XCn36P1LAQ/NvP3+OHkSH80/gEcgKC8OTCRbynklukRZ2ztWC20YaFxhYsNbXj&#10;XVMb3tqa8Y5KbonXzBKhtURoLVLJLRoFdAbM8SaY58W90NhAxWchFBsJR55PBfi2tY3Aa8YUbco4&#10;L+6uijLcp+U7vW49Qq9dQV1QIDrSaBcLaWUJuP78fEInmXYzAulPn+D6vgNI8eX35eOB3qJcWsss&#10;9OhS0JGVQBVGu5oepxSZzE/NfHgH2fwOSqPC1FBHdkwkrpw4ikPbt2DX+rXYs3kzju7YhhtHDxGC&#10;D6En5AwhPjCE+qA1KZJwjVXjfJ1Ud62psTBGByGJCv3krp04uNUJt46fQhT/pqRnT+F18Tzt7A4F&#10;OVlTbvuK1QSdQG4TIbdZgc0BN5WAoJqTcTo1zesb2YyaVpWg2ik75IuKoxLcQsBJbZxj4r6Mu8mK&#10;IqL4tslzAkOBHEPG8MTuyvv3btyJvWr1EapDwm0XISiAk9d2bdiuxuX83dwR7OmBZH6uNcXsCGXW&#10;Cp1FiwIK1RlbDTZa6wDbcuBJqHITlXRgp00V11gj48p5KvFg1ddoFpfwapVFM1UJiWRXtaJfxxxV&#10;CcfYnGN8rklB9JOSk3mrWo0cfxfbzy7r2rE6tRdrkrpRNPQDXs39iP6JRQwQXANv3tOqzqJzZAYd&#10;VHYWgVxXHwymRtQYzPAJjoULIdc1voiW3lHoCqsQm1qM3snvMTL3PYyEWgOBZGkg2MxdjE5CTsbk&#10;BHIa/BTUGBrk+JghkGts7kZ6dglu3HzEx1r93K/CRBDaISdRVWVAZlqWsqvFyUlKzRUlaCpOs6oy&#10;/rYMbhLRnyAnSm55+YhAzQE2acWaOiD3ScVpgFMR6kf15qsBLsgXmQSchEBOauSSvVyQRBsjgJOx&#10;OGVb+TiekIt98UgpOYGcZFcfE3Kxvp5oLMqEubJETeNqqCbkKqsYFTAW8PkCSQzoaCkzYCkh7IoJ&#10;uvI8NNVW4N3MGH5emsCPc2N4PzWC72Wi/qsBLL3qU8sv/XluCNNNxbRuMWjNi9ZUYHERf1ahSjqo&#10;2Q55uajOSMXjk4dxeM13cPrqc7TWVeNfaVW/7+3Gzz29eKU34hZB0lRegQ+Do5izNGOWCmy2sQlv&#10;Cbn3tjYqOBujkZAza5Aj3JYMRq0l8FSwl35nteFDWwd+7O3DLwOj+KVvCH+la/hA+/uaF+5LXsyx&#10;7m44TOVze+ceFHl5wBZLFZWdxf9DEhaEti6XwIkjfILgc/48Hp49p7ZA9CEQWwlvSWZ056WjMzuZ&#10;oKO9zEqEiTDKeHQbifduINPdBVWJcbCWl8DD+R6t2jE8uX0LN86exY3z53B0/z6qIaquVatw/8Rh&#10;5LPzqqat1Yd40uqGEbjRyga3ZyYQnlGojghE4ANnXDx+Evu378Clg4cQ/vAZ/K/fwM0De3Bs0yYc&#10;WLcBO6nktsq0MKotiU2SaCDYBHAO0MlULzXN6+tVavtCyabuWL1VQU6ysNuougRwMu4mS5nLONtO&#10;2k9RfU5UdwK5zQwBnKYANciJRZXxOIcFXg65vaL0tuxAJD/DqKAAZVnT4mJgqCqHubZSs62EnIBF&#10;g5tWt+aAmgN0ciwAU0CULKt9LTlrbQnMFQUwVRbzOS2JIQBrtZo1yKnEgwY0h011FAKLonMkH2R+&#10;qgNyKqNKuCnQMeS5z9bHNOOP8X34fdIALlWMI6VjGlX9k6jsGEJt50tUtg2hunMUJU39qCCc2jt6&#10;0cQeuk5vgXdAFFwDEpBQ2gBDay8hV44AWWapoglphm7orV1KdVkaCDYCTgseE3QWqjyBnEUAZmon&#10;ONs1yIla4/NW/rzM3DLcvv2UkGu1z4YQNdehioblPItFFKIkHlrUmFx6SiaKedGLkitSkPuk5MSa&#10;ikVdDrm8qFDkL1Nxy5WcqDcH2CSWH0soS+qAXLgoOQaVXI4E1VyWGo/TVJwAzgE5RwGwUnSi5Fwf&#10;K8jJuFzIE2d43LuJR7euEXLusBalwlqRRzmvU6s0mHlxWSrY++Wlwpxnt6g5cTDrEmHMS0QDz7PV&#10;EHKTo2qppe9nRrA03ke49WJuuEtB7qfZEfx1YQTTzYW0cJFo1UVRCaZBL0XGBXmoykxHTXYm7XAe&#10;arLS4HL2OPZ/9xUOrVuNyd4u/OPMG/zU34vvOzsIuj5kuXjA9dp1LI1OYMbcjBkDLSjV3JKoOUJv&#10;scFKiDXiLa3qW0LunQSB932jFT9Rrf3c2o6/dHbhH3oH8I8E5d8z/mFgBP9jYBh/7upVSYvJRjOs&#10;hLDMcDjyzdeIu3kTpogQVWLSX5SHYdrsEb4+lKdDc2I0ytlB3D+wH4FPniLOyxsh9++jja8N8LPr&#10;L8lDT34munRptK3JaE2PhzVJA1K2pyvSGCW8Zp5cPAfnC+cRQHvs7+qCZ7TqR/bL5i8HcHz/IRzb&#10;ux/3Tp5E8vNHqKSNVaBLDkeHZGIJzy6qumYqulx/Hzy7egMn9h/F/s07cOPwSTw/dwF3Dx7EhR27&#10;+LkSct+tJtwIzxVa4kElGwg3STis+dO3CnRSPydJBiklEeUmkJPEw04CSZ7bKjt40XJKFlVsp6gy&#10;UXsCNLGfatyOAJQEhQDMkZHdQ6sqSk7eo97HnyErFcs58tqO9ZvhQ7uaHBWBSH8/xAQHwsRrrKFG&#10;QCVja7UfISdAcUBteZZ1edtk0JZZahLQ0a42lOdT0ZWp1wSSLQRYW5NdyRFyAjwH5OTYAbnlrcO6&#10;quC5DoXXJu9l+9kf47rwu/gB/C5xBF8m9uFWYQ8KWgeRWlAFXV4FcorqUGztRkJ5I/LqW9Hc1oX2&#10;li4YDI3woV11C0xCYrEBetrZ/NJKBMekIyApH+mVjWho7qPKakcjw/oRcGwbOwkogk4gJ/Na7ZCT&#10;JITYW1l7rrGlF7kF1bh795l6XkBoMrazpQpkK++R99okmdGoJR7SkzNRmCljclIjF6fG5BxqTrOq&#10;Gtzyo8M+gk4gtzzpkGNXciqWQW055P49JSe2NZePc6n0JLKDvKnktMzqJ8hpKk7G4KSNl7E4peK0&#10;xEPI43twl1VpqeRiaG8tuiRYCpJhzE+BhVbLXJyDhkIqNgLNootDoy4B5hzazaxomHMJPd7AVvaw&#10;P8y+wl/eTRN0Y/iBoJMllgRw714P4Of5l/j7pZcKcr35YYRcDCy0vbVF+ajNJ9io5GpzMqDPz0EF&#10;bZv7pdPY+83nBMxOLI6P4S+vqBKptt63teFDSyum6vS0tEdQka3DByqwiap6zBtoPU2i3GhRjWyN&#10;YlMb8JZwE8BJfKC6+4Hq7afmVvy5vQO/dHTir13d+EtPD/7a24tfCL63hOAULctkayuCHj3E3q+/&#10;xNP9e2EMoU1NT0J/KRVcZRlGymTXe0KuQIeOlHjkuT/H1Z07EePhhRhXN6SybaMylRq7vmKtREV2&#10;B+si7DqyktGUHAMb32dLTUA1O75sXy+EPXTGbdrVhxcv4Nmtmzhz+CBOHTmIqwTf9StX8eTBY9y+&#10;eAUndzgh4t4tBTpzdLCaMdGeGatKTmwyqT8+Eh5Xr+IMVdxRpx24uO8gru0/iOt79uIKFemJjVRP&#10;362EEyEnWVUB3VbCTGY9CNxW/+kbtitoV9eqsTepixNY7SaAZFxuO9XbVtmcmhZWZVAJPIGbes0O&#10;NAGijLmpgmHCTVlWwlAAuHvdduzZQJjxnF2EnIzx7VwrKk8D4Dba4NuXLiMvNQXxwcEqISaWVZJf&#10;KvlgV3ICODl2QE57XqysBruPx4ZqBbhmPd9PyMliII015bSwBKHAitBSezsQchroJLNqTzY02luG&#10;A3jqdUJNANdGS9vB98pzbTYL2qWspdmKz34X24H/HtuD/xo/iM/jexDUMA5L5wDKSyuQlZCI4qw8&#10;mGkZyhu7UGog5Fo70d7arUEuMAYeVHKl+lYYm7pQUlqD+LhMZKflwlTXAJutS6kwUWtiU62EmwBO&#10;7OpyJSeW1UhoibXVIMdzCbmiEj3u3H6G+romgq6Dv7ONoHNM/xK720ZoinVtRk11A4ryS1GQmYkC&#10;gZwATkpHCDmVbLArOdnbYTnoRM3pGHliV9l+VHKEWk6YvV0WDshlhhBw0tKmZoZqdlUpORmTC/Kx&#10;W1VJOLh9VHGJAjZRcWwlxKqKkotxeYgo2Xv1CSFHJed8/SqiCTlrAZVcfiJhJnVwVGy58TBnE2rZ&#10;UbAQbo183EjYyWsWqrmGknyl+KZHe/ADrerMSBdmhtqpwFow2deKxbEe/IWA+4elQcy05BFyoWjJ&#10;iSZIM9VmNGJR63IzUUfI1eqyUJ4YC+9r57H7yz/gzqlj+OXtIiH3Ej91d+OtrUklEr5vboYpPh7O&#10;J0+h12zFjJXgq6jGXC1hRwAuMObr9VjUG7Bot6lK0RF07wm6DwTdD/wZf25vJ+S68ItYYcYSn3tj&#10;sWChu4sdUTT2r/oO59esRP4LF1rBBAwWF2C0uhIva6rwsqIMQ1JjV6hDl4ynPX+CG4cOIsbLFy5X&#10;LiPOxRXm9BT08PWevGx0E3C9hbnoLsxBd246wRSPlqRYtBNybekJ0LPjKwryRQpVnZ/zbdy/cBYX&#10;jh3GuaNHcIH/54UzZ/Hw3n1cO3sBR3buwqntWxDz4I5a5NMWH4zWtChGLCwJYbBQzQXevk4FTltW&#10;lMbv2Bm3+LOSfXzw9PQ5HNsg07vWKSW3VUBG0DkRNDImJ0pOQks88HkCTcpFpChYVJeMo4mKk/mt&#10;W/j8FoEcf8YOKjGxnU6EmYBsB0Gnpn4J/AR0BJ4scy6qzgE5BUOl+rZg9wYZ75NjUXdbcOXUGaTx&#10;O0iLjFKQK5RC8SrJjsrsB9rPZTBzhNhPB+gcgFPHdhXXYqy0Q66IHTOBZ+LrogBFiTUQZOZPO+XL&#10;eJyNEBO4Sat26bKrOwmplWuS7QcJW8mmSulVI3+/RcpIJLv6u+h2/Lfobvzn6D58Fd+FjNbXqCuu&#10;QV1BGa1fIQrTdDDWWVAr42u0kB2dvWhp7kBtvRletKtu/rGoMFBlWdpQUV6HhLgcBLv7IzGMNyPh&#10;JTVskiCQxIOEZEIdIYDSICeAo0ITdSbKj4pPIFdaZsSdm09QV2tTKwyrcTs5l8ATyDWKCpRSFAU5&#10;E3TZBXbIyRJLYldjNcCperhPdlUA5whlWQVykYQcLVDuvwO13wLO0appXmG0pqLk7HY1mzeHRFag&#10;DzJktoPdrmqQI+AItgT3pwwNcBJRzx8g4qmzgpzrneu4c+Uion3daFfTYKVqE8g16mJhFZhlxxBy&#10;kVRwVGDymGEVCFL1CeRkovPceL9KPsyP9WFupAfzL7uxSMv60+wg/rrYi39YbMdcaw56dbwhs6PR&#10;WJipCoEFbLXZaQQd27wcFFDVvjh/Ek5/+Fu43bmB//H+HX4aHcb79jba0UZtPM1owPcWMzJfuOLB&#10;qbMYsrZgwtSIsdJSvKmpwXRNLWZr6xToFgg6iUVaWm1MjuqOP+edzYofqdb+3NGBHzrbsdjSogqI&#10;3/XRCRQW4uimjThINZn64B5aU9MwVF6BV3X1eF1Xh9e1tXhFVSGQG6D6bON3nuR8T03zivX1J5xP&#10;wPnUaeh5TQxQrQ4QdP1FOUrN9UkUEHq5abSXyejMoM3MTEJHRgIaEyNRw86ukJ1WipcrAh/cxeOL&#10;5+F87hzunj2LqyeO4/LRo7h29Bgu7tqBR0cPQsfv1RwdAFtiOJrTotEQH4qGlBiEEoBjPVb8Hz9P&#10;4a/zIxjrsiLWwx3ed++p9+9YuYqQE8sqdlUSEBtV6cjqP36DDV+tJuhWYePXa6nmpFxEILdeKTmx&#10;maK0BHIyE0LUmhQLy7FAS+yshBqXUyqOio+vSY2cTOzfzMei3nau0cbmBGq71gsgCT/1WFTgZkLu&#10;NCEXhWx2ZkkR4RQ/cdrSS7XVClyNtK2/hZp6LPsssP0IPjmXgJP9VZvtkKsryoWFSk4lCcRmSvaU&#10;kJOMqiOruryMxLEaiU12zXeATlqV+NAss0NZOo4/+31ECyHXh/8U2YuvaF11beNUNanIDIpDfmI2&#10;4sOTkBKXhbJqM8xtfWq/hw6G7KkaHpeBZ96RyC7Wo5gqrqqmAckphXh09zlOHjqFygr+UbS6AjKL&#10;WUpIRMFpiQel5ARyStHxsR1yYm1FoVmbulFWbsLzJz4wUrkZGzppaTs0yIlttS/LJACVCfyy41da&#10;UiZ0aWkoSklU43COMbl8tVu+ttLIbwEncMuLDCHgtESDwMyRcPiPQlNyn0pJNCXnjxyGJB4kAZEu&#10;G9pQzaX4uyNJICeLZqrlzwk6Ak5AJ3Y1TnZWp4oTyIU8vg8P5ztwvnENkWJXqeTMotTyEqjqaF3t&#10;UFMWNScONpnhQAUnkJPZDg20Y5KFXXo9rGY5LE0M4C3j++lB/DI/jL8u9OGXxWb8j3dWzLdLpX4g&#10;WqgKzXlpqMhKU9nUsuRYVGWno4aKThceCOej+wm53yPB1xv/9uEdfuzvwxKh9JYX21tRZXo93vLi&#10;na+rRtTNW3hw5jwGGluowmwYIaBel5djsrIS09U1mCHs5ginBb5nSTKsvFjn2UsvsrdetDIazZil&#10;BZkmNN/29sOYo1N1bodXfIuU58+oPAsxXqPHG5MVU7TDk+y9X/NGG6OSGynORz9VmWwCHX7tCm4e&#10;Poo4/0DcOHkCD06fQQs7vyGq1eEiwpCgG2CHIDEooKNd7yPoZfK/AE+DnmRh2cEkRaGSKl3KR5Jd&#10;2CE9vIfIR84IJ3CD7t2G5+XLcD1zEh5nCNU7V1DmRwWeQMilxqCBsDNSyYU+uo9IfveDTdX4x+/H&#10;8efZl4h0fYHju3fR8l7Eir/9A9bSlm7+VkpJZBmlDQSajMt9RxUnik4SELIKzDpVFyfTv6RwV6Z3&#10;CeTExqpiYFrZTd9IFlbKPzTIiToT6yrH6hwp9rUnGcS2qnE9wkwrHRHYbWfQxgrkeCyZXFlyKTsx&#10;CXEBgUiJikQ6gVddkKcgZ6GSlnXmNJVGsImFpXpSNXT2Vj0WdVXHc+sJN1FzknioKUMd1bSxooiA&#10;qoPMXW0h4JrY+dl4fTnAJorOATuBnKwRp5ZZUvaVgBPI2VWgLOCp4Ca/k4BTkPu7YCv+c3gv/l9h&#10;PfgiqgNptmE8uv0A109fR7BXOAICYuDs7I6svErU0342tXWju6cfJrONkEuHq18sIuJzEJuQpqZx&#10;JSbn49atp1hJ2VyYX4OWpn4CTIOZA25aK7bUDjkBnyr41SyowE/q5KqqG/H8qS/tKi2RpVupOc2u&#10;tiq4SYjlFYVYX9uIlIR05KZ8gpw2FidKTuarEnK0Ib+FnI6Ay6VFVbEMcvK8UmsMh4pbDjjHNC7H&#10;sTqPkMuUWQ4B3tqcVdrVZCkdoYqTSCTYRM3FE3LxHoScqyyzJJB7hIhnDxD82Bmeznfx8OZ1xAf6&#10;orEoC6bcBIKOMPuo6OJ5nEDwabMcpG0Uq1rAz7+8hBcdldxIG96Nt2JprA0fJjrx03Q7fpmjHZxv&#10;wd8vmvFPH8yEXAYh54/mzHACMl3VySmbSiVXm5uBqswUFPIzenD0ALb97X9HXkwM/s8f3uEH2sdF&#10;XnBveTG95cW2wItosb4aH/S0qDUlCOXffvvICTRX1mO2owtj5TV4WVCE8ZJiTBJGb2gxZ2hP5mh1&#10;5qUImEpwhhflG94grwjoKV7I8+1dyIuIwsEV3+HMujUoCQvFRIMVkw1NmDBY1PStN7S7ArnxWtrV&#10;shIMFuSgJzMZTVTqYVcv4xYVUmpYBG5S0YU+cEYvb0qZMjZSUoBhwk3WtRuS6WTSlhJ6xblUejkq&#10;+guzNeDpUgm8FC1bSlg1yhhbbAhqI/xR7u+FAn63mVTmqU/vIeXxHaQ8vIVct0cw8FpqoQW2UcUZ&#10;afkjnjzDTVrd+8f2oyomCHWJUXC/fhnPrl+H04pVWP13n2MFY/XnX1OFaaUismHQxm8EcDI2J2pu&#10;hRqnc6LKE6jJJH2xqwIhSSpsoyrbLkqNKk9KRnbLxHtRbaLwVsq2h1RvUmYi07bWaWDbRigKBJXa&#10;+wi7bdjDnyvjcQJRmV2xd4sTIqiK44J4fyQmIFr2rcjKUONyElIzp5SbgpnMZpA6OHtSwh7qOQLO&#10;wu/eKlPD6jTINVYWq8SDbDDdRlAJpFpErTE+rjrCWK7kHMATG6tWBybwJMEgsyA+LrckytCu5j77&#10;Y3gT/kt4D/63sC78IaIdcZZR3H3gisTUYtTXEz5to3joEoDErFLUWrvQ1jWIdl6EUkYSRaXn4hPN&#10;VoeklGyqKSsiotNQUG7GvQduyM4qorXtVRZUlJzFruSkRk4W0RTIqVISgZxYWJWIEPARXFRy1bSp&#10;zvdcUVVpUZAzEXIWSyeVWxdb7XyxqwLHuhorEmOpQBOS/h0lJzMb7GUiot7soQBnV3CO+C3QJH6r&#10;3hxgc4RM5ZLnRMF9nLPq66EiyfMF45lScErFEXYquyoJCAJOIoYKwQE5D4HcjRtIDAlCU0WhmrYl&#10;SQcZcxO4OUBnEeWWT9CJwitORwMVSQMhYqkuw8ygBe9fmfHhtRU/vWnGL7Ot+IsCXBP+fqkR//je&#10;hoV2Hbqzg2DLiKAlzIJeEg+6bAIuG9WZaaimqiuOjsTd/bux7Xf/FSXJSfi390t4S6u6yIvrbYOo&#10;MT2tZz2WCLglXsAf6suxQOuR8eQhru3ZjdTAMAw3tmK2tQOvCbSXlaUEUjFelhcSfqV4VU3bWV2O&#10;l3zPa6q6CZsNbaVlCLz7AGc3bsa9fTIJPxfzLZ2YaemghW3DFDvXCQEcz5+kInxFqI+WFtOqyi75&#10;KWiOjUDE9au4sHsPMiIi8eLSJZSGh2BIwEZrNFKaj1GCbYTqYaSKfwtvshHGMP+moTKeQ+ANl7Mt&#10;yaWVZUdAlSug68kl8HTJ6MhJQHt6LFqTomGjyhNba4gh+ML91U75pX5uqOc1ZEuOQ3NGEqEWBc9b&#10;d3Dx0CH4EL61vF6SaV8Drl2Gu4z1bZOdvjapxTYFeNtXraZSkySD2FMpI1mtICfjcjLzwWFPBXJ7&#10;Nu1SmVYNcjLNS2rgHIkJqjwBn8yCEKUnQfipOro1kkHdTmssUNzwcXxPSk5UwmGDjNM5KQDuldVK&#10;NmzDk5u31ZL8hampiA8Kgk729ygvU1MNVR0nFZuATMbpRNkp8El8VHIyzUqDnEzhstaWwyJLLFWX&#10;EnjlkA1tWhu0LKzMbBCYqUUyzf+ObeX3r0GPrzFsdsg108J+LCsR2DHk+LO1cR34Iq4bf4zvwefR&#10;HfCqGkRuqR59w/Oorm7FwNhbFFaZkV9tQQUto62lhxa0hQC0qL1VX9CuJmUUo7LOTAtrQ0h4Muqt&#10;AzA2D6CgqAZNtk7CSBub+2RTBWyMRnvLkLKR5erMQtVYU9eE+3bImRt7+FqbWgq9vb0fsmyTQ8VJ&#10;SUotgRhPyKXFJyI/KV5N55LZDgI4CV2U3Z46QmyqjMHZVZvAbXkoaNnB9ql1QE4DmyPSZGkliSBv&#10;tvZJ+aLi7OvHJdKuCtwcNXKOWQ4yb1USDpEEXPgTZ7UloevdW7h14QKifTzQIOMVvBEbeQM25CWh&#10;KV9UHCEnCYeCZFgKCbeCFFj4uqmsVNXQWQmNmQEzfnjdQMDZ8MNcK35c7MKPS334gfHj21788q4H&#10;M20FtGTBsKVTyRWkQ0+7J4tk1spmNukpqKeqywkOxJ19u7D38z+iKD4O/7Iwh4UWKfY14Z1ZlBwB&#10;Z6gh6GrYVuNdbSXeErIfaEVaY8Phd+YMleAJWt1AApu20taKmXb+blljrrMbb9o6MG5txoDeCH22&#10;DuGPnvL3HUQIbW+mpyc6qQCX2nqx2N6LuSZCToBJKzxjbsQkVeR4XS3Glo3H9eekoyslATG3r+P4&#10;5s1ICg5D9LPnaM5KpULLJuRyCLk8DbJVJRirLGNbhlH+zSO84QR2o+xYhssLtLYsjwovx25lZcZE&#10;GqGXqto+WfapgJZfl0Gll4TmlDg00jXoeT0Zea01JsWgTZdORe+Dx5eu4cHZ8ygN9kcNr5N02t3g&#10;y5fw9PBBPDi0H1d3bMcJQv2gqpmTVYHXYDMBJxnVjV+tUZDbwHbNn75TZSRbZRoYYSWFvNKKWlPj&#10;Z4SSQEvG5CTRIMeyd4TY0s3frld2VvaF2ES7K8+LZdWSGLSpVG6aPdXG7/bwZ+9e54T9m6WYeTcu&#10;Hj2JMG8v5KemICUyAiVZmagtKVKzcDTQVSlVJ3tByJCJsrFsrbUCO7ZiVQk3BTkCTspHGquLYRPI&#10;iYWVrKsayyMQxXISXCrJoMbdRL1pSQZNvck4nIBQyksIOcJQxuPEmoptlSlfouQa7cmMz66VTuJs&#10;+RucqZzBqYpJOFeOItvSBT3VVlWFDd0js7B2j8A6MIFiQxfM1naCqwU1tQ2IppJ77hmBDNrSxo4B&#10;1JtaEB2XicIKC/SN3aiqbyKcBGyizn4NtOWP5XUFOXlewCWtrZuQa8bt288IOTOs1h4NlgRjc3M3&#10;WykdITjl/fxba+tsiI3hFxCbAF1iHArspSMfVxix21MpExGo/VbFOeD2WxXnAFwGL1CtFfXmT5j5&#10;IjVAg1sq7Wkqe/FUAi7FDjhtXwdtMr5jloMATlNyyyDnIlb1IcKo4gRyT29cxRn2+hFUgMaCLBgE&#10;cLJOXH4qGvNpU3VSF8cbqiAVDbz5JMxUcEb2qrJCSSMvotkhM36aasTPMy34MN+BhcUBvJ7qxvhk&#10;J15PduDNVCeGG6jkMkNgTQkmQFPtkJOpXFkoT0uGqSAX8W7P8eT4Yez5/A8KfP84PYmF5kYs2hoU&#10;5N6b6gg6Qo5KbrG+Cu94IS/VlGKxshDvCedZwsJC6xZz+wrcTp+Ax8WLCH8sa+h5EXy+CH72DO5U&#10;rY/OnMK9XXvxaOc+pD54gua0dAxX0862dWKxg5Br68E8ITdracGsuQkzJgvtrQGveRONVZYTXgUY&#10;pN3uz8lEHxVozvPHOLFhHfxpE0tjYtGWLZPpswhDUXJ5fE+RBjl+bmNV5YQc1aQEgTdG2Im6G63Q&#10;VN4oFd8wlZ+sfyfqTkVprgKgtIMEZ5+9FKU1NRE22lMLYWeOi0R7XjYCaJWdz11EwjMXtCTEopLX&#10;RerD+wi7dgXPjx0h5A4Qck44uWETDtCqbpdi329XYxNDpnLJTAetIFjU3CpVGKxmP1CZCeQ0u/kp&#10;UaBN1t+owCVjd2I/5bktKzQwbuVrciwqT+yoZGed1hKYm9mZMfZv3fOxPbCFx1SE+zbtxNmDxxDs&#10;4Y6cpARkxseiJDsTFXmSNJBph1oI8GScTkJgJ89J28BOROCmhcx0kChmB14IW00JIVdFu1prhxyV&#10;HwElsJJW7KdaeJOwU2pNWhl7E+hJgkLmugoQCThRk47kw/Ki4M8O5A5hF2O/bhR7C8awPbkd/lUd&#10;qDS1IzWzHEUEjbX7JSpaBpFdS/VEwLS0EUD6JoTGZOCZZyRi0nmTtVG9WTuQlKqj1c1HNQHXYO2E&#10;iZDT5q1qsRx0v4Wd47FArrGpB3WGVly+cgcVFfxHlSKU1/k+gaacI++zv6deb0NiQhZS4xKRRyUn&#10;kHMoOQGdA3IKcFITx5tPykUU5JYpOAGcptY0BSfqTaCWHiRtoGol0gL9CDYBneyYr4Euxd9LLUGU&#10;xhDIaYDT7KmEqo1zp5KTjaVfPKWKk42ltR30HZB7TBtzfO9eRHm7o5E3pCwoKArNwmML1ZxFrGpu&#10;LBoLCTneYAaqPVljzlherpZgaqSaWhy14M8zTfh+thPvlvrxarILI6868fJ1N8YmuzHBxwP6HHSl&#10;BRNyIbS9aWpFk/q8HFRnZaAsnZAr0qmxwmenDuPgt1+imTf9jy+HCJsGLDWZaFfrCblavDdW462e&#10;cGNv/LauAm/ZQy9VF2GBAFgs0+F9NYFXXYAJ2j5ZvqjS7wUhdB/pj+8gy+UB8j2eoYyKty4wAJ0Z&#10;mWoM743BgrlWAVwfVRwB19qFeVubmi42a+RrRhNm6vV4XVnF86nCqCikfKSf6rObf3tNgB9u7dqB&#10;hxcuoqmoCM3pSRi0Q05gNUr4vqKCcCi5lzUVKsaWB6H3ip+nQPQlz5PzBXwCPYHkSyo9sb7aCsf8&#10;LGlnu7JkYYBUBboWwrY+LVVlY10uX4Y5JhqN4cGokJIi57uIuHEd7qdPwvngflwTyMmeD6uo4r6S&#10;kpFvFeQEbBu/WauU3NrPpTBYEhEyLkdYEVRiLVWpCCEnsHOMr6kaOL4mIBPFpoqBqeLU2nM8V5Zp&#10;Uq9RuTmKi/fQloqaE7jtY4gVFtu6cx2tNO3q8V374fH4ISGXqLKrZbnZqMjXwcTPT5ZEt9RqoFPJ&#10;CFktR8bq7LCTInbZqEZtPUjAqaCKE8hZq0vQrJdSFFkO/VOyQMHKoEeLWFA+FoUn8HJkUaUuzgG0&#10;j2CzJxvUsR1wCnI7EjvwXVIvvkjsxZ8SenBCN4iq/jdUcNOwdb1EU88rdAxPoq5zFFk1BErbIGy0&#10;i3llRviHpuK5VxQikotgbB+CiZBLTi1Afkk9OgcnYG7pg0nZVC0cyyz9FmqO0F7T1JkkHvQE7cUr&#10;d1Fawn+Q9lWdp8bwtPO0gmLt5+kNzUhOzERmYjLyRMnFaRPylVWVxTBpISRyaVNzxZ7aIScT8KUU&#10;JIdwk7q4rFCxqqLkBHai4mQxTC0cgPsEOVkBmBaVcEtlCOSSfGlTJXzcCThZTokKTlb/dZPZDVoI&#10;4GTjGoFbxNOHtKoP1E5dsp7coysXsWfzJoTy/KaKfJjL8tFQVgSzjMvZkw9mKfvIT1LFwTJZXwAn&#10;m9kYqeSsNeV496oZPy20K8BNTndjZKwNL191YVRFJ8bHOzBUn4v21CBYkoOo5NJQR0iIXa3gTSrj&#10;c2Yqu/BHdxFw9SyOfvsFjLosQq6fkDNhyWbEW3Md3lHFvdVX4p2+Au/qywm5MkKuBO/YSy9W5mGx&#10;glGuw0JZNoGXhYXyLMyV52C2QocZAnCyIBuvcgm2wgLM0Xos0b7ON9GSyiT/lg68pU1VSzY1t2Oe&#10;z8lKJvPGBszVGzBTU4fJCkKulDZTZjzwb+7PSkdHcgKsUeHwP3saJ7ZsQVliIlppY/vyMhXkRtlZ&#10;CJzG2Hm8qixVa9q94g34ijeijO/JUk8S41Sl47xBZdxQ2nHeoK8Z41QlEq+oBJWlLSXkCrPRp6Ol&#10;pRLuyU6joovHEH9umIsL7pw4gWxPD9p3qju6gAp2fCn3byPsxhV4nDuNh0cO4cqOHTjFv3X3qjXY&#10;+MW3WM/YRJht+XqNtgcrW8mwrvrjt2omhJqr+t16Na62a63MT9Wsp8BNKxCW7OpWQk0ea1ATKGor&#10;lmiFwAJDeY+UlciO/VIPJ8BUiQfC7cCW3aqcZAdVnmRbD27biWe37yA9JkZBrph2tY6dSy2vE1nd&#10;V8pARKmZeWzm56Rm54iaWwY5BToZhyPkRMFZqPibqOxaZBaEjOdJRlYgZYebmpPKEKA5ILYcahr8&#10;tOWUHCC06rVWPeY5qk5uZ0IrvkjoxR8SBvBfItpxt+I1Jr7/R7T0v4KZ6kyWW5KJ+oNv3qO0sRed&#10;40sooLrzi0yFZ0AcXAi5+KwKtA1NqmWYJLuaX6rH6PR7QnL0o5JzrD4ixw64LYecBjgtMaEeW7tU&#10;2ciVaw9QUkQZ2tSrkhXa+Y6xPXvw59TrBXIZyExIhI5yupBRwAvr04q/sl6c7N8gBb8SMrNBCn/t&#10;QcBl2wHnCA1s/yvkBHAp/lRvjHRCTiLVT7YgFMhRwVGFJXm54eNu+Xa4ScimNbJAZjgBF/5U6uPs&#10;kHtyH4FP7uLmmePYsWENwqXmqigNBsmslmYTRMlqXK7BPsvBkhtPtZVJwFHFOXbsKpepX6VYGG/D&#10;9297MTPfh6FXrYRcB0bHOhldGGI7RtAN1uSgNckP1uRgWPLTVZ2cqpWjmrMUFyI/MhwJLwjiu1dw&#10;csWX0FMl/TzWjzmbgXbVgCVLPZZMNVgi4N4bCLm6EizVFisV947qbalSg9tCSRbm+X/MUnm+4d8/&#10;xXhdkKJ2yxqlxRvL5zlifaX2rrUNc9ZG2lEDVZuUldgY2jJNUni8yItdsrnztXWYqazGFKH+upyw&#10;4Y02RAgPEnLdyYlo5nedducWTq1bj4gXL9BbXoxO/q5hql5ZjXiEIUuwj/OzkuXYX/PmUwDjjSpr&#10;2sleFBN11ZigOpmgOnmtnivncxUqXst5ogQFcuxo+gnQPsJ6gH9DN3+P1N5Vs6O9eeQwwu/eQXsi&#10;wcvryxjkg3JeD8n3biLw6gV4XjiLJ8eP4uJ2J5zevFVtgrPxy2+w9csVcPpmNbYTPlu/WUngfUdV&#10;p81+WMPX1EKatK277NlQpdxE0VGxCeTEku60T81S43SrNijFJhZXrKuM0UkrdlYKhgVyks0V1adN&#10;6SJwCbY9m5wIOikr2YZ9W5xwi8o4KYKOKC0JhewMjWXFqCnQqYUvBWAmfp4NBJiZn4/s2yDKTV4z&#10;E/gS8rhRIFdVTMgVo1FBrpxKjqCScbt6mQ0hik5TYy1UYbKckgNqjiXHPgFNg5lj3TgJKQBu4M+x&#10;EJwWe5b3sz1Ucl8Tcl8Qcn8b1YkbxaMYWfgF7VRizb3jBNwkWvrG0Te+iNrWYZh6JxAYp8NDlyA8&#10;dQ/Fc9rV2NQSdI1Ow2TrUJDLyK3A0OQiWnrGYKZlFbhJwmC5ktMyqxrkHBCUxIQ25Uue64LJTMhd&#10;f4CiwpqPkJNsrMyIUKuYEHCO1UwEcilJVHKEXB57msK4WOTHfIKcAM4BuewIAZw95HE421Cqut8A&#10;zgG23wJOs6kMQi6NcJNI9fNEMiNRQc5NQU4Bzo0qzg43iRgCTmyq7JjvAJyEbCwtkLty/BDt6m4k&#10;+HsQPrSNMjc1NwGGXAJO1FxROkEXr1YDlsemijJtxWAH5CpKMfu6E0tvB2hPqdjG2jFMuI28pKJ7&#10;2cVjQo7RW56BpjhvNNOuWnS0qwV5aj05mbtazws4weMFsvw9EXXvGi5sWAULld6PL/sIOYKmiaBr&#10;rMeCqRpLBio4AxVcXTHe1hTibXU+FZwGuPmSDMwQzlM5CZgknKeoPt8QdpOE3kRBGl7lEXy84BeM&#10;dVig/Z0nxOaMtbSilZjnRTpH+yJge8tY4jlLfG6JF+5iXS0WamswTYUwSQs5VqzDCCEzmJmKXkKu&#10;nZ2bydsLz/bsxdX9B2GWifu0sb3ZqVR8PJfnvyovxATV2ARhNUEFMkV4TVLBTVB5TPJGmuLNMSWt&#10;Oq7GtL4ab+qrGDyH9vW1/F6xq7TBA7oM9BNw/QI6KWWhwpHtFWWssSEuAm1UluYQP+gDPFHM7z/x&#10;DiHH1z3On8HjY0dwZedOHF6znmD7Fpu/+Bo7CbY9K9fgwNoN2lJM39DC8vm1hN2qP31LyMluXhqU&#10;pK5NICezGNSMBkJOZVxXa9O2lMqTtePWaBZX4CbPi11VkBMoEoBb+Xu0GjkBJ0HH9+wm5A5s1Wzr&#10;3k3bcPX0GUQF+EOXEo/8FLoKfg41BbmoLykgzHgNssOQ8TfZ7KahknaUn62Jn1NDJVUbvysTgdfA&#10;xxbafVFxEjZCTlScFLHL2JwqL+FjmfwvS401UZkJ4CQEYh+BxmtjOdzkWK25yJ9jYSclYeDvkxW0&#10;P9sZbcNKWtUvEvrxp5hunMzpx8jS/8DI1BJaCTqxrAK5YVk0s2UQBTU2ePpHwd0zDG6eEXjhGY0w&#10;Qm+I51taupCaUYz03EpCcQFdw2/U0uUCONkF30bgqcn5apYDAcdWA5w9BHIWezZWlBwhJ6uQFBVU&#10;oaW5R9lYydKq4mEVDmC2o97QgtSkLGSLXSXkCgi55UruVyqOcFMhcGOolirOYVUdgPuPIOcAnai5&#10;ND+qONk71NcbKWyTfTyRZFdyCXYV54Cb2NRowk2NxT3XxuIU4B45K7sa+OQeLslaYwcOIZFW2Eag&#10;KcgRdg0FGWr9OHMxwSZqTurnirPV0tGyuY1JJR7KYWW7MNqNuYkuvBpuw9hIJ16NyHEXxodpVYc7&#10;MMXHveWZaIx2R1NSMExZSajLy4aedrUuOxPVqQkqGVIaE4aEx3dwdeMq1Gel4idlVwVyjMY6zJuq&#10;qKzKCB8Crk4AR3tamYt5AVwZAVeUiildIgGXqOD2hv/PFJXdJGOC/8c4/6dZSVRI4oJKaYnWd0Ff&#10;hTle6LO84BfYwy+xZ3/L19/y8XtDDd4x3hN2b/n8PBXDG8LqFcHyMjcLQ4TcYFoKeuLj0BocjMjT&#10;p3Fh0yb433+IQX427UkxGKbqGinRKRX2WiDH3y+Ae8PfOc0bY5ZAm6GCm5GWv39aAEdlMMPf94av&#10;TwkQqUpey+8lMEcLczDKdjA/B4NFeZhoMKks8d1Dh1DN66o/IwmtvObMQb6oYwdY8PQREm4Tcpcv&#10;wt1hVwVyawm5L7/F9q++UXs/yK78R1avwxHCZ+9KqrpvvqPK+5aW9Sus+1pblUSAJQkHsaQy20FT&#10;cpJJXUvwaXs/iKUVZadlYWXDnC0EnGZXHcXACnjfrsMuwk8At8cOO1GDUkIi2dW9G7fi6olTCHP3&#10;QBbFQ2FyPCxUyLX832UHfENZIW0qIUbASXGvLJ8koJPWxM+5QYLPm2T4hXCT1UdkLbkGfg+yU5dY&#10;XquKMjTxO2kh6GSPk0aGJBFU7Zt9zE4Ww7SwkxOoaWstyn7EFailsqxnyDihmY/bLEa0WU347FSq&#10;DbtT27ElqQtr4juxI86G4q4JWEenYB4ipKjkTAzby1kUUi3lVRgJuQjExGcgMjYLT93C4R2Wiq5X&#10;szA2dyIxLR/p+bUYffsXdBN0DVRmkjQQyMm4mtXiWJmkXZu+JTbWxmOrBjxVM8fnBXImnnvj5mMU&#10;5lWi1Q45K4GmXm+Q82T8ThIR7agTyCVmIichSdnVvJhoKjn7eNz/AjkNdFlhYlOl6FcDXDYfO4D2&#10;ya5qkPuVgrNHih8tK+GmAc7eUkEkeUkRsLum5Japt+WJhgi7gpMIJeRCHhFyBN3FQwdx7tARJAT6&#10;KIuqz4zQxt9o76SeraEwg0oukSovBRZeMJKYMArkZJMb9qZNpUX40VSPv7fq8efmBvzcYsHPzWZG&#10;A35qNuInAuqXVjNe5SeiIfgpGqL9YMxMQG1OOmoJOANBJ+U1kYScgTdohtsjXFzzNerSk/Dz6ICC&#10;3LxNjwUL1ReV3KK+FEt1BVRx+ViqIuDKaU8Zs6UZmCxIxpuSNIItHW9KszBdmoOJkmwV41ShrwoI&#10;vUoqP1reBVrdearBmdoyTLN3nyXw5gm2pfoKAo6WmArqvaEKH4zVDG0scL66hD8/j9Y3E2PZaXiZ&#10;lYbRjBQMJMajMzIK9a5uCD5+DNecdqI0Pgkj1VXoSIvHUH4GXpYV4DVvwgn5GYTcDEE2y5ttQeDJ&#10;G2yOMUOoCfBm+ZqCHR+/EWtLhTBWKnCl7S2gVaZlG6JlnrZZ2Mn54fbBIyil4hmhxe9iR9vCz9MS&#10;5IcqL1fk8HuOuXENAZcu4PnJ47i3fx8ubnPC/tVrsIOKbQct6/7Vq3GO9vXCxs24tGkzrjjtwJF1&#10;G7DlCwLu82+wVgqDaVfFfmqQkylatKJUbTLmpsbfpC5OFQFT6YlaI+Bk4r+oP0eCQrOtm7FDVKCU&#10;mxCaYlUFdErNiVJku2/zDsJuO87uO4jg5y7I4b1VwU6vgXCrl8QXvwM91bGFIDPzM5VJ90Z+vgI1&#10;aY1KzRXBXC5jzHl8nq0suU/IqRIpfqZqDI/vt1YXo7m6EI3lBQSeLM4pNvaTYpMxt8a6ekKtioqx&#10;HEbCTPYjlrKSFll1xGxAa5MZXR3NaLNJTZ0en6V2DCChYxTJ7a8Q1zKKcMsAYmg705u7kdc+QOCN&#10;oqhjBHkt/chvaEFJdQMhF4qkjFzEJGTjsVsoHvtGo4RQMrT2IC2nCNFZJajtf4XqjiFYmnoU5KTs&#10;o5mgEsgJpBygUwtpOpQclZ5AThbWtBCODdZuBbn83HK0tvTwNcmoapDTlm8SVadBrt7YitSEDGTF&#10;a2Ny+bHRyIvWIKcAxxBrmkW4ZYYHI1PaCFpUBbpP4VBsAjYB3XL19lvQiZJLppJLEgVnV3PJ3rSs&#10;nrSsMh5Hq7rcojoAF/7YWVlVyaiG8aIPfXgfQc534fvgNi4ePohLR48impA0EnKGrFg05NCaZsdT&#10;vdEiEG5mGZ8T2LEnldKRBlFxhJwUZzaXFeEX2q5/LS/FPxN6/yJBS/svhOG/lhfhX9jj/k8eTyeH&#10;weDvDEOkD0x2yNXnZPF35hLeXiobbMpKQYzzddzcuhZWqqWfFORMCnLz5lpayWpCoZgqLI+QY1Tn&#10;YLFKAEewFTMIuumqHIIsh7YyV8V4qRZjRdkMqiCC+zXb8bw0DGZEU5ElY7I0D/MEn1J5taVUiaV4&#10;V1+GD4YKAo6w05erxwtUBNPF/Lm0i6+zUzDOeEkwDyUnYIBqric8EnqX5wggTG6x42goKMIYPxtZ&#10;yVd2CXsloOONOEkFogBHsIl6FMgt8Maap2WdJ+BkdsZcDaHHG2u6qpLvK6Z6K8BLflZDumwCrggz&#10;tiZkBYXiBkFQ6O2N8ZxsDCbGopvXYRuvQXOgL6oJuawHdxF17TL8CbmnJ47izt49OLeF6um7FXD6&#10;bpWyqKc2rMddgu35gQN4zk7P9dgxXNlBmH39DdZ//q0qChbIyZJMAjmVQCCgZB05BTmZ9WCHnFJz&#10;avoX7aoqPdGec4BOCwfkBHoblT0VyGlZ283Ys5EQ3uKEU7v3wfPePWRFRqKUnZ6xWIY4CDlRc2wb&#10;CDcblZi0y8MkiTO2ZnZykiwT0JnKdDDRmTQq61qGRgJL1cxVF6G5ila2LEfV0TURcjaGjNVJmYlN&#10;Wqq5TmsjZLWTdllxxNqgColls2oLFbnsQyGLy+pF1fFnf+ZWXAw39t5+eXnwK+FxWRUu8vgy42lJ&#10;FYKrKb8rjYip0iO73oRqYyMCQqORkJGDaELluVcYnvnHqI2nDW3dSMsthV9cNhIIpAxbm1rhVxRc&#10;CyEloFMrkSjLaldyCnKamnNATmyoWcbmbL24dfsJcrNLCblepeSUlZVQsJPHLXxPu5q8n5yQrkFO&#10;WdUYpeRkDwcBnUBOAJdFwP0KdPJYJR3YLks8OFTccsAth5zATSAngFNBm5riQ9jZIecYk5NykVhC&#10;zmFTI55p43HhVEqyIoXMVw16dA/et6/ixfVLOLdvr4KcrEZSmRaLRl4URt74ZoLOSsg1CeR07EV5&#10;cwvkGsrKYCyVbd20/VhbCLAfK6vwL6UVDMKurAL/yuN/LdHiXwrL8G/5JXgdFYRan/vQR3nDlJ2M&#10;mux0VSNXn5upssMphKwhPRFhN87DefdmWPKyFOTmxKraJDFAyJkJBqPYzQIFuiUCbaEiCzOl6Zgu&#10;y8Ibwm2GCu8NAThRxaBqGy/PowrS4SVB9orAHZOpVlQ8/QnRaPRzRUuAO1rD/DBJpTfHC36+qgDv&#10;qPLe15VoIcqRjxeqCzBblospwv5NHn9fHpVjTipeZSRjPCMVYylJGI6LQ39EBKqeP4HnsSO4Q9BZ&#10;CLqpRjP6+f+MFlJRUjFMUc1NUU0omPGGEuBJO0clOUsoztYwCLjJigqMszN5WVKAEd4fw7o8Wt1a&#10;TFms/I5dcWf/QZQHBGIijzaWv3+AnW0XIdceHQFTgCQdniPl1nWEXb4A33Nn8ez4Udwm5I6tpVWk&#10;HT28biPObN6Gmzt2wIWA8z1xAn6nT8Lv5Enc3r1T7ee6+cvvsO6P32m77Esh71qCTcAlsCK4xJaq&#10;7KuMy9GGymuSad1MdSezJHZS2Qnk5HmHmtuxiupuJWG4RiAp9Xey14PAb6PKru7ZuA0HCLnjO3bj&#10;4aXLSAwKRHFaktr0yAE4AV49WzM7UmOJKDZCjWGi2jOxMzGXEGpU7gZZ0bqE1zQ7OiM7ugaeL2sg&#10;ChwlESHrJ7bwO2/kdWKjqm9mh9NGm9qmp1qrK4fsC9FMNS/QayAY1Vgg7wMTVaGRv0OVqVRLQbIU&#10;I2slLZ+l0mpkUxnkZCcgr6YAutZGXMjJwaG0DHjV1SHNrEccL8Q0frF5FeVUTBaERCQgIT0X8am5&#10;8PCPg6t/NMKTUmGy2aArqYZHVDpupWXDpbAUluZeNNs0wIllFaAJlJTllLBDzkb16ICcNu2LrzX1&#10;4c6dZ8jKKqZd7VOA+wQ5OW7Vgsd6U5tKPCSHRyPGx1uVkOTx4tJFawkHh11VkLNHBuGWKWG3qw7I&#10;SetQdMtBpzKqyyDnCAfkBHBiVRM8tMyqDN7LOJwouQixqM8lo/oYYU8EcA/gT+Xm9+AWPO9ew/Nr&#10;5/Hk6gWc3b8Xp2hhnt68gtQgbxhprYw6KresOFgIusYcsappvGh48YiSYy/5MWgLmnnR/FRVjX/l&#10;d/UvxeX451KJUvxLUSn+iSGA+58FJRglSIqfX0VlqBvVYhKqswRymahITUQ8/+4c/t/GtASEXDmN&#10;x/u3o4qqREGu2aTG5OYJuQVCbtFYTvVTRFtJu1qjw2I1LSvhNlulo+rJw6xY0LpC2kJRTQUYY48u&#10;06peVZVqJRy02uMlRXiVR0WUkoCuqBA0B3ihPSIAM8WiCrMxZy8/kYztO16ji2xnaH8FcJP5qXiT&#10;n445KsIZflbTVHVTtK1T6QReQjxexhI0gQGoffYEAQTGtb37UBCfgEleq1IaMliQS+uar7Ksb3hT&#10;zBBqYlHfsFU2lrATBfeGN9Or0iIM8/zBvByMVVJpNregjZ+x58UreHroMMwE6hQB95K/eyQlGYP8&#10;/a3hYWiiQ6j3tScdbl5D8IVz8D57Gs+OHVXr3u2jRd2zcjVObNyCy9t34t7evXA9cgTehFzI5YuM&#10;S7jqtA37Vq6EkxQKf7ESm75aSVCtxx5RcgSVWoZJqTQqNj4v07nUNC95zGOxqzJuJ7Vxauklu4rb&#10;+t1Gta/EjhW0qnysLLAqJZHykY0E5wZCbisOEnIHt2zH7XPnEePPayeVHaNO9gbJ1mo1GXIssPtt&#10;mNihNcjm5/yuDHlJCnICpQaGLLXUyM/eRtVulUQEIddcWQBblSzBxOfrqthWoLFCoCnjebL0uiQx&#10;ZJimSA3XNEoWV2ywFJ/zO5QtAwR0aloZO6HPWhrLUZgsU6AiSc4CNHU2wI9f8C1dIXJa6XFb61FB&#10;O5HBi9ysN8BEJRcUnoD4NB3SsovhERgPz8BYREXHoslqQUlFLYISs+FVXo3HeSQsQdVsE8B1K5BJ&#10;EkKUnMOyCtg0yEkra83ZQSfnUMndvvMUmZlFCnIfwaiCkKNa1IJKztSM1ORsxAaFIZSQ0cVGEXAR&#10;vxqLk2zqbyGXHkrVFqaFwE4UnCN+q+AEcg6L6oBboiQapLUDTllVgRxBIUpOykUEbqHPCLWHdxh3&#10;EUB76nv/Ljzv3IDr7WtqNWAv2lW3+3dw9tABHNu9G5H+Xqim/arNiIVJNqrJjoNZQuyrLKapeshC&#10;9ojS8svmDWgk9Gx8/KPFiH9tteAfLQb8M7/of+H3+c+0Yf9krMM/1hCAtGD9tKlZDy6gMOAFf0cC&#10;qjNTlYqTzyyBgC4ID0FlbDji71+D56mDVHUp+OnlIOZaGrDQTMhZ66jmaFdNFQQdLaWhCG/rC7FQ&#10;S6tZrcM8r6VZxnQdrVx9CSaowsZ5IQtMZL6qTKxX9WhUSbJU0hhdxMv8PAwRtgNJseiICMRQYjih&#10;kUyIJRNiqZgvJswYs0VpmKainchJwiRfny1Mx0JxNuap/iRmdWmYyUrFVFIiXlNNDfC7b/Fyh83f&#10;Ezp2Nveplv1lteAq2s+WVkzU66kuy/CSrmac0J2gvZ8k1CbZUUyUC9yo3vjaGFXxlKEBM+3d6KGr&#10;iXL1xPVdexBx5QoGMzP5NxZhIjMdY5lpGLZDriM6Eq0Roajz8YDu0X1EX7sC//Nn4X7mFJwPHsDJ&#10;9RvUopm7V6xSkDtPJXeNSu7JwYNwO34MPufP8dwzOLFuPQ6upt2UHfW/WIEtX8ty6euxf8MO7JJl&#10;0GWqlqg2Ak+KfmXjaVFpSq1J8a9SeBuVrdUKhQWGMnmfkONrsryTFhvU470bpCTFDrlNW2lXt2H/&#10;1u24cJTq0uU5dLLcEqFWTwVtYAdjpCquL8hhyK5vOqXqROWZqOrEljYUZcLE69agS+Rjwo3PKdCx&#10;Y5axN1m2v4l2tYkdYSOBJVCzVtH6EmJN9ZUYbrepchOL2GGeb6Jr0UvHzmteICfr9ZkFhApwmorT&#10;avQq8Fkj/0CZ0J7JL0Ofmw4jL8ZkSy0e5xegvFmPxoIM1GblINw3CPVUaU3WNgSGxiIuJRtZ+ZVq&#10;ty53/1g8e/gChnojistrERafwZ9hgmteIQxWqjgFuR4twyowE8uqIEdYEWYO0GmQs9tVPm8j2O7d&#10;e47MjEI75AhAmaQvIUkHGZOTTC3bBkIvJSkLsaGRSIsk3GQszm5TFeAiP1lVZVcJOAfk0qTol60a&#10;kwv8X8fgHHBbDjmHTU3wJtgIunjeRPGEQ5yHK2IZMbSpUQRcCK2oz70b8CbIPO7eoA29TaDdh/eD&#10;h2yd4ff4MUJcXRHEC8f13l1cYu994fhJhPr4wMResDYjBobMGKXiLIRcQ3YMjNLmiZoTyc8erJSf&#10;M+FmoLprLMzDDx3N+L8mRvBvU8P4Pzts+DdTPf5nfwf+r6Fu/M+BLvx/hntgDvdEwp1z0Pk8R31m&#10;Mipp8+qogGRNvYwAbxRHRaAkPAjxzld5Ux6DKTMF37/sx0yLCfOMhaZ6LFhrlGVdIuiWTGV4a6SN&#10;1BdijqCbrc2nIiqgIirCZC3tsZ7AMFRjkjZjksCd0NfhtYEtrcgELYnMLlAwKaANJKCGUuMwmBiB&#10;l6kxBAeVF53GNIEmMUnov86MozWNxauseEwryFHt8Uaaz0vFgo5AzEnBPP+nqaQ4jMZHoSvYH90h&#10;/hjn/9pBeMdev4KHRw7ze3JDXWYWBusNeE3b+brBgkmLTVnQN7JjmLUJb5rbMdXSgSGTDfVZ+Qh7&#10;/Ax39h6A14lTqA8Iopqkai0owHh2Fl4pyGXgZVqqglxndBSa2HnWerkh7fZNhF64AJ+zZ/Cc3/Nl&#10;JyccXr0W+1etpUpbjaO0q6fWb8KlLVtxZ+cupQ7dT5/G9d27cGjVGhxcsxEb/vQNIfcdtnyzSkFp&#10;z9rt2E2bKVsZSuxYSah9RxUnwCP8RL2ppANDICcZWCkr2cnn1YolDAVHhhPfLxvpqJ8rhcAE3E6C&#10;bvf6zdi9YRP2b96O0/sOIuCFC7LJizryol5HB5CbBkNBFmqpouvzs6AvoLqTJZRE4bGVLS9NdB+S&#10;SDPkJvJ5Ak+uXYJRxuwslVIzp4VVHqsCeElclKCvuRE9NhNkfqvsd2Km+hfAmWR4pkQ6+SIFSklg&#10;WPi62FepyZP6PANVooE/57PSuAjU8EspS0mFnha1Ojsd+bQi7rJzU3M9auOiYMzMQXGmDmU5lJCW&#10;ZoREJiAmMQOJVFh+Yal44RuD6NAE9VpJZT0CY1KQbTXCk5CrtXQSjJ2EW5dKPAjkbKLWFKzYEnZW&#10;q2ZjJSTDKuBrUJDrx/37LkhJziHkBhTkNLBJwsEOOBVSc9eOpIRMhAeG0bLK5jRRVHHhhJuMxQnk&#10;HEkHbRzuI+Co4KQVyIlNXQ63/3+gE8AJ2OI83TTAqXBDDFVc4OOHVGz34XNfrOh1vKD1dOUF7vPo&#10;EfxdXsDv+QteKG4I4LHv82fwfPQA7lRxL+7cwc3z53H++AkEurmjTnrJ3AQqOS3x0Mgb3bGWXANt&#10;q5FKxkjV0iAXCy2BkT1nQz4vqvREtOQko5OvjfCmbw0PQIXPC/RQsb3kRdiUFA2/S8fgdf4g0j2e&#10;EJqpam5qSXwMMgNpxb1daU8TUBjqh6THNxBx/RyKqay+HyXkxK62NmCx2WCHnACO0VCBtwTdoqEY&#10;8/pipeLeVOdhsppWkJCbMFZh0lRHgNRhutGAGbMBs40mtkbMmPSYpC2ZqK6giqLikzq2/EyMZidi&#10;lJB7lUaYEWivswg3Qu1VegxGUyKp9MIwnByFEb7+mufO5CZjITdFxby02VR5qfGYoDIUNTcUG8n3&#10;xlNxZWCpTIdOwi+Fn/vzE8fwlFY24NZdxLn7ID8iFqVxyYwkFMUkUKX7wfvuHTw6dRJPaSNjb95E&#10;Q2g4RnlfTMsad4SbJBpeZWdiPCsTYxnphHOKSn60R4TBRldQyU4s4eoVBFCVeRJyDw4dwdnNW3GE&#10;kDtGuB2iShPQScnIeQLl6tZtuE9r/ejQIRxdQ8CtXa+mfG0WwDE2y/6rVFx7ZMFL+4Y2Eg5VJ7ZT&#10;KTaxrKv5mizJxPO3SvC1PWtpV2lrZftDgeLuNYQaQbdzlbQbsVeKgGU8bp2Uoci43Fbs27RNbbHo&#10;/egh0ikIKnmd1bIzqc5MUqCrZSjo8boz8No18juU1qSGXFLUbnJ6XsN6XpNyXm1OqhpHkzE7Ywk7&#10;azoTC9WZLDjRbqzBcGczOuhGDKVSRUBbW0W4iWMRuMlwDTt3M5Wceh8BaSH8pKPX814wEJTyPgW5&#10;0KePkB0eg5KkHJRTCRUkJKCEF6J/ZRXyGyrheusWEv0JjQwdEvnFNzRYER6djHgquUQqLL/QFDVJ&#10;PzY0EWZa2Vp9I/wiEpHToEdAcRkqCR9JLgjkNMsqSk6znA7IiUV1QE69xseSeGgi5JydXyApKRtt&#10;LYN2JadBTm11uAxwJv6cJNrkEP8wxAWF0q7GUslFEWySVQ1nG064hRJoIQwqNgFaCEPG3wR07OkF&#10;Xg6wSchjAZyCXAAVHMHmUHGi4GKp3GK9XBHv466Ow3ghhzx7ptYJcyWwZMcnd9pQlzuEHQEX5O6J&#10;QIaPiws8nzyBx4MHfP4hfJ49QajbC0RIAevduzjDHjzY01MlF4wyyyE/FSbetOa8dLZJagtBKScx&#10;Uc0ZeHMbeeM3UL2YCDsje9F8wik3xBsV0aGoTY1GaRTtNxVbXpAnisP8kBfsg5xgL2QFuCOPjysI&#10;gUqq+Ywgf2QF+am18KpTkqDjeUlP+f07X0d+iA8+DPXSrloU5JZajFi01WLJDrm35kpCrpyQK1Ux&#10;V1eISUk2SNQUU7nR6plqMW2uV3Cbt5kxxxDITVNpSsHtBG2GlGeMyxgZLc3rogxM8H+fINDHFeTi&#10;qcTiCJAoDBNwo8mRfD4eY+lxKl6lRWMiIw5z/KzmeFPNEfTTGYl4lRiDMf6P4+lUhJmJmMwiEAV0&#10;BPBb+duoNpplNzc3dqgP7iHm1jWEy+rMVHuJVN+Zj++hjN93I6+b4XSp9yvATFERVWU+4ZZLyPFv&#10;zc1W4YCcjMn1xsWilddfI91BLlV62Llz8GM8OX4cV2lzj6/bgOPrN+KMjHetWQenr77Bvm9W4DQt&#10;7M3du/Hg4CGc27wZe1etJnzWYt2fvsZ6UXJ//Jp2dZVmK9dRydkhJyUfO5WSIxBpZSXJIFCTJIQk&#10;JByzI6SOzmFPt3yzBtu+XU84SvKB56zeptTcPtpVWQZ9F1XcHtrofbTR+zZtx9HtTqozjqV7KUmO&#10;pUBKUlFL9V3Nz9rxuJrqW59L4UTgSVvPDlkAV8/vr57fSy071mp2QvX87A2yTJjYWklYEHCt+mq0&#10;GWoIKW0TJ1F7ZkJOkhoqkSHBc6WERQBn5Ptl3E+9TsgJME0CRoZA9LOrVy6gvsYMY30LIdOLpPho&#10;6Bqq4FpUgqyGajhTldTU2WC0tKPWaIOeIAuLSkAqZXtOQRW8AuLg6hONrJR8WAyNqGP4hsQii5Yk&#10;pKwKFVRkqiyEas4BOa2gV2AltlMsqx1yUhjcKEkFO+RaqOScXZBA+9vWMqDO1+rjBJAa7Cwm7WfJ&#10;gpoJCVkIIuRiAqngomMU5LJpXTXAhVG9hdrDAbpgDXJUcRkhgUgl2BzTuDTQadZVqbdlY3DR7i6I&#10;cnuO8OdPEOXuiiiqt5AXz+H39Cl8nz7D87v3cffqNbgRbKLUfJ8/J8hc4EMF5/3kKdwfPoDvs6cI&#10;daf6C/Bn+CHWzwehHh64c/EyTh89jkd37qMyJ0NNnjcQZrLskqGAFwSVWAMtqlJtfM5E8Bl44Riy&#10;4mAqkDq3DOTTZpZSrdVmpfAiy6ANZSsXHHvO2iz2pmIv2JPW83FZYhQVS6QKmZ5WSHufLTVdSfHQ&#10;hfgiz9cFsfcuI5KgW+ztJOAasdhqYZiw1FSHt401eEfL+s5cjXe8bt6aKrEkyYj6QlU68rosGxNl&#10;uZgmTN5Uy9hWHmZoU+cbZZ9Vs7YasMmI2XoqPEJuipCb4MUrZSWSYZ2itZksSMMEbc6ULglvaHkm&#10;aFfHMqnuqG7H+ZyouPG0OIwQegK+CYJvMlOCyo833gRvujf8n9/whpvm5/AmO4UKLBNzBKnMrZVp&#10;aD/VV+BHfRXeU1G+rSGsaX0WqBIWaYXe0gJ9qCDMS0rwhnZ6upAqlTFdSCuen48JXT4mdQK6HLzM&#10;oFUl5IZSUtBDu2rjtVbH7zXp+jUEXjivxtdu7duHs9uoitatx3kqtvNSJ0c7uuObbwm9Tbi5Zw/u&#10;HzqAa7t24sBKwmzVKqz/4husp3pb87nMa6WiI+QEUvvW7+DrW9RuXrJz1y4eb/1mrQKZZFvFnsqW&#10;hQpyUlMnY3bfrlN21YmKT463fL2Wqm2bAp0oOnlNKTnZ68Gu4mRcTpIPh2iln9+6iSg6GNlSoIzX&#10;WRU7jxoZ8kiNU1Ej6+ix06nLJtjY4dRLy+9IOuRaqvA6KVkSwPEa1BNyMn6nEhQCOiovUWd6XuN1&#10;vNY1haeBTbK2co5c+wZeH0aKABMhVk+rbBRLLHAT4EmWl8cSktz4LDIpBi3dw7A0DaB7dA5lhjKk&#10;mqpwJyMHqQ21yCFBe4Yn0dw1hu6hKcKkCRHRCcjILURRpQFegXFw84lCcXYlmgw2GBps8A+NQ5ah&#10;HsGlFagggMwy1kaINTWJbZVxNwGTKDENdI1UdFIbp0GOYa+Ta2qjknvImyw6Be2thBx/lioAVoDU&#10;Mq2q5c9poMqLJwwD/UIRxsiIFLsaYVdxArgQFaLmJByPM2QcTiBH2GWwTfajDfV2RzJveE3JSaGv&#10;J+IJs0jXZwh1eYogKq/AJ7SejBCCSgZi/V+4INTLi0rNC0/vP8Ld67fgReAFEHDebN1lDO7xE4Tx&#10;go/190dcQABiGXE8jvX1QTjf6+r8AHcuX8e92/cZzkgIpQrgly29oUmAJl9uAS8IhoFfpIlfdIP0&#10;hDoCjDeviSpOAFZNi1ZDK1HHm9kgFoIw07PnlKihkqnjY3mtJiuJkItGJXvk4ugQqj8/lMvKLbTz&#10;xdHhKKESrIgMQLzzZfhdOI7pVhuWOpqwQDUn43KLTXq8tdbhXWMd3ptrGQQeQbdkLMNsdS4mS9Mx&#10;qotHV3QAWoK88ZqWeDKdwOEFPscLeLE4H+8ItcUqQqWmAovVZZhjz/yGF/JEHi0g1cEr/o2veHNM&#10;UglM5VOZFadjuoRRnEHQpPM8/kypreONNC5QYyh1Rws7TrhN8EaaIvzfFGVTfWVjlp+ZAG6K4Jwp&#10;4d9AyL2tLsCH2lJGGX6oq1Sw+762Eh/4N71nCOSWykowX1SI2YICzBbTjpeWYJrxppigI/AmdTqq&#10;uhyMZWVhlKAbSE5BB5WcOTgIJVT3sTduwPs8Vdyx47ixZzfObN6Ey047cHX7DqXcTjAOr1mLa7v3&#10;wuXUadw/sFclJWS8butX32L9519/3HBaWlFgYkv3rHVSFlPAtotw2r1mu1JyAj01WZ/qTuatypic&#10;E0Emy6s7UeVp43C0st+tU+UoKpvKc3YRlNIK5ARukngQNbebx4e37cBRhvOli7wPnkEWsShhJ1mW&#10;HKM6z8q0eBWi5CpTYngNxqOe3199FlUdVXgdv5OKxHBen3yNarqaVreO16wsgS7FxEZ24nrpyOWY&#10;172hkNe7hCQweK0I5CSLK8mOelpgPb9XcTsmfq9Gdogyxmfk9yuORrkgcTt87bMcUzWK6HtrzC2o&#10;bWlGSVMtImkdbqbnIqyuFiXNDTC2tqB9cAxNXQOEiQ1RMUlqt/ziGhP8w5LxgnY1P7UE7VLOYWtD&#10;UEQy0vUmeBQUoUyeI+RkVWCtTETsqAY5DVaabVXjbaL4pLyErSQeBHIPH7siOjIJHQpyy8FmD/Vz&#10;5PwuKrlM+PsGI8AnGEmhkYRcJAEnUAv7CLffQk7GFkTRZYRQ1VHByNzTOK8XiPUgXD1dEMM20vW5&#10;glvAU1pLhueTx/CmEgtwc0O4XwAC3D0Q7OGJCMIqxMcPzx48htczVwS5eSCI1lRCpsPE+Poh3p/Q&#10;UHAj5Pz8kRgYhOSQMKo8VzxzfgIX/r/uL3xw96Yz/F29UJpGFccv1MQbUxScUnH5/KLlYuCXKWAz&#10;sSeT1kgwSPKojr1qdZq9txTIMWoJNYHbckshkKvieQLFgoggRiAjmBY2UEUZwaePD0X8vYtwP74X&#10;g3XleN/bhnkquVna1fmmelrWGixZa/HOYoccFd0SbeuMFAAXpeFlZgwq7l3F86//hLhD+9BHKzwZ&#10;6IEpvxeYDfbGQkwwFpIisZgWg0UCapEwW6JyXSScpvk3vk6lTaU6GGdMENBTeamYKSWwqA4lZBbF&#10;VAFtLUH/2h4T7BReU0G8ZjvBG2GCN8Abnicrn8xUUEnyfQLImWKqufLcj5D7wa7mfjJUaaCjqvtA&#10;2L2vpooj0OYJtIWSYsxR0c2VlfHnlGKKz00U5OMVldwYldxodhb6U1PQm5CIFrqIWm8vZD56iMCr&#10;l/H85Ak8PHRYZU+v7NyBG7SkV7dux529e3F5G63g6jVqitc9nnORCu+kKKgVa7D2D18quGlrykn5&#10;yGoqMA1ye9c5qXE42eFrJ62oJCJkTE0gJ0pOJu47ICczH1SpCR9rSQY+JvA2EZrK7vL9DshJK/NV&#10;d6zdoBSdKDmB3Mmde3Dz5EnESCWBnycq2EGWs6OUa6g8hceOIPyqCbpqfm+1hFstwVabRNcQG8yO&#10;NUKDHK+/GnEXhJaMP8u1q5eW17E4FqOUpMh1Lte46uTZufN5GefTiwpkyHEDv2MZ99PLfSIKjyH3&#10;hpwr98Vnld3tKGoyIZNfmIzFlbebEVhShke5JXArKEFhsxnFxkrk1Vaj3GAkTKyIi0tFVn4Zqg1W&#10;RCVoqwMnxuWgVSDW0oGw2AwEFVfhGd9fRrhZGrsINlm23D4ep+yqQMoBObGgAjqBnGZHJfEgkHv6&#10;zBNREYm0q7JXxDKbqgD5KUTJJSRmwc87CD5eAYgKpO2KilaAyyLUBHYOqGWEE3ASAjoZoyPg0kNC&#10;kBzgiwRZIsnbjXaUYHKlOqNCC1R286lSZF60nZ7PXeD9whXB3j6I8A9ElH8wVZwPgqjSfF3d8JSQ&#10;837mRvvpjWgfX0TLeXwt0stTqbYYb28kUMFlRFDuZ2SiOq8AgZ6+8HL1gbdHADxcvKgCXyDQzQsJ&#10;BKDKevPLlN5M9WjyZUuKXr5wftEm3swNDAN7U6PYA8JBMqbSuzrgJq0KPueAnByLlS2n5dCF+qNI&#10;1toL8VfHBeGBKI8Ohs77GaJvnYPH8T0wE0I/DHQoyM21NRByelrWeruaI+gIufcWsa0VmJekQ2Eq&#10;RnmBW12fIGTjWlz93X+Dz7ZN6PN4ihGXu3j5+Domnt3FpNdDzAa5YS7UG/NR/ngbF4p3qdF4R3W2&#10;xJthnn/rFBXCeApBR4X6JofWs5igqySwCKhpgktA9pqwU0GLO15IuDEm+Vhs75sSQo7nzVbmqxC4&#10;TRNy01RzC8qyFivI/WSsws/s+H8y1hB2tXyO/w8h97acaq6cqpOxQMDNM+b4nEDuVZ5OA1xWJvpT&#10;ktCdEIdOWT+OKq6YKj/u1i24nTmNp0eOwnnfflyjgru5azcubd6MWzt24vnxE7hN0B1ftxYnN23E&#10;abGwTjtxiFZx4x++wro/Usl9XDSTkKPyku0LnVbImJyTUmROkjlliJKTVja9cUBOds+XjKrU0Dkx&#10;BHICQnm/gHITVaC8JmDbtZbnEXxSCLxvM382/4ZdhNzuDZtxgKA76bQLlw4cUJCT8eji2HCU0baW&#10;J0ShJD4CpQmRagikjMfljJpkAjA5AhXsLMsJuNLYEJ4Xikra1mp2Wtp1yOuS12tdRjIMOYQXr3cZ&#10;dhGAGdi5C/hEvWkAtAOO17RyKbyGDVSERjXux1bUHdWbvE8SH0beI581dA/A1j+KtiFZN24M7aOv&#10;YR2ZQHHbAFL1VjQOjqBleBi17YRPp8DKhjgquWxdiRqji08vhId/LOKT89Da0Yfmtk5ExKfBJV2H&#10;BzkFKBGoWXsIty7YGGJFBWJqV65l4ciaqtcEcqL8Wvvg8sIX4WFxaG0dhNkOOUcxsIRsXi0hWxom&#10;JufAz4uQ8/RDiF8gUiMiCTMZj5O6OM2qpklWlWpFpnQpqxoShFRCLik4WFnIGD8/hLP3DXB1hdeT&#10;J2zdCLhn8CbofF3cCbMAhPr4I4yKLZJqTJScn6sH3GlFvZ48pfpyhwtbnxceiOA5ET4EHKEWQrsb&#10;TSucFRmGvFjCjT2fLGtUSxVQrstDqG8gAjzlbw+E23N3pEdHIyksguD0QUlyMswi4WW8QSyrUnDs&#10;sfLYg/GLNtLOmRj1GbE8TkB9uozR0aoqi8qWUJCLQmyrAhufE0UnYylVGQko5kWqCw2gcgtHXrA/&#10;8kJ8URodhHoqrHyfF4i+fRFuR3Yhw+sJfhjqJOTMWGhjNBuxaNUg99ZCRUc1966xBm8FcjX5GM9P&#10;wygv5CHamrqLZ/Hi2y9w6as/QB/ki5ep4Xjp9wQj969i4NYZjD24gtdPb2LK5Q7mvB5gPsQFizGB&#10;eJcchXeZ8VjKSca8JBL4N09RfU5RpU4RXtMV+ZipKsKb8nxMEmRTMje2OIvQoyWVY54jsJvia9OE&#10;2SxBN1eVTwjzfWV8TpaCorJ7W1Wo7OqP7NB/UpCrpZqrIeSqlGUV0L2rEutajoUKsdXFtLu0qkUF&#10;eJWvw8vcbAzTjnfFxaAzNgrN/J4N/n7I4TUURHv3jOrn0eFDuEX1dmvvHtyiYruxbZuq2ZMEg0zb&#10;OkbIHd2wASdFxVHhbf7iW6z+/ZfY8MVKrPtytVpLTjaa3vSNKDmC6LtNakxuu9qrgY9FyRFyUhai&#10;jclpdlWmeslu+WqqFwGmbXsotlXKTjapHb5kRRKZ6SBzV0XVybn7ZCHNDWJb5Xla5w2bcHbXHpzb&#10;swf+Tx4ijmIgO9gPxZHB7CCDURITilJGeVw4iuU4NhTVVG0VcVRv/C5LowN4nj9fC0JhbBAq0uLU&#10;dSiuo5odWA3bOnZiMqxilI5dlB2vXemcHY7E4UpqeV3V89qtY9TLsYSM/UkWV5YOI/AULAnFzxqo&#10;lhpa+9HUPcK2D609Y+gfX0D3xAL0nYNo6nuJho4BNHaPorG9j8BqQkxUAtIIsaJKPWKSdHCjkkvL&#10;q0Df6DjB1IFY2kadoQWexZUoFsXW2E0gSemINkFfy5L+WsF9hJ29Fcg1tfXhhRuBEhKDtjY75Exi&#10;Ue1FwB/VIEHHnyOQ8/UMgDch508VlRwa/hFy2WJRFeQkqNqCApEUFIQEtSt4MGJkP4DgCIT7h8Lf&#10;2x9uLm7Kdvq6ecKfEUBVFeLlh6iAEMRSJQrk/GlXVTLh2Qu+7o4wT2+GL9yfPqfSe0FYymN3xPp4&#10;IT08CJUETKMMjlJW12QQcuy16vJyUUGLE0k16OceAC+G+3NPgpggTEtGBP+X1JAImAo1q9ogY3F8&#10;v4Ffpqi2Bt7shgypn0uCkTDQ81jsgZ6QM2aLukuFSXpHST7w4qlnW5fB3lPG7NjKBaYLC0AhP6PK&#10;2EgU0qYWUsVZafuKwryR/uIBshiex/Yg8PoZvO1rx2J7IxYJuXlCbolqbpFgWyLk3jogZ67AXG2h&#10;UlNjeekYjY7A0OOnKDt6EHc+/zsU+nhiziZzRHPxOiUIr0NdMfLsJobunMPI3bN4decsppwvYtbl&#10;NhYCXLAQ7o2l+BC8TY7EQlo05hjT/B+naXdkfG26lOCiEpuhQntDkL0htKZoTycJuUkqPgU9tfpJ&#10;tgLdXFUBFgjheVGCpTKrIkst8vm+poRgo5qjXf3JUE3AVdKyVqgQ2/quuhyLFaWYq6BdrZTFAQow&#10;XkCbSls1zM+4PzUJPYnxaqknK6+zKi9vJN2/D89zVHHHj8P58EHc3rcbT44cwuP9+3GfwHPevw93&#10;9u3D6Y2bcIh29dDa9Ti8cTOV2Ep887efY5WsIfe5rAisbWgju3fJIprbZK4pFZyqkVOQo31dtV5L&#10;Qvwm8aBaGZ8TeBFySqmpsTkqOb53IyEnkJSJ+AI5Jyo6sbUyTqcm6BNyUiu3j5A7vXMXzu7ZDZcb&#10;VxHj8QKp/p7I5/WjC/VTQx5FUTKeG6JaNaZLVS6AK6FCL47gObymcoM9kBvhjQqq9WqCrpJOooIK&#10;sIptHRW7OJJadmZ1EoRgLUPP58Sd1FPt1YoT4Ws1vAaqaIkrqRZrFDB5T/E+kISHDNU4FOFntq5h&#10;BTgbo7l3FE09I+h8OY3moddo6BpEz/g0bD3DjFHYCD1rUxtiouORmp6LkhoTEtIK4ekfh5SccnQN&#10;vkRze7daoaTS1InwKiNKTDK3lHAj6ARyNgGeWVYiEdBpoT3WoOewpEaxq4Svh0eQglxLywBMAj9C&#10;TpWPCOgaGJJdVZDrUpDz9vCHhxttnyutXpBYUikbCUIKVVsC7UM8gZYQEo7YoHDEMKICIxAWQLgF&#10;RSKMISUoAd5UVYxAqrZAnyCE+oUSQmEEHOFGAIYQZH6EoC8BF0yYhhJ+Yd5iS/0RxfB+6oIAQi4l&#10;NBiFiQQOe57GgjQ0Fsr4GsFDaW2gqqrjlyXQqUhPUvAM9A5VStT9mQfSaLMlqZAWzr/P0x+Fyakw&#10;UzWI/DZS0Zio2IySVaVqkwn2Jto6I7/kutQYpeT0BJiErCQiE+31Ygf4e+QiqedzAjjpNWtSE2g3&#10;IlGbHI9KtrogH/a4wailisumVc1ye4ykh7fgf+4IHh/ZiXGrAe+6mxXkFlq15MOitRZLAjpaVsm2&#10;vjXL3M9iTJbTRhJArzJSMcHPbPjOPVQePYyS25cxbami3a3EbG0O3ukLMJceiWnCbC7CC6+9H2Ls&#10;4RWM3j6H8fsX8frRZbxxvY35wOfq9cX4QCwmhWGRN8kcb4oZGb8r0cbbpit0mCbsxMZO0ZJOKtjl&#10;EHQCvBwCkGpOVi0mhCXmK3IxW5KB+fIcNTb3vr4EH/Tl+F5fqSD3A9v3teV4V0O7WkW4lRdSDRar&#10;mCzO0yCnk2We0hTkupPi0RoTAXNwIHIfP4H/+fN4IXV4R4+qFUeeHj0EvzOn4H7kCJx376J93Ut1&#10;t0dB7ggBJ1nW7StW4bvff47v/vA1Vv/pW6xku4ZWdb3a1GaNmtGwlZAToAnkxJ7uWMNYK2NphBwh&#10;KNsTyvQtmeGgSkf4WJ6Tc8WiCuiUuuPP2kRVKPtJ7KdykzIUOU/aveu3q593gPDbQ7t6cPNWBbmT&#10;Tk54dvUKwp7z2vB2RS6Vf2aApzbkQbhJFEZSrUUK3AJRRLgVhvO6iqGSi/BFbpA7ckM9CahoVCXH&#10;0OpGUvWFKXsroBPgOaJK7C7Pq5drWxSflDvxPRLliTwnKUqFgK5CJTR4DkPGm+sEdOzYPzPLzlfd&#10;w2jsGoKVYaZqax4Yg43RwMej8z+gY3QKFp5j6x5Um0tHR8UgITEVFXVmtVOXV2Aisgvq0TM4Dmtz&#10;O+ISs1BubEdEhR5FJpsqB2m0COS0QmBtuaVfg255mGUTacKuiRbVyzMYwUFRaKF9NlDxmRzniYpT&#10;oFsOuWx4evjhBZWQlyttrh9taFiYylLGR0QjLjwasWHRiAmNQQSBFk7ABfuGIpgAC/EPRxgfhwaE&#10;I8iXIKRajQqJJgDDEMrXA8UGE5w+z90IMA8EudOCii328EWYF3+Xl2RIfZSaiw9kb5aWhmb2/O0y&#10;yZg3kFV21SLgLLScDVLMyJtDein5EssJmrjgcP6eKMI1GG5P3ZBGJWehNa3KySCIQxBH9ViVnqZ6&#10;rPq0KBjTo2DOiifgpE4uEeZcgo+wq6W9E/AZ2dPVp8byOJ7wS1SwU5YgRdQeQSdKjhdNSUwYL0b+&#10;vWx1wb5IdX9CRUerERGAXB8X5Ho+Rezdqwi4eIIWawP0/P0/Dndjvp1KrtWIBVs9IacBThIQouiW&#10;zNWY18seqyWYJBheEwJTQcGYfu6KgYuXYTxxFFO0jB/6bIRkFX5orcBSdQ4WqnLwi7WMYCH4dDGY&#10;DvHAhOs9jDtfVupujCpv/NEVTLndw6z/UyxQDczGBmOGn+EMO44ZgmyaKm66sgBvamhhqxkE3hTV&#10;m4Bukp/9ZHEuYahTgFuqY9Tmq7mxs6WZWKzW4W2dA3SlCnbv6wk3tRIKbWpVMdUbIVrGn1mST5ua&#10;jZc5VKu5WRgmyPuSE9AeH43GsCBU0crF3LwB15Mn4HLiJDuIo3hKWxp25RLCL5+D/6njeLx3J+7t&#10;2oEbtK7nNm/BKSq4nV9/hxV/90dC7gus/nwF4zus+WIF1som01Ryjp3011LRyUoikmhQ43FrqMxW&#10;y0oiWu2brA3nJDMepMCX6kwU3KeMqmxQzccEmCx/vlkeU8ntoWrbKeN7BJ+mEgVyW3Fgyw5a1y04&#10;RMidctqJo5s348kF/h8COc/nyA7yRlaglwKdlrwKRJ6ALTKAVjZAqbeiSD8+50OwRaKAx1kEXXFs&#10;CMoSIlAUoym/oqgQZXlFCTra0vgwlCSEoCKFAEwhzAg2gWMFO+FKXutyP1TwubKEcFTwsai5Kjoa&#10;AV29QI6d+2d1LV3Qt/fA0NELI6OurRuG7n7U8DmdvhHNL6fQMjqBxt5hNPePoKOnH8kJSYilmquq&#10;a0BSeiFcvSKQlFWK7uFXsLW0Iz4pE8W1TYimkss3WWGxEmiEnFpxREpFePxbNferoAo02CHnTXUT&#10;SAC10K4K5Boc5yyDnFksLMGZlJJDu+cL57uP4eHqo1RYfFQi4iIJLIItktAKD4pQai0skFAhwAJ9&#10;CFE/QtB+njo3LIaAi4LPC294UFV5s/Vx8aI99UKQhxfVmyQZfJR9VUrO3Z0qjpY0Mhy1+Tq14F+7&#10;FDRSAbRUFsFanA5bURpspbloLJOJxoQcFZn0TqK6ZPA1MTyKQI3WIPfMncpTNpjJUJnTnLgYBdSs&#10;SH6pvEhqk0JRlxxO2EUTcMm0pbSqMi5HyAngBG56AsxA0OmpdCQMBF0Ne78q9o71qXFUfLS1fFwQ&#10;RpXIi1Ii088N6V7PURoVhIIQb+j8XyCbkEt6fBtRty/h3u5N8Lh0Gh8Gugg5rYxkoflThlUUnVjX&#10;RUJu1lSBN7R+b6iEJgj1yUiqLm8/vKFtHb5Adcbf1067MdduwPsuwrGpDH/uMeLPffX4qasaP9kq&#10;8ANV1vdUrD/w/3wX7ovpF854ReCN3DyL4ZtnCL8rmHS5h+kAN8xEBWCaN8FsXhrm7ONvbypoXwm5&#10;yUrCjWCTJZymymhR+Xg55Oarcmk/c1T7js/JUu4S7+tLVbtUU6x2IZvndzlDwE2XFSgVN5ZHuGWm&#10;YoQqbjA9Gd2JcWiJDoc+gDf904fwu3wJz0+exLOTp/D40CGEX7qEnMfOSLl1BdEEnffxw7i/ywlX&#10;t23Bua1bcHrLNmz56jt8+7s/YtUfqeIIuVV//E61AjpRcjJ+tvFr2cFrFdXVduymHRWwyfLlO9dK&#10;8mCTBjmqOG0F4E0KaDLGJskFBTYquS0r1vGxNs9VICeJit2Eofw8KQaWWjk5Vyzuvs2yMvAWZVdP&#10;7RDIbcENQjvokTMSPJ4i1cdVRZqvG/J4PYl1zQsX+yoKTorPCT+CroLXbVlCGNL5fWXxucLoIEIs&#10;HPlUfPnsVPPD/fmeAKUCBXASFYkRKOe1XpNOlUa41SRH0oHQpiZFUOmFEXrhqCQIJbFRyecUCAm7&#10;Wt4Htezgxa181jLyCq2j4yqah16iZZiWc4RKjseWwRGYB4ZhYVj7aWv7aF8Hh5CbmUlgRKCm3oyU&#10;tHx4eIYjOkWHjsFRwqiTSi4dacW1iKs0oLihSS2AKepNA5yMyWnxW7iJgpOQYxPPbWodgJ9fBNVc&#10;oLKrRmVXBWo8z15CIoBTYR+TE7hdv3wLXm60lASDqLSwwEgFNFFpIf4hjFD1WIAXERyF1IR06LLy&#10;ERsRT8sYDK8XXvB46k7b6UFLSri98EEA4SlgC3In5Nx9EExVF+TqiUg/f+TGxcJUlEfVVopeQxU6&#10;akrQVl2INtqndt5ozcVZaKYlsjGssldqnoyTEUIZVFzS49C6JlFlRgTFErqh8OTvT6W9VraUCqUu&#10;O53qMATRfoG8SCJRnRAKPb9oAyFpICANVHPqWAEuBnUpMXYFJ2qOQEuJRQ0lfZ3YA/ac1ez5qtnK&#10;cW6gJy1EgEo0ZNkhlyvWg8/nB3ogxcUZaYzkJ3fURP0z61eiu7oM73raCDgT5pv1mLfVUtFJEHZs&#10;BXSzBN1MA1uLHrN1VZiMjcMiP/sPAYGYvn8HY9fPI3vPZozkJePP/TZaYCN+GWrCLwMW/KXPiL/0&#10;GPBncxl+pOL7qaYA31Nt/Zifih8JvbdxgZjyd8How+sYvHYGg4Tey4dX8cb7Ceb5f8zyM5jJT8F0&#10;aTahRgVHi/qmnOqughZWEhWyRLsdcouE3EfQMRZq8viYoKsvprIrINx4HmOhqkhBTsb/JopyCLhM&#10;peRG+d0I4PpSEtBBu98YHIByjxeIvHUNL86ewbNTp/CIFtX//BmUebigytMVugd3kHLzCkLOncTT&#10;A3sJua04s2UTjhEka/7wFb79uy/UMucrCbhVfxQ1t5JKbiU20IbK/qsCuI1fr8bu9VuwRzagkbIP&#10;wm3nOq38QxIP+zbsgBPtrDZJfzMhKGvFaUkIUYKi7CRRoVYFJghlTG7vBifslRKUFdpc1r0bt/O1&#10;ddi3kZZ1ExUdlebxbdtxhsrz6sGD8L13U4OcryuSvVyQYR+fE9DlhrKTJNh0IV7IJtSqCKTa1CgC&#10;0IeKz4OtLwrZmRZSweWJa+Dz8p58qrwCUYBUd6VxobSkEahkx64gl6pBrpogq2ZbFUe40XVU8rwq&#10;gq5Kkhz8PaVxIQp4AkixtZ9Zu/poU/vQ1DOAFkKstX8QbUPDaB95SZv6Cp0vJQjBgSG09vSipaMd&#10;OVmZyEzJQIO5BakZ+fD0CkU0AdM//gadVIHJyVnILa9B5+QMzJ0DatqVlIYsV3HLIecAmwNykik1&#10;KsgNUsVF0oIGoKWpHyZDC4z6ZhVy/Cla+Z42NcfV09Ub506dgysh5enqRohpQBP1Jq0oOA1ukVRt&#10;8YgJj1XQ83jhCZfHLnB/4qqyqH4EmB9/ltSqBVDJBfA4yM0bgXw+lKBLInQqcnLQYjCgz2pFd0M9&#10;2gm3dt4YHVQKHRU5BFwO2sqz0cIbVEKWM9dsq+zdIICKo5xmj5OdguTIONrnGAQRcl78nRkRYTDI&#10;OFtWksqgysY80f6yWkowL5hwO8SSCDuqNSq3en7xtUnhqOaXLQAT4OmplCS7JVCrobyX92mP+eXz&#10;vKIIf2T5u9nHTPyQ6UvlRtBl8aLVEXA6Xpwpz++p5EPs/WsIvHQSR775E1K93PDjQM8nyDXVY07m&#10;sQrg7DFHVTfTWIcZKy2t2YiJuDjMevrj+8BQLLq44s0NKrJzJ9B85Rx62PNP1RXjl7Eu/DzQTOhZ&#10;8cugBT80V+LHxjL8paMOf22vw89NVHiGEnxflIEf+Bl+yKCl5d85RgiPPrmFvtsXMHL/Mqa8nmIm&#10;jvaYn+2bglSVhZXxuCla2QnZKYwQW1AqjpCrI/DqCxTsBHAqavPUcu4CuUUBIluVpOD735Tk4nVB&#10;JsYZL3WZSskNpCaiNyWeKi4Ydb4eSH9wD74XzuLZiWN4cuwYXE6dRM7zpzBQ4dX5uKHk+UNk3L+B&#10;yCtn4HXiMK5t34oj62Ru6rcE3J/w3R++wco/yX4OVHF/WkkFtxbrCLi1X9Cy0qbKopkCn53rNmLn&#10;egKJCk4WtxRbKq0kFPatd6Iak8cy5UtAJ8eylBKVHYG2/bt12CU1c1R4m7+VoF2VFU0IS6fvxO5u&#10;UWN021auxf4Nm3FYioEFclu34cyu3biwdy/87t1AotczZBBaouSyAr2Vdc2WKYNUajmhvI4DXqCA&#10;Krw0JpjAE/DJDneuSPF1UVMKZTxP3pPMzjUj0A05AsZIXxTFBqIknnaW13QV4Sigq5JrmHCT42o+&#10;J9d0La/7coEhra8kOaSzLmGIsisj7Erigwm5ZgJGFrdk2HhsayaQaDlV8Fjsp4TBaEFtrR5Gg4mg&#10;akRbcyuaeX5qRh5cPYMQFJ5IlfeSkOtDUmom8kvKMTozi5ZuO+TsWVQH4ByQM9tBZyLcjApwnQpy&#10;ep4rkAvwi4KHu79ahcSo14DmaB2hHptaCFdCjgruCHuZyxeu4urFS1RFtJKh0cquimqLCJZxt1D4&#10;ewUoxeT61A2uBNsLhuczN1UO4svw5vt8CD4/gs2fYPPnjRnm5obUkCDU6dLRbapBf0sTepua0G0x&#10;K8h1GWvQVleKVvb87TX5jAIquny0iqojAJsraF3L8yGFvYYcUXEyPhaLSoIqOYqQo5Lz9wyGN21x&#10;dnQELahmRQ2Z8ezF4pAQGIQYP8r5mDBNsdltZ53I86Qw1CSGopbyvYoWQMbmaqXXS5Qejj2dtISc&#10;wM0h73W8GLMD3NW4SW6Qp1JyeUFeVHIeap5ritsDpLrcV5CLcb6GgCuncG7VN7i3dzfmWqzKrgrk&#10;5mx1Ss2puaxNdVhkyFJMc1aqOJucY8GkLhuT7Bzeegfge98gvH/wBHPXrmPy7FnYDh1Av78X/sdI&#10;J34a7sCPg234eagVb9vq8EMXFV6/hdCz4i9DNsLOgHfFGYxM/MDP9r2sQEKYz/LCn6UdGvN9jIFH&#10;19FPi93v8wzjscF4Q9X8hu+RkhLJvspCnlLiIhnWRVm6XV+olokSRffWruw+BaFXnUf7m6MKih1J&#10;jNcF2RjJSsVgRiL6+B10smMxBfmgyOUJIq9fgfvpU2qOqvPhozi/fRuCb1xHmbcXajzdUfTkATLu&#10;XUPElbNwP3EEl522qVV/V/7tH6neqOAcgKNNXfflGqz5fBXtqlZGspqvr6HKc3IkGgg5OXZkQ52o&#10;5LTpWTIBn+dQvcn4mlqhxD5eJ0kHKSOR2PqtlomVxMNuKrk96yWRsVbBUmY97KCt3UeYHqVlPUI1&#10;d3wrldyunbi0j5C7fwvhT+4ryKX5ycZHHgx3ZPi5UN25IJ0w0wV7IIfXUjpfz2SnKSHHEqLmRP2J&#10;CkymIswJ4rkEo45QLJSMLCFXStdSyrZCrl1e22W8duW5cnVdS6IiQsGsNJbWl1EUJTWePiiM4M+g&#10;Kszn48+arIQVASdLKDU1tqLJ1gqrVeaxsuVjCTMtp0VFM2HVgq7OLnS0d6K9tQs5umIFOW/fCLXp&#10;dHtXL+KS0xCblIamzj40NjtsqgNy0moZVYdyE9DJGJyex9KaaEmlbW4dgr9fNNxcfdXKwCZD27IQ&#10;uFHBGWlhjW0wGluQmJQNf+8gHD1wgGrurBrA96N6iA4TlSSD+vw73b3h4eIBj+eecH/uAS8pvGV4&#10;0pb6EHoBAjWC0pe/M8DNh8rNHZGeHmotOik47K4pwoCxGF20M90WI3oIuR5CrtNYp9ouqpYOUXWm&#10;Wq011qKlvhqt9Wzr6mCtqUajLFWem6KmudSmxaAqMxmJkbEEcBz//mDCl71gbJQCnJ6Ak0RDfYps&#10;kB2KMB9/JAeLmmNPlhytxtXqkmKgp0WVjGidgI03nICsRpRdYggvBp7PC8XxvPR6kkGVsTcBXUlk&#10;IHKoiPKCvRXgxKrmEH7JrrwZ3R4hw/UhEmlX/Qm5S+tW4thXX8KamYYP3c1Uc4ZlkCPg7DFvq1dK&#10;b5ZKbpaQm66rwERoMGaorn/08MYPz13x3vkp5q9cw+sTpzBAa9fv9hQvqb7mZUWTZr6/leptsBk/&#10;99nY2vDn4Rb81EVoUm392FSLD+31atWT6cI0qq8CfLBW4p2+CCNUpa2P76Ld8zHqnG/A5PoY3ezl&#10;J2VPiZJMzAnkeL7UyomCe8v3COTkve+kJfgckBNFp0FOK0txFBqP5WUQcinoT4tDV2IUGmWlF9rR&#10;9Pt31Xpxzwm4p6fO0IJuxbf/5b9hzd/+HU5t3gJ3XpfRN28j+sYNtc+D86HD2LtyDVb87g9Y9Xdf&#10;EWyrFOQEairx8KcVnyD31WqsosqTYmBZAknmlYpFVXAj5GSMTvZWdcyCUEXCVHVaIkFUG9WiFBFT&#10;vQngVEuIbVmxFlsZUg8ndXFOq9YToJJd5fG3q7GfkNOU3BYc3bIVZ3fvxGmn7Xhx5ZLaZS7Z+zni&#10;2SEmuj9GClV0itcTZT1LYoKQ7vscaXw9y88V6T60tHQL0oqDyApgR+r9QiUvUqjk5LkcXoOStCiI&#10;pmUVcBFgAjFRaRIlfK6Qr+UThFJcXMnOupSqryjGn+cHQBdBJRnuiewwdtohHsgIcsdn7XJTWhrQ&#10;2diITqsNHbReHY02tPO42WyB1dgAm8kEW0MDrCYLbI3N6OrqQU9XN7o7elFcXIkXHoHw8gpDS3On&#10;GpNLpJKLiktFE8GkllGyQ04DnaPg125X7aAzGQk4Aks2lDYJ6PiarWUQQUFxeOHijRb+LAGagM1Q&#10;38JjAs6khcx+EPWXlKJDkG8YDu8/iF3bd8LtGSEmltMrEL5SWkKYebh4EmieCmySUJBwgM6Xx/4E&#10;XSBBF+zuB1lhOC8qGM20R4O8+AcNheir06G3VoceQq7PakKvzaZg19mgJ+D4OfKzlM+z3WxS0WYy&#10;ok02y62vY9TCVlODxooymAp0qM+RmQxZqC/MRxxtc1hAFIIDI+DD350ZQ8tJpScW1JDGSGFPRrUW&#10;F+ivavEKoynhCbUaWtG6RAFctBp3c9jSKl4QVbw4KuOCUB7DG5AXXGUsrazYVcJOVigpJdyyeWEV&#10;0jLksAcuDvdXSq6QPWwOn090dUYqAZfBizfthTMCqTwurFuB/X/6W8Q8dMZP/Z2Q5dDnmqnaCCWZ&#10;ASHAm6OKk0LhhRYzAdfA1yyEnglz/F9n/bwx98gZ7x4/wvdPXLB01xlzV69h5tJ5DNG6WY/tRvv9&#10;KxgK8cQQ/+e3jVX4aUhTeD+NtGOJ4FuyVdMuN+FdrxkL1nJM6wvwfZcB33c34A2/l464cIxkp6KH&#10;Cjmdqsp39x7cX7kK+XdvYjw3AXPVOqo4qZUjzCTRQCWnAGeH3RItrGRZ37IVwEmiQhIZUmcnNXdj&#10;+WkYykmiVU1AHzsa+X1S4FxASxp19Qo8TpyACyF3cfserPqbP+C7v/kjvmL7xX/9O3zzX36HjX/6&#10;EntoNw+t3ayWM//6b36PFYTXus9XqrG4VSqrKseamtMSD6vUa2JVtxNUO1ZRiTFkoxrZIV+UlyQJ&#10;JKmwb9Mu7KTtlIJfUW2i4EThyTaGqn6OQFSb2kjL5wRy2s/StiKUxTJl+XOB3PZvVmPfmg04QKAe&#10;3rAJRzZvppLbgWObN/3/6PrLJknONUsX1j94x2ygN0hbUqlUoMJkZmZmZmZmZmZmZubM4iphqVi0&#10;d3PP9PQZnrFj9tr5ss66n8hU1+6Z8+E294jwjCSPy6/1kCOaF6biuAg0ZMahJStBxdF2njdia9IW&#10;15Idr4AnkJNqlE6sNIIwM56vJdL+mIyyk9FAk6tLj2X05bE8D7v4Pn3ShFKZjyFGzzGBnBgcoSY9&#10;swO0s45CGjGhNlLH5yoZe0sFbhmozYpFY14imvKSUc/vUcXv98HZ+gxU8cp7tj6H07VZtT3h9mBx&#10;EvsLE9hbGMf2/Bg2ZsewtcTjjgi5PVob42wPTS4pPR8JtKPlRX6od/fQ3tmHyvJabK1uEoqMwWtH&#10;/5vNKcCd18oSIyohNy+QY4nJLfG5TUIuP78aCXHpfN8zDdSWGVFpbbLEkvSwLjOmqhLINfYgMy0H&#10;IYGhMDUyRXRYDBKiExlFU5AaT7hdQO4ccBegk21aHIFI+OUSMNkCxvhE1bt5PNWOs9kunM11EW7d&#10;3PbjjB+K44UxnKwzpq7z4rC8iEPWydqqxuaWl3BAuEntLy7wbziLnVnaHGtTViwdG8bKyCCWhvqx&#10;MNiH2cFB1PHvVZpfifzcEhTmlKoe1dlWiaL8ALWU0NSKMcsPfR+jqgxZqcsrxDgNblqUvaaMMVXi&#10;KcHHK5saYc6r3TivelPS/U7QjVcV8phyvlcNQVeKgRKeSLxqShucRFUxuf7iLPQXUfUJuT4aXhtP&#10;3qbUKLTyRGlOjECRvwd87lyH3Wd/gK+eNp5vrKgVSV4oyM0Tagua9jkpaa/bXsXLnTU+ltkRq3jN&#10;c+l5XTm+TYrBy6hQvIuKwtuIcEbXMLwJCiTsfPCNhwseudjh1N0BW8422CBYnzJ+y127fmI8fjrc&#10;jRdLk/hhfxU/HqziqSzKuTiGt/uLeLM9j732auzy73ZvsAtN0aHIsbGEx4e/h9u/+deosjbDQ1rx&#10;87EOTYeDGNt5XQDuosToJLq+nOjGd9J5QcB9OdCmAPe4p0lB7kFbLY75N9+upCXnpKOFv0e+hxsB&#10;Z4sQcwu1JNLlf/cRrvzmY1z+7SV8zpIBvpf+4g/45N9+hI//Dbd/8TE++90nBJi0w10m0BhHaW0C&#10;vQvISYTVPHcJNz++QjO7BcPrt6Ank+cJOVkF+GKmgpR0GBjdkLXh5DhZ6Zeguy4DhuVGNtLLqpnR&#10;ILDTPCfmJmDT5fvQ/tR8VV2Y8LEBgXoBOctbdwg5bWVyDjra8GNiKogKU21srTS05ox4VU1pBA0t&#10;Wqqe508D4XUBsdq0aNSw6gRo+bIQRgqqeBGtSoliRaKRYGzNp+XxItfNc1T22xl5exg/OxllW/KT&#10;0SYRWB6fVwttrVmgxphcwe9XS+BW0wwbGJ+rMxPxwaPtGTzcmsajrRk83p6Ferw5zZrhc7N4wBjy&#10;gFfOBxvTOF2ZwvHaPB4cH+Nk/wj727vo6OhHYmouomPisDrPyEbD6yX4KkpKsU0gbtEKZRCwzHh4&#10;P67+OeT2sbhAwLHmJHouMY7yeTG50pJGpCRl4/T0CfYP72N3/xTrG/uM1RpwLi1s8b35vquHaG0f&#10;UB0PMgTDz8sP/l7+iI2IVzMIUhlHUwm4901OFSEn0VVZHeNpfW0z6qrqEeXvj3We3EcE2z7j0QHj&#10;zfH8EE4WR3C0MEyLm2dUlVVL136F2/EaizZ3RPOVOlgk/FgHi4yt/NsI5Dbk1mtqob9BAq4X8zS6&#10;2YF+NFY2qIVH83NKkJPGGFlfh3nG1akmmlpLORbaqjDXXKEirtxIJD81S3VCjDN6TjO6zshqIrza&#10;jYrii+pT54d51ROTk6g601DG4zSdDjICvVdOHIKtnVdSgZxUL8EmoBPISedDE+Em69B1MHI0JoSj&#10;PMQHwbq34MnIavrR7/i9K/Cn0z0CjPGUgFOQI2gEeC8Jv9e7G3i5u64gJ+vHvVlfwPdDPfiuKAfP&#10;4yPwJiIM78KCWUFq+zY4CK/5d3/l54Pnnu74xsUFj22tcWhhgl07CxwSsifx4dinYW4nReKsJAeb&#10;tIYzRnpZhv2kpRJTfG04OgBdPi7IvX0NeTevoUL7NrocrXFckoEvu2rxnQz+5f9UQKdpkxvET/y/&#10;/sj/64XRCeTeSqSd7GVM1dwjVgD3pKcZj7ob8bi3GfcI0wNa8zJNeIBRW9ahS3d2RDR/ZrlX6mc0&#10;uCu/uYSrv/2EkPuUgCP0fsMtYXeJYJPBvgK2qwI4guxzaY+THlXCTR7/anIEnAwG/vx3l2hiXzCK&#10;yng4mpgCE+1LlklSN57RjIkzvq1DyPE1geAXssovX6PVSbvbBeBkLTrpXBDT0+P7aVYbkVsRaqv3&#10;lTvoG8s+jdOcj6VNzvT6TTV8xF1WUTHQhytLelibcwgrRs4q6YWX6CrQYgKoZJXy/1VBgNUI6DJj&#10;UcH/TyVh1kAg1ROMZTymhP/LIh5XmiRTxeLRmENgEloNPO9qBI48B1t5voqZ1RBezfmMoqU5aCxI&#10;QytjcRPPY3lNwY0X5hruN+bx3C7NQy1B98GTvQVIPd1bxOPdeTzekZoj7Ag8nryPtucIQc32ASPJ&#10;Ka/SJ3t7tLkTHO0dEGgDSCHk4qITFNROBHK9Q6gtr6TlyC3D1rChVh6ReKqBkYxp+zPIsZZocHPn&#10;kFMzG/jc+tY9VJS30MTScHL0EPfvf4nHT7/D6cOvsH8iY/YeYWvnBGvrArwjBVwZJpJNm4uKiEVM&#10;ZDwSaHFJjK1SySwBXgaBJ4CTmQVybGFOESqKK9FS34pWuQt/cyfC/AOxQhCdLE3jZHkaR4tTOFul&#10;xa7xd6TpHm8QZhuryuZOz+uI0f9gaV7VoYqvC7Q8AdwUducmsa3WsR/FuizjPDqg1r2SSfbTvT1o&#10;qJTBxzVqQHB2Sh5NrgarI92YapapLtWqV0kMTMbW9ddXI0+mkGVkYKSWFnc+/k11KvAYGU80wQgl&#10;bW0XcwZlnNKQNMTyg94jQGMs7ZITgSdaTWIkK0K1p6h2EWk85hVQhpPIfjv3BXKVYb6INtWFr9YN&#10;WFz6GNH8QP9wtku4MarKqiQ7y6peSu2t4/X+Bl4Rci82aXSMq683FvF2eQYvGPOe80T+nif2W9rW&#10;u+gQvIthhQfgB4Lix0B/vPHxxmtPT7x0d8dzV2d87eiAx/bWuE/YHVmbYNNMD2sWhlizt8QKrW8j&#10;0APzLtaYczDHmKU+JuU1gu0gyBe7If64x9/5WVcdYdWIF+OdeDXbi9eMo28JtJ9XxvHHlQn8vDRG&#10;2I3S5AY1nRLTA6rdTjodZOL/l32teEbQPe1vUaA7ba7CNv++U5k0magQFHm7IdnBHk537+LKv/0N&#10;zY0gI5iu0NyucPv57y7T4mSIyGe4/PvLuKKgxi2t7XP1+PPzEqO7omKr9LTe+PT6eWfEFRgTWqZf&#10;SO/oNe4TTGJsBJsRo6VspaRtTj1PeBnR4ExlapfMchBjI9ykPc6QzxsSePrclxWAxfpMaHGmMizl&#10;pmxlOIpm+pcpv6eVrERy7QZs7grkTM9Bp4tkf0+UxEWiLi2R0TUchbFhyAz1QwYrKzIQKWF+SAjx&#10;QkZ0IHLigrj1Q05sAPLjQpAr7bwxoShOjmVyikB2fBhK0+NRSWBWcFuUEo0CvmdlahyhlY5a/p2l&#10;6rJSUJedggoZvsLk0cJqyCEUcxNQlxOHasKxKisOdbk8t2mGHzw+WMETar+q/RU83ltW9WhvCY92&#10;F/Bw57x2F/FgdwmnW4s43t3Fg7N7Cmj9A8NIY1wVyO3wg33AuDrQO4yakjICgB/yjXXIPVUFcsri&#10;CDgZ07ZEmInBaSCn6WyYm5ebRO8ok1vk441zyMVGJOJg/wx7BNoRbe7Bo6/x+Nn3ePLNazz9/kec&#10;PXquxtF1dA6gsboJlSVViD4HXHxMMn+2JMSyErifHJuK5JgU1btaX0V7Kq3GIM1ThpR0tnShsaYZ&#10;XW09iAoKxUhrC9ZGBrAzw5g+Paq2u7OM7rOj2J6bgNx8Y1s9ZvG15eFebEwMEWTD3A5gc3JQbdfG&#10;+1j9miLc5DhZ+36+rxOzPW2Y7Onmz12vIFeUW44cXjQ6qqrU0JJhme4iqzwQZiMEl8zVG6C1Vebn&#10;oTgzC11VMtq7EsM8ZqCsQA3CHKos5BU1CRUJkagkwCoSIlCdzG1iGAoi/XjFDUc9r6BVPKmq+VoF&#10;T8wqnmQVsaGo5VW1MTUW7Vma4SQCwxaecA38mqpwf8RZGcHf4C5c7vLDcfkTbAx14eeTbdUG90qm&#10;ee2vK7C92t/Cm4MdvNnbotnxMS8KcivDt1IzQ3jeVIbvchLwgvB8R9i9iwvGj9FB+Inf412wH43O&#10;Gz8E+uINI+xrXy/anTdeenvge3dnfOvsgKcONnhA4J2Ym+DQxBB7ZoY4ZBw9sDLFsZMNzjxccezn&#10;iUP+TvcLs/CEMfZpf4O6F+wruaPYDE1urh8/Lo3gj2uTCnICuB8X5JaH0l4n82H71F3HviPkvh5u&#10;x5eDraoEcg866nHUUI5FGdSaxAgWGqDmqIZaW0Pro0/w2b/+DS3uD7S3j/H5X3yEz2lwAjexuc+5&#10;FZgJuK58KIBjEWyfSQnszg3uAoKyf5mQ1CaoBEbG177g9gahdJegk5vO6Gk6DMTkaHZiYbJkuSGh&#10;ZkqQWcgwks9uKKgZE2Q6n12HqXRY8HXDKzdoaloE2G2Y09wEiiZ8TwvaoMRcWSLdjN9HIGfOGGt1&#10;+w5cDI3hasjIqnsXUa5OSOL/JyMkEBUZyYjx8VAVG+SDiAB3hPg5I4jl722P0EAXhIa4wsvDCp7O&#10;5gj1d0FKTDDhFol8mnBybBCSogIJvCjkJkTx+Sgk88KXx/M4m+doaXoiygi54tR4vh6JjLhQFNAa&#10;88QY0+OQnxSKnPgAVOcnUgCiUEHgVWXHEXKHG3ikal1TB2usdTxW2xU83CfwWA8Jvvt7NBZepU/2&#10;dnF2yMhKyA0MjSItLQ/RYdHYWVrAESE32D+MqpISnPHYw+0NqNV+FeQINQJuhTFz+RxwCnISV89N&#10;TiC3oHpLNZCrrGjle8cz8kpnxCaBuIGt9V1a5CnOTh/jwZPv8OTr1zh78A1a23rVYN+aijoCLplg&#10;S1SQk0ok8BIJNxlG0kFTExDOzSyiurwGw30j6nFfZz+aalsw0D2E6NAwzDFObhFYO7Njf1YCNLEy&#10;Ad/WDIEnU7cmh9QifgK2zQnCTe4APtqHdW7XRmW/n2bWp7n/5GCXWjpmqqMZ420NGGppRn1FLeNq&#10;rYJcdmoOWspLMdXeiLH6Kkw1yiRmwriqlFWMXkKsvbIM5XkF/GdmoiEvC60FWWjkFa6JJ0GbxAdC&#10;rppXyLq0BIJObmpNSElUSIpALa+QFbyKlstMBp48FbHhNLkoBbw6njASYbv4Hs1ypWTVE3xNEjkI&#10;oXhbEwQaacPXUBd6H/4WBYyaf3p4jJfbS2qNudd7tDeC7fX+Nt4e7uLtAU1vV3phGVflfq204tdL&#10;E3g90YfvmypodCl4yfd+zZ/rrcCOVvdjeCBB54ufCI4fQ/3xQ1gA3tAMXvO51wTgqxA/vPDzwnMv&#10;N3zt5ojHhNp9J2s8cHXAqaMNjrg9DPTBcWIM7pcVqoU3v+pvxnPGVLE4MTgB3A+LQwScjMWbVBb3&#10;ekbMTdMh8ZpR9nuJqmOd+HqEgBtiZB3uwLPBNjyRqNpWg93qQkxKryD/foUEaixt0+jqNVz+t7/D&#10;Vdrb1b/4ULXBff4XBJ3E1HPQXf094UaYff47gZ0mqmoeE2p8TYxNoqoYnjI6vi6luQENY+jVGzAm&#10;gIzF1AguMxn6wVJ3vL+lp0xO9ZAyalrQ8EyuM5ZelkU1CTmCUOfSNUKMZiZtdZe5T7gZE2YCOzMB&#10;Ho+xkBvZ8D1kWSaBnM1dXR5HK2RkFci5GxvDSV8XwbTrWE8X5EbzgpmTiWhvT0TyYhTu5w4fDwf4&#10;ejnDy90e7m628PN3hr2TKUzMtWBlawBPT1v4+zrz8+2HZAIrPMwdYUGuyOa5mEXIpdPiEmmDUUHe&#10;qtL4OIsXlBxehJNighAe7KqOj4vwQXpCKGLDPAlOO8RHuSIjxZ+pzYfHBzKunuzi8fEOnhxtE3Jb&#10;rE08Pq+HhN+Dgw21fUgAPthfxT1eqY/3dnDv6AinrOGRCaRl5iEqLApbS4t8/gATI2OoK6vC6e4q&#10;j93Epqz2K6sDn68Vt0rIrZ4PIfkVchJVF3YJuV0syBCRxX1sbt5DTU07YsITCbc9zM9v8dgtbG3u&#10;Y2N1hxF1Ww172SHwju59ibaOQSQnpqk15RLjBHLxCnCpScztda1qZkN/1wC2+TWVhN305JyC3Ej/&#10;qBoULJBrrBHIDSMiKETd7mx/YZJxc4Jxc/zX7f8OPQ3opDYIu1+LVifbdZnapWDXR9DJEs1ice2Y&#10;7mzGWEudglxjJU2OkJO4KsNeWsuL1TLSE02aRS0nCTpZgFCmwQxWFWKgulS1zcnCAC0lhRii5Q2q&#10;qTDF5x0JtLDCTAzKtK0izX0dBkrzMCyTp7mVMU1NjAWtWclqW58Sq7bNGYkqxrZx287XWjMZAZLC&#10;0Zoeg2bCKNXVhpDTQaCJASw/vwTba1dwRpP98USMjSbH/7cATkqZHCEn29e7a5BlmV4uTuLVAoEy&#10;O4TXkzSq1nK8KErFC8aL17TNtzzZ3/HEfhcZgHcR/gQeQSd2F+6HN2GBeH1RoYF47u+Fr/kheurp&#10;gIdeDrgX4IbTEG8cRwbhlD/747oKPO1pxjPCSWY+fD8usxp6GEcFcIP4aXkUf1qfwi+rE3gzO4Dn&#10;fP37iX4a3AANTmZIEHCj7fiKcPxKIMd6NtCGh50Nqi1uiRY3yA9dJcGbTKOxv3Ob0fQ3uPpbAo5w&#10;U3NQf/sxn/tUQU5F13ODE3tTMZWgk6lbMrPh6u80WznmMl+7zNdufvoFn/sUdz+9ApnZIKuCqPY0&#10;xlKJlhYEmsUdQ74m81h1Nbco5PN6X9C0GWctxeo+F5jxMb9OSp/As6D5GRFYeoScmJt0MNjc0YMV&#10;gScWJ8anR8uTcXISVy0ZX6VMCUaBnAcjq7O+AfysLVS7XDHBlBzkizBXRwTTaP3c7OFgawpbKxNY&#10;mRvCmgnAzt4c1vZmMLIgMO0MYedsBjtHE7i4WsCVZufqYg4fT2uE+Dgi1McZId5OCGUFe7nA18UB&#10;3i5WCCMUkyICkMQLbkSoJ9xdLODFCvFzQmy4j9r6eNESwxzh4k6Qehjjgy8fHOLrR8f4+sGRKnn8&#10;5N4+np5JHeDJ6T4eE4QPj7dZW7hPGArkDnf2cLR/gJHRSaRn5SvIbRJy90+PMTUxjfqyapwxtpww&#10;tmwQcprVgKX2GVf/2eKkZGjIAg1ubn6bkNtWsFtcOsDG5hlqazsRE5ZAQB5gbm4b83Obagn1rc1D&#10;2iCht7ytelvXt87Q3TOuomkCo7NUbAQtpK4ZbTS3saFxTI3PoKu9B5srm6gursQkf86q0ipCTkyu&#10;En1dGsgN9Y6eQ25Qge0CZheAex9qW9MjqlREPYebghpL7h35axFwUmJysh7cTE8rJgmx8ZZ6DCvI&#10;1aGsqBrFeQK5PLSVl0DWzR+lwY03VKpFCWVVhouJyzL1pa04V0FOlnTqUsvcFCiIyUDerrxkNeat&#10;j3FTTdEqzlIzHPqKZRWITLRlpyqwCdQaUuNU1fID20wD7OHX1DIOtHFfoqoMJRGTa5ZoEOQJP0Mt&#10;hFoYw/nmF9D//W9RGBmGPz44VpP23x5oYqpA7tWe2Nw+3h3K8kwbquPh1fKM6mV9zcj6arYfbwR0&#10;/fV42ViMlyXpeJ0ei1fxoXjNesN6Gx2It4zYbyP98ZbAe0Ore0Gjk/ra3wNPvV3wxN8d98N8cBIX&#10;grPsFNwvL8TT9npGzE58KT2jE4ycrO+nGEGlHW5hgDF1GL+sjBJwY8roXsprk9L+JmPiehlRu/HN&#10;aIcqMbmvRzoIuw48oRFKB8dGeT7GMhPRFBGMXB9P+JoY4dZvf4frv/0I1377CSFHuHH/ym9pbwTc&#10;VRqbip+0NNmqfVrb1d+Lqf15SfucAE62Nz65jhsffaaip5lAjrFS2s7MCC8Lwsz6rh5jJsHH1y0J&#10;LhttI6geUsLIjJHVSmLspS8IOgKPADOTyMpjbbUNCK+7ytKMpX2OMLMmMK34XlZ3aYbyHjKmjiXt&#10;gNZ3tQk5RmOC0VHPQEHOSU8fPpYWSA/2RyxBFOPjimBnGwTRrn1dbQk5Y1hbGsKU5m9upgdL7lsx&#10;CZha6MHUUhe2jnzd3hCWNnqwt+f55GjGIvQcTODvZUuoWcDH2YLAtIOXszV8XK0Q4sHY6+mI6GAf&#10;BBCEVuY6sDXXhaOVoTrG3cEcTraGCPS3R1i4C5xdDfDBbHU5lprrsNnbgf3RARxNj+FkfhKny3N4&#10;uL2Kp/ubeHa4g6fHB/jy9IjgO8L94yMc7Oyrjoeh4XFk5RQiNCgMm8sruHd2SnjMoCyPcZWAO+UJ&#10;vr66i1UBHU1OxVVpm5NZD8u0uV/j6i7mFncU5ObnZWjIAWPuKRobe6ifKQpyC3x+YX5HDfyVdjwp&#10;mcsqg4GX+X4dnWNIiktXy4jnpGWjoaqBr69hYnQafR29mOXP1dnSoSAnK5FMTcyiijAeHRhTcVXa&#10;5gRyg70jCA8IxtxQn4KcwGznPbCpx+fg+5eQu4DbxXZV7uotdW5xsva8WJzcOHqytR7jNLXBxkY0&#10;MGKXF9coyElcFZOTFVOHCbehmmJCrkytz9VHC+ulnfUW56CLkKvKzkZOcgYqszLRXZqrlkpSU7IK&#10;UlUHQ7d0x+fQyrIT0SLd6oyq0uYmQKuUtri4CMbWUFTGM8oyDgj0WlgVjI2VfL5eerziw1DHKNvE&#10;ryuPCkSEhSGCzY3grHUbZlc/hynrcHIEP0knxMGmgpyKqiwxuXdH+3hL6L3bXGZcncWbhSm8nRvD&#10;m6lBzcwDgu4dIfK6t4GwK8GLiixld6+yk/AmLQZvUiLxksB7ERuK5/y5vokIxNcE3ldRwXgWH4ln&#10;jNSPGXufVZfgqawg3NtKKNHCZAAvwfWtWBm/z4s5xtGFQX5/sbgxBbiflofxjtBTi2iOa9ajU9O/&#10;ZEwc4SZxVeob7j8bYEztrMF2VQFmGOe7+LcrC/BFvJMjdD/+BNf+3e9wjQZ37Xef4jqt7apYnAwd&#10;EYOjmQngBFzK4gRyH14l5DSlARwjKiPrFcLvsmz5+Is/XMWdT64QbtLhICZ1mzDShSVNzprQ0sRI&#10;LVgQVppZCZqpWdK7ak4IChj1aINichcR1fia9JLqqvcy5/tcQM6K4LS9ow8rGp209+l8ehX6fN6E&#10;sJT3lu9hTuA56RnC1dDovHgu2NkghRYX5+uGEEIuwIWAcraCk4MpXJwsYGmqp0zOgpAzMydAzWic&#10;lnw/G12YWdEaLQhsawLQirCzM4KjkzHNjuXA70MIuhF6Ad4OCKKlhfm5EHBeiA7xQ5CvOyxMdeFs&#10;awYbM31Ym+rDzd4CTtZG8HC1RHCgE1xdzfDBUHgoBsJC0U9zGQgJ434Yevm4i9UbG4OhlCQMp6dg&#10;OCsNs7SLJX4oT7a3aWz38ODeA0a+WRTkFpOqQZjo7yfUjjA/u4xyQu54dwOPTo4Is03WNo3ugPHy&#10;SEXPFQJtXUFqB8vzG1ic3cDC3Brmp1cwN7OMhdkVZWrtcq+JvHKCkBGWhqeZ4UAjFDieA1La99ZW&#10;j9HeMYr42HSEBoaivamVYKM1za8QclPobe/CzMwc2ptb+DNsMRqWY2J8CjVltbS8CQKmEsPdQ6iv&#10;bsJAzzBiQiIx099DyNHeCLXdc5hdAE628nhHniPgpE1u7T17u4DbyjncxOCkFgc61PLNsvCfxNBR&#10;xtCh+gbUl9eqdfOK86qRk5KL9ooyzDLOjhJyshTSiETRsnxlYZ15Ekdl8cEcNOfnqQUD8pPTUJeT&#10;rlYSkYG8XYRcO+HWlBZFsBFQ3DalRRNuYTSzcFTEBKNU7uhPI0rydEJOiA9KYwR6UQRaNMoig1EQ&#10;6odaxpAaWl1tPAGYrJn5kO7uiHArMzVdyZo2p/3h75Di54WfaXNvzmPqW17cLuqHoz2843M/bK3h&#10;7do83tDm3vJC+nZ2FK9l1gFj4itC6RVB93K0DS8GmvCiqwavmivwqq4QLyvz8KIsGy9Ks/E9t9/L&#10;tiIP3xH+3zRW4JvWGnzX3YRvZc24Eekk0ABOwPb8fMml5zLmbU4AR6gtjuAHQu6HlRG8WxrizzJI&#10;k+tXBieAU5DjzyMW92ubXF8jHrTVYE8WRyigISdGoy40ADme7jD/nKD6t78h2D6mwX2koqrMTBCw&#10;qUhK0Km2tnNLkxLgyWONzV3AjUCU4+UxAXhNFstUoBErI4wILpliZSlj1ggcey192BBcEjEdtYzg&#10;omeqzE2sTiKoFYGloupnN2BEWFneZXSVDourX8CWZibPSZueGJ3xlS9gw/exEmByaygDiS/T1Gly&#10;JoSgvUCOgDMnGB119ZXFuRlJD6sBfK0sEOXhihTG9jg/DwS6iFGZwtHeBJZW+rAg2KwIOStrYwU6&#10;C0taJM3O1JJwo3WZ8jkTHmNgSOgSeHZ2+rAjAN2cTeBsT5A60hodjOHlTpPzd0Gwvxv8vZ3hSoDa&#10;WOoTaLQ8TwdY8T3d7C0JQnf4etrDiu9vZa2HD5bSs7CcloWVlAwsJ6ZgPj4BU9ExmGZNRUVjPCIK&#10;Y+GRGAwJxWBwMLqCgnE0t4RHDx7hwf2HmJ6eQ25eMXOwPxICA7G3uEJ4baCC4GvOycZ4fR0ON3eU&#10;TbVUN2J5dAIbi8uYm1pAJ2PkNk1rZ2UL48NT6GjuwDFj8MbiKjqa2gm8eaxxf3JslmDTTOO6AJ3A&#10;7f2SpZxa24aRmJKHHH7vzY1ttYjAwtwyZqfm0NPejWlCrrmpGVvr26gsZvwbm0R1CU1ucFz1sg51&#10;DaKO9tdPyEUHR2K6twu78+f2RpApmLHE2qQU9Ai3C8hJu5tqe5MSuLGWCTaxN1m+XNPp0KnWntfc&#10;3agGww1V6l639TQ5gVwRIZednIOOqgplcoPVpZrFCAk4iZrtNAhpR2uh5bQzcrbnZdLmZBmoNJSl&#10;p6t1vZS5sVozY2lt0crAJHY2pjJyMg4K7EoZA7OCvJHIq2+8rzMSeYVMCfAg6MJRFh2KojB/FNGY&#10;SmlL0ilRQ8g1JNH2wv2Q5emMWAcb+BobwUlLboxM2/iLf6NWIP75wQltbotw00RWsbkLyP24vYEf&#10;1pfxlinh3cIM3s1N4O3MIN5O9OPVaA9eEUyyttvL0U51k5kXg614xXrJiPh6oAVvCJtXI214LVvC&#10;5yWj6EsCSW5QI0soqUU6ZWaCLJw5M4DvpZ3tHHKy/5IweyuAWxrBW8LtHS3ujQBOYDihAdw3/N7S&#10;fic9qhdR9bEArqMGhw1lWJbpRGK7MRHI8/WB4607+OLffYgbMqCXBidR9bqMfztvaxOLkw4F6UwQ&#10;M7uIpAI2mXwv9SvoZPCwgE6O4/NffPS5ur+q1W2JkNJOdhumBJ0lS2DkwMgp4BHIOeuYwFXfTEVR&#10;6TWV6CqdB/LYUEB1TZ7TgsHVGypyylAQgZxqpyPQzPi6PWPqBeSkLU5gKVsBpi2/vxkN0OKL27DX&#10;ZjzUJVAIOXeWr6UZwmlvMT5OiA1wQzTL3c4YVgSWseldmhvjNeOpJYFmYUvAWenChAAys6bREUJm&#10;VgY8hsea0ECN+P52hnBxNqMFmsHb3RqehJs9v9bRgcBzIvAYbW1tDGBtqwc72p6Lixl8GW9d7E0V&#10;5HzdneHHn8XOTo7RIeRScwm5XKxmaGolPUdt1zL5mABcIQCXUjKxmJSBpYQUAjAe+5NzuE/AnZ6c&#10;YmpqFiWVNQgPj0Z2UCh2JmewSaiVZRWgkTbUweePllcxQ2AVJaWhNioWK4OD2GBklHXZatPSCYUp&#10;LC6soTg9F3N9g9jf3EVrYwvGevpwQuhNjM/wdVl95P35qn8OutWVIxVXSyvb0NjUTVvbpr31YGZq&#10;HvMzi+hp7cLc7AKaG5rOTa5CmZx0OIycx9WBzn5Ul9epITBRQRGY6O4g4EY00ZPg2qChScm+anc7&#10;f/zPz2us7aIu7E16U+U2aWpLyInJTbfVq1u59deY/qWIAAD/9ElEQVSVq6Wa6miUZcXVv0JO1qab&#10;aKlDf0WRulVgv9wUuihbdRiozoJM6RQg5Ai6lpw0lKRl0OYy0Jgl7XGEXXYKmtPiVTWlxqBRYmqy&#10;puoIq9KYIGSF+fEK7AA/W2ME86oY7+eKfBnvRbAVRwbx/+mNdF4VyxlrK+NCUR0XjHJCrjCAccHO&#10;GsGWFvDQ11X3Jrj9b/41Ai1N8epkD68Pt/B6b+vXXtZ3R7v4kdD7aXcTP2ys4se1Jfy0NIcf52h0&#10;UyOMrQQOLxJvJwbwZqJPAzva2IsBAo6we0XwvCZ0Xk8ShKpk/bdevJDJ9gSTMjCJmpMEndT0AL4l&#10;5L6bYUyd4j7r+1mClEATk3u7OIzXElEFcDS878Zpf7RItYowAaexOXlOelVb8aCb6aWlEluVjKky&#10;t5cWVxkWou6sdYvWdlPaziR+EnKyiu+1Dz8joARkEkkv/wozqS+k/nCNpidR9JqqX0Enw0l4vBoU&#10;zMc3/3CZkGK0FGBJzyZL4qaZ2JSOoTI5MSvbO7rwNLSEHc3NgPZlcUNWDSE8CEAjGpohy5xwsrql&#10;BX1anIyzs9XSIewk0kp73k2NoRGaYobS1mcoMyKkPY7HCORs7tC6+B6a76etTE7a5dyNTeBrYYow&#10;RyukBroiMcAVsbxghjJe2lnz5yPQzCwZm60JNRt+T0LH0OquKiMbLW75M/F1XZM7MDYn6My1NTC0&#10;oQHSAm24b0Po2dDoLAlIec2GkDMjJA1MCHQzQt6O56C9HsFoDjdanR0N0opfY87vZeVIyK2m5ePX&#10;ImTWM/OwnpVPyOVhTWAn8CP41tJysJ6ejbmkFBzPLOBExskdHDFaLqCythFR4XEoDY9RkFtb3yHA&#10;ctGbmIapxAwcL65hen4ZlXzPPj63OcBot7qN0qxCVEVEY6mfkODXlKRkoTo6Abs0QRmzVpiYhHWC&#10;aXJ8FouLjLTnSyxdAO7PYMfoOjjMONo9gfqGLnS39aGrsQOLM0sKdD0t3fzaVUKuVQGwoqQSYyM0&#10;uUpGxoFx1JTUYqBriI8bMDw0jsjgcIx2ttPkprAxPYp12pqAbeM8km6Oc59bAZ2CnYyHE3MTuHGr&#10;QCjj4s6tTt0fkqXa5HraMNXagCFaXDdNraOqUsXmkqIaFOZUIpNxtam0EOPNNegrL1BDQuRGz115&#10;WWgj2JpSE9XQkDpuG9KS0JKRgtosRla5DwX/P3UptDZCrS4pGtUJjKa0tkoZLiIVHUxTC0ReuA8y&#10;Q3wRxegZYG9O0Jkiws0O+YypZYytpbS5zABvJNH0iiJD1FCT0ig/xlh/lEcEIcbeGgFmxvCUG7Dc&#10;+gLGn9Jg/n//Cr0lRbS5U3zPaPpyZx2vd9fxw/4Wfibsftndwk+b6/hlfRU/ryzip8U5/DA7hR/k&#10;RjHTjI805jeTg4QZQccI+2K4Ay+GaHYE3muC5xUNTWYgvJSSOaXcyn0dnvNvL8amrG1mmIAbJOj6&#10;/6ye0+ReySDf+SG1fSEA5Nd/qwB33oMqW+lskDY4bgVwYnHHrRXYqS7CgvRQ86JRFxWKEAsz6H74&#10;IW7//hPcJtBu0b7E4MTGZGqWgEsi6FVam+yLvX3xkQZoF3C78fF1tZXOB2mHk/FxEmOv/kGzSKb2&#10;J1cUXJRd3ZLlk6Thn0bGx64GpgpuNrQ8Jx0DeJtYwJIwMiWcbG7rqeEgMsxE/8p1glHa2wg+AkyG&#10;jNhI29td2pMcL+1xn18nOG/BQctAAdWUZicGp39ZbE7s8S4cdKRN7hbf5w6P0SLkDOBpagZPExP4&#10;0eT8rUx5caT580IYIbHS2w5+XjYEG6HlZETg8OutCVA7Qs6G8LXjz2dH+DkaQt9KG3pmd6FvTtOk&#10;3elYEHzcqrLSUa8b2ugRinowttWHGQFmRgM05evGhKeJrS6s+T42ND07Wp2FoxGPI1Qd9fi9GVfX&#10;0vOxnlGANQJOgCaQ01gci6BaS89T+yvK7nIwn5yGQ5rV2b0HOD06VuAoLKuGt1cgiiNisDsxja2t&#10;AxRnF6InJR2z/NrD+RVMMTbKTVlGWRvd/eqYyrxSdCelY72PkW9zHxWZ+ejJyMP+8qaCXFliKtZm&#10;5jE9OY+lxU0FOan34fbrljU+voyRkUV0d42ho20ALTJspKoRMxNzqCquxCx/7hr+rPN8XMlo2NPe&#10;i+oKDdyqaFE9bT2oZaQepNlFh0aq+6NONNcRNnUYa2nCSEMdRup5fHUFBmsq0VclK4OUoKs4D91S&#10;hXmMizloL6Bx8XFPeRF6K4rRx2NkyMdAbTkG6yrQx/1WRtCmgiw0F2ajvjBfdYQU5VchP7eCkOPj&#10;zAx+bRE6eVxjBq2NttaalYb6lATUJsWhOikWNcmxalubHIcmRtaStBRkxCeom15XJESpNrYSVmFE&#10;MLKCfRDnw5jp7YS0QA+k+LsjwdedJ6QDgpys4G1jjBBnaxTHhhOMUcjh8Uk+rojxciT4ggi+EJRE&#10;+KI41Bv5gZ5IdLVHoLmxMjkXbS2YX70K7d/9DjY3vsDDpXl8v7OBF9treEPQvdvdoMVt4ZftTfyy&#10;tcFax0/rK/h5dRG/LM/jp/lpAm4C72bG8W6WoKPZvZ1mlCS8XjKGvubF4g3rlViezEIgzF4SXDJY&#10;VzoL5G5d308PEVzDeDE3qtamE7B9zddlK1b3fJZfM6eJrC8kxhKSXxNwTwkygZmATupXwDEmP+5t&#10;wklrNXbqirFUko3RjCQ08u8QYWMGfUJd+9NPCaLPcFdW7aV9SVz9/PeMrGqalnQeaIaIXIDtYitw&#10;kyWUpC4AqOl1ZUz9A62OsLtGUIph2UskvUnAscxZAjmxOGddI2VdDtr68DQyZVw1gDnhJB0S0nkg&#10;8BLIyTARM8ZbBUuCTszOnoCzkfY6Hq+OkzXjeIyTDiFByJkRfmJxshCAMWOsWKS0wwngpKzlMaHn&#10;ZmwML1NTZXIh9lZIcHdCeVwIsiN4XvlYIzrYCfZOhJAjozGBZu7A38XZEEYOujCy5/chmMydjWFI&#10;AGrRyKQMCTFdi7vQE8MjFPUJST1rLVX6ND8DWz5nzZ+PzxsSmPp83pDvZeJIaDO6GtoZ8RhjGDjo&#10;w9iZJslSkNvILNAYHGtDWRyhRsCtMMquphF6BJ1AcIPPLxJye4PjODu7j9PjUyzMraCsqoFxNR4l&#10;kbHYGZ3EwcEZyvMJMEJunuDaY1ycJQyrsvMxLt+HMXJn5wjV+eXoT8rEZtcAdrb2UZ1bjKGsIuzP&#10;r6GPz1Wm8rW5JcxOLSjILcwJ5P7c5N7fjg4vYKh/BlPjK+jqGENTXTvyk7IIt1nkpORgcmAChQR6&#10;X3M3qgoq0FBer5ZEb65rQymB21TThIbaFmVyMrg53N4RGfYOyLCzQ6qNHdJYGbb2SLG1RYyZOWLM&#10;zZBuZ48kc0vEG5sigVe2eDMLJPBxHF+P5WOpGGp9JE+IcBNjdeOSMDMT+OjpqHXEfFiBVtYoyS5C&#10;cUG1Wj8vO7UQ3vx6TyM9xLg5IsHTGckyZcjLFak+3Hq7IsXbRVWilxNSPGWfxwT5ICUuESnRcQhw&#10;sIaXpSECHS3hY2sCD2q+HeOCq5MxAlys4GqmD1tjbdiZ8DkbfmCMteBubYT8mFAURAYige8bZG+h&#10;3iPSzR4ZAR6ojg9BWThBR8hl8+cJNjOCp7423Pi7mF29BsNPP8OVf/WvkB0ajLfH+3hJyL0VyG2v&#10;40cBGy3uZ4EcAfgTX/tlU0C3wOg6gx8FdHOTLMJuVmDHmpEe2BGaHeOlFOH3SnpkZ4bUODvpLJDx&#10;bC/4nALc7DBhNoyvCcL3IadAx30Bm6wlpwBHmH1JqD2jwQnklMmxvuFzXw7ItK0GnLbVYL+hHOsV&#10;+ZjITkYb/zbZNF+nG9eg/8kl6H/2ObT+QJNjzLxFg7smbXEfsWS4iFjc7zTtbhdguzA3gdsF9C5K&#10;M37uyjnkBHqfqd5RgY5YnCxcKTFVrE5g5HBXF04EjwuNysfUgnalDRNCSfWO0tQEVEaEpLHcHIdQ&#10;EoszlZVGCDknAlJMTkGOkdaEz0tnhoueCSMvv58aPiJLMQnkbiqDc9I1UICTfRv+LA46unDQ1VWT&#10;9AVyEc52iHG3R3FMIApj/ZEY6Ii0aC/ERLnR3hi1HWijbiYwdDWErrMe9GlYRi7G0KPl6TBq3iKs&#10;tBg7DZyNoCvwIgj1HXgcXzMiDA3sCT8CTtdWC3etbkObJiilZ08Iih3KcfYG0KXZ6dnQBmly+jQ5&#10;QxcDfLCRXaDAtpFD+GRroupqhkRXibB5v4JuPV1je0spqdgfGMW9M5rc8RkWZpdRQ2NKJEyKImKx&#10;TUDs7h+hJJ+Gw/g5TwPcn57Dwsomyvn1YwLL9m7s7R6iMr8CvclZfNxLkztAOT/oA4ywh4y3A/1j&#10;qErNwdb0vIqcElfnZzXtcu/3sr4PufHRJQwPSCfFHvp6p9DS1Iu60npMDk8in9CeHZ5WMOljdJXB&#10;wE2EnLTFNde0oIzAlSlh9dImx98vJjwaKa4eKHfzRKWrJ8qc3VDu5IYyVomzK4ocnFFg54ASJ2cU&#10;OzqpKrR3Qr6dI/JYuXwtx1ZT2Va2SLewQirhl0gIRhubIMLQCKEGBggmIEL5WmlWMYrzq5FLyOWk&#10;FCLQWlayMEV5QjQrClW0Npm5IFXB58TSimhYhRE8qVj5YX7ICg1ERmw80hIyEODuBnszxhIzLdjy&#10;ymjLk8PeRQ/WvBo6WujBROs69O5ege6dyzA1uAUT/RvwdbZESrA3Dc8NSX7utD4X+NiYINbTCdlB&#10;vqiRKWARAWrJpdJgP4RaSlzVgTtBbfY53+sPNJuPPsLt3/4GSx2t+Ol4Rw0Qficw22BE3eB2k9st&#10;Tf1xYxm/rGls7pelWfy0MK3qx3lGWAU8Tb2l4b0h9N7MEno0PTX8hFu5DeFLgZsC3Ai+5/Y7Pidt&#10;cN+ew+0bAZ0Uo+lXjMDfTvTiG24vwPZssEWV7Mtzz/qb8bCrDvfaq3HUVI4txtSZ3HS0M76X8G+S&#10;4mQDtzs3YfLZZzC6fBU6n3yKu/y9b9LgJK5KVBUTk7r+sawDJ3D7Ajf+ILcU1Nxt6yafex9wCnKM&#10;qzJHVearytfKRHxZv82CJqXpDCDoCDmBkAutzVFLlzZHwJlZ8mJoDgu+Jp0HtjJuTnphCTlDQkp6&#10;Y+WxDb/O5AofX78BN0Nj2PHrpQdVZjdIR4QFAebK93FkZLXg10rbnsHnX5z3ut6BM43RTn6eL26e&#10;mxy/v74eYyovojxPg+2sEOfBcz/SH7WZMYj3Z0LwMUd6kh+iwpzh7G0Ga09TBTktZ0KIhqdLq9Nh&#10;3XXUx11CTceFJuZprsrA3QT6LB0nAxYBRyPTIxh1Hfh1DtrQsr0DHe4LDHVpiQI6A0JNh+e5wE+H&#10;8NN1kvdkXN3gh349iyaXJZBjdOW+ghyNZ4WgWybgllNZqs0uD4spadhlvDw9OcM91sriKuoa2xAT&#10;m4K8kChs949g/+AYpUVlaEvOwDyhtj0+icXVLVQQeKNpOVht6cD+3hFqS2rQm5qNjdZu7G4doYw/&#10;Sw/N74iQGyTkKlOysT1Ni6MtakxOlj/XQO590F1AbmRoHv2EmywAMDW9jqYWRtamPkyMzaOU8Xlm&#10;eAJlOYXob+5U37u1ohHVpTVorGpCRWElmgi5Gj7f1zeMOFpppqcPanz5T/OW8kOVuzeB54EaNw/U&#10;untx64lqVbQcgrDaxRMVLh4KiKUEoSonV5Q4uKDoHIDZ1nbIZKVb2igDTKQNJhGYZYRcYV4VcrLL&#10;kZmYiygnFyQ42KM5KxUdjLRt0mvKGNxVlIfW3Ew0ZqagPj1RVR2rNiUe5Yyu6VHhSIpJQHJ8CvwJ&#10;KSdqvD3/+VY8MeSKam7BuGOtBydrAzhY6UH75icwJuCcqfjRAYwZno6I93PjSco4y1gb4mqDRNpj&#10;flggamUebIQ/sngyl4X6I8bBCj60TU9DRoPLl6H78SUYfMYP+b/+1wi1s8HLvU282FrEm9U5/Lg8&#10;h58JtJ/WF/DLxpKqP8r++jz+tDaPv1zVgO79uoCelPTECtgU5Ai71zM0PHm8MI7XLImpzxlZpaSz&#10;QcD2lRTNTerLiR58JRPtR7vwpcxDPY+pF5B7Knf77234FXCHjaXYqMjBXF4aunlBkVV8ywK8kMVI&#10;5qN7FxZXLvN3vgK9Ty+xCKWPL+MGQXfzY83dtWT4h0zJ0kBOA7jb3N759IZ6LB0LElMFcLKVJc41&#10;PbDS6XAJ1tqGKqqaE0ACOzPpEWXcdNbRhyvLhYDzZHoQyDnxONMrPI7mJzCTpZFULyuhJnCUqCrt&#10;d3KMDB1xNzJRoBKImVwj5Ag78xs34WVmpSBnzgir+8lV1Utr9Pl12qQWXAg5sUfzazdgLWanTYM3&#10;0KfFmTN1mCDA2hypPG8SfRzRmBuPrFgfBPqaIzDQBhnpQQiLdIVniB3s/a2hR2DpuzJWuptC+xx0&#10;eq7GMBLAeVmxrGHgaQN9DyvouZlD18UI+mKBhJ6eswG07HWg40i4cd+A73NH7E6gxsd3CLjb9neh&#10;TcBpOeqoOodcIcToZLuWWagBXJpUoapl7ksJ/JZTM7BHkN2XNjnG1fXVTVTVNsIvMAx5jHib3YPY&#10;3z9GWUkFmpPTMUeobY5OYGV9B1UE2AihttjQgr2dA1pTPXr4eL2pEweEXEVuCboZZ/enFzE6NIlq&#10;2tf6xAyWzyEnJvc+6ARu7w8pGaLF9XVPaGZSrBxgcGgOLS19hN8UKnNKMM33rGE8HWRcrSfM2gi5&#10;mnPIVRdX0+iaUUeT6+fvFxseQ8j5oj4wCA3+LL9A1Ans+Fydhw8h5406dx/UuXHrdr7l42o3L1QT&#10;gFUubqgk5CrFAJ3dUeJI0BFm+XZOyLFxQKYVQUfYpVpZIU2OyS5BQU4lsjPLkEHIxRGmSY4OaMvN&#10;wJC051UWq5tAd0sV5xJ0GWjOSUdTdhoaCLxamaNK20sK8YG/lwcSEpPhT0iZW96Cqfl1GBpfhanp&#10;TZiZ3oCruzGcnY3hxAhgZ6ENe2t92ND6Aj3s4OdogVBu44I8EcL4EeXljNQAb5pjOOqTolFGY8x0&#10;o8HS5OKdbOFnpA93A1oBIafHuCql9dEfcOMv/h16Sgvxw8E6XhJCYmI/LxNea3MKbFJ/3JhT9Zfr&#10;c/jTCmFHo5OtAE+2f+Txf1yeIfAIusXzAcQ0NgGcwO7dwgTeLk4oyL08h5y6DSEhJ1H1K9qbbL+c&#10;6MbT0U48Y305wiLknjGSCtie9DepzoWHvfW431l7bnBl2KzMJeCS0R8fjqZgX9QGeqMq0AfpDjYI&#10;NeUF4tZNWPEDb/w5YSDjyS5do9F9hruf0Mg+uowvCKpbjJ63JJ7S6G6x7hJutwm796PrRXwV2Elv&#10;rIyr0750Hc4GYmdayuKsCDkZF+espU9zNoYbIeeubwhvU3N4CLBoahYEkx0tTqZeSfwUyEnvqoVY&#10;3G0N5OQ9HBhx3WlyNgShCY+xusl4SnOzvasFL8ZegZwZn9cmpBXkLl9X1uima8iYrA/LL27B+joh&#10;R1h66BNyvEj7W1nAz9IUCZ4uhJwrciJkpRE/hPhaICzcEUmEXESsO2zc9OASYg/LAFsY+hBghJwe&#10;IaXvZqyBmAch52MDA29bGHjZQs/TirAjFD0sCDwLws+SQCTUJMoSeAaeZsr6bjOaatMG9QlKsT4d&#10;gk3fRZ/P8XnV8UCo/VoZhFq6VDGhVkzAcZtapB6vpnFL0C2lZWGfpvPo0WM8OHuEdcbQmromfqDC&#10;kREQhs2uPhwQctUEWENSJuYLSrE+PIa1NUKONjWUno35+iYc0OQaKhoYabOx1tiBw+1DAqgcvTxm&#10;b2IOY6PTqEjNwvLIOEG2TJARcjOE3Py2mvXwvskps1s6YMQVyI2r2RTLy0dqAc4uPm5r7UdJVhGm&#10;B6f4PaqUyUl7XGtFvYKarEYiQ0maq5tRX9lAGyTkIuOQ5emH5uAwNPoHoikgWIGu3idAwa7+orz8&#10;UMfjBH71Aj9WNQEoVUW7E7OTKie0SgmzYkdXRllHZNnYI5OVZWuPDBd3lNPkCrIZVbNocin5iOXX&#10;Jjk5oasgFyM15WpalyyrNFRdoibpd5flo60oG01qCZoklKdEIyPUB6GednC2MeX/wxsBoV7wCbSD&#10;HS3O0Pg6rGx0YGHFyMMTwY5XTzd3M/i4WxByPIkdaQUulvB1NEeYpwMSGFtDPRwQTcil8UNeHheF&#10;WsbmIkI0gyZXFOSDJBc7BJoaMcrw/T+7ou4ZKpFV6uZvfsMPpC6+IaxeLEziu7Fe/EAY/bxKYK1M&#10;4hduf1mfwR83CbTNRWVzf1yd5VaAx+15/bJ0Djm+x1sFuCHCbgQ/EG7vlibxhlsB3AuC7zkB9+0k&#10;LW6in9bWiy/HulVEfTrcoUrmsD4bJOD6CbieRjzpbsCjLg3c7nfU4KytSgFuoyIPMzlJ6IsLRSuh&#10;3hkVjNbwQBR7OCHT0RpRVqZwucO/483bsLxKGyIIDD67Dm1a3N2PPlOLZd6m1d358DMa0XXC7Rq0&#10;CDKdSzdxh1AT8N35VBNb5e71YnkyLk6iqoyNs7lLayJsrAg5Wxkjd4Pfh1ByJ+A89I0U5Ly472Vk&#10;xthoQNuSO+9rMYLqqU4GNcj3cxl6okcAasH+jh5Ll6Z33mFgaEIr1AwolrY4K1qdE5+XDgxp4zMj&#10;yKRnV42j43tL25+8Lq/Z8D1s+LqTlg4NnqA1NkYAbc6PNhdpb4dkXw/kRQejpSgVuXE+cPM2ha2/&#10;JWLS/OHOrZW3BUz9rGBG0Jn6WsLAgwbnRUNz0+e+EQwZa418raFPoBl4s3y4720DbUJOx4OQY+kS&#10;bLqefMzzV9vNlFs+ZmkL5FgCTB1anTaNUdfNCB+sZhQRYBq4LXN/WcGsiDATgzuvdDmmlHG1GIsE&#10;z1Z7Dx7ef0DIPcQGY2hdQyuCQ6OR4heC1dZOHB+copbRrzopHat1jbSxKchNb8oZFYdyCrDW2ats&#10;r7m2VQO5hnYc7R6pO1b10CZ3x2cwOTGLGsbbFUJueXEFywuE3DQjq4KcpvNBGRxLpoQtMqJ29Uyi&#10;pLCGP5NmlROZ6jU2sYrmln7UVjZhcoTvSXPrbWxHIwHbXFFLi2tUoKstq0FzlUCukbAcRXxUAnJ8&#10;AtEREY1m/2A0+gaigSVbgVsDYXexFegJ6Oo9eMUn7C4gJ215qhhjq2h4AroSWl0B42uOtNvR6PJY&#10;2c6MuJlFKGJczc6iySXnIprHJTg6oae4QC2lNNFQpVYClhkQYnZ9lUVop9E1ZKfy75SE7MgghNK8&#10;wn2c1aRmJ2cT2PNE8ArildPmNu3NDC4eMiFaFzYOOnDkP9+RoHOmzbk7m8LVwQRudiaI9ndDlI8L&#10;Ilnhnk4Id7NHMoFZkxyPmvhI5AZ4IJ3gK6DJpXg4I8zKHLY3+aG6fJU2dwV3f/8HfuA/h8Gly7j7&#10;736DythYvNpYVLMQviNkfpwfVvUD6+flCUKNMNsg4Ai3P8o+t3/JeCulgdwUfibMfpwfV3B7MzuM&#10;d/OjhJzE1DG85GPV4TBDwBFu30xoBgQL0J7S2J4MteHxYCu3LNrbkz6aW0+Dqkfd9crcBG7HzeXY&#10;reW5XpyOiYw4DCaGoys6CF0xIehPiERziC+qfN1RRNAl2pjBS5tmdYeAoM0ZfCIWewU6BIOU7qdX&#10;CTzGd0Y+bdqcNkGnc+kG7nx8lbAj4Li9RaDdvfQF7grsGFNvsOQGNWKCzrrGCm4CKOlQsCJUHAkp&#10;H0NTws0ILgI5GpyHAWElHQ5Xb6i2OntGSukNFYuTJZZkOIjATwb5StS1IQAdGTk9+T4CPGnjk6Ej&#10;loS1g4KWiYKZMcEtU7oEctLOJwN/7Wlu8prtbVofoevA392dJudvbs4yI+SMEUyjS/J2Q3qINxpz&#10;4lCSGAB3d0NalQ7cI50QHOsBKy9zGPtYwIiwM2aZB9ioMiIMpfRpZ9o8T7UJMn0CTo/HaHsQgt7m&#10;LEsY+tEC/RllfQR4ZqoMuG9AM9T14rE8z/UYebVpiXd5juv6mGsgt5xagEWaxEplPeYLK7EkRieg&#10;I9SkZF9qlSBcpMlttnTh0dkD3Du5r26CI5ALCI5Ekm8wlpvacXx4ijpGv+rEdCwwtm7Q5A52T1CW&#10;W4h+6eTo7MfuzpFaoLIrORsrNS042jlEU2UtOtPzsDUyiRlG1hpG12V+7a+Qo8nNM66q+av/MrIS&#10;aAMDc/zA+qC3awgb60dqTbrF5X309E2jobEXY2OLqCPc+miOTYRZI+2tvb4V9WW0OVYLY2sdTa6H&#10;kVsgl+0dgPbwKLQGhKDJNwiNhF4joabARoNT9nZudHXcbyDk6lg1tDkpZXOEWy2jbA33Kwi8UoEc&#10;o2uOnQMh54Rca0faAS2Pf/Oi3CpkMa5mJuVoIOfkgpacLAzS5EYEblVlGKwoQV+ZDC3JRxMja11G&#10;CsqT45AfH4WM2HAkEXaxIZ4I8LUj1KxocvZw5Uniwn+6E69ydo56CnTWdjxZaXgujgbwYyRwsjWA&#10;t5M5InydVWQNcrX9FXJJsjBidDjqkhjhCb88fy9uGafdnBBmbQ7La9cU5Ixoc3ofX1IRTu/jT2HA&#10;0vvwI3TmZ+PV/IRa7khmKryb6sHbyR78NDeEnwmrX1amlMUJ6N43OYmqCnCE2U8sgdsbgk5s7jXB&#10;9opf/2JWxsb14+sJzUyHr1WbG6PpEAFHqD2WOHpRfdLmVouHNLcH7YymrVU4balU9rZVlYf5/GSM&#10;p0djJCUKQ0kRGEqOwmhaHLqjQ9FCg20K8UNNoBdyGdODpMNFm+D44iYN9jLBLp0QGsDpn1udFiOf&#10;FuGlw/ip4MbH2mJvYnLcCvjuytxUAR7Bd/PDTwmeWzQmQwUTK5bAyJLx00PHED40NxdtXbgwPnrS&#10;6FwZIWWAroBKgCbzWGU+qkDOQua23qIFMrKKyVkrY9MM5PU0NuP3uaEgZyFrxPF7SKeCB+1QbE2g&#10;KZCTmRJiezImzu6OFuGrr2AnkLPn1zhpacHPlMA3MlQm52dugnhe+OI9HVUPa2NeNGKC7WDhwp/F&#10;3wKBcZ6w9SWMCB8DwknLSTohGFclpnqZwSrEAWaBjjAOcCDIBGaMrN7WBJkFt1YKegb8en1CUpfH&#10;63jS4lj6jMXGBKUAUIcXdnnNgM8Z+tH2CMkPFMTSCzCfxSha04Q1fugX80rUc8v84C1nFmBF2uhY&#10;0la3JIOCG1vxkJC7f3of+9sHaGnvRmhUHOL4YV9ubsPp4QkaCbtKgVxOkWqnO9w7RVV+CXozsrBU&#10;24RDQk5W4O1IzcUSY+PR5gHBwwiZkonNkSnMziyhgvvzPYME3BpBRsjNEXL/hx5WuXOXTOgfHlmE&#10;vZ2zZkWUjUNGWM3im9Ozm2huG0Bn96jqbe1p6EArISw3dG6rb0NdSY2KrwI+mbva3Tmg7g2Ryd+n&#10;NTgc7f6MLX7BaGJcVaATqzuHnQIcgSexVSBXL2127oyt3F5UvTx2JeRodKWMrkUSWaXX1daJ5YgM&#10;R8ZYwj03uwxZ6QK5XETR7qLsnVGeFK9WGOmrKkV3aQG6CLeOIjG4dFSlJTHSJ6AoIUYtKhjLuCoT&#10;mIO9HODuYqKA5s4roBWBZmmnDXtXQzi5G8HC/g5M7XiCW99CAK+KYcFO8HIzh5s9o4ebjZp76E/Q&#10;hXnYI4onbAo/2CVxEahLjEVeoK+qDG93JLo4IMjcGOZXGW2kberzazC5co328gnrEvQ+YWz7i99A&#10;/6MPMVSQp8aqfTPSghdyj4WpXvw4O4Sf5kfUYpV/lPgqJcBbmSbguGX9Qsj9NEfIsd7J8kzT/Woy&#10;vRorNzWA5+M0t9Fu1db21UgX4db2Z3B70t+o2tzuE26aYiylvZ20VOCgoUTZ23ppNhbzUzCTnYCp&#10;rDiCLkbBbiIjHv3xYer2gV28eHQxhrVFBKDKzx3xFjQpRlbHO3cU1PUvX1OlS6PTE4NTkKPNfXoN&#10;epcYV/lYm5YmdieP9T/7gs9dVXDT/lQi7eeE5GW4EF5Od3QUdOSeCgIj57s68KZluWjrqagoHQ9u&#10;BI8DgWd85bpqjxOQqbmlX9xVbW3SCWHKrZiYDP5VMxYIOXsC0svEnKZ3XUFUpnfZCFAJLg9DY2Vr&#10;Ajld/oxicvI+jlr6jOZ3Ne1y/FnE4uxv871YXvw5PPX0EGBuigBafYSjHdJovLnhXqhMC0Fxsj/8&#10;fHkOehjAK9wJ7mFOMGA8NSTkpHdVy1mPgCOs3IwZTwkzT0vo+dhD398RBoSdcbArDANdcJcXbB0f&#10;W5oZ4yvjrh5jrQHfV4f2ZxBgBctwBxj50fxoivqEnD6f1/U2gRaP+2AprQSLhNk8rWkumzArrsQC&#10;jWteelhz+Brht8z9XyGXmoNVQur+8ZlaNPNo/xCtHd2ISUpFAj/0Cw0tOD06RVNzByoS0xQ81zv6&#10;sL93gtqSSnSnpmOxjCfZ9iE6W7vRyvdbZFw83T5CW20LWpIzsDE4oSbplzMaz3X1Y21xA8vzmo6H&#10;9yF3ATp5rCA3ukg99oE3LWi8b1zFVrUA5/Ie+gdn0dQ6oOJqV10Lugg6WQ6qhZG5ivbawJ+hSUyO&#10;8bW3axAJMUkKcu0hhJwfISeR1S+AgAv6FXAXkFP73AroLkrAd1EqxhJylS5e/ww5aZezdlCV7uBK&#10;yOVrIJdWioyEbJ4s7ogmsIvjYtFIE5KFMSvTklEYH43c6AhkhIcgPSwEaWHBiAvwRoi3Pbx5xXNx&#10;NoYHr4wOLowutjdh7nwHLv60OB8zWDrpwsJJCyYOd2HuqgcXAjAszBnuNLwAHxv40+hCfQguVysE&#10;OFkgxM0OCf7uNDkPFESFoCo2EmWRoSgKDUSWjydS3J0RYmnGWPWF+qAbE3D6l6Tj4WN+yD/D3Q8/&#10;we3ffQitDz+k2X2k5s8+me7Bl6NteD7Wru6EJTd4Fnj9tDhGuMnileNqX7a/MM7K/o8E4Y+0uLeE&#10;pNz5XgO5AXyn5qzKiiEd+IrmJiv2PmQMlWlYD3vqVWeCbGXlkNP2Kpx1VKvtQaPAjYmiIgvLRalY&#10;LExWNZ+XiOmcBMzmJtLqUjCeFoPe2CCMJEViLDUWQ4mR6I7iBS7IE1mONvDTuQtXLZrWdVnKiIC7&#10;TLDx979DwL9vdQI19Zild0nznIq0fHyXYNO+dAW3aXHWN7UILyM4ECjSoylTr8S+XAk3AZvdTcLs&#10;1l1lcvZ8XdrSjAhWS8LNRqCmOhw0nQ7S0SCwsuQx1vJehJPcbUtMztvUQl2M7AhJBTlamnQouJ6P&#10;u5P3kbt0Se+smJyjlh5/Ji24Mva6MhLLrRXF4qSZwp1R1tfYBP6mhJw1L4z2NkjzcUdeqDdKkwJR&#10;lMJzJdEP3n6WCIp1g3OwDWxCbGARYgcTGpmhpzGM/aSNjUZGQCkT47ms7WmDO+7muMWLr0GAAM8R&#10;+gFOCn76fvbQ82V0DSTwAq1gFGILM0LOlO9pLJ0avHAb8HUdQk7X3wofzDGmzhZUYp4f/rn8Uixk&#10;F2MxsxgLGcVY4/MLOXxMy1iWcXOE3GJKFlaqG3CfkfTk8FitKdfa0YWo+CTE84M+V9eEk4NjtLR1&#10;oTwhlZArxCrjrUCuvqIGfenZWCqqxOnmHrrbetCYnImFshocbeyjgxbZIjMg+sewNL+GMkbjGUJu&#10;c41AI+Quelb/ZVSVAcJyx68hmpynlz987V3RXlKHlblNzMk6dbJG3dwGOjpH0MSI3Nveiw5CrpG/&#10;c2tNK8rzSjVmR5urF8h1D0FuNi2QazuHXAsh1+QfpImt75mc1PvtdA2+GvApw5N6D3JVjK3ltLki&#10;Jzfk2Dsi3cYeaVZ2SKKx5SfnICujhCZXjNSELAQyykYQhHE+Poj19UGcny+ivTwR5UHDY4W6uiLA&#10;2QmetjZws7VUqzW48SRxdjeBsy8tzscIxjQ2R279ox3h4EXjsteCGQ3O3IlXZ550fiFOcKTtOTno&#10;EHLWNDlDeDmaI9zbUQ0lSQjwRB6jWhEtroJRtS4pDuVR4QScF3J8vfn38aTJmcDq+nV+oPghZzzV&#10;/sPH/DDzQ/7p52rKkxY/vLqffkZb+QT6n36sFvJ8NtmHZyNtBBRhN0rYTXbjBwLsJ2mr4/aHmUFl&#10;eVI/yHZumCAcVDAU0GmWRWI8JeC+GupUcHvSy3OSMLvXUaM6ER4wkj7srlf2diIdCi1lOGwuxm59&#10;Ibaqc7BZnom10nSslqRxm8aLe6oCnrTJrZZmKqMbS4nEVEasqonUGAwTdv3xIeiK8kexhyOiLYzg&#10;rnUb1ozrFjQuY/4NtD+9hFsffqygJnCT8WYXsJOtGn92/pys0KvLfYmxeh9fITgM4Ew4CVAEclLy&#10;vhINBWzSySGQE9hZM6aafk648uvNZAgIQScmaaDmqd5VMdZQpnDR4KR3VQYDy0BeC8LMw8gUFte+&#10;IPBkqpfmVoMW12/CiTC9iKvy88rAYTle/SyEnb2AjpCzvy1te/w5bt2iQWrB38wCPtIBYWWBIIIu&#10;1ZvJJDIAxfEBSI/2RH5KEBIj3RBJyDkEmsMjxhnOkc6wCraFRbA1gUfohdLaGDn1fa2h68u4GuhM&#10;kNnhDqGn72+nIKfn53AOOjvoMcrqB9rDIJjxNtQFJmGu3DrDmJFX24fQpNUZBNip7QdzpbVYaurG&#10;XFsvZls6MV9Ri4XMQiykFSrDk/a5pXPIrch+ajbWKhtw7/gEJ0cn2N/dQ0dXD+JTUhDDD/k0AXi2&#10;f4JuRtQyxtW57EKs1LURcseoZxztSZNoUE7I7aK3sw9NiYRccTWO1vfQxe/fLJ0V/NqVpU1UE7BT&#10;ssjlKqF2vgqJ1AXsLiCngLe8j0GanK9PMPwZ9dryK7A0uYh5AnCex64SdKNjS2rsXB8tr72xE7X5&#10;ElfbUZZbcj5GrgpNNLv+3iF1j9ZM/j5tYZFoZlSVzofmgGC0EHLNjKzN3DadR9cmP+6zLuCnwCYd&#10;EeedESq+EnLVNLlyJ5qcnQuy7ZyQxriaaGmLGNpcXlI+MtNpcemFSI3PhKu5DQIYaeMCAhHl64tY&#10;Pz8k+PkjkTYplUDgRhJ+QR7u8Hd3gQevfM6e5rB30oetmy6cgmhvAWZw8DGBg6ch7BhTTRlZTWz4&#10;oXQ1gjNPEncfK7hx383ZACEB9ogJ94CfmzViAz2Qw/jbVJCJlvws1KYmojSWcTUlniYXhoJAfxQG&#10;8QQm5PyMjRh1bvCDdZMf3Euq9C5dwh3a3K3ffsTIpoGc3meXGc8+RmaALw6HuvBgtANPCbivZdUP&#10;Au/lRAfeTovZ9eIdLe0dQSfWJlAT25NJ+QK3FxN9NLhuxt5OfCntbn0thJpm6IemqnCfda+tAqet&#10;Faq9TWLpXl0h9usLsEeD26nOxXZVDjYIOql1AV5ZhtpKzefT6LJildktFiRiLpd2l5WIqcwExthY&#10;9MaFoNzHFal2lvAm5GwY1+1VT+s1GH72ubqvqhqCcfkWDC5dV8NLpPdVj9HV+HPp+byhQKcnbXWM&#10;qbqMsTZfaMHlDgEi5iQRkWVFk7KmmdlJuxrhZvrZFTjIHFQ+lpVIjD+/zu93HebnC2Ea8HhDvq8M&#10;+pWhH4afXaPt8X34NWJ0El3NeZyLrvzPGGn5nMxDlZ5WiavS3iZzVGUyv/5nV2FCEJry/yqWJwOC&#10;7fk+7jqGcCAU7RhVXXisNb/Oy8hIQc7f0hwhttaIdLRFfogPSmICeB75qDFzqTEeSE3zg2uoFbyj&#10;nOFGsFkHmMMiyArWofawiHCCDYFoFupGiDkrYzMMdGREZTT1pZkxuuoSenoEnGEQLZBgU5ALcYQu&#10;t1YxXoQco22QHGuJuz6W6nndIFt8MEPILTT3YLKlm0DpwnRNHeYJpqV0aX/LxaK0mcmAYGmjk46H&#10;lGwsl1QTZIc4O7mHPUKup38QqVnZiOaHfrKyDvcIObkfa3FcKuYYV1doS3Ij6hbG0a5UQi23FEcr&#10;GxggTJqSszGTV4bj1W10E2j1CWlYpGmtMKLW8LgZ7m+tEmJL5wYnC2f+f0BuYGQB/n5hCHD3Rivf&#10;c2lyAVNTy6o3dpEmJysLd3aNo4Wgq2M0rcqrQEcjYzWPldkOVcUVaKhuRid/jozkLGQQVu2EXGsA&#10;TS4gRIGuRQDHavIO0GzPAfdrD6zYHA2ukUYpgFMWR8jV0OKq3oNcFiGXRLjFmlsjwtIOuUl5SE8r&#10;RlpqIVISMmDPSOFLyMUGBiMmMAhxQSGIJuQivLwR5eOrKtjLDYFergj2dIOPuz1c3SxhYc0PgYsu&#10;7PyMWIZwDjDlY304MMLae5jByduCpmcBO5qdrTNjkAvjka1M9zJCYowfYkK9kBkbgqbiHHWnpNyI&#10;YJ6sEahMiEFNchwqY6NRwwhdHByIHH9vBDOuWty4zqh6BTq0OL1PCDXCTBaRtL51Gw7aOrBn7LK8&#10;QQjyuczAAKy0N2O7qwmHfc14MNKNJzJ+bVCsrpOw64JMvn813a/a32S13m8GW/Fln9yEph3fDLfj&#10;Kz5+2i/3Pq3FaZt0HJTipIUXztZybss01cxzrKmEgCtSW1WNxQRdoYKc1G5NngZ2jK2bldksphQa&#10;3RKjq1ieMj1a3mpxGpYKUs47JmLRJ4uIBnojx8EWQTq0m5tfwP0ObYu/r9VVwoxGq/vJZ4TQLf7O&#10;VxTopIwu34AJnxPQieXd/J1Y72VCihZFgxOwCdBspY2NsNNA7gZsCRmzy1dhRvDI+DZTPm9K+AnI&#10;ZEK++fW7qpNA1n8TeBryeYGUbC1v0AYJIlMCS9aRM+P7OesaqqgrHQ4yRUt6V6WDw4L/Izv5XzEu&#10;69LEja/x/fmc2bUbyugcaIWuWoyrjL4yR9mN8VYg566nDz8TU/iaGiOINhfhYIMENwcURfihNiMK&#10;ZRnhiKepZWT4wz3MGj4xjvCPdYJruC2sCDlbvmYb7QEHmp95uDch5aJMziBQzM2WNmZDiyPcCD15&#10;bBBIA4z0hB5N7a7EUn/aYJQHH9vzdUsY8z3vMgJrBfLrQuzxwWRdM+Z7hjHHWh4ax0JXHyYYJ2dy&#10;SjGbWYR56XlNySPs8tWwkiVCb7GwAidbu4TcfRwdnGBgaAxJ6VkIJxRGS3kV3T1G/8AodTUVsxn8&#10;usomnB3eQ2dTBzqkMyGHJ9/CKoZ5TD3j7yQfHy9voJfRtIpfs9w1ALl/Qw2fn2TU3V7bI+Qu4Cbx&#10;VAM8gdyvoDuHXEBABIK8fGkgZVicmEcrTW12QhbhXFc9sxPjq4TcIKorm1HFOC6QK2akbq5tRmVR&#10;BeoqG9Hc2K7uxZpOOLWHRqjeVbG4C8j9CjgCTcB2AbeLfemBvYCcWJz0tEpUrXD2RJmDGwoYRdOt&#10;7BFvZYtIc0uEEHRZ8VkKcGmpRUiOTUegqycyCNi08CikhEUhifuJYRFICA5T4Ivy90OQjwsCfV0Q&#10;7ueNUG8v+Pk4w8PXllGUV0gPxtBAU3jypBKLc/Iyg3eoHTyCLBEY4wR7xlhLxlkfb3M1KNjVyQRe&#10;LuYI9nZAcrgfqrJTUJ4ah8KYcLRkZ6A1JxM1ifFoSE0i6KKQF+iHzGCBrjucbSzhYMGobMnYbGEJ&#10;H0dHhHh6qPLlvpiopa42tC5/htSgIPSWl2K8thKT5zfpWWpvwHZPGw7723BvuA2PxtvxdLwDX42x&#10;ZH5pXxOe9tXj2WATng004HFvLR51VeM+be1Be4Xairndb6/8szoTm2srYwkAz8F3Drr9ugIcXGxZ&#10;ArzNskzsVGRjj/tbhJ+AcJMAvIi1CwXJ58NLeE6EBSLP0Q7hhnoINtZXN9v2IvBc7hIWjK8S302u&#10;CNgZUcXmlMXd4nMyi+Ambv3uE9wlCGUmgzUB4ih2RGAI5Gyks4BlSWBZEzDWYlSXPoc5zc2coNLn&#10;vv4l6c3m81fvcEvA0ei0GYElBqs2QG7F6pS98f1NCF+BojHL4a6esjexOLE5iaoSi814jLTfyQBi&#10;gZzh51dhTgDKPWRN+X3la6RTRNruHKTTheZnx5/b8c5d1S7nQ6v3MzFChJ014l0dkBvoSfuPRFN+&#10;PCoygpGe6An/aAe4h5vDM9Ia7oSdfaQ97CIcYMLoahzE6BnM2BnsQbPzZvR0hg7jphibPoFnIGYn&#10;VsethcCQz93l+avtR2tjMtHma/p8Hx1/C8LPHDqEnDaB+MFC9xAWB8exOj6Ntal5zA6OYowf8pm6&#10;FkwyVs7wgzeXkk/QsQi8ZTG7Ql4xGTdPj+7hgIbWPzSK9Jx8RPgGYLCglJA7xPj4LMqSsjDDmCvt&#10;fcf7x4RcFyGXhfncYhzNr2KUUG0iBKcI1P2FdfT3DKKCcXWJcXVjc09N4B+pZ9TdkKWULuCmMTdl&#10;b+eQW5Z9mfEgJkfIBYhJ0c5Wp5ZQkV2Csc5B1TM7M73B7Q76+mfR1NDNyNqF5voOFBHm0staSnOs&#10;odm2NXepuJrq5ou24HDV6dDiKyUWpwGciq0CNFqcAE61yfH3byAAlcG5a2ZGyNARGUai5r86uaPE&#10;3hUF0tlgbYc4CztEmlkhyNQa6THpSE6mxSXnIyMhEwU02hqadFVaDkoT01AUl4L82ERkx8QhMzIK&#10;8WFB8Pa2g7+vE0J8PRHqx+jo6wxPnhBO/pawdNOHlZse7DwMGE/1YM/I6u5vTtDZwDfSDk4+xnDy&#10;MCTkLNUKrAF8Lw9HM8SF+jA6RyErJhR5jKjtxXloK8hBc2YG2nNyUBEXheyQQJRmZGF0cgpLO4dY&#10;2D7E9NoOxufXMDyzjKHpJXSPTqCptw+N3T1o7u5CaX0Nypvq0NXfh6GhQYyMDmBicgjTrPmpESzN&#10;jrKGsDU/wgvgME6muvFwrI2W14pnw814OtiIJ4MNNLh6VU966/C0pxZPujXAe9hZpepBh8RVDeRk&#10;/0FnJSOsQLAcZwTdaQutr1msrgiHrCOa3mFtAfar83DM/RNaoSbS5mG3Ng87YnuEncTaRUJuipAb&#10;5t+nIzIYOTIw2EQfCfaWiLQ0Qij3/Q1leIcu491tQkOmTd1SkdKAUJLeTqm7H0mb5RUC7g5MpN3s&#10;Oi2JhmZHGFkTNmJwUuaElRXNSyzOhGCz5L5MJdMhHHUYcw0JTzE5Q8JOwCYdGRftf9K7q8+4aiYD&#10;evlYpnpJG50+j7G5KWPntFVbnOXtO8ryZE6r2XWZLytzZMVAL9MKr6geWDFAAaQt46rDbW3Vy+tA&#10;GErboAwrsbl5U0VWMTkfI0MEWZoiytEGmd6uqE0IRUNGJPpqspCZ4I2AKJ5/MdZwJOhsw21gFmzJ&#10;rS2so51YrrCOIODCPGEZ6Q2zcA8YBDnDJMwDRsFuhJ47Tc0ZdzwJRO6bhLkRbjbQDbCmxRFyflaE&#10;nD30aIZaAVaEnDV0gqzxwWLvMKZpTssjk1ganMB0J0++tm6Mt7RjjNFzKrcMc2Jx/PAtSCXlMG4W&#10;42R1Cyf7pzg8OMXgyDhyCkqQEBqF3pxCHG/tYYIWVULITRFys8VVONo7RBtNrjU5A7OMwwczS5gc&#10;m0YzLWoquxSHi+sYI2xLaXpzvYNY39hFLb9uoKENOxt7v0LuAnAXkFMT9Lkv93uQ3tWAoCgaTiDq&#10;aIFrE0uoJuRGW7sxO7OGqek1zMxsYHJyDW2tg2omRH1NG02uWGN02cWoLatDa1Mn0uWO+u6Mq4Fh&#10;aCXgVDucMrgAZXJiavKcRFMBmwwtuYiqYm/K4jx9UUnAydCRChnw6+SGQltn5BJyKVY2iCXkQo3N&#10;4GtkjrTINKQkFSI5gVDj36wuIxcN6XmoJeQqUzJQlpDK+J+MwoQk5MTGISU6jICyg4ubGUJ45QsN&#10;8YCbny1c+I914pXMyt0QZk68UtPo7LyN4EaDc/E1QXCsC7x5Ujn7msKdV8DAAAd4ulqoe2JmJIcj&#10;PT4cBSlxqMhMQXdFKXqrytBdXozhynJ05uejKS8Xnc2t2Hv8Fe69/BH7X73A7rPn2GNtP/oW62fP&#10;sMZaPnmIhaMzLB6dYuX4GKtnZ1i9dw/LZ6dYPeXje0dYvb+PnYeHOGQdPzrAwf1tHJ6sYX97HodL&#10;ozib6sSTiRY8G6XBDRFqAwI4bqUIuSeE3OPuGgW5C9BpttUawLE04BPo0fq4vdgX4B03FeOYZne/&#10;uQwPGXsfiPkx6srzhwI/mp7UPiEosXaFsXU+NwmjKdFoCfNHmrUp0h2ske1B+7W3QJKdOSItTOBr&#10;oK9AYHblC9U7qRr+CRYZjiEzCHQ+/kwz9YrQsZBVQQgOa27tCQ0BmgWNzZKPjT/5nI9pgJeuwJhm&#10;JfuG3L/7oXTwXFbxV25MY8itwE0zZEVjc7Iv7YCqfY5bY27F6gwFnF/chYN0ZDCiGtLSjAk31SnB&#10;aCpzW2UoigG/j96lywpyhtJrTiiL9clQEsc72qqsaYACS9vbt+GmpwcfE2O1WrSfqSGi7K2RTJur&#10;CA9AS2Y02kqSkJ8ZjJBYR4SnusMqxIwR1Qk2kY7ct4WlrFYS6QbbGC94pAbDPs4HNvHesI33YxT1&#10;gSnjqXG4GwxCnGhp1jCSjgZCzijUhfvOqvTE+IIdYRbtCf0QAZ1AzgYfzNCepjv7sdA3gomOfky2&#10;9mC6oxdDzR0Yae7EZFUjprKKMMOoupJfhfnMQszmFuJknSfk3jF2eSUfHB5HbmEZc3c0OmlmR7Sw&#10;qelFlCVnYzyrAFMllQTiMbrb+9QQkVk+tze1gOmJWcagYoyl80SaW8bYwDg/YJmYHhzG+voOammA&#10;/c3t2OL7LS+ft8mdA06MTiAnU7gEdDIpf3RiBYHB0QimZdXwZ16dWEBNrgZyE6OztIZFzEwuY46g&#10;GxieR31TH6qrWtSUr46GdhTyd5NpXY11rchIyUYaTU4iapM3jc1L4ul7UZXbC9ipLatGxsWdt8PJ&#10;mDmxODE4ianljh7K4vJsHJFBi0u0tKLFWcNf3wgeesZIikxCanwO8lJyCegC1DH+16Zn0+ayUJ2a&#10;icrkNJQxypfEJyM3Lg4xwYEID/JmPLWGK69gbiwnPzM40tbsZSqNlwkc/EzhGmIF72hHtXX1N4NP&#10;qC1tzwKeAZYIDnFBRJA7fN2t1eDh8BBX+HhYIYdxrL2skBZdh6bcHAzV1aK3shKj7Z1Y2dzG2fPX&#10;OHz+FgffvMLB199j98vvCLpvsfv0W2w//oaw+xo7j55x+5T1GFsPHmLz4QNsPHqELdYO97cfnfGY&#10;ExwQcKf3dnF8uoGD42Uc7M7icGMSB6tTOF0cwoOxFnw50owvlcXR3PpqCLcqQo7770FOtpp9KXle&#10;Y3gXdfH6BfTE7GT7mK895dc8IRgf0v4ujE9ZX2MJThqYOuo07XgbZVlYyEvGWGoM6gK8kGlngVJv&#10;FxT5uiLLxRbZLvZIsLVCtJU1L1ymahCvTM9y0TU5n1qlp9rDpA1MLMnsynUFOBeWDY+96FwQmEmZ&#10;EDQaiyPkPrnMfRohDe3O7z/Frd9+oixOyoAmdzGdTOB2UTILQ6AqFnbRGWF2ldH02m01eFi1vfH9&#10;jWliFjcZawk7mcMq93MQ69P55BIhJ9PErqnOETFTgZv8nGJyMmZPpnk56cjYuTuEHG1OytgAEbaW&#10;iKHN5ft7oTE5Ei15cShMD2Ba8UB4rAMcwyxgHmGrQGfH89MsimYW4UY7c4Rtgg/h5gu3zDA4pQTB&#10;NtEflom+MI3xJMC8YCTHRXmofRPCzzRKth7QC3ZSj82iaIF8TYAnsPtgunsEi+39mKHJTLR0YYxR&#10;baK9B+MEwxihNFHThLGMAkywFkpqsFRUgUlC6mxjB0c0uW0CaHRsCgXF5YgNjkJXZgFO1/cYC1dR&#10;kpqDQR47UVKlINffNYgGQm6a9rYzOUfIzaMppwijfO9dPp4YmUYR7WWyf1it3itTrXqb2tS+uuHN&#10;ewan7tDF7eryIVaX5J6uRxgj5MLC4xHmH4Y6RlAFOcbWoZZuArYXw71jmJteJehWMTW1jvbOMcbW&#10;HlQWVKGpphmFGYVoqm5GQ0Mr0pOzkOTmgwbpUPASmGmAdlENnn5/VqoHVQyOoGvw8FNxtVoGAAvg&#10;nMTi3DUWZ+tAA7BHooUtQmhwnjqG/BAYIyaCMTQ+CzUEbUMuTS4rBzXpUoRcWgZBl4EaRvnKpDRk&#10;Ma5G+/kSdP7w8reDpY8RLDz14egnw0dMGVENYS+9qgG8WvoawjvGAb6xTvAKs4F/JPd55QwKdUJc&#10;jD9iQr0RF+6FOF4tgwKc4Othi/LcFAw11aKrphrjjJzrCyvY5f9vh9A6JOD2v32lDO7ou1c4/O4l&#10;Dr59icNvXhB4z7HP2vvqO+wJ+L78CjvPnhJ+j7Hz5CG2nz3AztP7fJ9T7D46wv6DfRze28bxyTqO&#10;DpdwuD+Po50ZHBFy++sTOOV2o68O+50V+Gq4BU9ocI8IuMddVSqm/jPY/iXkNCWPn/I4ibVSCniE&#10;2SM5lpCUdr4nfP/HPTxevraboBPbk/a91nLcay7FmYCOJW13G+VZqsdVZkQUudmhyN0RDSF+qObF&#10;poTRLM/LGUlO9sj28UWgmSWsaDoOBIas3OuiZwQfU0vVnuVpZEJbuql6NJ2ljUsgx2NliIipQI0x&#10;0/RzQolGZkzzkq0+oWV6+Qvocnvn95/g5m8/VhFVICe9tzcJvTsfXtasVEwISlyVSKu2BJT06IqN&#10;6XFfOi4cCVy7W3Jn/aswosEJeAVY1oSaTPSXiH33o08ZX3WUderINLU/fAZLWe6JRiezHqRkX3pZ&#10;pcfVgwbrJ7MfTAwQYmWKSEIuxcMFFYz2bdlxqM4KR0lBCLJzfOAfZwvTEMI/0RV2cU60NAKK4DKi&#10;rV1AzCYhEPZJwbBNCoB1ki+sk31hm8L9BH9C0B9Wsb6wjJHyIyAJtVBnWMT5EYohsOTrhhGuMAx3&#10;wQcrXcNY5Ad7LLsIU5X1mOAHfLarD0u9Q5gl7CZKqjHFuDpD25okjCYJoXHa2ilN7uRIM61rVJYw&#10;Kq1CTFAk2hivjhY3MDe7iiJCbqy4EmME4/HOAQYZjetSaXf5Jdiammd0XEZVVi6GsvLVpHxZplzW&#10;exvq7MXm6jYaqurRVd+sILe2ImCToSQyb1VTaqaDAp3cvvAIo+PLCI+IR3hAOOoZU1fG5lDNuD3c&#10;0oMORtDaklp+j2W1qObU1BpGxpbR2jqEuooW1eFQytjcUN2EpqZ2ZKTlIpGQagwIQaMnY6jHP4NN&#10;tbldGNv5418jKrc1/Dqpi97UEgdXFNg5IcvKTllckqUdok2s4EPAOTHKyMKIsSFRKE7NQz0vAPX8&#10;e9Rl5qI2M1tVVbrG5CrjU1CekIzi+CRG13hG1ziEhnnC2tcClrQ3Rz/pOTVXg37NnXQIPloDyznI&#10;Gh7hDnDwpcmF28OHCh8Q6IhIwi2RoMvkh7ZMVjAeHsbM7DLNeF0N23lEM3v+7k84/fIljr95g6Pv&#10;3yl72yPQjl++w8mrH3D04i2OnvO172h3373A4bffK9DtE3T7X31N0D0l6ARw97D9lKB8eIS9hwcE&#10;3C4Bt0mDW8fh0QqODgg4WtzR9gwON6dwtD6Os81JXgw70ZwcjGPC54lMy+om5Ghjj8W8CDsB10VM&#10;/WfYieVp4uxFCcAEbNJx8ayfNdio9gWcCnTSmUHYKVBK1G0px31GV9meNZXioK4Ym+XZWCpMRXdM&#10;EPJdrNESEYSO2DDUh/qhkmZX5OOB3AA/FIRFINbJTfVCyswFKVkSKcHLV60i4q5L6Onow5mR1u2u&#10;LhwJCysCTqLrhcmZXLoKA0LFiACTiKlLU5N9bdqaDFG58buPcZv70psqkLvxF4Tc7y+rDg3VqXFu&#10;czJeTyxPICedDgI5KZsbWnDVMeLzjMXS8SBDSgg5GQokJifRVusPl9RYOStCWCCn/dEltRiBnXRa&#10;nANO4CwDleV3leWXJK76GhvC38QQoTbmiHO2R66/J5pTItGQHYXS/FDkFfgjLtsDLtFWsI21Zywl&#10;5CIcYULAiZEZcmscQbPjvnEEK9wdZrQ46ySCL9EL1oyj1rFesIyVSEvYEWyWsf4w5vFWiYFwzoiB&#10;SbQ3jKI9YB7niw+mCioxQ7DM84M1w2g3w4i42tiFlboOjPLxJO1mJqUAs6kFCnTTBNw4QSdx9d49&#10;RhGB3NA4Kgi5SL9QNbj3YH4diwvrKM7Iw0RFLYYKynC8tY+R/jGaSS4mKmuxOb2Ahfk1VAjkeNze&#10;8DQWp5dRllOCwQ4ZG7dNu2qkybVie0Nzz9blpU3WhtrK0ktLi7IU+o4mrqrJ+BqTiwqJZswqI+Tm&#10;UVdQgQHG7m5CrjKnDDO0u0nCcILHTkyuobtnCi0NvYRcKy2ySMXVeoI+h0aVzLha73ducp7/bHDv&#10;Q+59s6sTeyPYqmhvYnBlBFwxAVdo66QWz0yztqXBWSPa1ArBBmZwl9Umbmnz6ngLmeFxaJLVibPz&#10;0ZCTT9Dl0eZyuWV8FatLy0RtcjqqWQI8mU1SQuAlx4XBztcSRs66sPaU8W+WsHE2gJWTHvRtbsPc&#10;RR82bobw5RXNPcAOkfFeyMgOQ2x8APwCPJGSloKx6Vk8e/0L3vzDf8frv/sf+P6v/wtesr79+d/T&#10;0N5g9ytC7vmPOPjuDfa/f4PjNz/i5N1POH79A04Iu+Pv3/L114Td96oOvxXI/TPgdp/S3J4cY+/R&#10;voLbwf0tHN2jvZ0SbsdLOBDA7RNwO9M42ppSkDuhyR2vjeEBwdeWG0eIuGCrpgD3xbSkfY22JXHz&#10;In7KVkoA92sJ4Agw6aj4klD7ZrgZXw814atBFrfynIIe66JDQ9r6BKACuIf8Ho/aKgm5snPI5WA2&#10;OwFV3o6oDfJCX1IM+lNi0RodopZhKg30R7VcfEKjkOrtB28jmjRjnZS/FeNsaASSCTofRlkpL9qd&#10;m8S/L27Q4q4ryEk0FZMTgzMkoAzF4sTGCDQZ96ZFu7r+m9/j6l/8XtncxRi8W7+9hLsCOVrcF3xe&#10;5sHeJOzE5GQrPa1icGJz8h6ynJIzo7SJPM/4KrMmpM1NOiFMpbODxibDUGSqmZO+iVo8U4/vZUT4&#10;XpicRFeJrGoWBoEtq7I46+nC38wUfoysAeZGiHKwRpqHI+UnGgOlaajNi0BKghOSszwQm+UFzxRX&#10;OCcRcqF2apybKaFmEOKq4GYQ5sK46Qy9IBdoMbHoBFvzeRdYRHrRAAm2GEKMMVdgJ/HUMs4f7rnx&#10;cMqMhnGMNwwJORM+98FUWh6mWXOMmTI7QdrcZtIINEJtMjkX0yn5mKbJTfO5qXQ+l5aPET5/tLyB&#10;+/ceqTa58dFp1BAOYX5hCnKH86tYXt5CUUauWjpphJA7IQzHB8dRTaBJh8Y6zW2NxlCXV4yBlBzs&#10;DIxhcW4ZJTk8nga5vb6LtsZ29DGu7hJyq6ticgI5DeCWCTiN1YnN7ao7849NLiMsLA7RIbxq5BRj&#10;mZCrJeT669rRQ8hVE6DjI1OE8iwmJwg6mtwoS4aUNFZ3oqqgBrXlhJxEVwI+0ZV2JpDzDmQMJcgk&#10;hrIaZP8cavJYY3CaWQ0CuUoCrtTRDUX2rsiXiGrjRINzQDJNLs7cBuEmlvDjieNxRx92PJlkMcLK&#10;lCy05BcTzvlozmNszmUxyjfy79GQXYB6/t3qU7NQl5aFqpR0VDC2liSlIIJx05IQM3NnZPAzg5Of&#10;FRy8zGHnZgpTBz1Yy9px3ubwo7lF8x+eQCtKy45FTXMjlrfv4fGLP+HHf//f8f3f/Cc8/5v/TMj9&#10;d3z57h9w+u1P2Hz8rbI0ZWyyJdDO3v6Me6zT1wQdnz8VyPG14+cvaXO0t2++xt7Xz7Dz1WOa2z0F&#10;uP0nRzgg4A4e7Gji6dkGI+oqjo8XGVMJuL1ZHO8ypm4TcqxDGpyY3Akhd7JFm5vqQp6HFTrCfLBU&#10;lKaGeBzUF+C4qQRnhJG0o/3asSDQo+GpISc0NgGZ1NfngFOQO6+L1y5g9+VAo6ad7zzWCkxlK99j&#10;v7YIWxW5GIgLRY2PM/oTIzCUFouxrCT0EHYVwTwH4uTWj9moS8pETlA4Ih2c+eHXVzAQ20lw80Km&#10;fzBSeO4Em9HkxepkGMa167C9RtDRqkwJETOCRyKqQM7gU2n0v4rbBJdESD2C7tbvP8b1v/hQQU46&#10;GXQ+vsJ9wu13l/DFh5+pZdivE4rXfvuRxuoIPD3C05R2Zsz3vstIq0942d2UJdNvqiEuMslf1osT&#10;o5NOB80KJbehQ5u04c8v7Xc6NEKJrNKhIr3HDvzZZZCwdECImdoSdnZ3tRjLTeFvaoIAMxNCzgYJ&#10;rnaopv125SagtzSZIhOMwsIQxGV6ICjdHcGp7rAIsVazF4yCnaAXQKuL9IFBqBsMCTyjEDdo+9ri&#10;DhOLfqgjoecIwzCJpp6wTfbjlscSiOax3E8IhmViEMxocEYEnQlN74MZgmuKMUkgNkOAzXBfajol&#10;D1ME3AT3J2SfrwvgJvl4ODEHe+req09wcnwfU5PzKC+tRkJEAuoTM7A3vYh1QqqQkOtkZB2hoRyv&#10;7WByZEKZ3HBROZYJtbVVGfBbzKthDrb6R2l2K6jgB3uwpgnbMji4tRstJZXYWdvC2rpATsAmdW5y&#10;CxqTkzt4Se/r2OSSMjm5CU0VbXNpZBZ1jNs9lS3qzl01uUXo7+5HfVUTpicWCblFWt0qBmRea30P&#10;upr7UF3WwKpDAe02jtCq8w/SQI4wq3XxVlUvhndeaqDve/G0QtrfHAg4Bxfk2zkjh4DLtHZEkoUt&#10;YmlwMSwFOT1jRhU9NXwgLSAYbYVlhJn0XhYScgK7YgW4RsKuMacADTTt+vQc1J5DriQxGVlxMfAL&#10;ciXcGFc9GYF4pXMLslNmZ+ltATNPM9h5mcHehZHV2RSRUcHIKynBwcOnePWn/4g3f/M/8Opv/ite&#10;/PV/xne//CMefPdHzG89wvrZ1wQWY+jLH3D86kcaG+FGe7tPuN1/8xPucf+MFnf6ipH1xStlbwff&#10;fYvdbwi3rx9h58v72CHc9mhv+48P+P12zu2N8ZQGd0h7Oz5awOHBHAE3hxPa2jFj6vEOi9sjQu6Y&#10;kBOTO1wbxSM+31+UjHpfV4wlRarpVzL3VAb9yvi4B+0ak5N2uqfvmdtFXUBNSmD3f9pXNidtdITc&#10;s3NASvyVoSjS43rYUILVkky08qLSFx+KqawETOUkYrogFf2pcagKC0JnVjbaM/PQzotSRRwt28uH&#10;H3QruPAiJuu/RTu60PACkOkbjFieH956/J/dvgN72pP9tZuwuXoTZgpy12EskGPJdC+Z8H+bENP6&#10;6LIyN5kqd5vwkrY3WZFYRdKPr+I6Te4a67rcGEcW4CQExeq0CKabv/sDDK9cJzQZgz/9HFp8LENL&#10;bG/rEVyMsDJEhYCTGQ8mYpS0PrlnhKEMKv7sc9VRIcCT7y0QlAHCMrFfVktRvawEoSzXZHvnLpz0&#10;dJTNBbCCZdK+vRUyvJ1QlxCChpQQlGcGI4lg80mwQWiyKypqU+ASKXCzhV6gHe56WzOyetPavKFP&#10;izMKdYcuwXfL2wx6BKFhmKatTTvYFvrhDrBOZGRNCIBFfBCMovxgHOvL8oYB7c6Ur30gvabS5iZA&#10;m6a9qX0CTfbF4ib5eJKQU6Ugl49RQm5nal6tJ3d6ck/Bqaq8DomEXHVCGnZoaVtbhzSjsvcgt43p&#10;sSnUpGZigFay1DOEjc1tVOUVoS8lG1t9I1jk+zTmlKKvsAI7K5vop9E10252VzawLvNXBWxLGshJ&#10;HF5a3FCgW5L15Qi5UUIuNCIekSERqCRMF4dn1A2tuyqb0dfWg2oCY7i7DyUE4BSNbnxsTt0XYmJ8&#10;BZ2dozTHbpQXVrMqkUcDTaCd1fgGoo5xtOa8I6GGdncBuxopee48opY5asbBFdsTcLay1DmLkJOY&#10;Gm9ujUgCLsLMEsHG5ryKm6i2DT8+X8842pibp2KqgK2JMBbQicFJVJWqld5WAVxqBioYV0uTU5CZ&#10;GIewaD+4BdvByPEObHxoBiEOsPe3gR23VkE2sOWJ4e5nj+jkOMytH+Dbn/4DfvrH/5tQ+49q/+sf&#10;/g6v/vL/wvLeY4wt7mH9/tc4YPw8pKkdiqm90Zjb/bc/Krjde0PgvRarI9y+f4GDb7/B/rdfEXBP&#10;sf31fWw/O8bOk0McPD7CIe3t8ME2jh7Q3Ai3Y4mnJ7S3I4mnczikwamOBtrbydYMTgR0W9zf0EDu&#10;SExudRSnmxNYH29HTYgXeqOCMJUZh5WydDWbQWY5yFAR6Wh42qOJnP8nwMm+QE1WQZHtt6Otv0JO&#10;XruIq88GNfanHhN4Ak+B3H5dEcZSo9AVGYC5vCQ1+2GBVjlflI7uxBi0pyRjqKgUnTxvOnlON2Vk&#10;I9nTEyG0d2dCzkPPEFHnkEtw9UI4nw82NYc7wWD9+VXYXv2CNneLJkfjko4HAsiA8NJlRBTI6RBE&#10;2oScpi4p4ClLU72qn+G23AiHkfXifq9XaHXXCCSxult/uKza8O58+ImKnMYEqc5Hn+AOAWh1/a7q&#10;dZXpeKZXr6kZD7JslLQDypg+WQBA/9JlBT1pp7v92z+oMX8CQtPrMkD4jhrEbHn9hlrBxOb2bdrc&#10;HUZ1QwW5AHNjBFmYIMHJGuURfmhOC0d3cQJykjzhGyGDgq1QWBqDnOJ43JX7OBB0d7xkEK8rgebG&#10;CCvj4TyhH+hEkzOHbrADdGlyBjJsJNqJoLNSdmeV4Kfa4fTCPWGWGAi9SDfoSrtenDc+mCC0xNQm&#10;xdpYU4TbRDLtjSCb5lZBT0BHwE2wpljDCVnYpb2dHZ+pez0sLa6iuroBMWGxKI9JwtbYDDa39gm5&#10;cnSlUfEz8rHPeDtL+NUmZ2EoNRvLXf20vW3UFZZT9zOx0TuEteVNfsiL0ZdXhgOa3EAHISfDTRbX&#10;aX0ypWuD5nZucee1uCD3YyXsGF0lrkZGJyEiOBKVjN9zA+Oopcm1l9ZhqGNArUw80TOMUoJ3anCC&#10;cFtgfF3CKEE3NDKH5sYe1JQ3oqGmBfmMtvGMFZU+AajmtoomV0XQVfIElUUwVTl7oNJJ4qkXyh08&#10;UGpHg7N1QYHqRaXBWTkgSyBnZUuDs0QEK8TYAoG8ugda2MCX0bU0IQWthaUqqrbkl7BKFeg0Nlek&#10;2uVU50NahhpOIlWZkoby5GTkpyYhjFov9mbipEWDM4VDgDXMZfpWmDt8E0KRV12Jpd0TPHrxR7z+&#10;2//BWPrf8B2h9vyX/4DnP/0dvn79V3jGmt46wc6z57j37hccEW7HhNy9N7/ggYqnPzGm/ojTt29x&#10;8ppweyHmJnD7ErtfP2E0fcCvPaO9HWH3yQHj6R6OHu/hmPH0hAZ3fG+NgFsm3BZwzHgqcDsWe5M6&#10;t7fjrSmCjiUWJx0PBN3h+gROVkZxuDqM+zvT6CJYmmhS40lRkJVC1suz1OwFgdAF6KQdTozsS5rY&#10;BeDeh5zATUpgJ8+rmMrX/mWptjq+j7znaXOpGj4yKAaXEa8i80qJZiL/bEE6z+8UppMiDBWXY4Dn&#10;83hVPTr5PyyNiEZ+cCg8dPXhb2KBYNp8JM+LeJ43cawgQs5TWw9WV64pi7NlPLQgcPQZNQVyKq4S&#10;NjI1TPsjQo4wkxKb0iKwZF6wzsey4sll3CUExdqu/+ZjXFP1B0399hNc/92nuE3ju/GbDwnLy2rc&#10;nHRi6Mig5I9kDTtpf7usVpGRSfuWhJa2rAtIsKnl1K9qhp9Yy531+XV3+P3lsRwvsyUcZYWTL26p&#10;i7Y9zc6O4HOX5ZcYV4OtzBBkydhqZ45sPxd0ZMehryAeHbnhSI60RXisI5LT/dHeng//OMZUphEj&#10;gkygpu3nyC1hxth6y8scN9yNaXp8LcQZN2UBTdqcLi/w2ryYi9EZRbhAn2AziPGCNuOrNo1P9j8Y&#10;JoRGaDajsuWHfzQ1F6PJ2bS1LIwn5xBueZotQTiRnItJ7g/EpNPWZvHo4WOcnd4jaJZRyX9sTHgc&#10;SiLjsTU6ha3tPVQXVaCLRjXE95dxcMuzK6hjNB1ipF1u71U3lK4hCLsJvtXuAawTcnU8OXoY1fZo&#10;asOMli1ZhdidX+exewpysq7c+5FVQY4lkBufWkF0TIrqeKilPS4MT6CqqBItRVUY6x6mJhdgvHsE&#10;xfIzdA6iu2NQmdzg8AKGRxfQ2z2OptoOtDX1IJsxPkag5hukAFch+24+qCDkZHCvDAkpp72VE3Kl&#10;BFyRrRsKbVyQZ6OJqFlWjgpy0haXaqFpi4sws0aQkQWCaG9h9s4oik1CT3kt2hnfWwtKWWUqtgrg&#10;LiDXlFvACCudEXkoSk5EdkI0SlJSUJ2WibzkeARHedDkrGAjk/C9rWDpbofo7EyM0JzvvfwZz//q&#10;v+Ll3/5PfPvH/4Tv/5rR9G//G57/9X/B1z//R4LuP+Kbn/4Bj97+JU5ULP2REGMUPW93U/GUcDtj&#10;XD1+Rbt7QXP7/jvsEXAqmn4l0VTa3U5Uu9vh430cPdrF8cNt1hZOHmziRDoYTi4Ax2jKiHoskFNw&#10;kzY4Ao0l+2JzpzS50w2xOT6/Nqms7nB1BGfbs1jsa0J1iAcG40J5nkZjoSAFW1W5yujOaHQyCPii&#10;00EA9dU5sARmFxZ3YXIX4Lt47eK5i5LXpNNC2vlkwPB0VpwyyNWSLKwReLLI5mZFLqbyUjFZVoKh&#10;kgp007xHy6oxwQt+R2YuP9A56C0sQKyzM/wJtGQPX4QSdEE8F5I8fJDKC6isE2f9+XUFN1MalHQ+&#10;GBFE+gSJiYqKhBEf32U0lZJOg7sfMoJ++Ac+/wnh9zG3hBUNTdru5FgtQlJzvCx19RFu/PZDxtWP&#10;1NdK6RF4hjLNjO8t+9Lrak5YyfJLpvxZXGmdMg1MelflPq+y9JKaHkYYymonEn+lA0NWgpavk5WL&#10;pXf1ojNCOiZctXVVu1yItTnLDKHWJkjzcEBjYhgmStMxUkzYlcShKDUQpUVxqKDJ+QZbwCvVEw6x&#10;LvDPjoBbciBMQ53hlh4KxyQ/tfKILiEnNndXViGRaV+Mt7d8zaAVZAGjSImxntAJceFjJ9xl6Ya7&#10;4YNuAq09XpQ7Cz3c703IxHCSgI7QI9DGU3Ixxn15PMbnBXT9MWnYGprEY0Lu3ul9zM0uorW1C4lx&#10;cseuSKwxeu7uHqJOVt5NycIA4bk3u6TWhasnNIf4/ZaaO7G5sYtqXvnakzOw2EHorRF6jJQdtLed&#10;+VVMDoyimWDamlnRxNVfIfcvTE5F1y1MTK8iJi4VkcFRqMoqwvLYNJoqG9Ag08O6hlBOYI7R5IoE&#10;cjS7PL73YO84BkcW1JSwUVZzUz/q6zqRnpqHUCdPlDJeVLj7oZyxtJzGViYzF1THgruqYnvam50r&#10;ClnSyZDDEnuTdrh0SzukWtoi0cwOseZ2iDC3RRhBF2hsifzIGAzww9BLyHXzgyGgkxLISYnVqTa5&#10;bEZYRtl6Qi47OYbx1BMRYV4oSk9DEs3CJ9wRFh7GCEkORW0P/6b3nuL7P/0nvP77/xsv/u5/4Zu/&#10;/O/48hea29/+F7z6h/+BFzS5538l+5rOhgdv/oSj52JohNk7wu2HX3AmRXuTaHrySmNu0qlwwFi6&#10;x1i6+9VDwo3m9kwDt4PHBxpze0hze7CF0/sCtzWcMJ6eSPubRNTDWZzsE2x7BNuugI3GdlFbUhqT&#10;O1U9qxqTe3C0hK8IS4mtBwTe/uo4GhKC0R4RgOHkKEwSOrI00m5NvmbmQluFApxqV+utw7P3ouv7&#10;AJN6H3oX4Lt4TrYXkJM2v+3KbMzlJNDmcgi2fGxV52O3tpgmmY/polzMNzRjpqYR/fyfzdY30+Rq&#10;0JaRgZGKUkzWViHT309NYI92cEGimzdjqyuctfTgYWCmhnHYSQ87QSKQk95V6XzQtMldUb2evgSj&#10;AOsOI6c2DU6HYNP6/R+gS2BJ6X9M6MhUL7V/CQaEkyHtTt5Pxt3JjAl53UjW/ONjuQeHtMupntXP&#10;CTduZcyewMqcwBOjdKBhyvEqqhJ4sl6eAE3m2sr9XGXal0DO4NLnsLh2Qy0D76ylq34vAZ0sDSXz&#10;WaVNTqZ5BZoZItzSGEU08f6ceEyVJWO0JBHtBXHITfVHXKQT/ILM4BXjgISSaMSWJiAoNxK2se5w&#10;TQuCa2oIDc8FOgH2CnAyvERH5q76W0Mr0Ap3AsxpdPYwiWJkJfy0eZwOY63UB8MNneitbEJ3aT06&#10;8ivRwA93LU2tIiweDbFpaCP8uhhdB/j8CKPsCCNtd3wWlroGaXGnuHd2HyvL62gitFKTaRdhMVik&#10;lcnSSrK8uKz025/Jq97kHFYYO+tpdf1839naFjWQuLakCq2Mq4ttvdgiyOoY19oZb3fmVjA5yJOa&#10;hrk5tUST2z83tnPASVsca1GtMyeRdQuTU6uIi01lbI5BId9zsncYzVVNqKfVjfaMoIRQGyHkCgnz&#10;ofZ+ZManoaetD2Pji8rmBHbdvVOoqetGYVEdQhxobB7+qGSVufigRA0JkV5TWpsqV+TZuSCX9iYl&#10;K/1m2jkj04YWR8ilWmoG/SYQckm0vFRXH0QTgGEW9mihqfVUEnAV1eipqEF3eTW6SqvQcQ47Mbtf&#10;bS6vCDU5+chKikF0kj8sXRkFgp0RGeuPiJRI1Pf34cmPf4mf/q//PyPp/8KXP/wTTe2/EG7/GV//&#10;SeztfyrAPf/b/4rvxOb+/r/h27/9J9x/9ydlcPfe/sL9PzKq/ozTd4ylb37g828U3A6ff3sOt8fY&#10;++oe9r48we6zI+w9PcAB6+jxobK3owtzu7+B0zMCjvZ2cryIE8ZTiagn+9LBQMgxdiqDI9Ck/U3g&#10;JpA72pxgTJ3A2RYjKkH3/ddH+O6rAzw6XMbB6hj21/jaPv9PBFpDoCcGEiIwnh6HmZxkFRulI0JW&#10;GpGOAjUYuLtGM79V2tnOI+kF3C4i60Vs/f+EHL/+lO+5XpaBLYJuh3Dbqy/CDoG6W1eM+dJ8zNdU&#10;Y6q6Xq2juNjUjvnGFkzyuZHyEqx1d2CjrwudhYxi5maIdHRCNA2+IiaJcdUdllcY+Qg0WblXGv2l&#10;d1JWGjERAHFrLeZ05SbCeI4FMA3IsWJ6ModVtmrgMMviKiFFyJgTRDIdTMZeehuYIsDECqFMEwE0&#10;Rzd9YzWURSbZaybk34STlqwwbEwwGcCGMLW7yddpbJYSnW9rq1WEjQgyuUmRTNJXKz/ze8t9WvX5&#10;nMzakPt5mPB5AZ2YnCzP7qanD/tbMo7ulrqjVzBtLsjCmD+PPuIcLVER6YuezEj0E2KDVamozA9D&#10;TpYvsvMCeT57ITIvGD4p3nCMcYYdIWcY6gLjcC/oBjhBy88OpjKvNdoH2v72hJnEVVvcVKuOWPE1&#10;N7XE0i0fmcfqiJueZvigv3MEg12jGGgbwmDrIEY6h9HV2ImOmhb0VLegs6wBncW16CquRHtuCZrS&#10;ClBJk5sglO6d3cP9+w/UWLnauhYkJqQhIzRWTQs73D1Gs9wchibXTZNbGpnE2soW6jIK0B6ZxBOj&#10;GTuEXANNpjkpC3NNXdhhJG0orEAbo+LWzBKmR6ZQx6/dmFyg9R1g4T3ILdLoBHCynZ/dIOg21QBf&#10;gVwkIZdH4I4RxPK7NOaXYbR3FEW0yOHuIWTHpaGP30+27Y3tGBycJOTm0S/3bWU1ySolNV1IC41H&#10;AcFU5RGAEmcfFNHgimRgrwwN4YkngFNLmBNcUlncT7elwamI6oBE2lucmQ3ipGfVmq/5BCGCJ3lJ&#10;TCJGGtvQX9OEvupG9Ml4wKo6dJVVvRddCXtabkdJJTpKK9FcUo7ijDRERHjDOcAaFi4GiM9Kxu6j&#10;b/Gn//L/4AcC7uzV32P3yU949vYf8dXP/wlfM6p+9/f/HS//XjP27fu//s/4nkb37E//ntb2R00s&#10;/YFwY529+wknNLej168JtxeE23PsfyvDQZ5g9+vH2Ka57T07JtgOcfCEcHuyj2MVTTX2dnyfYDtb&#10;pb2t4vR4RfWenhwyou4TcnuMqOftb9LJoGmDE8BdFCPp9gSe0QBff32KL0838f1XJ3jJ/RNGV2mb&#10;O5BxczuzWJnsQlWIF7pjQ2hzMYyQyYytqeoeqXsEjyy5JO1zj3sEcBq4CeTeB9wF2C6A9v6+lBwr&#10;w0keddbguKGY71ugJvMfNhXjqKUUh81lWKHRLTbUYKm1E3MNLdy2Y6tvCGMVVejJy8Vyews2+7ux&#10;wVrsbEV5fAx8Gd+S3D2Q5RuEnIAQeOkbwUHudk97khVAZIaELJppTauzvCJLLEns01eT4kN5TgVb&#10;2ak13WRsmi2hKGBTY9YIE1nE0llHG95GtHoLGwSaWqpmET8TC7jo6mva2mSWxU2NscnXuukYqJkZ&#10;wRZWCOLWUwYp08JkbTzrL26o1Yfla00IM1kuXe+yphdWVhc24WNZJ9DoylUFOultlfeUe164aNPk&#10;+LPIckzWX3wBd30dhNtZ8ecyIeh0URjiiY70CHRnhpAnASgl0PKyfJCR5Yek3GDYxjjCi6+5pQTC&#10;KsoNJhEeMI8JgGmEjxpaIo81Y+ncoSfRNdAaX/iY0urMYB3rits+JuqxQagj7niZ44Negq23dQDD&#10;XWMY7R7HMKHX1zmIsb4xTPSNK+gNtQv8Bvn6EIbaBtBK6E3RjM4IudOTUxrYDpobO5DM2BntH4aR&#10;5i4c7tPk5JZ/hFQb4bJIYG3yuGpGxraEdIxVN2Fv+wCNlfWo5+NJQnWbkJO2tEZCb3NqATMj06hK&#10;zMD6+Dy2Ng/Po6kGdBcGNy81s87IvKEgFx+XjsjQaOTT5IY7+tQg4NrsIoz3y7xYGmlHP3IYl3v5&#10;fB6/TwvhXCgDhgem0Dcwi/7BOfT2z6CmvgeVhbXID4igzQWgyMUb+bz65hNyeaxcgi6HkFPWdl4Z&#10;tLk0xtUUSwdVCYyrcVa2iOZJF8/jU7wDkRkSjoHaBgzVt3DbRLjV0+Z4Eali0eY6CbqOkgq0s7oY&#10;Y5XhcdtcXIa6gkKUZGciPSsd9X09OP72B8LsP+OrXxg7X/wNAcTI+c1f4ct3/4hXf/8/8f0//E8F&#10;Oels+PpP/wFPf/lbPPzxrwi3P+K+wO1HAdzPfPwDjt+8weHLFzh4/h32FNykU0EDt51np9h9eoRD&#10;1tF5u9vJg21GUprb2cY53GRYiJjbIs2NcDsg3Ghvf97BQKBdbH8FHKPp5rgyvO/4/l89OsBjmuBj&#10;gvKMUDuiwR2tTxJyMtVrTPXGNmfGoiXMFwPxEZhIS8AsbW65OBNbVQU4IJRk3ukDaZ8Tk1OT+jWx&#10;9QJ079cF4L6V7flzmnmy9QqW91rKVA/uMeF22l6Oe11V2KgtwmJ9JVZ6+rAgHWj9w9geGsV67wAN&#10;rgqDJcXYGuxVkFvrasdCexOmGmuRHehPwzJAkqsnsvyCEGBsDtc7+vDQNVarAcsyRh66RvAxNEOA&#10;qRUBZA0vQxOCTQOyMFsHgpLQ0tGBD2EmQ1ACGIMj7OyR4OGJdP8AZAYEIdU3AImePoh19YAzj5GV&#10;Ray1dWBDiDnS6EJ4LsYwmSR6+CGex8TQMGMcnWl91nw/WTDCRN0VzJnglMUwxcZkkU0L2plEVGOa&#10;m4yPs7p+S9mcxFpTWqk5LVKetyUknbRkupcW4Ss3vbnJ31sPcU72iCTsYuzNUB7O2JodjbHCWAyX&#10;xCMnxgl1lQkorEiAPfetYz3hnBwMq2hPmMiMhyg/WMUGqa0RH8v0LxNCTibh3/G3wE1fEzilecGv&#10;IAR3/Uz42FyZnKwa/MF4Pz/cArHecdrOhAJef4dAboLAG0Z/Wz/Gegk8vj7cOcTHA5joHsXqDE/C&#10;03uMJITc+g5aCLn42CTEhzFCDPCE3D9BNSFXSsBVp+didnhKrQtXRYg1pOVgvKWbtneipm5VxKZg&#10;iMduM6420uSakrKxOjGPebktYWo2VkanGW0PfoWc1MK8AI5wm9lgrSubm5pYQUpCJqKCo1Agvbit&#10;PegizKoI1pHuYeTzucHOAeTxmN7mHgW9pqoGpBHEffyZ+wZnuJ3GALct7WOoqOTXZhYjx80PhW4+&#10;yHfxRK6jG7JpY9n2NDeZqkWwSaUznqbR1lK4TbFyRIK1PeJ59Y3n41jG1jieWLHOHugkvEZ45e+r&#10;rEM/42ovo2oXI2unwOwcct0SX1md/MBIpBUQttLoKrLzUMv9/Qdf4cH3f4nV4++xcvg9hhdOMLZ4&#10;gqcv/haPvvtrPPjur/Dwzd/i6z/+E83tv+HLP/4HRtI/4VSB7U+qFORochJND1+9xMEL6VD4mmB7&#10;hp0vaW/PHqo2t50n0mMqQ0L2cfiQcKO5nb4HuONTiabS9ibmRrCp2QvnnQvvAU4NExGD+xeA07TH&#10;CcTGcX9vAc/ureN0l/a2MY4j1rEaGEzT25jE3uaYir1D9YVoDPHGQGIkRlNiMJOdRJuTHs9sTUeE&#10;9LhKR4T0tqrIKkb3z5H1Ana/mtx7dvcVH8uUL2mPUwOCZcZDWwVOBXiMwPvNpVhrqsTTDYJ9aQX7&#10;s/PYnuQFfGQMsy1MP4ym0/V1mKivwdZAH+2uh1bXhtnGRkzU1aE6PgGhNKdgMwt4y01raHJeegIV&#10;U7gwNroTeBFMBJE8t0J5gZR2LW8jI7jpyhJOtHcXNyQTaDH2joiwtkW6tw8q4hPVgg4NGdmaRR3S&#10;c1DNz02SfwiiaY3xIZEI5Dkc4hEEf0cfJPhH87xrwVhjNzqKq/l1Bahh4iqJTUBRVBwyaJmp3r7q&#10;PqqBZqYIsTSHr6GhmndrR5M0lrY+gs72puZuYhJlZcl7WX9OFuKUMXP2hLKLthZjsg5heYcR+hbt&#10;0oSgs0OUrQXlwQ3tKREYL0zEVGkiBkvj0V6RhJQ0f7jEOcEswh4OKUGwjvcl0DxhERMCm7hQNRlf&#10;xsUZRwrg7JTFWSZ5wTk7GI7pHoy2ZoyvFtAKtqPtyQolrvhggh9qKYHd1NAs4TbJSDemtuO0m0HC&#10;YZhRb2pwSlndAEEnAFxinFSQOz3D+to2Otp6kBifguSYFCxMLmGPkCtjFK0sqlSzDRamlwiqfVQx&#10;9jYUVWCUUfKAkKutbkAxjaqrooGxdw9N8jWE3OzIDOan51GTmY/lsRla3yHBJtPFLiAni2CeQ256&#10;Tdnc9MQyUvleMpQlLykDAzRKgVx5BmNq1xDy+Y8cpI3mJjBCN3ahMJX/3PIGxCZkoKikFt09Y4Tc&#10;DHr6p2lzC6ir70dVRRNyQmJQ4E7IObshy4H2xhMwk5CT9rd0sTcrGQvnhGQBHEu2CTY0OW7jLB0R&#10;b+OCCCt7xtQEDDKa9pTX8CSrRX9Fnep46OG+GJvEUgGdgE22Gthp2uya+TfrJaC/evNHvP6H/4HR&#10;5Xvon5aZBL/g0fd/j/vf/hWevPo7PCbgVvafYfHwGZ7/7X/C41/+DqeE2pmA7ae/VPZ2+k7s7Uec&#10;vnyDg++fY+854Sbj3L56SHO7j+2ntDeZhvX4APsCN7G3Bzs4lk4FNeZNhoSs4vhkGceE2+mxtLsR&#10;bOeAkwG+Ajc1Bk7M7aJ+hdtFnbfFnW8V2M4fXzwnbXdqOAlrl5A7oPGtTXWjOTJQtcuNpERjOisR&#10;i4XpWCmWJcyzsMt4qcbPEVKPpCPifICwGhZy3j73vsl9/V4J5J7ymEe9NWpurPTY3lOzKKpx1l6J&#10;tZpifLm5im8f3MeTowM8PaB57u/i4eY6didHsdjdig3Cbbq5CWs9PbS7Hmz29hFyTVhsb8dSWwea&#10;UtMRR3Ny1ZLVgLXgLG1oRqYKIkGWNiwrZVACFg89PXhwG2RliXh3dwIoAMXR0fyMJKIlPxdjTY2Y&#10;6+7GRHM7huuaMdrYjq7SapTyc1BfUIml8UWs8LPRJckkpwrlWUwJFW3oru7AQEM3ZnrGMcMUJwt1&#10;zDKdTbNGKTbSlNKUU4DiqGjk0UAzPOXGSrbwNzSCO63Q9hqj6NVrhBd/fv4etoSbziefqPY7ub+r&#10;i8zbvSHRlZFXS26+c1fdwjHE3ASxMgvC2QZ10YGYKErFaH4MFmrS0V+WgJKsIHhHWsMm2g42CR6w&#10;T/CCKa3NNiEE5lG+MAx3VauRGMt0Lr4m81kNI2xZljCMNOLWHnrh9rhJmzNh1DWi7X0wOTyL8cFp&#10;TI/OY2JoRu1P0GQmCZlJRsxhRtZhWtzM8BwmCcIh/lHG+qYUtE5OGFfPzlSbXA8/gPm5xUhLzOJr&#10;Kzg8OENNVSPKeaUY6hohhJaxvb2PsoIydNS283vwpN05Qi3/mHK3rHF+j62NfSor42txDRb5HnPT&#10;C7SXQiyMzWJ/55gRdV0Z3MKCbC8gxzqH3NT4ElL5/aPDYpCZmEpb66CZ9qCacXW4dwTZKRnoI+Sy&#10;EjPVXbrkpjEdPVPIK6qHu4MX0mPTMDK8gK5eGl3/HLq6JlHOk6E8rxKZXiHIcXCnvbnQ4tyQYX0O&#10;OImnhFkqr77JhF+SrSMSWXF8LO1wUjE8Ji8kgidhg+pR7aeNCeykZF+sTnVCVGoM7gJ0GshV0e5q&#10;MMq4/eIv/xGv/8P/omX9gJOv/gozG89w+ORnvPjjf1OQO3j0Fve++QXjGyc4+O4HPPj5r8/tTVP3&#10;GU1PJJq+foejl68YTWUoyBOC7QHr9NeBvLvncDsWwBFuRzJbQXpM76/T3lZUb6m0uR0fzdPgCDUZ&#10;FrLPfYHbucEdSdQk2A5pbhfTtf5PkHu/3gfcxeOj8zFzsirJHm1vb4PvuTWL7qwEdWf7YZrcRGYC&#10;ZnKTsVicjo3KbLXY5WFj8Xs298+gE4D9b0ZHkxO4SX3J557wuEcyYV8m9ROSD7gvU8U2qgtwPDmM&#10;F48f4tuH9/Ht/TM8E9Ad7ePh1joOZvlzThF0XR2MqwPYHx/F5tAAtkeGsTfCz0BrK3ryC1ETl4Du&#10;vAJk+/nT6CwRyQtirIsrsoKCkObnh2QvL8LMn1YVhbqMTLQXFfM8qaZ5NWOotgGTBNr+9CwO5xfV&#10;drFnAMO1LejkZ60xtxS5Ucmo4nZ7eQdby7vYXNrBztI+BttH+dllKlo5xNbCHqYHZzE/usALyRn/&#10;b49wcvAE906+4kXrSxxsnWJ1do3wG+Z52oSOgiKUR8cwZvvxgm0NP31DeOoQ0rcZTe/cgZeRgVpy&#10;yeizz1lX1FJMTjQ6B0ZXd10duOtow5NbX8bWMHNTRFmbIsvTAT2ZsViszMRiVRomKlPQkhWC7EQ3&#10;BMc7wSPRGVG5/ogtjYR7hh+sE9xhn+oP58ww2KcFwybJB26Zvogoi0RMaQTc0pzgnBUMgwhnXPfU&#10;h1aIDQwi3fDBGG1ttH8Ssh1jZBsh1Mb6JzDBeDncN0roTUJAOEnLG6XBjROA47SduSkxuQcEHT8c&#10;23vo7uhFGuNgekouFmbWcLh/qhbJrKIhjdGMFhlvd7b2UMK42tnYg/EhTQStk3srlNUpuG5Jmxwh&#10;J3fWlylcs5PzjLdlvBItY4cmtzi3pjE5AZ20xTGi/kvIpRBgArkc/iyd9W0Y7OhX4+IGCLec1Ez0&#10;dPQhKzkTnTTSjOwqZOXXIyIyDU7GNgixceMVr5OAo831MsYTdvVNAygtb0FhUi5S7T2R5eSFNEcP&#10;pLCSHBgdHFyRwkokyOJsHJHEOCsVyf0Iwk+iR6yLF0FWi5HGVp6kTarkqitbBT1WXzVhV1WHvho+&#10;ZvVKZ0R1nepxnR2ewbu/+Sd8/ad/wsrJcwLoHb56+4+4R7A9evk3+PbHf8LYyhlGl07w4NVf4uwH&#10;mttPjKXcauoX1bFw/EYz1m3/+bfYlVkKXz8i2HiRenpMezvCzuM97D/aw+GjXc1MBYGbRFJVYm9L&#10;ODoRsGkG9R6raVmEmYqlBNw52FQxcqoJ9wK3i3oPcApeqgRk/+dSsOMxxxvTOJC4KrXO2Lu3zL9f&#10;CRrD/DHIyDqRmYRJ2txsXgpWy7KwLb2gdYWQez/I3fEf0sKkp1T1tspA4YHzYSUXsHsPcAJBVQSd&#10;+hoe/3igHruNRdjta6PBneD5owd4SdA9v3eGL48P8Wx/DyeLvBBPjWN3dAjbw4M4W5zDveV5PFxf&#10;xsn8HMZq69BfXIqZ+kY0JKdiqq4eHdm5SPfwRmFQKOpSUjFYUU6bKcVwRSUmGpqw3D+E1eFxrA9P&#10;qLa/GaalASaPRZrWUseQqr6iWtQmZqOBqaQ6KQ9N2eUYaenDzgrNe4/w2r3HOsPp3gPcO3qG3fVT&#10;SsgmwXeAU0Lt7PApHtz7Bg8fvMB9qYev8eAxL5aPXrKe45Dw2105wurEEub4mellEquOT0ISY3OI&#10;mRl8CDcPgsvD0AC+pqbwNDCCDaOqxZVrKrI63roF5ztyf1ZdeAnk9HURaGyIqP+Xsb8MbizP13XB&#10;+jgRExMx9565e+/e3cVVzdxdnMzM5My002yn08zMzIySZVmWLGaWzMzJnJVQVQ1nH5i5cefzO+9/&#10;OV2d3ad3xHz4xVqSlsDW0rOed/1h7d3F2LoNRaGnIc9LgKYsBeryFIKOclIQQ0k5jujUE0gqDkNC&#10;eTyOEnL7Ek9jf9JFHCLkdsafxbboYziZdhanE4+jqCsP10qisD/5HA4mXsTBhLM4mR6KC3lxhBzh&#10;0k949XbKMUDYyQToCLk+3hZxdZAxVUEgScbHpZLGN0DIjdC0xgOT3NkDcDrdhBzjaswNQoZRk9AR&#10;kGtpbEMprWyA5qdVG2E1O5CXWYDGmhYJqjbG1waCsLSokoASjQs0ubIaRsiqzUg6rEVZTgl0tEan&#10;BLlNgxNLjXTNBgKOR5uRYSMhx6OOFFfTJchlEWwt1S3oa+9lTCXkWnuREp+ExtpWZKXkoU9uQEll&#10;B44fDcGuL/bgwt7DiCe4MiPiCLkh2pwSne1DjLDDyCttRn5uFa6fD0UEY+q5r3bg/PaduLBzN06L&#10;C3js2IWjotn8d3/A0T9+JkWOE/yyj332uVTF15Mw3NSG/pp6CW4D1Q1SCZP7HnIVm5Dr44+gu4r3&#10;8/EuYXzNnTS17zB77zsYPEs0tweYXnuBsYUn6FV5MagLwhRYQRd3Wsv8LUw+/HozlkqQ22xB9d8W&#10;41Bvwb2+SnNboLURbq8HzztnfFIsFX3dvAScZ8oOL61NmJt3zEioiVjKpZ+AE8OxfMLcuJSs7e9j&#10;6ffmRrh5HaLFlBDb6ipi/RvY/gY5Aby/mds/q81ZSVSEnBJuCXJ8vksHTV8rKkLPSQPlZUlxhNx1&#10;2twN6PLFlbcyYC3NIujyIC4iPSFaW1/3nxPgenPgvgDbPGuBkJvvq/1+CiZxHm++h9GVj/lEX7nW&#10;KiwGXFimva0SbmsT41ifmsQcIRfQMbarlXDI+2Fsb4OHBhdQDcMh64e2tQXqunoMVVRJLbCj9Y2E&#10;UoJ0/m6QoCun1fUQfuI8nrqhjvdVQFFbC2VLG3R9MlgUIzAMUDSa2qFnlJRXNEJd0wZVVSt68gjO&#10;HB48C+sgZwQdrOT9jf0ImH0IuMdY45jwzWAqQJAFZjHhn2PNE25zUk0EljA1sUrArWGaUJudv4tZ&#10;7l8zCw8xu/IEU4sP4fYvw2TgfmKegFZmxHCLHHKKQG1yJgrCo5Bw/DjOf/EFLm77Epd37pTq7Gef&#10;Sde6EOZ2jBH18G9/LZ2XO/3pJuTOf/ZHhIjZg/dtZ8r5AsVXTmK4KAnqkiRoazJ5IEhHc24E4mPF&#10;PIh7cDj6II6nh+Cr6KP4Iuo4dsSfw5fhh/GVmB8x4wLiKmJxOTeUULuEUzm0vswInM6JwPmcazif&#10;fRVv9TGC9opGhh6CjCY0rDBAJqKpnDvSsBnDvE8xoCGEtHxMh0Gu93ePSAYVFBey8TLiOJwS5K7H&#10;JSGOkU+lZFzlP7mxrhkleeWMwlroCSeb2YnivFK0NXRIsHQ4vGhuaEdxQQUGZSOEoIsW1yANoNfr&#10;bNCrCaLcYn4OrQQ5DYGmkSIr63uTI+RolRqCVUlwJV7PkCagzErOQltjJzppcnlpeehq7SfcstHc&#10;KkNSYiFy8moQEZmEQ7uP4uLxs7h26jzizoQg6mIo6uo6JJPrZFztps3VNg4gr7gJiQmZ2P7bP+IL&#10;HqEuHD6C0/sO4PC2HTi+aw+O7NiNQ4wepxk9rh47hZBDR6WKOXMBfdzJu3gk7yyr+D6mbgHuTdB1&#10;iBPTOVlorWTEr65DOy13avEWbn/7f8I+cRsTS88wvf4co8559I8E0Ca3ob5XC61vDmMPnmHi6QsE&#10;BdwYTUXH3oDo77YhYqloMV2URihY58Zgnw3AJXXidTPiEmyTTkLNDj/NzTsurG1zGiRvUIwzZZyh&#10;tUn12ty834ONsBIde1kS1P6uFBLkvOKc2t+Z299q0+pew2zL3N4s3ufh0kXAufg6brEulu5ROBhb&#10;a65fQ1t0KHriogi6WCjTE6CmzelyU6S+c8LovLWFm7G1Vcw/VyH1oZOMTkRXUYTaDOEmalYCHJeE&#10;3EwvY2tfPQJ8nqmuDEHNsAS4DYJNGNz6xIQEusWgH0GDAcHREehbmtFfUIB+2lhfYTHkxWVQ0sYN&#10;Ta0wtXXSwFqgbWjGUHU1zH29sPT3oa+4BJqGRuiaeT/hNtzUBKtiCCaFEiaZCrouOZRtjL78LegY&#10;HQ20KRNLU9OO4cpWQrMLxmZG4bpe6HlQ1jI1TbonCLMpSsg0LW2BIFvE1Pg8poPzmCTopsaWME2w&#10;TRJws7M3MTd3C3MLdzG/dB8Ly08w9xpwk4uPML3ylAe7m9CKg6lhHKZRH/RyykXnMAaq2tDKpFUU&#10;GYO4Y0clwF3atp1xdBeuCsv79BNp1MMl0XAh5pn74lMC7hNcpP0JyIXt3YYbJ/ZTLnaiJuo81MUE&#10;XXEiNFVpMLTQ1LPDEBW5D2di9jCunsbnoXvw6bW9+IRw2xN1GMm1qbhedQM7osSoh99zuRNfROzG&#10;76/uwC9DvsJPz3+Kj878Gm8ND5nQ3EgNbR/EkMKInh5xLoqRVa6HfFAvjQQQ56kGuVQQfINcl/WJ&#10;Odl0jC2EnE9Azi1dxu9GfAqiIxKgIMBEo0JLYztKaHJDBKN6WA+nzYOSgnKUF1UTPn2Mr17CsRsl&#10;hTx6CZOz0OwIuSaanhirKjoPF+eV8LlabuuRJuKUICcsT4KcGSMqI01OL5mlmAxTglx4DNISM1DN&#10;2NtGE8qVINeHbFqkxjSGsupuXDgfjv27DtPuaHx17agtq0cVo4D4LPm55WhrGmDEHeL/RSl1EC6q&#10;aEN6dqU0miLm8jXk8/VFN5XshHTkJWYhJ4G3WbmEa/aNdOQyLueL0SQllagrpL0WF6Pn9Tk5cQ5O&#10;xNeOojKWaISoQHdlDXKyUnH+0nE0SNdWqISVZnv71f/AnGhQ2HghRdTgwmOMOGdhHBMz795B8PYj&#10;TD2m2T1iRGUsDYq68wB+6Zwb4UZzE9Me2Whutlk/bNNeOMS8biKSCmubJNhex1JfcLNBQVibl5HU&#10;5xdgU9GcaGiixVNEULF0EF4CYKIINI+dMPqnRdgRTFLjwT+B3Gb9A9i+L0ZWlofbuAhDp03F4pKm&#10;6HCqMM7P3JybhIbwS+iMjUDv9UjGVgG6eKizb0AvNUJkwFkp+riJbiWvB/K3bo5vleaaex1Hp0UR&#10;bKJmXi+ne2sw1lYGc3UhZi16LAUD8Oq0mPfyO5mdkQA3zZg6T5ObtlmkiKqliZlbCDRamElMF9bZ&#10;B0+fHPZeGlk3La+jG8a2Dpg6OuEe4t+uGYG5l89ra4WKoBusa4BlUAXXqJFQM2KovhuD1e0wUkCs&#10;AxSLph5CTgZ9Yy9Ga7ugqyfY+NvVNfQTfAqY+Nt1au2YmSDQJucxO0nAjQmobdY0gTc7scz7VzEz&#10;syHBbWHxDpZW7mN57TGWVp9gaeM55lefYn7tGdYf/QkrD/+M1Yd/xcT8Q9jci7A65mE3TzHCjsM+&#10;4sFQs5z7dCNa84qQHxGF+GPHcHXHDlz+8ksuv0LI9m0I37uHtRvhewg/3he6cxtCd23D1V1fIebQ&#10;bqSdOYbcC8fQfD0EpsoMGGuzoKvLgrImDS1FMchMOYvwhCPYe+ULfH71c+xPOIyI8hicywzBHy9t&#10;x+/DdhJ8X2J33E788cpn+CxiJz6LPIDfXiXwru3EW2I+tbY2Bdr5g+4f0KGnT4N6/uPau0hqQqOf&#10;j7fz8cE+mpzciIFeNToEBAfU8HgCLB/cLh9h0EvApBIw8ejrHoTH4ZcaIzIImNqqFvR0ymh3ASma&#10;VpTWcvsBmp0bXR29yOXRoJcRWbS+Ntc0SzYn5o0TF5guyS/dhBxNTkBOlJhsU6M2SesjKgNUhJyK&#10;kBOTYaYmZSMiLBoZhE1TLY80BG1OVjG6uaNEx6ehqkGGqPhM7Nt9GDdiE9He1I2asibkZ5YhKzUf&#10;mak5yOayOKcCfV2Mra2DaOHfW0/o5RTUobSwBmUZRShJyUVRShYyr6dIrbaFadkoYuWlZkozIufd&#10;SJUm4OxqaUdHZSVkjCl9b5yHE6DrLCmXGhu6GFFaKypwNSoExy8fQk1eJnobW3Hr679g8dFfMXf7&#10;W8yuvsIsY2pg8TGm77/E7NffYvzRMwluAZpb4O5jmttD+G7dhWttbTOWLk7BOj8GC83NMu2BbcoJ&#10;x6QLbjGv2yTjKK3NFxTWZiLUxPjSzRlCPN4RFiOiW4CNP8YtU/sHiLlt/J7fWP5jie29BNVmX7j/&#10;vLaM7s3zcV5R4nX4XKd5iD8sJeyWER7sVDyoqhD0G2m7Bai5eh7tMdfQFRdBm4uGIj0Ww5kJGBWt&#10;rQWpsJVmwFEhjC7v+4H80oVupFERhB1BN0XgTXVVYbKb6wJwhN5kCw2ugs9hDF2fnsbq1BRB54dX&#10;r8NSwI+l8SBmxfk4VtDAJMH4qWeZ+H1bWrpgoX3Zuvph75HBKaOBsmy9AzB39cDa3Ucz1GHMSFtW&#10;j8Aml0HX3Q3bkAoT/E2MmVzQisY+/g4NHXweBcPUo4SZlmbi7VFam5Y1WttDGPQxunYy6vbDzO0W&#10;JxcxM0WYTS1injUzLuA2yyL0ppYxM7mCuekNLPAAubx8H/Pztwm6e1hYfYxFWtvi+tdYuvkC47N3&#10;sXznFZbufYu5O99gjfvh2oO/YIJ25w6sw+FagtezBpdzEdoRBxT8XF0ltWjNyEFxWAQi9+9H5MG9&#10;tLVduELQhe3cjgiCLuqAAN5OXN35FcJ2b0P0wd2IPbwHRVfPoizsJLqSrmK0NAmjFSkYKr+B3rIE&#10;9BF2rVVJ5EkGypvicerGPvz27O/x85N/wO+ufIXfXf0MX4R/hr0Je/HrkM/w27Bt+EP4HkJuF34X&#10;vg9vtYkP1zMiwa21XYEOwk2Yi4yA66O1iR94B7dRyHQ0OA1hNEwwDTFeaiS4eRlXxRCurs5+6eIv&#10;YVei0FTfIbWG9nYNSLN59PALE9dzcDGeir5z9TS1QR6ZHFYP2lo6kZ9Tgv4+pRRX2xlfywnCEZVe&#10;uvZqYU4RozOP4g7f95DbAtwW5IYZVwXolAo90gkfAblMRtO2xi7pHFxZZQt09kmk51fj7PkI7Nq5&#10;H5dCIpCfX0W7K5Uql1ArzK8hxOpogTk4e+wiYczI2C5HY8sA/w8KVHBnysuvRX52KXJSc5GfkY88&#10;vk9OUiaLBpecjVxCsoBL0R9Qzs/X1dWL5qJi9NLUesu3YupmtZSUoSQzGQ3lOajOy8KNhAhERF1A&#10;VV4uPMFp3P3T/4UZAbjb32Bi+SmmeHQdu0OgEWo+Glvgwaa5Be4+gE90B1ldJ9yWCLcZCW7WGS+s&#10;Uy4JbnYam3PCAte4ONdmYZloagSbZG0sEUXdjKIijro24eZ5bWlv2tqbYNuqf3Z7C3DC1P4RaqI7&#10;yBbctu57E3JbgHPbBwm4QVh1MthMAnIEnG0EdjvN0ifOyzWh4uo5NEVcQYewuRuMrakxGEqPw4ho&#10;bc1JgqlIXDRajIbYNDppDjqCbqKNoGuv2ARcRwUmuBzvrGBVwt9cBkNJFvzyfixPTrKmsMLlKpfC&#10;6KadDky5nbxvHDNeD7waDUYbm2lvwuA6YW3rg50x094zCEefAo5+BZwD/JsGlTB0itbWQamPnWtE&#10;DQeNzjIgh0U+zNs8YDPhtBXUQNM6AOeQDroOOW2PJtenho2/RyN/n3oeePXNMkY6OXSN/YSpiiDU&#10;YtbDzzmziuWZFazOrkqQm59ewtLcCuZnaHBTK1iY28Dq0j0sMZ4GvPOM/VMwGsakiLrKxDDNmDrH&#10;yDo5f5+Gv4Glu99gmXBbvPedtFx9/F8Jvu8wRdvzTd+Fb+Y+96ubcPiWYSDshvn5+wm7kpjrSD1/&#10;FnFHDhBi+3Ftzw5CbbtUogtJ+L5dvG87a5s0DVPG2cNoT4pER+JlDOdGw0jImRoy+Vpx6CiIhqmr&#10;FLKmTJRWRCG3/gZiS+NwLv0K9seKmYP/iM/CPsfnEbS3Kwfw68uE3dU9jKzbWF/iLYXKAtkQYyqP&#10;AhLgCDBhdEPDFmmIU1unGPI0iu7eEXRwfUCmZenQSzPyuAJSNxKfN4j+3kFaVCZCL0cRbtzRGVf7&#10;uuWSpfV0KmhZo4Sam1bXQMi1Qt7PnZWQ62zvQUFumQRNcVWuzqZOVBRVSeffxAgJ0eVEXOBGmJwA&#10;2hbc3oScUlyFS1y7YciAtORcxFyLRVZKDmoI07LKZiSllaKhTYW4hBzs3XMUEdcS0NI6hNp6GZpa&#10;FATYkGRqNTwqFhY24sb1bJw7GYLosHjG6QG0tsqli940tgyioKQZGbmViOc2CXGZSIhORXxEEmLC&#10;ExEXzbgefl0aLtZW34YelY4AzUJLWSkG6hoxUF0PWU0DbY6Qq6hBGw0vMzkaCfEXCcd4ZGclICUx&#10;HP1tnbj98r9i9cX/wMytl5i6/Rxjtx5j/B4h9/ApgoTb2FZn3lvcGdfXN2PpAmPp7ASs037CTVzu&#10;z8Ed0CqBzUWoecfM0iX/pKti0do8XlqbAJtnhIB7HUkd/F4ZQz0iKhI0W/UmxP7/KQ9LQE4qgk5M&#10;af5m48OboJNKepz3ifcl5NxcinKYFbAZBwk4Gp11E3IO+wicnlGYtQMoCj+PRkKuNTqMoAtHbyJB&#10;lxLD2HqdsTURurwUGApTYRGgq86Fr75Qutj05nVZCTrRD45WFyT0xHUkXISgpjwb9r5WWpof88Fx&#10;WtsYFllLExNYGAtglpHVS3ubdjkx5XQioNcTOq8NjunFTjA5ehVwDfDvVKhZPEjLFBLgTH0DCGh5&#10;cCHkHEpanILwVtLgLC4eCJtw/fRVpJyPRGZoPDqKazDaNiDFVYdcR+PTcV2c+xuEkTFRgM7cId7D&#10;SNDa+fkWsT6/jjWCbpVAW5pexur8Gmsdy7NrWJrlY4ynM+OrcJjG+X+dgN8pGhYmMD5zD7ceEmI0&#10;t1keTGfWnmJ84QHGFx8QdK9wk3BbfSRmrfkTl4ywXBeWt3xfRNq/YIb2Z/cuw2oMQNdPRlQ2oj2D&#10;B/trV5F08ijijx5EIpfXjx1G7KF9tLodtL2dtLrtrG1IObEf1ZEXMJwfD0VmJDSF12GoSoWsJB61&#10;6ZfQnHsVTdmXEX7xcxy98iXOpl3ApbxInEw9z9h6BucyTuHTqzvw60vb8Itzn+Inp36LX9P2dkTt&#10;xVvdPSoCTEVr00BOe+thHBXXLxVmJyKrNEMHodbO7Xr6RqUI28VtuvmYzzMhdSPxeQOMsQpaWz4i&#10;r8URDD1w2rzo55EsL7sIrc39aG3plxoPqivrUVvdQrjx6Ezo9dD28nPKCMRhGI1WdLd0o7KohhHV&#10;IF3nobygHEoZd5LXkNsC3ZtxVUBumEc9MeIhPSUPMWExjKs56JFr0aeyISG5BOHXUnDs8DkcE33d&#10;UvKRRFtLTMhGclIukpJycI2fOyQkEufOXUXIpWuEdTjOn7iALEKzs42AIwTrWmSoZETIK27E9cRc&#10;7N97DHt3HMS+7fuxe+c+HNh/GGcOn0Z1ZqE0zXpWURkKMjLQxijaXlZOyNUScNXoKq9AJ6sqN5uf&#10;MxbRUeeRkhCFmPhQhIdfhIX/l4f/8X9h5flfMXHrKSYE3GhvQVH3aG8imt6+R7jdhGtpBbb5GUbS&#10;ICOpD3bCzTbhgH2C5jZuhitopBUSbn5xPQWCbQtuBJsoN63N46SpfW9r/xxaYrTB1nKrth5zWmR/&#10;d3urvoekBLn/1ejeLAE9r4XbWvjaXLrEeFURVWl4Dj5XLKVzcqJocg6Hmp9dgwoeFGrD+CMg5NoY&#10;W7uvR0qgG+RBYzjjhtStRJufAmMJja4iC87qPHjqCuFvLJFaTf2EnY9m52oshbWW9p0nJp9owqzP&#10;hwmPD1M+L2YDPsnaVqc3OwBPuRyYdjjgosH5TWaMW23SVGGW1m5YOzYtztnH/6d8hDGVltVPG6W9&#10;2RTDGDNbWRYEDEa41Dzwq3hwZ1Jpzq9AdQZTS1M3uorqUJ/BdFPVBB2ThIW/TTv3bSshZ+oe2Tz/&#10;1kTQcWkjUAIE3LjZh2VCbW3uNeSmV7BGm1udW+P96wTeOjbmb2HGtwjzqAcO4yQCrmWM+zZoclOQ&#10;DXvgGd/ABA3u5sM/E2p/wfrjv0rQm5i9gzlxvu7OS6wTcCK6rj/5D8nqFu9/hw2uTzPmOvwb8Izd&#10;gZuwM444oajtQn9hCarieCA/vl8CWvq5U0g5dQzJJ48QdntoeXsJu124fngXcs7sR2PkWYwWJEJf&#10;lgpncyEszblQViehNfsKegvESI0YhIVuw/Fr23As/gi2EWw7r+1ESM55HI7bh1+f/AX+ePY3uJB6&#10;Elcz+HtPOIC38vLLUFxSg9Y2GdraGU1pXQJ63YROb48aMmpwH0vATTViky7+IpPpISf4PKKZOjBB&#10;E/BD1j8kndi/djUGDbVtUhRV8AsW4OumAXZ08Afi9EsmV13RgG7etpidNLohxsRKyQwthFovdxbR&#10;7URJ8xMmV8N420Xw2Wl5agE4wk+jIuSEyan/HnLiug3pqfmIuBqJpOuZ6BRHFJUDqaklOHnkIs4c&#10;PY8LJy/i5NGzOH3iPM5y/fzpEJw7dQHnTl/AhbNieZ6PnUXI+cu4wgq7FM743YnmZkKuqQ+NPHqW&#10;lLciK6+SUAxHyIUriA6NxpVLobS/M0giYBXt/TwwqNDU1s0Ymova3Fz019RBXlOPgSpGVoKuo7Qc&#10;dTk5qM3PQ2tpCdp4uzgtHXW19bj5zX9g7dv/hrknr2hvAm6MBoylfppbQDQq3LoH19oqbDQ363QQ&#10;5kkPrJM0t3GaG4Hm8hvhDhjglqA2Cq93VGoZ9Xpoah4am1uAbTOOugghURKYrJtwehNk/6zeBJko&#10;Abn/DHReqfGBEPsnYBO1ZXfC5oTBiddxE2qiBOREa6qTZrkJObEuDnibJSJra3EaSkMYWaOuoZWQ&#10;a48LR1dCJAaS4xlbb0BF0Kmzk6Aj6PQ0OnNJBuyVebDXFMJGqAmwWWuLaA2F6MlMQe5Vft+FFZj1&#10;j2Ha50fQYcdc0I+1qS3AOTFusyJoMRNwJgRtdkw43TQ0Qofft4NLB/dpF8s+MASrjH/DyCgCRguf&#10;6+H2DlqgCc4RwslghpLxtvR6FmJPXkXy1Vh0VDQxphKA/L2ZxDk4Jignf3OOQSOs/YRchwqWtmGY&#10;mUCs3Wr4Rx0IGjxYHlvACqG2wqi6QWu7yVi6QYNbmV3hfeuMr7cw6ZiBU+ODmwbns83Bqh/HkMyG&#10;thYN928NSks6kJdXy6RmwPzSQ6zSzqbnH8DmWYB7fA3zG18Tfn+VoLZOwG08+29YE9N4sYTNeRld&#10;fdMP4Zl+wOU9uO1LGGpTSo0SVfHRNLmDuLb7S1w/sg+pp48h68JppJ+ldJw5wbh6FPnnjqAi5Cha&#10;os5BXZAAT0sRqxCO1nyMVCaiJ/8aBsoS0F0ej/Sko7gYvRfHYw9iZ9gOfHLhExyI2IOYolBcy+Nv&#10;OukkQlLOIpRwfKtbNohe+RBGDTaMjtqkriODcg36CB05LW5QWF03La5rhJFUQ2PTcBuDVB7XGMbH&#10;puD3BWliMuRlFSI2KlGKq15XUDqXlpqcjV5+UUolvzhCrpkxTpzrEl1WrBY330PJuFqODkJWjIGV&#10;8XUyaWHNdR2wGRyozC9HSW4Jd3D3JtjehByX4lycOCc3zLgqGh4yUgsRfiUKSbS1nLxqpKcVEVoh&#10;iApLkKY3b2voQi13pNqyRtRx2VTThqbqVrTWd6CzuUdqiGipbeV2bVJ1NPL+1l40E3CiQaaOVVXb&#10;jZz8OuTwc9dUNaKBVU9Dbang39XczXivQOcgo34Xty/Mx0B9A2S0OBnhNlBehd7SCnQTar2lhLu4&#10;mpkY4kXraygog31sGgvf/AUTD79G8D6jqZgOSTQo3GYsvckdZ+OWdN7NOjsJy6QX5jE7LEEL7AHC&#10;zUuweXnwIdSkxgNCTTQeuByEmADa63KL2wSQiyWGSomlAJxLWNRrkAnYOF7D6x9ra5stqL35nK37&#10;tu6XQEdAifNsm+fnNmszrm7a2+Y5OELPISKpjHATgGMRfi47P7+A2hsWt1XifGJ/czmKLp1DQ1QY&#10;mqLDaXPh6IgT5+eiCbpYyFPiMJRxHSOMrtrcVJiKs2AszYWhLA+m8jzoS3OgKc1He1oK6pNSURCd&#10;gquHzmGI8NH2yhGkdc26PVik2QVNRkxYrfAzanpHdRiz2gnCAKYCQUZWC8zdAzQ3/g3yYdi4Xwd0&#10;ZkzYXISLB+MOt1Rjdhf8PJh7Rmlm3Dby2EXUpJUwkhWjMDYdeVGp6Clvho1pydiuoMHxgKW0wD3I&#10;77hHB0uHGtY2tQQ6r8KEMaMHk/Yg1qc3Abc8tYx12tzGwgZWX5+bW+Jj4y4CbtQHD8HmMU3BSZMz&#10;68YxLHdA0W/hfj6E9OuFSInPQ2NNH4zctq9Ly/2dMKWZiQse3XoigPZnCWg3n/43bIgSRsfbt5//&#10;T0yuPoNn4h6Cs4/hnb6PwMwjpoibMKicaM0tRbG4xsjF4zS43YhmVE08fpCQO47UM8eQff4EaiND&#10;0BITgta4EPSlRWC08AZtuwBjPeXw9ZSgNz8UNcln0Vd2He1F11Cceo5J7DTiMs8hOjsEsemXkZTP&#10;qF+bhuTqRFzLD6fl7cdbBp8Low4bhvkFGqzigs1WqVFA9InTqi0ElZa2pWEUNEpXt5IgSEMSXUlc&#10;dr90Tk4M0lfwCxMNBtdjU9DcQPMiwJSDKql1VVwoRqXij9DhJzjapXNwNZWt0mwiw0MapCRm40Z8&#10;mjTCYVg2jPTETAlGYlhKbTGth6BxEHJixMP3kGMJyEkmp9TS5kTDgxFZryFX39yHuPhMHD14GmGX&#10;o6TzgvIBRnBCqq9DgX5xfrFLwXU5wdYj9aPrED3I2/rQw7jdSeh1NBBwTe2sDrRxm8aGHtTW96Cm&#10;rhclpS3IyCpFUVE1qmmbtYRUZzVtjTGljq9Z2z2ETu70TeWMHXV1kFURcJUEWkUVesoq0EPI9ZRU&#10;oLeYUbagGLU5BVCoRjF1/wkCjKQBWpsAm4dg827cZjS9Aw8BZ1+cpbXR3II2mP0mWBg/bT4NHDQ1&#10;u5sxzkUwuMSQORYNzUnIiHLYCCGpxG0uBZReg+mflcM88PdlGfj+sTeh9s9q6/Et2G2C7jXMWB4C&#10;dfP2Jljd/Dxb20nn/xiZxTlBYXNOgm4LcA5RhJvLQbtheUTjw3A3Cq9d4g/kKuoJuhaCTjRCdDG2&#10;CqPrTRSwi8NgegJBl4KRHO5n+RkYKciAIjcNspx0tKWnoS45QzrBH3fuGuLOhqG3ogUa7hOj7X1Q&#10;1DXzOypFb1kVo2w3hutaoW/rh2/EhAm7B3OT05jzTxBuaimmOgeHCR435plypikAAe67Ph7Ag0wj&#10;AYuDkHMQTjaUJ2Uj9kwEKtLKMGXxQ80DaX9pE9QNfTBz/5QsTmWDtVdHoNlh7ybkOjWwtIv30WN8&#10;1IVxgxfjfO7S+CLWCbT1WWFvBB4NbpVGtzq9AZ9lHPZRL7zGMcJNnIsb5/96BkH3Mvz2eaj7Dagv&#10;bkYRYdte34/BHgOyU6toS+VoaWWaG3ETWncwRqubXH2KVcbVm8/+u2RwAnbrAn6sjSf/HcH5R/DT&#10;5AIzj2l0PDhPE3jjtEHTJA2sDkXhV5B96TTiaXOR+7ZxuQcJx/Yh6fgBFF8+y+8kGQMZ8VDlJ0KZ&#10;FQ1dYQICnWWYH23HrK6df3cpjTkXwZF6jGlaoR2oppCVor4lH/WtxUivSMRJgm93zCH87twXePfA&#10;L/DWsMsClduKEZcZarsJgyoVWmkjIzQjcUWr5oZO2pxaGkolumn09yrRwh+76ETstPPoFhTTLY1J&#10;QKssqUJU+HVUlTcxejowMjyKzLR8VFW2EBCd3Dm96G7rQXxMMrfjHyE1GIwiNSkH5SV1MGr5/n0K&#10;lDBCK2mTVkKusawefdzRRKPEKHeqLciJ5d8gN0rAiY7MJmTT3GLCYgnXQsbSCzh7+hLjsly6DGFb&#10;Uy/NrUMCnIxRoJ8w6mzuRXe7DP2EUn/3IHo6+qXzgmI42EAnza6hCa21LWirb+f/ogt1dV2EXDeq&#10;arpRUFSPzKwy6XKMjWWVaK6lsfEzppc1oZ7/s/bOPpRlpaKrpgL9lbWsGojxqyKu9pTT3orL0ESV&#10;76hvgt03jqnHtLe7T+BbvwvP+m241zbgXFmHfWUNrpUV2GfGYAuaGB9GYXOrYXMNw04rsxNoDoLB&#10;ZpPBbid8BNwsIka+ASKCSpTD3P/9+vdl4v1S8TGWS7pPLPk83i89/gbk/rMSYBNA3Fp/E3QCbFIJ&#10;4PHzSd1DeFt6XIDt9Xbfb78FOem83GvICeBtmZwAnVsDM+NuUUwoKq/SiPgDaiTkmmMiaAOR0qUC&#10;u65Ho+dGLHqT4tGfmgBZWhJkmcnozUhGV3YWtM1t6K9ogI4HPr/GjnQaf+iR80gOiUFhVDoj4TDa&#10;eVCOPHwGXTygtXE993I0Rmo74FUa4GSSGLN5sLa4yvhph7lHgTGTDQvBScx4g5hmjTt8hJwTPv4m&#10;fCY7xgg6k2yEMTUXGWGpqGNEFJHU3sPvtJ0Jh6nJ1qeBT+/CjHuWsVVLgPJ759LCsvXqEaAdTeh9&#10;mDAFGIU9BOosbs4zokpgW8HazBpWptb5vuNwav1w68bg4tKuD8LnmsO4dwFT7jlMmAMI6j18zIUJ&#10;vpdKZkZWShXyMptQlNeCluZhKIaccPhWpdZUMdPNLQLutphWXzI5ATzG1cd/4u3/wMbj/6DJCYt7&#10;jOAU9+UJxtdJwm72AaYmNqTzjHkhl1B05SIyaW9xh3chfM8XUoRNP30E1ZGXIMu6jvrw02iLPo+R&#10;rBjYqtKwONyMZW03/LJaLLoG8WTdjXsLLv69Djg0XWioz8SFyH345YGP8Muzv8Vvr+3EZzGH8buw&#10;PXhL6TRD6TRh2ElguAy0OiOGNBp09/KH36vAQJ8SIyOMp4pRtInrItB0xJThosOvi5AbH5/GOL9Q&#10;YXJ1jGxx0YlIT2UM0JpZJukizYX5VairaZUg1yHOQRRWSefp9DoHIadFTkYh2mleZkZmcRUtcbUs&#10;0fpqM7nQSPr3tfXyKO6B9jXkpOIOJpaiI7ByaJSfjzY3aEBuZimiQ2Nw6exVnDp6ToqTomW3lybX&#10;xB2zt00udU6WMS5382jc2yF7PTZXxdsD0giJThpcd2szBoca0Mt/ak1lKaqKK9FCu2tqFIDrQFV1&#10;F8oq2pFGyKVnFyI3vwQd8hE08f8UydjebXCimyZXkc2dmBFJViuGdNWij5Dro9V1M7K2VlZBbTAh&#10;ePOuNK+ba2UDjoU1OOZXYZtbgm1+kctFWBYWYZ72w+AcgcHUCxNBZaH9WAk1q6WfMX8AduMAj9B9&#10;sBJOdkLJLpa87TD2s/pgN/ytNu/bKnF7qzZvO0VJwNsEnAS51/DaBOPfoLYFuH+sLch9DzsBtNdQ&#10;22qtFcATDR0iLkuR+e9qE3IuATaWaHwQJicAJ8VXB0vMNOw3oj4nCcUXz6CakKsj5BqiI9EUG0nQ&#10;RaMzLgbdCbHoiOe6WCbEoz0lCe1ZuVA1djIKGuAbNtK025B1LREdJQ3o5kEq4VwELmw/jg4eyLKv&#10;JSDxdCgKeGC+uvso0s9HwCvTwaeyIDhqI6D0hMw0bWoWQRrajCeweU7P45ei6gQhF+T+KwHO6sFo&#10;7yDaS2r53ma0EHCdRY0wdSilBgVrxzAsBJyHr20a0MI0aOZtAyy9BBzjo6lzlMDj+2r5ukY/xo0B&#10;TFrHsCaBbbNVdW1mHYtjKzS3IFyMnV5GVKeO66YxBB1zNMoZjBN+PkI9oLEyVrsJvHkYNR5kJlei&#10;MLcZ5cVd6OrUo7NDC6NpAovrzzC98ghr97/Fyv3vJMgJ2AnIiVp/Iq7+9h3WH/8Faw/+DN/kXfgZ&#10;Xf2TBN4UU8nEA96+C593Ed2VdSi+For8y+eQevoobhw7gGu7tyGRy/wLx9AYJ0AXg6aos6gLOYK2&#10;iGPQFcdhRtGMKV0nbk2bsOhVor82BY1Z4ahNC0HajcOIurEfl24cxIG4ffjk2g78OuQLfBb5PeTM&#10;GHIQdASc1mWChsDrVQ1ieFSPUX5pSs0m5ARQdKMWybL6aD7imgxjY1Pw8UtVDalRQyBFR8QjL6tY&#10;akQwGqyMpiXoapczluolyLUw/pUU0GK6hqHV2qEhQEXH3ca6DmmUw8jgCIr4fHFNVJfNi2bReZb2&#10;5xCTZqr42SSwsWiaWyUaKYQVKgf1yOVzQy9dQ0RotNRVpZMg6ybIxGwqPe1iQlABaTk/v4Kfa4AW&#10;N4Bemlwfwd3Zytt8vL2uHX29tLGBBNQoEyEz0OY6atHa0o7Gxh5CrhOVVZ1Sv7nC0kZE3shEdlUz&#10;huzjSC6uRURGAQZsAWm0RVNJAQqy4hlb89BZXi6di+soKubfVYERA03W54VmbAL68SkYeMAwcGmc&#10;mIGREcg4yXVRU+Mw+AywOgdhJeB0VHe9tg1GXQfM+k6Y+cWbeZSzjLK0XbzNJcuq74GVSxuX/1nZ&#10;Db1SOYxbyzeh97eSYEcIvgk+p0nEWgG1TfB9D0LWm+tb0Pt7iP3n9f22BJsoh2iQsIv4vXVOTsRV&#10;rrOCASO66gqRd+EkIReK2ohrjK7XGF0j0BwVibaYKHQQdq20u5a4WLQmp6KPB6w+wqyruAFelRke&#10;hQHaln6knA9HZuh1NOaU4zrX406HI/3KDVw/cw3XT4Xi6p6TCNt7ChrGycCITTK/4CjtjOsutZUG&#10;tYhFfnezAnLeAC2OkHN5aHpejDHWBm0ueLRWtBTVMhqrEeBzvQSdvLxVaikVXUNsPRoJfgFG0cHa&#10;XvRUdMExaKPZGWlwOjgGDPzMNgS0fE1CbNwQRNAUxAohJ86/iZbUae8cPHo/PHzMLUo/Bq95CpO+&#10;JSwGVyGr6YGxYwg+fmafMDjnLB+fRX2lGBVUi+YW8b9dQHMjLbmkA+Mzd3H/xX+nyd3E/ef/HYu3&#10;nmH1wbc0NxFXRUz9K+7wfqlRgpC78+w/sHTzJWPqLYLtPoI0ueDUAwl8nsnb0KktyIuMQENKPMqi&#10;ryHr/GlE79uOS5/9BpHbf4uskzvRGHsJilJ+Vzk3MNpQhkW7Gj45v6+eMpibM/n/ykZHfgQac8OQ&#10;F38KpZkhTHFnkZl7BRczzuA0a1/MAZxIPom3BNwUdqNUQzQ6FWNrs6IXSpsB1d1tUJh5v9nCvNuO&#10;jOxclJVV8Y9nZKtqIeR4JAiMw8svVEyLVFdRj9ioBJQVV3PHdEtdRAoJOdGhVnRJsdnc6BERjtov&#10;69dAp7MzBhuRnZ5LLe6FQW+DhlZWlF3Mx7kjE2yt1Q3oaGQWt/mgI+TUr8Em+sVJJicgRwALWxse&#10;Eia3CbmqsjoJcDWVTahk5G2mhYmhZKJBo5EQa+Hf0Nbcg46WXtplL1pf3xZm19bUDcVIF1o1WWgy&#10;ZqJBl4MOQwWaButQ28ajXC2ruhPlhFxpZRti04tRNzAKuTWAU4R8OWOv0j2F1rpm9FRVIi87Dvk5&#10;UWinEbYXi6mmqmD0uAg4B6oHOtCg6MOAhQcblxMjXg/UPh80fj9GA2MwTExB4dBjSN8Fu4v2Zpfx&#10;/94HPUFn0BB0XJo1PEBw3TRK6BFyllGCbrRTAp4oAbr/rP4RdlvrW0sBuL8ZoChhe3+DnGR1kvWJ&#10;5ev7/wngRP0z2P0z+G1t7ybcRHcS5xbkBNi24qpTzdsjNAMtRhUtyA05hSraQWVYKJdhjK7XUMdl&#10;fUQ4GmNi0ZmSjpEqMSW5AipCSsHvrywhEwYe3NyEnI4HusrELNRnFUHGA7GDB/aWvCpc2nUCYYfP&#10;4/zOY8i8dgODdZ2bUXLEKp0TG9M6MWZww6/jus1PyC0QKnb49VaaXABTjKsTbkZCmtwY92dDLw/u&#10;AjCMm95hQkZpgbVTBUOjDOZ2Jez9oxLERBRVtw5BReDYaW6D1b0wM6q6lDb4RvlaBFyQIAvqRVwN&#10;8H2XsTK7jklGTrfOx88QgNMQgJvGZuN2Acc0Ju1T0DMSi8YVUxfNsZ+GyM8xO7aBwS4j+jt00Or8&#10;mF9+jC5a4/VoHqDzmGgUdmmo19TiI0bRu5haeoip5fu49eTPLMbVR3+Rlnee/hV3GV1vP/0LHrz4&#10;H5hdeYqJ6fsYE8W4OjH/SJoObOXeK/6mW1CbkwZNRyNG6mvQVZCHlpxsyKsroGyshL69BvKaYqjb&#10;6jBlUEuga026BntrGVx9NYR8N8xDzVB18YDVWoimGtp5XTr6O0sQmxWCuOKrCE87jaiUU3hLQXsb&#10;JNAE7JRuM7r1w2ijxckJvdL2esgsegx7nOhQylBYU4Xi6lrUNXWigSAwmZ0YH5umyQWhUY0yDjYz&#10;rt6QICf6tZmMVqnFtZlHSdHZ2E6TG2AMLsork1ps9dwZDDozcjLzUc+IqNNZMaocRWlOKaOyinHV&#10;ieaqeqmDsICcMLmRIR0Bp5OWEvBEgwMBJ66hKmYhEaMRxHVXRSdk0TWltKgGFYRcTWWz1LraWN1K&#10;Fa+B6Ksnzje2Mn621tPMaGDVFY1o5d/VSCD2DbejXJaKCnUG8uU30GItRrUuD82mStTK6lBS14qS&#10;ig7+P3pQ3NSP5iEjahiDj4fHo8fiox2Po6F409xqC7OQcOMUY3g8astLYKe5mScmIbcZ0aMbQllP&#10;AxqGZOgx6CGz0qqdNgy73VB5vNCNTaJNPYD2vio43EMwOxUwEwRGAkiv6yLsOgm7DhhGW2Gi2Zm4&#10;bhaw49IiQEfgSbCT1jthFdDbqv8EeFv1j+Dbqr+PsmL9Hw2PJcVaUf8r5CSA/QPU/vG2i9FW6i/H&#10;EibneMPkRMODw6lhjTC6KjFuU6L6+jUUXDqPkquXUXwlBCVXrqA6IormloGhslpYROt9zwgsLCdj&#10;oEtBi27uYtTJgba9m/FQC7dGh3lhYB6f1Am4v7YFF3cfR8hBmsH2g1C192PWFYS6Y1DqnDumZpIZ&#10;dWLC5GVs9Emgm3Yx2gXnGBUdsGtNfK0xTPD3Me4MwKdzwkaw+FUO+NWEnMpKO9PA3MbvlUBzMpJ6&#10;hswEqIMx0gPXkA26rlH0lnVCVtGNoTomkfJ2CXCTlgkJcgECbdwkOiyvYsI1TYMLwKsN8Lv28CAw&#10;hZXlB7hL87q7/gAapq/Yk1cI7QtQtw+jLq8J1hEPpoNr/G6mMUPLmpu5j9m5BygraUdkaAZTj46p&#10;ysYUMwK3bxVKxl+zcwE23zJuEWa3aG6iX93Gwz+xvsXavZdYufOC4PsT1u99C39wA/6xm4ysd2lz&#10;9+Cj3YmLms8t30F2ZBRaspLRWZyD9oJcqOrqMNrciPIbsYg7cYCAqyGMG3iQuoCWiJPovXEZioxI&#10;jBbdoNFVwkXpkDdko685DwXpIWirTIR2oBI5+WFIzbmImsYEtPbkEnK0N1HDHgu6DSOo7m2Hhoah&#10;cFtQ0kLI8Yeo9FhR1d2AIaMBCosN7YPD6BpQwWj1SP3k/NRyPXeQOkbLiLAYQq5Guk6qyWhBQU4h&#10;o+kQZIySTocfckKuILcYA4TeKNVdRNqiglL09Awyvlqhkg+jPLcUw0oDHBY32moInvpWqbVWjIJQ&#10;CcixNASchoBTK3RSfBaQE5MGFAjIhYRLUVX0vevqEkPVGFX7VASrUmo86GAsFS2tfb1KdAjbY9Rs&#10;auxkrJVvRljaXPtQGxIaI5HaEYO0jiiUDqahWJWGxIFIxLdFI7e9GEUNzShrkaGcNtAgG8WNggqc&#10;T0xBv38KfQYHGkWLawmBXl6FhLjTiLlxDM7pSdgXV3hg0RJyo4SaFvWDvShsbaIBdqF9dAS9Ji3v&#10;t9Dg7FB5XWgZ6UZLH+3Yp4ORP3CjbQgGRkSDqYf2S9BpCTqCTZicgJwoo7odJtbfYPc3yL0Ju39m&#10;em9Cbmv9zXozxoraAp2wvL+BjusCclu290+M7p/Dbas2IbfZ+DAEOyHncCilkozOqYLHybhqlWHW&#10;psBAeS7ST51C0ZWrqIm5jqbEdCiK6yRDMrUNwkx7MncqYeHB1coDqHVADKPSwSzn66vVhBMB5RET&#10;YPoY37ju9kLT2Y/KtHyUs/pqWjDO/X1lcgEGmVrqwxZUM8mwJgzi/JiXxiFAR7OzBzDjm4KTyUQ0&#10;OEy6CB3usza5Hm6CK0gABbRuQswIIwGnb6ahd6tpcTrCV0RVLywyMzpK29FFwPWUdmCwpg+F8bmw&#10;8fEpAk6AbsI0RrgG4df64DOOsUQjgw8u3jfDaLl2+xnu3n+OW6t3sD6zKLXuRhy5iKSQG6jMqEV6&#10;dC73Dx+mJzYwM3Ub05N3MEkozc/cQ0vDIKpLO7G+/IypyoT8rEb+noyYJgCb2zWwE3gPX/1P3Hzy&#10;JwLtO6wTcKJW77+SavnuN4TfX2h/D+D1r8PP13Zx6XAvYfnBSzz67v8NLWWl4no86vPTUJYYg4ro&#10;MJRHhjDCXkVzZjKashLRlnEdsrwkjJSkQZWXCHVeAozlabDWZ8PfzwP/QA2G2orR1UIL7C6DRd2K&#10;GT+/H00jUvMu4VrhJcZVl5WAozl47JK99VANhwk4ld+J4maS0mZiGVDSWo0Bow7dOj16DQYMms3Q&#10;2h1wB8QgfQ9/ZDoaUgXCrhIIhJyZRzIzIZdHS2tvlVF5CS27D4r+QUbKAvQzrmp1NphNNgly/f3D&#10;MBAManFdh7xyqUuI0+JBe20T2hlXxTk50aq6BTnJ5F4vJZMj6ET3lvwsQu5ShNSBt69PvTmagwAS&#10;s6n08vZA3wjEdFGi+nqHpDGzvT38kfD9RStslzhfx/sqemoRUR2K63VXEVt9AdldMSgZSud9FxFa&#10;fAbR5bQF2lVZTy9SKlvRKWtGb3MIGpsSMECLax3USFfa6igsRn1OPuNqMs5f24tudQ90AS8NWcOI&#10;OoJ+iw4do2oUt7cisbQElb00S7UCXXo+btXzAGREi4rGOVgP+7gDBo8eBpeasBsm7GQwmBnzDd38&#10;/3fyi2WpCTnCbQtyWyVgJwHvTei9hpxUb0LuDdj941KUZHT/C+Ber79uvLAzUovWWqnV9h/i65uQ&#10;E/XPQfc3kxNx1S5AR6g5pU7MCvgdgxjncoKv5eN72VV9qEtORw8PkDLau6K0HqO1ndDWdUPT0AM9&#10;04SulZGP361bpaMBGWllbsx6CTYvAeVkbONSlADcuM0JZXsPgmb+z2XDtDCb1Eq6PDWPMQsNmwdu&#10;AbmghtY16iBwfASPh9u54NLY4dW7MOEYg2lQC3O/GobuEXiGCUUCbIyQE7Zmp1FKkGulndMwHcNm&#10;/j0BjHZpaIv8/mt5IOs1oiSlFHkEXCmXU7ZpOJR2mAfNcI264WOsDRJwXh1/h7S4McbVpcV7uHn7&#10;a9y++zVurd/D6vQCFpke5gK00/oe5F4vQnJUHqqKOzDP+Dg1voEpYVzORfgcs5gdvwmvbRYB5zyW&#10;CDWPax6NNXImJQfN8ClUKg9Uaj9mlh7h5oNvpXi6/pgm90T0n/srbjGybogoy/vX+Lg3SMiN3YLD&#10;u4LhUUZr2t76y//A/MYTXNx1ACGff4rUcyeQe/kcsi6dRn1SDOrjo5B16hAqIs6hNSUSsvxkdGdE&#10;YaQ4CbqabNjbSmFpLoJPVg9DWyFKk08jM+E4Uq8fRFXRRXQ3pyC7KgpfRGzDW/2Mo8LWBh2MSW4C&#10;z2vDkMssmVxpexPkjLHNyn7U9bVgxOdCv9GEtuFhWoYVQ3YL1HYrrB4XrUyL0vwSRF+LQ3lpHWw8&#10;6plNtLS8YnS0yzHCHcHp9GNINiQN9ZLJtBLkjML28orQ3tbLuGrD6DDjanax1CFZNDy01zSR0l2M&#10;KH5C7o0GBxqcKAE6YXKygRGpsaIwpxxhlyLRyfdUKE3SsDRhkWJdgHaAcBvgTieTaSSw9vQMoZdG&#10;J8AmoNdD85MRUGU9dYiujkB02VlEFZ1AXMkpNKjykdEcjevlFxBTeBJJ5adR2ZyI0qo0zGnP4U+O&#10;n+C+aTsjZA3a+mToKC5FW1EhOiorsDBnQUXuHvRXHsCUowkqswoDZn4WVo9Jj+qBXkTn5SC9phyV&#10;/R1oHJYhriiDwJMTcj2olzfCMuWDIWCFyWeC0a2HyTUCM3/owup0hI9RS7MTFscyfA86Ab1N8G3B&#10;TgDue+iJOMuyMvpuwU9Azvba8LYAJ5VelADd6+j6v1jcJuBEI8ZmvbY9sY0A2xuQ+0fQfV+iQ/L3&#10;JSAnWlWHYKPJ2UW3E/sg4aHAlGsYAcJPdCp20eQCLh7IqivRlJyLrqwKVhlhVw1FORMILWykiX+P&#10;fAR+oxXjPDiLTr2Tdps0gmFGAI72tkCLm/X6aHOMltwv3Qaz1FjgYux0jpoxG5jC/MQslhlH9UwF&#10;otFCNDr41DaMEW4BvRt+vRdeRk27SoyEmIShfxT6LhXcBJwwrjFDAEFanHPQCAvvN7QQcF0j0vm5&#10;CesY5j2zaC1uRVZUNtSdGnRWdOHGtSSUZJVDrzDBQjg6hQlaxmgtduj4OvpBEwxyC8Zcs1hbeYiN&#10;W08kg7t3+zHWZ5cZZScxGwzi5vJNiKnOc9PKmbAaoBl2QjNog7yTAtCkxGCHFkHHPP/OddrQGqb9&#10;q5iduIlZxtjxwAa8niXJ+GzmadRWyzAxcQcTU7dwVzQ2EGo3H32LW6wNYXN3X2KNS2F5Pr6G27MG&#10;g3UWJscCgvP3sPzoz7j9zf8pTaBx+Gc/RcSe7RLoMs8dRdTOT5B4cCeSj+xB0uEdyDq2B0XnDqH0&#10;4n5UXzmMruuXIE+LxEj+dZhqMwi7HKjr09BZk8g0GYWqqlAUFZ1DUu4Z7IrbJ+IqYxFLwK7PrCPg&#10;CC+3DQqXBTLG2AGHEUVtdehUyzDkcaJdpUCLXIZh6n27dhSdrCELzc9oRkVFFSJCI1HBHctOa/N7&#10;Aqgur0ZNTTOGVNxReCRUMo7mC8gRNhod46rZwtsFaGvth9bghJhWKT+rAENDWmn7roY2tNS1wOH0&#10;QjViQDdjcj+PjjLCbYCwUxB8YnC/TFyTQsHnEnJi3GlXxyCUwxZpTrxBUbQ8EZF7+L69BKwwu37x&#10;PPkoHxfn9MQQNjU6e0cwMKJFlbwe12tikVAdghu5x5CafxzFrdFIqTiDxPIzSM7dh4GWbVi37MVN&#10;7TZ8Y/oFnut+hBf6H2BdvwuK1kzpsoLyhmrcGe/Fs/FoPDD+Ea+sP8dj0xcERTkMPjONWIVuoxaN&#10;gwO4mHQdMQUZyGuqRnlXC3acP4CwjFh0aZWEYDMMkw7ogzyKB1h+M4weLUGnJuhodYSCkTAxEETi&#10;XJ0wOyPNzjhC4A23cbkJve9jLMEnIGcVkNMQANx+K8qK+h5sr0vYngCeg+sevr7HsHnbJmDH2gKa&#10;1EBh6OfyTeD9DYb/WaPEVrkF3ERLrWWQpZDKToiJchFwfoJujJFVXHlfjIl1i1ERBJ3HoSIAZKhI&#10;SEVLWiFaUvLRnV0GOfdFZV0HNE29hI+Jn9skDccKsMYJugmbTZpVZJ4GtxgISoATNe3eHILl1tOY&#10;tBZMcH9enVrEyvQyFv0zNDNClnAT3Ui83M/E+FG/MCuamm3ICcuwMLkpxmETzYvbSa2hNC2jTxpM&#10;7xDdQ6SoOsiYqodj0AIL7cytdqIxtwGpV5JobiXIjs9GKffppZk1xs57WJhekdYXZ9ewPC+i5QrG&#10;fXMYJ+C8fL+Zhdu49+AF7t15jI2ldSyJETTBcawvLiNI6OamlCE9oRDpyWUoyKxFeVYDavKboJMT&#10;4gTbLGE2ReOa9q5impFUNErMjK1jfvIW3+8+4+waJsZuoqt9FDOT9ykf8/D7l3FTQO3e11hlRF67&#10;9Qzrd55j/e4LCXpTC/fR0WnAsJoxevEx3HzNwNw9rH393xBcvIvT2/bgwqd/RH5kKLIvnUXktk8R&#10;v/dLCXQZx/Yj68QBFF44hrIrJ1B66Qjqw05AnhKGgRsh6E04B2V+JKytedC156OxNBqVleGoaYpF&#10;GSuWovKWAJvcLs7LWSSbE7ATJ8QVDguBZ+N9FvQaeZQ0ESIEX3FjOdqG+rm9i5ahRq/JiH6zFd1a&#10;Pfp1o8gqLqbZMFo5A/C6fKgh5MrKatBNa7KLoVk0tTxCrI+xcURrhcFkRz7jRTP1X6F1EDBGZJfU&#10;op9x1WZjXG1qlaZRd3nHMDBsQEY1j3KMIYXcaat6lCgTU9PQxuSE1BDhJ4aIhRFyrU19UPDoqOSR&#10;dnCIlqrk38dlP42uX2NDN8EnH6LBDhmkCTuHhgg/wk5m9tOufCjur8eN1nREFYfxCz0Nbf8R5Bby&#10;H15xAWl5+zDauQ8vvV/gL84P8J3lh3hpehvfGN7Dc/27+Mb4PgLtB9BTW43b40N44jwmAfBPpve4&#10;zTv4xvwjLOnP8G/SQGHXo8eoQd2gDHvPn8Te47tw8OhXiMu8gUORZ/Dl+Z3IaihFvbITKp8RWr8N&#10;htel91mg9xo3YeccgYkAMFtltONeWl03jBLoCDkJcJuGJ5bitnQfy0QImkcINvUm3ESr7Pcts4TZ&#10;30DXAydvB3WdmDZ2YszUCcdrs5Os7jXoBNxsOhns+oHXoNuC3Sbo/i668rNuwU0CHgHnFg0VryOq&#10;6JriYyT3ii4qApAEnWhldRFy0phbGp7oR+cWMwcTigE3D1yNNai+QQNOKSLkyiEra4Cisgk9BdUY&#10;auxA0EQgGY2MnAQXASdsTlxxa9EfoKGNY4Gg2yq/xc4obINdbUDQQkszifN2k1gZX4BbaYR/xErQ&#10;OeEbFrBjRNW4GTmdMMqssGu8hOQEo6voNuJhtOSStuflPh7g0inTM6oqYWxlBKeFedUEJA0wSNMb&#10;qJch+Uoy0sNTUVNYiwn/LFYWbxFoq5s1vYoZwnZujrBb2MDy4m0+fhcLBNzt+1/j3v0nuLV2kwY3&#10;hTn/OJZnF3B3/T5aqntw7kg4Yq6moayoGWWEW3tVP4JWgjCwgkk3TU0YnIAbbU5Ab06co5u4hSne&#10;N0+LG/cTqoE1BH1rGPOvY5JQDBKKXhcj8eID3GE83bj3Qqo1gm7jwSssbnyNrh4znO41+IO3MDn7&#10;EHq+p43PW3v231GQUYqzf/wMMUcPIPn0UUTv+AzX93yJlMN7kMpKObQL2af2o/DiUZSHnkLJxUNo&#10;DD+N7rhLUKSGQZUVAW3JdVibsqCqTURR2nEkph9GWskFhOWKq3XR3ATIZFbRysqYygg6xNtyKy3O&#10;bOJSwM4uQU9mMaKupxkD/FH2m41oVSoJBQs6NCOok8sJQjNUbje61VqM2pwwMxYU5BcTDhVo7pTD&#10;TjNTqxgpxcwiIxYYzB4oeXStJ/DKaF7Ztd3IrO+kKTWhhcZld/rQ1tQCi8XGf9pj9A0TgC39yGwe&#10;QGptF4oZGRKK61HZ0guZgkZGKyvgjh1xOVK6vGA742l1twoNfRo09agh586oIMTkzgnC2Y0BRuhB&#10;7qhDCg36+ocg07rQ45rAgM1O4OWhluZWVR+L++OX8B/jn0NZ/VukpH4JRdsuvPJ8jlfmd/DS8j5e&#10;mt/DC9Yrwu2F7kM8H30HdzVf4E6gF489YXii/XdC8EfcntuYP8Qr07/jnvFTOI1NUDqNGPUY0THY&#10;jYiwfajL2IWWjE8QFfYVjvKotefMDpwK2Y2KNsYv2ygh54DWa2MxqvjtGPXzQEEjNHt1sLhHYCUA&#10;LISFiXAxEUwmwsq0BbvXpafJGYThsYxqPq7p5jZdNDuxLiBHwEn97jYNT9ibQyw1TZiwdCFAi3OO&#10;thNmjLL6PgKwj1b3GnDC4gg4m14mlbhvswvKa9sj5CTQicaI10sRY10CeFy6CSuXeYhQGyDc+jDn&#10;VmDcIl6XMOXfZnPyYGkXDRDcRupSIgCnhIfPk4aN0Yw7CkvRcCMXnSKycv8QkVVeUoeOgiqM6S0E&#10;iVmaCUSY3KTdzohIi/MFsRKc4I99TDKfhcA4o6wXfrMDtlET494UliYX4LN6aH5jjJt6+JSMs2qX&#10;1FrqHWaMJOAsCjuMcjvcxjH4beN8vmitncMMbWshMIdFzzQ8NEBLrwa2nlE4RP+3ARNM/TyAdYhz&#10;cWqoe7TIjs1BemQ646QO6zS4WRrcLMG2RKgtzq1LtUSTW164ScO6iUXWvXvPcf/B17hzh3FwZgYL&#10;fj9WpmZpcRtYmFxGU2UXUuMKkJVcioyUUrTVy/md+vhdejHlXuDfuAm1WUJMwG6OEBOgmyHgJj3L&#10;UnydIvwmuN30xG2MSesbrJsE301MEYZrBNodRtTboiHinrA7wu7+Szj5fKdrib/pRXj9G7BxXW+e&#10;4T67jPraPpz4w+cI+eozxB7eh9h92xG5gza3fxuSCLi43V8g9QgP9qcPoOjyCVrdYVReOY7a0BNo&#10;ijiFoZRQqHMYX4uioCyJwRBBV5LLuJp1HJFFUhcSmo6dP3SnnUubBK8BK2OUjfDjTjBgJOxoa4NW&#10;O4YIrSERbwnEmu521PR0Y8TtQ6dmlNsIQFK1FUq0DKvQNarBCGFRUteA4romVDd1wu0KQjei51Gk&#10;klHVAZ2B8cviIuSGUU4rS6/rQkpdJ5KrO5BR2QKz04/Olk74AxO48/QFeob1KCK88jsUSG/sQTGf&#10;k1bXjipG3T5aXD8hl59TieiQCNS19qKsS4lyAq6wdYCQU0HFI+iQexy9jiA6zAQaY4OCO5xSdDJW&#10;8Efm0GKIR/dxfyOeB3ZjbfQzONr34rF9OyH2I9xW/QKKkp/igfkLgurdTciZuRSGxnolTG70fTzX&#10;vIOvDb/Bc9d5PNL9jNu9jVcWbmNl2QhF4zt4ov85/LocKPRDUGt64DGV46b1Cr5xbMP/HDuE6sTf&#10;ISn8ZzDJD0HTtg+Z6afRoe6GxmOBxmuF1meHnjZneh1fLX4TrDQ6q4ugo+1YrIMwmeQwEzACWAJi&#10;W+frBOSk0tDmRGOFVAQcgWce7eH/opGG18b42gk7Yeahvbm17YyDzXCK/np8PSnaSpDr3yyCzqoj&#10;jLgugc4gTE7ATiwF5DZbZZ3f97HbLDGEzL1ldgSeuMi0n+Y2YRugCQ1gzC5nLBXTcslhI9gE6ESJ&#10;2YHFyAe3TcXHX0/VZFbwOSMwDvSgPikHPVkVkBfVYoiQG61tR1dOGYzdfG0zo6XBCr/ehEkro6rH&#10;L0FumWCb9wel7iOTdg+8OgtstDi/1Y2Z4Iw0HnSZNeYIMK6qME5L8xNyXqUDLqUTVgLOzBrpNfLv&#10;Gsfa8m2sLaxjg8tbK7cJnWmpA66DFucY0MPNKOsZskotrgM1vShnlMyJyUXBjWKkRWehvqQZQUJR&#10;gEwY3AIjqlhKcFsk3FiL85vAu3v3Ke4/fE7QPabVLRNOAZrcOO6s3JQi7iwhZ2KcLstvQFRoMipo&#10;cUUZ1UiNyETy1RTk3yiBSz9GkN8k5ITJEWi+ZUx4FqX4OkNjmx+7Q6u7x8h6E3PT9yTQTY3fxARh&#10;J1plRY3zefPTvJ+vc+s+QUfAbXA5PnULDtsMHPZ5WG1zsLsWYSHwLK5lqYvK2W17cfGzPyB83w5E&#10;7d2GmL1fIWbPF1Jkvb7vK8Tu+RSJR3agIGQztpZdOo6KkOOopAh0xF5Ad/wFKDJDYapKhrEhA4rq&#10;eORkHEdoxn68pfK4MOx2SaAbsIiWVFocq59gk5kJOwE6rvcZDLxtlbo1KAnDut5u9Op1NIsJGMen&#10;aXwOdGp1qOjqwaDZRsjp0KQcZhS287XMSC+tgsHqgnZUL3UhUaiM0BhdUIyaUdLYiQLGztw2ORJq&#10;2gi6DiSUNqK2axCl5XX8wTpx98lzdCu1KOlWoKh7GDltMpT2DiOzqQs17TL0ilEYrMK8SoSHRCGX&#10;O3Z1nxrVPOJW0CLlavG3eCDzjKHb7kO7wYWOYf69jMAiri7Ya/DEdRKrxqt45t1LIP2A8fJdxs8f&#10;E0gf4qmOYBp5H89Gf87I+VN8TZi9NL+/CTvC7Rs9LU5DyHGb52o+JmA3+h6Bxm0kwHE7C6Mqze8F&#10;t39G41scOYMZYzZuuVPw0ncEL7Uf49nIv+Ox+gPMyH6Kbyc/xf9n9uf4s+/3KE//I6pbCzFkVdOW&#10;hf2JqGoh3KywBmgGASvMfiMsPh3sjG12xwj/b7Q6gsNCyJj1jLDC6ERsfV2G19F1q9uJZHEE2HBv&#10;GdzqRgT1BNxoK+Maa7RDiqwmXS/MLAuhZibUzBLcNsuiFV1OXoPuH2or0m52Kt6MsVvn5ySLM/XR&#10;evola1v2KjDvktGaaIIEl2hZtToUm40PAnC0OYeYnUQATpRkcpuQ8xKSY3YN5LV1aE8vwmBRHRSM&#10;rMryZihLm9CdVw5D54A0a4iYuFJAbpbGtugNSKBbJOCmPD6ouvoJKxmChF3A4cXs2CyWppdoRItY&#10;mKCNGD0w9muljrnuYRfshJxJwYMOgWcaYex0z+Hm2j1CbgMbSxuY8Y5L123wcn/zK03wDRrh4b4p&#10;plTyMur6GVUtMgvKUsqRcDkRrXXd/Nv5vlPLEtwE6MRyjsASUFtdui1BbnZuFbfuPMa9h89Yj3F7&#10;dZ3mFcD8+CTBuoaVhTWsr99jhH3GA8IY9CoLv2On1ArbQYOqymtASXolEq+koiy1CouE00RwhZ9f&#10;XNVrlpFUzCh8F4szj7A4/YD/g/sE/jrmCLdpGt+Ud4n/ryVMuOYxTnD57TMI2KfhNk/C65mHJ7CA&#10;pZXHmJy8BatpEg7rLKw0OJuY6smxAJNtFi73CqLPhOLM73+FiL1fInzX54iivUXu/hxxvJ18eCfi&#10;BOQObUP2aXGObg9KLxxD5eVTKL98DPURp9GbeAWylCtQZV6DrvwG9HUpULWk4EbmQbyldNFunE6p&#10;BMAE6KRiVBWQ6zfQ7EyEgYVxlZATwJJbxAlzC0GmpV1QsT0BqLmTtIyoUdM3ALnJil4+r7K3jxFL&#10;dE/xIrWihsY2gGGjGQlpWShr7kZBQxcSC2sQl12KgkbebpEhk1YWU1aP6xUtiC+sRXpJDTo7GVtm&#10;ltAzpEVF/whKGG8LGVXLuExnvK1tZ1QWraWs3JwSXA2NRWFzD2pk3H5AzYjNKDrKz8SY0esYQ4fR&#10;iTa1HZ0KAn3EyC++Cw8c5/Gt8YeE0g83YWQgnPSEE4H0LQH2XPc+7isJMQ0Bpn2fkBPmxuhpJMh0&#10;LELthYrbDX+AFyOMrxrGVq14/ANa3gf41vQ+vqHBveTrPpee/yO8MP4cf3Iz9lp/hWfqH+KZhveJ&#10;7awf4M/B9/Gtk59H/w5h+xEakn6M2IQL6B+RQ20exSijq95tgJFWZ2aEtRB0JpaYmcTp5Y/HJUCn&#10;odUpYWV8tdCgjLouyeREa+ubsDOqRZwVJtcD40gn1IRcUN/CH3CLBDjRQGEapQ1qBeQ2QSeAZtFu&#10;Qk4AT9QW7KR6E3KS4QkAvgadOHf32upctDk34TZl6yPY5IyRPRh3iuhJczOL8bmbLatiabW9Bp2I&#10;q6JjMOHmNr8GHMvHmOs3iSmdeJ9Bid4ymlwxTa64EYPFBB33KWVFM5pT89FXVA33iBZTDhemHe5N&#10;wHmDWJ+agX5wCAPN7Xw9MZfcFIIumt7UEiMgAcPlIsGzMrcBs8omtYC6VW5YGVXFQHinGEZlnoKK&#10;ljYZnMfNpVu0w1kENDYEVWYElHoElUb45DqanAYBmt241kPDozmqvRhqGYayR02A3WE0pcGJhgaa&#10;21Y8XXwdUZemVgnfcdy8+ZBw+xoPBeRu3mEkpon6/ATrKlaW1rktLe/WY9rWDMY9k4TgHTy4/xT3&#10;7j7jZzRApTDDZgpAJTNJjRLLC/dw58E3jJ1PsbL2BHOzdzA5tkrA8e8YW+HrLzPGz2CGEJ9y8DUJ&#10;tHGCTQwNG3PO03K5ZDlphWadj2AL0rinpXN2YiYSs2kKOt04RsXjBJ4YF+tkZC1KKcahn/0UYds/&#10;xbWdnyOMcTV85yeI2km4HdguAe4GK0NA7vRe5J7ehxJaXOW1E6gIO4aOhEuQJV3FcFoY1LlR0JUm&#10;QF+bgobyMAE5ATiHBDgRWUV8FSbXJzUomDBosUoW16PTod+4aXcCemJdLLu1WvToDXyOAKRVsrdu&#10;PZ8rZvnV0v4sdkLOh9zGVuTUt0Dt9qBFrsK1tFyEE0jxhQ0ISytm/FWidVCHzPpuxHFHjC5tQExh&#10;HeIZP+toeoMyvq5Ch2pWqVwtwauSUMtgvK2hAfbxdp9MjdS0fCRkFKJKPK7QopQ22KHQQ2n1od85&#10;hQ6bH0a/HU4Hf9DqAQwNqrgD0uJMfySMfkQovSPFT3F+7RXh9o2BkCLMXnL5cOg9PKWpvSDQvlZz&#10;Gz7+Uv8uAUcYagg3Je8fItxUH0hG92L0Q8nwxHavCMlXhNtLgu/FKB8nLMW5uxes5zTAl3z8WwLz&#10;G9YrK7ezCIsUsHwPfzL+FC3Jv8DpY5+ivT4O084CBB2VMDCu6T1m/j0EnbA5xleLjxHLZ4Tdo+PO&#10;o4XDpZagYCMgzIyRJp2AFWFHq/v+/JwAnWiAUNHqlM0Y6iplJGU8pb0J+Bmk83rdkuUJyG1CbdPm&#10;JLgRZGZC7/vo+g9lIRylsbUisooGhNeNDS7GWS8/k8/US9D0sxhNGVVttE+rVSFBzWIl5GyEmlVc&#10;jJzL14P0xYwk4lycuLK+V4CN5SfkBOjE7aBVBScPCP0lVejPrUF/QR1ktLpBJoT+/Go0Ms72ldbA&#10;Q9DNOD0EA03OPyZZ3XBHN3+whB/BN27zwamzY4VgEzPvLs8s02ZWMD+1QptZgYlxU99rkOZqG3cv&#10;IsB4ZzOMMWq2Qd2vw23CKsjU4B8yIcASM5d4hnTwDeklwNkZXbuKW1GdUon8mDzo5EYsz9+SzrHN&#10;zzCeillFaG1bkFth9BXTmAcsQf7v/FieuylB6/4dWtbYJKZdHqzOzuP2+m2sLt8k4B7ytQi8xQ08&#10;pPHdv/MIt1lr6/ehV1pp74ziU+v4+uX/wOTsLazfeYFHz/6CB0//hPtPvsPjhy+l2YaD/N2MWWiI&#10;rlnCbQoz4jwjbW/Ks4BJ1pR3ERPuBR6g5uAxjcGuD9Cyp+C0CXubht0yze91CjaCTcBtROPjdzsN&#10;E43PRjj2Ng9h/69+hctf/h6hhNzV7Z8gfMcfEcFKPLgDCfu34Tphl3pyL3IuHETGmV3IO7+XgDuB&#10;4iuHUBN+HK3R59B3PQSjOdGwVNHkyuLQVxkjupAwgrJE44OIrHJxLo5xVJRYFyATkBNQEyVg16vX&#10;fw866bZ4zCwaJhw0QDtaVRoanjhPJ+6zQckdp6xrAEVt3Rjx+GEIzqCwpRvHIhMQnl2Oq+klyKlu&#10;h9k7gyIxDxx3RAG6qOJ6RGRXIjQhHVl5RZBpLKgfNqJKqUOVXCsBL6uxB7WtMsniegm59NwKFIqZ&#10;Qni7pJ9xVXQJGbVBIQb4O8y0oGH4nCo8na3BA2coFtSX8cB8DE90H+AlLeqlgAyXfw85mhjrGQ3t&#10;azVjp/YjQozbE1oCXK8YL18RbC+GCDnFhwSdAB7BKO4n0ITlvSLUXhGMLwnDl4yzL7j+Qoq14nG+&#10;ByPxNwTdNwSbeP8XhKeAn7Sd/ucovfY2imJ/hZvO3fjrws/x0H+K0BrAqNMII6Fm9jOGEHKbxRjr&#10;M8DuFaCj0blGYHMMExZDMNGcjHoC/nVjhJ6A09PkTKo2WIZboJfXQ9FVScBxG1U3t+mFflQYIAGn&#10;EQ0ZjKui3oDcmyUaIsRS2oZl4uvo+B7yoXq0dRShoS4TvT1l0NIQPTQ4HyEnQOcWEZafzc64KbqN&#10;CMiJ84qbkBPTLL0usS6V8rXJ/Q1ymzXIksNnpBVyO21PMxrTc9DJ/aK3sBo9hVXoya9Ef5EYL1mO&#10;nuIqgk4nnYubYxrprm0kfE1YCE7Ar7PByWjpooWJCSkXRfcREVnFOS4BuclVTPsXGW1HpYHwU8FV&#10;+BnRAvyhT7F8Rh8NcRZ+tQUepgov7c07xHjK1wzyNccJP9EpWM/nN+U0oKuqCysE3OryHUyNL3wf&#10;UyVzk87D3cICDc5H8wpaxiTIzDEO3lyksU3N0aCcWBifwDoN7vbN+7S1J6+LELz3DHfvPJHqNmH3&#10;6NFL6IYsyIrLQ+aNIqhopa/++v/FAwG4By9w9/YD3Lp5C7fXWMsbBOcS4eXGrG8Bc37+/Yyqc741&#10;3uY6a5KmJmY4ER2I7YScyzZDwNHo7Pz7PSusVdrcMtzOBVr4LLRaH+y2aUbXCYgL6RhHvQg9eBxX&#10;v/oUFwXoaHKh236PK1/8hga3A7HivNy+L5F0dKcEubyQA8g4tZ0mdxz1cWdRFnoYrXEX0Bp1Bj3x&#10;5zGSHQFVQSS/52ubDQ8KCWjiXJwAnEOyMhEz5axBlrC3PoMefUaDBLherguDE/CTLI8m10egDZgF&#10;5ByMtHw+YSdqgOtDDh/yGjuQVFZLqwtC6fSjdUSPExExOBVN0GWV4GxMGgZ4xFTyiJFc2ozrZU24&#10;xiNuJI++YRlF6BsxYJCwEpCrURlQyyNhDSuvpR8NNLl+mlt77xCKarsYY1WooMUVifnhRghvHvXU&#10;PMLdDZbgvvUkj6jhmFan44X7KL5zEmDWf5fOrb1krBSQeyk1IhBKjKGShekFhLhOEL7QEHI0tK8J&#10;OQEpYXCvGFFfEWwvFbxPQQASdC9ZAnwvGWFFjBXr34ji816p+Fqsl2Kdz/+GkNuEIT8L30tY3Qva&#10;4de0QQHHte4PMZT1Y7zy7cZ/THyIP4/9ACva7XAoK+FzEwYePW3OApNkdKIRQhidGVavAVZhcx4B&#10;OjWPmCrJjsy0KcnOpIj6uv8cTU4/3A61ognDA/USnAzqbgKumzskrY/rRhFnRzfh9b+A7TXcJMCJ&#10;EoAjGHWqTvQP1qO6qxDppbHIKo5EUfV1lFTEQ69pgle0tvK5YtC/MDibZZCgY0wVgLMNbsZUWpuw&#10;OMnkvgedgNzQJuREGf8GOb9JhgD/RqkITcNAJ/TdtM0+Qp5l6KEpyvi/kCshq27CaFsfFnzjsKp1&#10;0A0OY477qJH7klU0Lmg3u34IuC3NEnQ0uXla3fTkEuam1qQOuP0Nctr1PM1vCWPiXJZ1ip8jiAmz&#10;H75hE5xi0P0AASfTwa80Y0zjQFDrwDhfN6j3wsmoKrZfFNOUr95lzBQWt0L7ukmLuyVBTiznxpYI&#10;Tr8EuGm+z1KQdhdcxKTNi3GLW5q4c31+RRrlIEB2R4Lb11KjxF3CTizFfeIcnrjfYvCivVGGUZUV&#10;Wkbphw9f4N5twnHjjnRuT5zTu7VxFxs3H+AOn3Nr7QE/g2jUIOCDa5jxEm7eZQRc85jgfVP+NXgE&#10;1LxLCPjX4ScEfYSbz7UIL/8/DsskrMYxvi9/j8MO2t0k9y+vtG7QB5F4MQpXvvocVxhZhdGFbfuD&#10;BLoECXJfSpV8bBeyzu1HVewZZJ3dgbyzu9EQfw6VkcdRde0YOhlbu+JodLxPkXYZI8XReEtOe5MR&#10;bmI5aLcTbA7IrAJwYn2zBmhpAnCixVQ0NmxF134BOAE7rgvI9RosqOknWPRmaV1YnYDcgNGBhMJa&#10;XEktQHG3HCp3UAJhbH4B9py/hHNxKbiQlIfonDL06x0oaRtELKNqbFkDQkVDQm4VmmSjGNa70Txi&#10;QvWwAU20ulqVCcXtcjSLhof+YbT1KlHVpUAZ18vkGlT2DUM+6kAfdwqNw4Enrot4bvgXWtuHuKX8&#10;ArdV2/G18WNC7m1GRMLLLAAnYCdiKNeFgWkJISlqMkqKpTgXR/C8EJAj3L4VoCLgXhFurwYZReUf&#10;4GsZo+ggYUWze8WI+4pW930J8A3zfmF+qo/4OrxP8xGBx6X0fgKgfD5fV9SLkXfxZPhjvDT/Gt/Y&#10;+bidn9X2Lh7of4OnzjNYMyXDZaItEXQmn1UCnFksGVs3QWeUICcmmLSLDrOMiVbCwWKQE2SiH9wm&#10;6AyqLu7oXRgZboWKkdXAeKkj3HS6ToyydISdXnQ3IfwkyGkZQ3UDryEn1gk47SbgjLQ8I2PxKE2x&#10;b6iB1p6L1MZU3CDcEivikMAYkcIqb0wnwDa7lVhpcdI5OALKKm5bubSLc3ICdJvRVQBPAM5OwNlF&#10;XzoCTEDOI0rYGwHnMQ7S7AYwbe3BDEtYnZf3Gfv7oOuWQdvVT3Pi55cp4FJr4deYoOsalEAh5npz&#10;c/+yibGpnQppdpJxgwd+oxtLhNqK6Jc2J/qq0V5EK+fCbTgJCjEMyyEaHBQ2xsgJQmiChuqTnl+f&#10;kg9r1xD8XA8ojQScneB0YlwvZjAhQAk8r8mPWZrb8tIG1lcYMwm5lRWCjbVCuImIOjdBcHA/FjVu&#10;n6RFLWF5bJ3xmkDVmhn1PYzUtDpa4J3bBNz9Z1J3kgf3CTmuixKAu3NPAI/rN5/w/z2Gh4//gudf&#10;f4dn95/gzqpoBSbYVlZpgnclsN3ma9x+8By3CcX7fK07Nx8i4JjAJKPphHcBAcbU+fm7jNV3pX5z&#10;UksrK+ghkGl2LsZRl5iR2BCAg/HapvfBpPNiSG7i9zzO/cyHUbUbBl0AebFZuPD5Z4jctwsX/vgr&#10;XP3yt4jbvx3XD25H/IGvELP3CwJvG9JP70ZVzGkUhx1G+okvUX7tKJpuXEQZbzfGnUErAdd5/QyG&#10;Mq9AXRhJyPHHL3cQZixhb1uAexN0MivLQhi+rgEjIUajEzYnxrGK/nGiQ3CHRkvodErn5Lp1Zgly&#10;Crub95sQTyOLyKvCybh0lHTJIOcOVdrRg0Ohl7HnwgVcTs0l7DKRkF9F8xtHsjgvx3gRUVCFy+nF&#10;SGZ0lY3a0aYxo1qpRyMhV0dLK+tWoKlDhm4xY3GvClV9I6ge1KK0W4lOHkVVtLhOcwByxuabrlAJ&#10;cs917+Cx+m3cHX4HTxkJReOB1AXESNCJuGoktER8FefVhHWJxgYRNwXwBIhEzFQRRgqa3DCtjXB7&#10;JSeoZJuQezbwvlQvhNFJhrdpdlu3t4D38jX0JOC9tjqp8YLbPFdyyXrJePydkVFWMkzRL48QNvM+&#10;B1+X64/0v8OiIw962yiMHjNMXjHsS8BOQI47EqOsg7HV7dZJLa4ivi4t8sdC+Enn6PS9hBmBxiiq&#10;J7zksjrIBmq40xGchKCwOAE5LdcF6KTWVQLOpB3gUsYSoBNLUeL+XgmQmtE22ncjilvzkFpHwNUm&#10;I77qBmKrEhBRdh0JNcmILYlETXch48sgbISRVSoxZ94m5Cx2gu415KTGB5bNznWLmIFYjIyQw00o&#10;eo00N3MvgdZL2MloOwOYMrRhwdyCIGOw10w4ahQY6eyBpr2X5kYj7eFrKAj+fhXkte3wG+wwdNP0&#10;CDcH9yEb9yXPsBnjJh8h55WunbC6IE7ki5EG61In3NWFOxilofVVdqGzvB36AT3GbeOYIgTG+BxF&#10;bQd6imrhZ/rwic7DXHpEo4PoRMx9OaDzYNJJYInzfQSoaKTYENa2LAAn4HYT6zS7hckVgjxACE+x&#10;pjHNaLjgX2UUXmCktrMshN4Y1vn57tC6JHMjkATgBJjuCTg9eIZb95/ipjh/x6h65/ZTmukGHtHe&#10;bq/dxK0FGuDiBu5s3JcgeO/RN6xvcY+Au3P7ofS6t2/ew51b97BE0AcCNNt1Rt9Hf8Ltu99gXHQ3&#10;oc0Jsw1YJ2nT4pyhmPKJpfPDpWfxttMYwIho8BswwESjE5DTs2yEYWlKMU7+7re4cfQQLe5TXNv+&#10;R0bV3Yjc9YkEN2F01w9+hZzzB5B/+QAqok4g6/QOFIbsR/2NC6iJP42i0ANoT76M1utn0Zt0AYqs&#10;UEKO5ibZGiEgwLZVA1YC7XvQbZ5r+75MNpqcmcZG0BmExYltnWgZVqOOR0hhcaLkvE9ucyOvuU8C&#10;XERBJa5klOB0QiZKOmhgQ1rEFOTjyxNHcDI8CmE0vVMxySinjWXVtuGyuFB0fgUup5UgNKUQFW0y&#10;dOkcjKk61POIWzdiRoWAmxhYT6g10vaqFIyxhFxN7zAUeg8GuXMIyHVwh5qxF0gNCF+b3sYzw3t4&#10;pHqblkRwCEMTcVRPyHEpnYcj0F4RYC8IMhE5xXk3cY7tG/VrMA0zltLWXglwDfCxft4v430DH+Jp&#10;/wdSvZDz+cLuaHkCcM8JwBeMtBL4XpdkgQJmAnICquJxaXvxHnxfAVv9O4zLXIquKqL11cztGKef&#10;8fO/NP4S0/okaC0jMLj1sBFyVr9Z6loiGiREw4SV0PNNuDE540Fw3IrJSTtcLi3MZiUMjHl6vZwA&#10;6+NON4DWlgJ0dZYyPvRBy7g5OtpJYLHUm6DTE35GPmakvRkJNQE2q2R0m9AT5/C0NMOh4WY0DlQj&#10;qzEPGU25SK5NQ2JdClKbsxBbk4Ko8niEl0QhuiAc/co6mpkAHOFGQFktf4PcZmTdhJzNQZsjEKUL&#10;7BCEYviXh4Dz8fP41Y2ERht/XAOEnpyQ6cakugpT2tbN+wg6s6IfI63t0LR0wcw4auwcxFBFC3Q8&#10;SJpl/P9x/3KLy//1j/BxFbyEUdDooz35pUYHCXL8gS/NrtG47sHvmER9YQNkTf00m0ks07bE7CNT&#10;7nG4tTYYuG+KC0R7CbcxjQ0u7pcTJg+jpU8a5D9OGM5PMP6K6zEQaBuMp2sEzeryLQlyUhF84w7C&#10;zTZNgE4TijNYDK5gObiKSX4u17AWUzYPFsfncJMWeJf2dVfYGkuCHE3sLsEmGRzX7z95icePX2HG&#10;P40l3yTWZ2iQswu0t5t4KMAo4Pb4W9wl/O7e4XNu3mf8FefmbuPm+n3GYBoiwXb/6/+Ge1//V0L0&#10;FaY88/ybJqXZhgPSTCxueLUs/ubcLA8h5tZ64eB9wuZGhiwYHrJCo3Ly4OqR4qpR60cNE9vhX/4C&#10;Mfv2IHzXl4je8xXj6idcfk7ACaPbQbP7Emmn9iDjzE4C7RAKLu1D4cV9qKHZNSVfQlHYQTQSeJ1p&#10;VySj6044j7dE6+ffilGVSwlkNDa53UEr0xMso6/h5mTMtDGeWqXqJ9z6RUw1MppaCZ9+GVqUI+gj&#10;4Hqo0I0KNXLq25Ba2YLE6laE5ZTiWm4ZruWU41xiFrLru5HX2IXTURH49MBenIyIw8Ub2bgQn47M&#10;miYcj7iOK2kFCE0rxvn4DMQxurbzCFinZAxQW1GrNqNGrkYHd6ZWRoJq7pyVQ2KwuxrthN0wj6a9&#10;Bpokd7hGpZU/6h48s2zDM/2/4gXt6KXudcuoQQzF4pIgeSVaOkWJc2TC0ggqCUZiXZgXo+MrJWHH&#10;qPlcQGzgx/i692M87eG6iKoE3tP+9/G4lybWx9eRQEczIwC/FqYnQe49Lgk2rn8jYMZYK87XSef1&#10;BAgJxufivQRotXyMoBMlQc7MpfF9PFHxsxOKt1S/R2naMWj0ChhEtwqXAWZGV7PHCPeMH/7lVdhn&#10;JmGb8MA37YNDNFIw8pntKphsYjr1YYJOTEXP+GpSoLIyGe2tRQTfACHXI9XoCM1shFYnIquexqfv&#10;3gQdrU1MCmAS6zpCTzPA2Mvth2hxinrktxUhk9BMa85lZSOnIw9xFTdwrTgG1xgjrhZGcJ+4gsKa&#10;RBhpYjYBNzG1OwFnthKcNgG5zZLiqgCdlZAj3KRhXrQ0t4EmR3vzqBrgGCjFGKO7l/cLsPk1TbB0&#10;ZSI42krTk/O+QajbWzDa3AV1Sw8GShswXNEGJU1O08LY3KOCg3Cz0e7M3JfEGNMAoTTmCGKFgFul&#10;xa3Mr222ci7exkDnEDRyA+7SikQr5k3CaWNxHRtLa5gfm8asZxwTrgAm7QQlISdmE55zT2Gd1jY/&#10;scAIOo+F6SUpnm7VhrA5wmpt5S7WVu9gkdE4aJ2gvc1jioCbYzxcDCxjloA08kAuOjXP+iawRru8&#10;JSxOAtxjwu0pLYxwu8/oSosT8HpMM3v25BU2ZpdgH9TAN2rB4uQcze2RdD7u4eNvNs3vLp9z8w5u&#10;r98h4Pg5WLfuPcPDZ3/Bk5f/Ew8JtzsPXvL9HhFwUwgysk+agwjqxLhcN9yjbngYSb20OFF+MfqD&#10;JYzOqvUwJRB29gmoaXQWwk2rdEEz5ER7dTtOffopAcdoemA3wndvw2UBuf3bCL6vJLOL3iMi63bc&#10;OPIVci8dQPHVwygO2cflAbQQbHWJF1EVfwoNiefQkHAGbYytbwlIiag5IBUNjjATIBMNCMNeN0r6&#10;m1Cn7peAJ8DW+/rcm6g+wk0AbcDiROOwhtBqRdcoo6vehhZGgY4RA0rb+3A6OhFp1c0Iz6kk3LIR&#10;W1xL0JXhYmohbhQ3IDqrADtPn2Sdlba9RNMLTcnHufg07LsUjrC0fIQKy4tNkxoaahlXa1UEHOOq&#10;MLnUzAKUNXShkjtmndKEAppjWSN3Yp0Lw04vxqZNCAYZV5SNWDXF4GsDo6WRFkS4iYaF74QdvYac&#10;iKUvhnk/ofZKSaMidJ4LUxvctCsBJlECdM9ljKY9NKqej3G/het9hBNh9oxwe9YrHvsxbxN2MnH7&#10;XXzdRzARbi8U70rgE/VqkLAT5+74Xs/l3JZGKM7pCbMTrbdb5wWlqMw4/Q3h/IxAfDL4Dr5W/xSu&#10;xi/RmHkYk/oMzNtSaQj1cATdcE5NwhJ0wr0wB+OYFzq3BXq3UbI9My3O6tTA4lTDaFURdEroDYPQ&#10;EwIpmVfR0lr4N8ipGfEIOM3I68jKKGoQ3VBEGQg5lhhCZiDkDKOMqsOEobIDDYy8SfXZSG3IZTRN&#10;RW5HITIaMxBFwIXlhyM06wois68iLj8UCflX0CErh8Uhg8lKO7TRCgm5vwOd1BBByIkB+7Q9NyHn&#10;NvQxDhF2/Kx+fo6Asgbj6nraVy9Bx/sYf92aOsKukWbHx2mAlsFujDS1oTmzEL35NZCVNKON+6W+&#10;RQZ7z4hUFsLOSqMb07sJRxqXZ2LzPBlBtyRgt3wbfucEOuoI/GErZiaXce/2I2n41BohuL60imUa&#10;0srUPFbnaYAzi7RMhzT33KQtKEXf2bE5Ao6PiefQ2ER/NgG3Oyt3sDC+gCnfPF/nDkG4CD8Nado1&#10;R2jOE3B87eASbANa6BivZ/2TmB9fxJ11RkrRqHBPzEDyDLcJO9HAcOchofX0Wzx++h0e3X1CC5yE&#10;oU+OgNYqdQ15/OiV9Lzbdx7S3Fg37+Lu2l0CewMbhNyde7S7p3/Bw+d/xSO+huhUfEucr9u4jeXJ&#10;WVqajXbqh5iC3W8MwkdTC3A9YJqAmN/OZyDgxLqJdqsPwKRxwukYxyyjsp7rBrULumEnRgYpWS2D&#10;uLh9B67t/FK6mtfV7Z9L3UmiCLjQbX+QIBex81MpsgrIZZ3dI0Gu7NoRFITsQXXcGTSkXEYT9+G6&#10;tPPoyAlB4/UTeEtATUkQDNpcmxAT4OJS7vCgWtWF6MYExDSnoW60X2pp7dGJmLrZsNDHo4gohcOH&#10;1OpG7LwQhtRy6rvBhe4RI1qHNNJr7T1/EZ8dPoprWSU4HpOC0OxixJXUM8JW4FJqHqJod+dik3H4&#10;ShhtLhbnY1NxMSEHFwi77ScvSIYXllaEMwlZiCmqQY3oL0fQNWhdKGwbwMEzJ1DQ0Ygmkw6NRjWK&#10;FK3I769DHX947aYuDKqTMSqPwIK/gT+CHNzS7GZkfUcaiSBGH4iYKmxOiq1aGpswLPlHUhQVEfNr&#10;AusFAfZigNAh8F4QRN8IONHMHtHgnvT9HOsNv8ZKwxdYb/kct9s/wXLDZ5gs34Fbnbtxs+0z3O/6&#10;PV/r1/hG+YtNwBFoX4vzdnw90WghACrO430tQMnHRavtplFugU70o+PzGJkf0xSf8bOtd7+Nha4/&#10;4pnjAL6x83UtP8U9TzomFnnUv3MfRq8ZBtGPzmuB2WtjWQg5I0wOHayOUQlyZusILWqYgFPQBgcQ&#10;Hn8Sje2bkBuV4EbrUXVu1kg7RjWd0BNmRr2AG0vEV9HdhFan42MaVTtkimYUd5QisT4HSTVZiKcd&#10;JlQkIaooit95OK5mXOZB6wLisy8jsTAUiQVXUVybCL25m5+nHyYLQfcacuK2MDupU7CAlLaLUOvh&#10;D0h0PemDS5SOpWds1fXy+23ElK4V4wZuo+mAm9HZz/jqEWCkzXktSjTk5qA6IQMDRfVoz6mSQGdu&#10;VcDSOQybuEJ9l4qmo2fccmLcPSH1M1smjASIRAnIWXkArWVUbSpvR3tdF6aDc7gtDIzbCrAtz8xh&#10;nTFwY2EZt2h2k7YAXKIrid6JRYJLdCoW57bW+BzRyHBz/Z7U/85Lc5yi7QUsBIGfoJzZYFydkS4M&#10;PeNdwAIhN2Mbh5UgtsjUcI4SMvYpeLj92sp9GhsNizC7KQD3gHZGMD158hx3ltexMiGuvWqCz+qT&#10;pmF69Pjl5mB+Amt9eU06N7dOuK3wM928/QQPnv2JcPtOGi52994j3Ll1l3Z3E7dXN7gkmGmEbqMD&#10;Y1bRn5BGJ4qxNWCeYI0TbgJwY9J9Xi5NYvop/zwTgwdBmqzF7Idq0ASD0oERmRXKLg1ijpxA6I7P&#10;Ebl/Jy5v/wxR+3fQ6Ag7Qi6cgIvc9SniD3yJxCPbkHZsB0pCj6KB8bTo6n4UMr42pl1GT3k8Oqui&#10;0Jofgr68MLw16PAiu6EV5T0yQsyzCTmTA226EZzPC8HZwrM4U3wRF8uj0WpQYcBoJ+RMhJwZfXoB&#10;RIKP90Xml+FwZALNKxIR6YXoVJvQp7OhskeOy4lJ2HfxPPZfuYYjkTS11HzEFdchOq8a4bmVPKqX&#10;4QrvOxeTxKiawiUrLg0Xk7Jx+Go0Pj94DCE3snCZNneZ8bWoU4G6YRO6LH4083MUa6qQPJyCxOE0&#10;xAxcR3hPJK71ReJicwiuVp9CZMFOxCX9GtUVx7nT52NyMApPTDvw0iJGN9CqREx9ozX1hTA4RlDJ&#10;4Ai751x/3EmYMYJugukXeCb/Pe51f45A0R9gyf4ULSG/QtHh37F+DVnsDvTH7EDunt+g7sJ2NF36&#10;CgNRX0KfvB3j5Xtwu3sXngx8hoc9v8HTgZ9IEfU5gfm0h+/Vx/dU0SI1hK2an0fNJdfFiAnRCfl+&#10;3zt4xO2fDvOz8PafXT/j38HPNvID/k1fYN5azkhKk5seh8nFaOo2wETQCcBZJNhx6TIx+tHo7Gqa&#10;E2OrhZAzD0FJWIXFH0N9ZyGB1wcNoTWq3rS4kZE2qTQjHdCp+2jFHVDKm6TrK6h666AZFo93YJDL&#10;6s5ypNZmIbkum4BLQ2RRHKILoxFXEImYnGvcP0IQmRGC+LwruFEYhoSCUCSxugfKYSXYjKY+CXQS&#10;7Fii8UEvIvFoJ2SMwAHGZQExrxi0z/slyPGA5uR6QNeOseEq+JXVcA83w0sgu2mpTqMMDtFI4RhB&#10;Z205am5kopOAa+a+NyKMrJHv28ZI3MX43qmER2PFPMG1srSBJdEP7fXoAWFzc4yQ44F5mGl6Qf8s&#10;/K4JAtTDqLqB1TkxvnURK3ME3NIKjWgVN1c2aGfzsKtthIyddkZYEXDiPJywuHWakxij2ljYBLPC&#10;Cv2gkZ9ZzFA8jcXxNUwzos6K4VWBFcx6Z6XJAYar+f+v75XMaZKW52OkdZkC/Iy3Xg/zeoEnz77D&#10;Y0bW5alZvv8ko+kCzfEm7e0l7hOEd27el8xtnRBemV6giW5G3vu0u0ePvyPYnmF1lRGa8Lt7i1a3&#10;flsCuTh/t7HG29w24BQQG8OUGOlgFyMgZiWoBQk6cTlEYW92GpuJUd1tHcPK8l109QxhYnoRM9Nr&#10;GJYbMdyrh2rAAGWnCtePn8Xlzz9BxL4diGZkjT+8F1docFe2/R4hX/2OAPwjo+sXuHF4O5IOC5vb&#10;h7LIkygNP0rQHUBD0jm0Fl5DY8klFCTsx1D9DbwVmpaLL06cw2fHziKhuIpmZoPSHURGRzX2Jh7C&#10;hZLLBF0IDuVcxLXqdHRb9YysNDgp2togt7pQ0jUonWeLEi2hjJlHwq7jYnwGGvpG0KWxoLpvANE5&#10;2dh+9gL2X43DAVZcUS2iC2oRUVCDsLxKhGWXISQpB5cJtmsE3lmC7kpyDg0vBduOnsb+C1dxNTkf&#10;p2PTUdQtR5lagUxlAxLkBThZfw6Hq4/gWNVJnKg+j9MNF3Gq8RxO1ZzApYoTuJp3EHGZu5Cffxyq&#10;zusIKtKwMhyCJ9rf0N7exgsRBw3v4LmakXKE0VX9MYFGkHR/JJnVs94Pcb/tfdxp+THudH4OXfLv&#10;0BP5FYpP/Arxn/8Y537yNnb/y/8Th9/+AU69/yNc//KXSN/zB4T8/AOc+fG7CPntr3Dy3Xdw6cOP&#10;cO1XHyP7wK+gTDmM1ku/xXLLbkbjTySAPup8D1/3f8T3p0UKuInIKvri0TDFObm7fW/jueUn+M71&#10;U7wQ94muLjTSJ8M/xHPDV5jUZjNe0rSMSugIL6OLIBNDv9ym70Enlha3GQ6WzamHxa5lZB2BwayC&#10;jOC6FHUA1S250NF8RhlPRzXifFwnVDQ0ATGVsh1Dslb0dtWgrbkY3e0VvN0IFS1PPtKK+v5axtJ8&#10;JFRnIr48BbFFCYgvjMF1RtR4RtTY9IuIy7iIhOwQxGVdQFLhVcbVywRdCIqrrzM2dzI+M/ayjGbC&#10;zixAN4Bmxl55V5UUUf2adtpaG82tVZruyUmbdEnVR/vqhUfVCLeqSdpWGjpGwLkMcgl0YnomvaoP&#10;lcmZaMooQyf3wZFqGmhVJ4zNcuhbB2HoGMIYY+pcYA5LM2J4FKPq8i1pKQ2MX2aMnF2D1zuFx09e&#10;4T6hIhoNVgkuYTcCcmL+tq2+Zhu0KBFjHaJvnD0o9bdbJuBuEhQrCxtSLFV0KFFf0ICRthHIGuWY&#10;YzQVw6emCDABsXn/CpYm1qWZgzsI5+GqDgS1jNKEyoR3nvF3hUY3A9uIA7doYV+/+BMeEGIzY1NY&#10;ml/BKuG0vHQLz4S98f7bwh4J7tXZZUbvINZWaYEE233an+hntyFARjivL64QbrQ36fycOE93b/Px&#10;W/dpjI8kaLr0XmlYlzC5CX4eYaEC0m4xKkPMxOIcxzyj+TrfY2piGQNyDeZ58JhjXJ4aX4a8V4Me&#10;/v3DtOgbJ8/T2r5A+N7tuH7sACK5vPTl7wi6P+DiF79BGG0uas/niN4nZin5DGknd6LgyiFURp1E&#10;RdQxVMceR1dxJDprQpGT+CUq847hrdNxqThFkOy+FIE/HDqNY6GxqOpXIrI2B3tSj+Nk9hWczQ7F&#10;8Zyr2Jt2CdHVWei1WVDcNYDKPiXKCLiEsnrGkSbEFtcjhtCKoJ1dTMzF6cgU5NR2oG5AhZTyapy/&#10;no7jkbS6S1E4z+gZx7gQW1RH06rBNT7nSmYJLifnISxls05z2ysE35HLEfh03yEcDYtCZkcrMobq&#10;cLYhEgfLj+FwzUkcLOXnLGGsLbqCE/zRnKsIQ0gDq/YCTuUdxsmsA7TCHaituYp57VUsK/6I+6Of&#10;4YHqJ3iqYvRTM7LaCA0rbUnzjmROT+UEW/OHeNz2Yzzs/BiPej+BJ/crZO76CCff+wFOvv8Ojr3/&#10;7wTcxzjx/vs4+KN/xRHWmffextn33sW5D97DOQLu1IfvYv+//ysO/uAHOPrDf8fhf/8BTn/8Ic7/&#10;9AOceO+HKDxEE8zZg4W6L3G36zd4MfQxvhl5j0WA0dZeEnbf6j/EnV6CjFH6O/OH+Fr/I9ob47aZ&#10;NkcQfq3bA2NHBLpay2lY3dAaZNCKc20ODYwEmcFJ0NHeBOxEmblud5lZFtidhJ5dBzO36RxoxolL&#10;21BYkUjIyGlyryEn+s8NtTFatEIpa0FTfRGG5M1QDDQwwtLyuM2AshXtQ83Iay1Can0u4ssSaepR&#10;iMy8irDkc4hMPY/4jAuITTuD65lnuX4a8emnkZR3EfG55wnB80gV8UJeJjVC6I09EuhU6lZoxBXJ&#10;tIzLfTWwiQk7CbbASCPjaDPBJiDXC5eWkGNkdmr74SbsxLk6ByOsg2CTZj7R0+YMXJplsNuHUZdf&#10;gLKEHPSIqZgq26CsaIO5fQhdebUYotkFjV7GXB+tJCh14VhZ2oTE8sodRsGnMOrsqC9tgM/ml7p+&#10;iO4b0iwlNJQlEVNpcQJwwuSEKa0Sch6LjzF2E5rrq7elGUTEFEp373wNrcKEuowq1GfVSUYkmZuH&#10;tuNeYFSdlcaHLvqWpKuMdeVUw6e0MxISKk4CkDF2nGARoyzGCZul8VXpMog2tZ6ffYF29lDq8nLv&#10;Ni3t5j3CWIzcWMSCGI87t4G7t59hff0RJseXWPOE823cZYRdZdQWE2/eFefmNgg30dLKunnrEdZv&#10;PcDGBuPrxgN4GVc9Uv+9adp1kAYXkOL7whwNUToobGBR9AEUF9MZsWCU/7tFHjSm+RmmphYRDMyi&#10;v1cNBS065fwVXN32Oa4wssYd3keofY7LolPwzk9w9pNfSCYXzsgatfcTXD/0BZKPbpMaIIquHkZV&#10;zAmUhe/ngSscTRUXUJa/G631Z/HW1YxiqZNuCKF0KioJnx4+jRPRCbhQnIQDGZdwMPUSQReKU9kR&#10;OJYZiQPJPAJXFyO1pgXhVP3QtELsC4lEVF65NFg+qaIVN8qaWY2Iyq3A2bh0RNHyMmvbcaOkDucZ&#10;E8T2J8Nv4NKNXFwvrEc8YRddVIOrWYRcehHOxqfxs1zHecL3PGPrpYR0fHbwOC5mxCKig5G46CD2&#10;FxzEweIjOFhyEocLzuBUDiHHz3uCdTr3Ii5XXEVIRQjOlZ/D6fyjOHN9O6rrruJl4BReGn6AF6Lf&#10;mRgfqvmAJvQuAceIaH2bdvSudML/BSPjRi3trfEXCBb+FgX738fln7+LPf+v/4K9//Zv2PfDH+AA&#10;gXXkhz/CcULt0I9+yPv+DSc/fJ/QI+A+/ggXf/pjrvOxt3+Ew9zu6I9+REC+I20jIHlagPJH/4Lr&#10;n/8cqdt+Ak3STjzq/xKv+N4vFQTvED+X7iNGU9Gv7118a2WMJgBFdBWTCDwaeg/zrX9A0skfI+Ts&#10;YdTVl0JOCKk1fdAaFTAQdGbbKItG5zAQbizCTCwtjLIWLq2832LV8j4jWmRN2HXyt4hMOEmzG5Qg&#10;p1W1Qa9og5FQG+6qxlB/AwZoa6rhFqkfnYYRVqlqRTeja0NvLVLrchBbkYSwnDAeqC4g9MZphMQf&#10;x7Wkk4i5cRzXU07ieupJJKSdQmzSMcSmHKfVnUVs5klEpZ9ARUMSYyrjIyEnqqunHAYuvdZ+2Idq&#10;4BxpgofW5h7tgFPZzCUjKwHn4FJAzsHY6iDonKMsnRhNIQBH0BFwbgPvo905bArUlRWh/AYhV9KI&#10;zvxatOVWSVfR7yBA5DXdmOKPNkhr8hu8mGYkXSPchMEtrd7D2q3HsBpc6KnrxlC7AvM0vpvC9vij&#10;XZ6Yw+LUnAS5DZrcyvwy5mcIEwJtkq+zOLsu/fjFsK3Z6VVsEC7raw8h4+tUpZRJnYrnCDi3IQCn&#10;xgNxgRoBsjHbBLxqB1Q0OHOHCj69H9MCguIxRtYx0xjjNW0vsApNwwBGGGXHzX7MEVqihfQOI/EK&#10;TXNRTIdO4G6sPoBJjHSQ6THUOYwC/hbbK1vgt/owL7X60kYJ51u0zVsE3O1bD2mIj3BTFCEnJgbY&#10;WCfw+JgYhmYWHZsJuIB9Qhr+tia6wbCW5vmeC2Jyz3VCbRkd7f2wWjxYYLQXtycY3ScnF3ngCUqt&#10;1YlnLyF0+xeIObgb13Z/SYv7PcK4DNv9Oc5//ksJeBF7vsC1XX9E/KEvpUaI9NN7kXf5AKriRGw9&#10;hPL4k2ivuYKu9ssEaiIhR6iIupSYg4v80oXZRRaW4HB6OPalXMKBpIs4lxeNk5lRrBgcz4rG8bQ4&#10;RJWXcYduQVJ5I87Hp+M3e48SjjeQzH9USlUb0mlwN/hYFKPoJcbMK2lFiCusxdWMfBy4HCVZmgDY&#10;2bhkQrAMsYwN4TkVBF0ZrYsWGJuMC/Gp2HMmBCejY5BQVYTE7iwcLT2BYwWHCeC92J2+D0dyT+Jo&#10;xkmcTD+Ls5n8rLkh2JtAe6MdXCjh7eKzOJp1COcSdyON900MHcN/tf8Uz0Z/hK+1W62V70og+UZ0&#10;Aib8xEB5MVZ1rfFDOFN/gcazv8Xu//K/Yc+//qsErANv/xD7WXt/8G+MqG/j2Afv45AAHesw1/e8&#10;Q/D97Cc4/OMPsYsw3EsA7qfFnfjgA5yixR0l6I5y26PvvI1TNL8LH7+D8x+/iws0O3PaJ/ir+td4&#10;LntXGgEh5p97ZXmfgBPn5vi5xHm60Y/wXPEBHg5+gIaI9/GTf/m/4Q+//AhZuYno6GrAsKKDgCLo&#10;GNEMFiVMVg0sNq0UTUVZRcODiKoO3ub9RusoDc+Axv567DvFaBCxF6NiED/tyU5bsg/Vw6xognqw&#10;CUoljY6ReETTiWFG2OHhNqmhoZXPre6qQEJlKsILo3Eh5SyuJJxCGIEZEncUUYknERl7CDH8bmIS&#10;jiAh5RSi4w8jNvEYYpKPIzzhEK5cP4ikrIuQD1ZBr++Szsf19VWhsjwZVk0bAoypQW0HYdZBsPHH&#10;Lq+Hk5/BScAJyG3Wps1JJdmcAJuoAdhF3z6C2Wzsh1LejWru9+0FdUi+EIO69FIoaHDKqi7Y+vXS&#10;VbDGxAgDUwAzgQXGPUJu9S5Wbz7C/MJtxsNlmos4ue4niNxc9zNO0qrEdOMTs1KDw+rCCnyeMUJt&#10;XWqBnZ5YwrSwJ2GEwv7WHkCMPAi6p9FZ3Y3Osg7IGxXoqxtAW1k7FM0KqcFBNECM05Z0bXKoxXk4&#10;tRuz7kXME3ABjUsCnDQHnHMG2iY5rIx/a+MEC81sYUp89g0JNmu00XsPvsbT59/xf+NCRVIBmvJr&#10;kBmRiuLkAtTyN6jsVMCqtWJpjjGVkfQOjU0MCbsjxr2KVtjbj6USt29xucF68PgbHjjG4XVMcHsx&#10;+F90f9mcIGDzfCYtjpA1GZ3SReo97nEs0CxnZlYk0E3xfxIIzkLeo0D08ZM0tW2IPbgHV7eLcay/&#10;Q+iuLyTIXfzq17jw5W9xhZE1dMfvEXvgC6kR4vqhr5B8cgdKI4+jMvoYCsL2QNWVCLk8CjpbMt4K&#10;TS8mVPJwhV/4xZQCRsZixFdVYk9iCA6lhWJv/AWcSIvA6YwYmlI8LuSlIYxHwWulxYgqK0dqUwtK&#10;emVIr2nEtlPnsPt8GCNrNVKq25BAyN2obJZi7DUBsMxSXEzOxt5L4TgVQZNLSMWJyCgci4jD5cR8&#10;yQyv0CwvpxUjMrsCu06H4HcH9yO5vRiJ8iwcKT2Kw4VHGEFP4lj2EexOO8jPeBynGH0E5ESdzjqP&#10;I4zZuxL24Ay3O5d3itsfx5k05vvU08hJ2YPbxv0SNJ6r35Hi6gv1R3imYExlbBWgE9Ms/cn6Ae4O&#10;fIyGk/+CCx/+74yitDECbt+P/p3gItw+fA8H330HuwiwAzSz83/8PQ4zuh4g2A785CMc/dUvsE9A&#10;jia3890fYfe7b+PwRx/i+Ecf4SCtbh/r2Dvv4SKN78L7P8LFj97GoX/5V7SF/JJRmUWL+85O6DoJ&#10;X5sYdSHs7gO8GGS8lr3PbQg7Wt5/TB5B4oVP8W//5f+O0yFHUNlYgt7+JpqWGKnQC52RoDMRdJYR&#10;mK1qWG0CeH8ro0WNUfMIdIRcTU8N9p75Lc5e/ZL398LjGkLAwR+NaHAYaoVC1SHFUsVwB5QjXRhS&#10;dUJOy+uk3TX11SO/KR9xZQkIzQrhAeo4LsUcRkjsYVyOOYSE5NMIj9qH8Oj9iGCFhvNIHbGboDtI&#10;uzuOKELucuwehF8/gJraG+jvq5S6pojRD6PDTTDzMzj4/i51N2MYIccIq+utgp3QdTAuC8DZubSr&#10;e2hAtDVCbhNwfRLk7IywVoLOyrgqZhU26JUoS85DwvlonNpxAjU0OG2PhlG1j1C3ImgeI+TGERSG&#10;NLGCNWFCNJeN208wzTg45aOJ+ealhoAp+xicw0Z4jaJRgVAKir5wi9L1VidoUnOzNzEuxpiOLfHH&#10;f0+a302MURWQmxlfhqxNwfevRUd5F9pKO9CY34ShtmFME2ILtLNpzzR8o3aYaDqOQSMWvHOYodkF&#10;RuzShXEWx9YwaZwgAGmsQxZpSqRpQthnFw0Ra4TSQzx+KlpaX+D+/aeMzutQdcihaOpFHX9zVdnl&#10;KEotQi2jekdtJ/++BWm7W7Q3AbRbAmiitVYsCTFR0v3C6MQ647voOyguG7qxcV+a4WT1DciJkRtT&#10;jM0Wsxs+7yQW+P5vAm6CJjdOe1TJVUg4d1bqJxe5d4fUynrmk18hfO82gu4zwo2xdfdnEuiu7vw9&#10;t/sDYvfT+vZ9jhtHd6Aw9CjKIg+j+NpetOVdwkB7KEbMMXjrWEQMQpKycSmFtkXgxZXQtopysSeB&#10;UTXpKg4lXMWJlAicyYijKSUiJC8L10qKcb2WEbO8ElcKcnEhK53rJSjo6EJsYRkOhMYwdhYiubpd&#10;KjHYPrqoDuF5VTifnINdF67heHgCLidl4HR0LNdjcOhqBK0ulT8QRtaMEsKwgJ8pC4nNFQjvvIGj&#10;1SdwuOwQDuQfwOmyCziUdQR70g7xc+7DsXRCL/MMDhNux7NO4XjOSey+vgNHk/bhVNYxnCAQj6ce&#10;RGjGKVyL2Yf81F1YNxzCnx2EieZtPFW8j69pRc+HNk/yi2mRvjVy3fIxbg3+Eo1X38fxd/4PycD2&#10;v/ND7BYmRwvb/94mvHbSyvb8+H0c+c3Pcfi3v8FRqX6Fw7/+hbQ88Kuf4fAvf45DP/4Y+wi2fT98&#10;m6B7GyffeR9XfvozXP74A4T99EOc4mu3XPoN1jo+xp/EOUKbiNGEnBjP2v8+novW3V7REPIBnhJ0&#10;YnjZM8OnOPHlu/jX//3/gU8+/xXyCjPQ2lorxdYRGpdGK4yOP2qzuE6uilYnLnozwiirht6igoYA&#10;VPG2mtE1tyEXX574GY5e+iNjrQI2txY6kwJKgkNGsMkIGTnNaZAlZ4wdUrZjYKAF7b31qO2sQjot&#10;7lrOVVxKOk0rO44LhNj5aztxMXQXouOOEWx7EBq2EyFXvsLVa9sQc33/93UtZjeuxHDbiG0or4xB&#10;Z1sxDISWMC8xoaeIpE5amp2Qs/PvcjBKO1+XdHuUoJMg1y2ZnZPRVTREeAg6EVMdhl7YTAOM5gpG&#10;9yECdAgxF65g3yd7cfCrgyhOK+GPfgCy2l6pM6voAjFunYKfNrcwvcYf7gOs3nqCjVvPMEtLmvUv&#10;YsolRiBMSgPxxcVsXBoL4+EMzW+SkXMS9hETf/gBjE+uYoKQExNertAINwF3TzI8o8YBWfMQeqr7&#10;0Fsno9H1wjLsxLRrEbOeJWnWj0lanH1gFK5hM+a805hxjMGtMBJwPiwGV6W56NSNgwho/RDXahh3&#10;zxKo87hJo3r29CWePCHc7j3k7XWsLa5i2jeJgMGNqoxS1NPkSrPKkX09D82VHXDz84oxqzfvMo4y&#10;km6ZmxjwL0C3BTtx38aGOC+32RAhru1q1lqkiQzEqA0xtZPodrNIyC0trUuzgguYTdIs52iJU9ML&#10;BJyIqvME3Cz/R3MYpeXVpWUget9ORO/fjdCdX0jxNHzvV4Tc5wjf/xXC9jK2fvkbhGxn4tjxG0ba&#10;PyBy32eIJ+SyLu5HacQh2twR1N04xYPGWeishNzeMwRDWBhC0/IZW4sRU1KDMzlpOJgSjkPJ4TiS&#10;GIGTKTG4mJuKc5kpEtCuFuQjorgMN2obkVTfgMt5uYRhHC5kZ6PbYke9UoOs5h5p7GkYjxTxJY3S&#10;3HDC6C4k84dEQxM2dzkpk2BLxMmoWNpcJA6FReJoeDzOpeYis7cd6YpahHYm41D1GRytPYNjVWew&#10;I2s3QXcM+7IPYUfaPhrnHsLtMA4RcPuTD+FIxnGcyD2F/Td2Y1/cdpzOPIbjmUdx6MYBhKSdQVza&#10;KVy+th2J0Z/D07Mbf3L8Di/FIHjR5633PTxXfkTQfbjZb471J8LuL+5P0Rr1IePmD3D0Q8ZSgm0/&#10;Y+puQmn/hx/g8C9+jUO/aIRVBgAA//RJREFU+hX2/eKn2Pvzn2P3T36Gvb/4hbS+h7Xvl7+UYHf0&#10;1z/HwV8Qdh9+iCNvv4NT775LsL2Da7/8CS7/9ANc/PGP0Bv9E4LtN/jWwbgqXTfiAzwh4J50MJ52&#10;vo8HPe/hUf97eDLwHv6k+RlkGb/Hj3/4X/Dej/4L3ufni4oKRXV1CTo6aqGg5YwQDKNa2pyeoOMP&#10;28j4qrMMYUT0iyP4hg1KKIzDUDG2plak4Iszv8Thy59igLY0xMcGdYOQa2XoobX1KFohJ+wGRRFw&#10;Mt7uJuQaCLjyliKkFMUiPPU8LsYfQdj1owiL2Y8rkXtw6couhF3bhwsXv2R9TtDtQAShFhm7G1Fx&#10;exAWuR2Xw7chhMsLYV8gK+cSejtLoeV7iJlSxIV1rFza1KwRRmhCTZTt9VIAT5Sdjwubk7bldm4C&#10;3q0XMVUMFxMD/+WMwJuQE1fgP3uEyeCrAwg9cxUR566hKCEHIy2D8Oq8EAPtRQOAzzbJH+odrNFY&#10;Nu48w/Iy7Yt2NccIOU3ATTvGMWXywdytQn91KyYcfkx5x2EZ1KE6u0oawrR28ynGGHnFQPs1Ak6U&#10;6IsmznGNB+fRWtWNlqIWDLUqCWQ/33ca4w6CivFzgq/vVpoZobWYtU9I7+WQ6xmRfYzFazRbD0Y7&#10;NJg0T0ldTUQ3jZmJRTwh3B4+foq7t+8wQt7Gxuoabi0x0vqnYB7So5RSU8nElBWfjcq8OhSkl6Gr&#10;RQ6vawoPxIB82p8AmTRzCaH2Zt0W5+UIOFG3aG43CTgxpMwlZkKhkUkjP0RrtIAcASfOyblchD2t&#10;NhDg3zZOE51doc0tEXJzEuSC47PQiAEEhaVIPHkUMYf2SOfkQr76Ay588Ttc3vEpIg5yP9n5R1za&#10;wfu+/DXOffYLhGz7LcJoeIkndyPl9E5kX9iB8sijaEkPQXvJaVic1/HWqchrOBJ6GadiYnGZlpVQ&#10;1YBTmcmMfLSrZEbJlFhGvRuEWyouZKYjtCAPV/PzcL2qFpltXchgJdDqLucxqlRUo1oxjOZRAzqM&#10;DhR3KxCZV4nQ9BJEiGsv5FcjhP/cz05cwI4LobiQkMFK43vH4Uh4JI5fj0FocQYSO0oR0Z2KIzVn&#10;CbezOF53HgdKj+NQxWnsLjiAL1K3Y1fOXnyZtgv70vbiQPIeHCTo9icfxIGUQzS5EziQuBs7oz7H&#10;idRDOJp6FPsTD+Jc4nHEsK6EfYmTJ36D84fehb76M3xn/i1ejLyPh73v4H73e4yvH0tdNqQREKoP&#10;NieztH+GrINvM2K+jaOMqcdoXyd+/Wsc/80nOPP5Hpz+ch92/+xX+ILQ+uydd/HV++9j+4cfYduH&#10;H2Pbxz8m6H6OM198hjOffoKTP/8pTjLGnuBrnXznRwihBZ7/4N/QcPVjvHJ9im/djNBidANjs5jO&#10;ScD3iRhdoWRclSbi/BDfEsT3h7fh4O9+iI/f/Xd89P7/gX//t/8NRw7sRWFBFppowL19DbStTqjV&#10;fRgdlUNHYJmMChgZYUdZI4yqSrOaECP0GF2v58Xgq7OE9bnfo7mvDkqTCjLt/4+q/3yqatvXduH5&#10;6VSdOnvtleZ0msgZlCA5I1FykiAgBhAUEEQQkWSWnHPOOWclSEaCIkHMaYa1dnieOvX+B/d7t85c&#10;+6nzoVUfmTEGo1/9untr7dcaUNspIFeJsqYSVLE1NhNyTaWooC0W1RQgpyITqbm3cSHGF4GMCoHC&#10;1mhxIbS40It2OBfE6wFWOOtrhIAAUwSHWBB8Jjh33gSBIcZSC75kicCL5jwAmSMy0hnVZffRS7Ae&#10;rEFRikFCa5gRebit9P/T/gW8A9hVMlqXYaClRNqKc3Ij3WKdiQYMEvCiHPzAUBMGRpowNtWLS/zd&#10;+zt64qyDF0LdA7mD5aC3vB1TfdOYGVlgW8Ls1LpkcJtix37zlTa2jVXGVRFTVybmsTpCyPVOoiW3&#10;Apk8gN+9lojqx0USMKPO38DszBb23v8uraQl4CYm3AuLe8X2evstY9waKnOqUZxRgEqaVNm9QlRn&#10;VqCZcVWs2yrmuPaX83LPMywyQg+UtmCqS8DkFSa7pzBQN/hHryoNcm5Dsqs5QuPN7j52t15j99UW&#10;9rcFdF5if2sXz/oncC8+HY9vPcKj5EwMdIwjMSoVd289Rur1DIJqVpodsf0H5P5lbVJMpdntCLgx&#10;ur8m2ETb5WUBuG3G07mncxLkhNWJITUbYgrcC0Ju9SWeTjD+zyxjbGxGgp2Iqku0PgG5ObaZ2WXU&#10;ldWiJOMBUi9fwmVHK1y0NYO3/gmCjGCj0XkZatHmzBB2xhIBFnrw1Nfg7aLIpgHifBwQ7WGBWA9j&#10;aRZE4c0gFKefxfhoAn7wj4mC79Vr8ImkQdGqYh/nwC/pJrySYhn1riOIO0wQI+p5xtLApEQE37mN&#10;oORkyeSu5xQioagMyaWViOHzoh9l40Z2PrJbOlHSM4RitpTSavgQZP4xSQi9mY7ztDQzQs78bBB8&#10;rsYjOC4VPuGMrgRrVMUdXCyPwtmcc3B97E3IecP+nos0VMQu4wzsM9zgmOEB20QnON/xhF2SN5yT&#10;POGd7A2/tAC43vSA/XVHnLnpRBO1hcNVS0LaDWeuu8P+2hl4hZ/G1QhbJEUa41G0NhL9DyP17E+Y&#10;zdLC1yZVfGtUxn6pPN6VMyq2qR4MDG6TxXdG2v89oYGxRzQy+UNsCvAguHx0DRBi5Yxw52BEeF6E&#10;r6kDHNR0GV1l4WesiOvu+rjhZYzzp3VpcrrwNTaB28kTfK4KfBRFBD4OD0Zft6N/R/Y5dcLNFP8Y&#10;p8ERcNJMhzaaHCH7Wwfh16WMXztVpCldX1sVGLONcDdEEypH/wY15aNQVTqMIz/9O07paOH69Ug8&#10;epSGkuInqK0vREtbJdrbatDbLk7G1+KZKC0+3Ij24VbUM67Wddejqa8ZQdHesA7Ug7XXSWSXP0KT&#10;uI+AqyEkBeRKm8pQwVbHVt1QjJLaAuQTpJmlDxCbFomgCBceQGwRFExghbAFmUvm5uVlgAB/C/id&#10;NSboDHD2rBHO+hvB108fvgSqD7cB5xlJwm0JO2ucP2+Norzb0uphomqxKNc+yKgs7GyYUXm4TbTi&#10;P7b/B3IjhKCAm7SGrFgusZfQ6xXn4uox2N8gWVw/42o/P/vETC9/C5dwWs8Mp3VMkUE4VdwtQF9V&#10;p3Q+TgzFmGJbWnqNrTdfsEmL2977iuX5LSxPi6Edi1gmhBYGn2GiqQ+VGbm4cyEKiSHXcC/6Ds67&#10;huBmZBrGx1ZpcmJQLeOuMB5CQurE2CAExFix5Q0sTC1hauApems70JBXy9hcj8bcGrQW12O8tZ8x&#10;tR9LNLe+ggZMtg5jnYCbaJ/AcOMQ5kWlXkbn7VfivNsveLPH1xdj2wi3vc2X0vbN9h72d95ikRZ1&#10;70YG7l6/i5TYe5jm56uv6ED0pZvISHiE3IwipN24h+cE+OvXH7DF9yrVkdsj3ETvqjC3VzQ3gk0y&#10;OG53ud16xQi+ucOY/JxRfgVbf1iciKsiqq4ubfB7mMIcbW1megnTU4uYJQyluMrb5hZWMT45h8rC&#10;SuQm30Vm3E1ccbGDv7Eujc2AUDvNeGoEbyMdBNsY47KTBS45msFdTw0+BN8lgi/S1Zw2Z4nrnma4&#10;6W2JBxHuKE45i+7WCPwQFBeHgOg4KTaevRqD1MIyJOQW4urjJwi7fw9hd+8h/N59XLn/QGoX0jJw&#10;9VEWTS4fEQ9yuOU/t6wGifmluJLxEFEPs5Df0YPKoTE8qG1EfE4BAmITCFGaIH9IfuHxMHMj5LwC&#10;YX8uEuH3HyKOcSe6OhXeOefh8MATjg/c4XjfHU73PeCU4QqPR35wvx+AM6ln4cw37pESAI9bPrCP&#10;dYNVpBPcb56FZ6Ifmy+C7oXCP+McIc3XibTDGZqbQ4wbTl+0JsQdmPvv4N1kIv456YhPHQrYblLC&#10;i0IZbJczsjbJSue6dovl8LZSQEaZgFOUSpmL2Pq+XRWRpj/BSe44nI7JwfGoHNzVtBHleBYp567h&#10;1rlLuB/ujvESM3yatMXvs3b4OmqMzUZD1NzUxiULZfhoqMNLXhFnaXm+yoQh425usBb+MWlOW5SV&#10;7E0MBv5FVCZppEmKyfrcfmpUwMdGGfzeqY61MgOkBmpB7cifoSh3BCoKbIpHIX/sEJQVj8MvwBOp&#10;aYnIyb2Pyso81NcUob1eAKIcT3uq8Hy4CSMDTWgh3OoZZWvZahhJ3UJsYOOvi9Ne2hLkGnubUNtR&#10;i+q2KlS1VqCcVlhKuJU3lqKkvoiAy0cu42pqHg+A1zzgf/k0LjCe+vsbshlLgAtgO+ttgOBAa4Sc&#10;Yxwl4Hx8BNxowL4EHKHn7W8Cn2Br+F9kvL3ijPOXHPD4UYxUpl1aaKe9hJCjnf1PK5KqGIutuP5/&#10;zO7A9qSFs/ncQQl01bQ4EVUZUwXk+Nn72ATkbt6Igr2hFYLO+CDE0RuXXYMwVN+POcbFWdrRFAGy&#10;vr5PyH3G6/2v2N75TIvbxOoUTYSAW2KUnCPkhuq6UHjrAdIuxSI9MhEp124jzD8SibEPkJNZg8K8&#10;Bu7IW4y7n6QhGOK81jbBsU3wvN7Zl85/vd3/II1pm6AVzj+j2QzNYKC2E2Md/Vgbn0Or6PWt7cGL&#10;mTWMto5gsK6XIBZTzrbw4cM3fPz4DaJayPLzBbxe38A2266IqK93scfXF4tN15U0ID3uLgrvlaKv&#10;aQRL0y9x/3YW7sTeRX/rGB7eysTtiDuoK2Sc73mK7uZBWhmhuU5TY9TeFucTaWh722IQ8C5WFjYl&#10;2C0QbFPjs9Jwla31g1JRAuAiportFAE2QZMTgBPmOjz0lDZHwBF0z2lwi4ytdbVtqCyuQgV5cp88&#10;ivRwRaitBS7YWSLUnrKixyRkrEeDM0TIaSOEOfOgycjqoqOE87aGiHK3RpSHJW74WNPmLBDvb4nc&#10;m14oz/LBD1eS0+B5+Sp8I67DOywKRS09koU9ae4kvGpxnWZ2Kf0eQlMypMs38goJtmzEZBYgNqcE&#10;1x7lSStmpfKxUQ8JvQfZ0oyE7NYuCXiXbqfjYmIqPC4x8l69BV9CTt/JHafPBSH8QQbtLRVuj/1g&#10;nUpTu0uoPfCFM5v7A0LrPuGV4Q33VB+43vGDfQLtLcEdbgSdV4o3bKOscTrCAW43AmB31RVG581o&#10;bE7wSPCFf3IIQtPDEXI3HI7R7jAKNodlkDEuXHNFxCVT1D6xxrentvivZxr45xjtSRSjHBRDShgR&#10;u8WUKTHV66CY5VdRL46g+69hZUw/UcNFnWPwUVGA69FjcDh8FC4yhJ2CPOpu2eOXCSv894wK/jF2&#10;HL8PHcM/h4/jvyZk8P9bUMdCtTW8aF3e8nLwY9z1U5HHbUeCrN8G/zHILSOy+DtSNRKpEXRSXTl5&#10;qef3P4Z1sVBphfMOslA+/O+QPfJ3KCkchqzsEakdP34IsnI/w8bODHHxUUgn6O6nJSCHVtdUU4yu&#10;5nL0EAL9tLlOQq2tsxHNnQ2o62lCLmOntYcurH214eClQ4BlSfCrIuCqW0WrRFULI2tDKSFXhuK6&#10;YhQQcFmVOYihxQVcdYPPeUtGU3Oc9TmFs5768PMxhK+vIbw8ed3XFIEBNDvanICcz1kDaXv2rCnO&#10;Bp2Gf5gLzhGU56N9cP6KK5KSz0tLJvY0F3MHJOQYQUUb4HUBuP/Tiv8HfsOMt0NsYrFssXbsQPcB&#10;5AYYW4XJ9RNyfTS5PimudqMg7wlSoxMRf/4qPE3scPdqMsbbxMr3fyzKMkkLe0Wj2fuM3bffpBH7&#10;4lzcEs1rQURVGolYaLq3uhWFSQ9RcScLHYUNiD0fg/DgGKSlFqCtaRzpqYXo6H6K2dn1g/gnILfL&#10;2CcAt8Vo92qXpvRGGp9WnVeJaQJueXIRo+0DeLW4hpacSrTm1Erj4IbaCDia48LTBWxv7+P9p294&#10;85av91IsAD2LlyvrtC2Cjfft732QKpJ8+vQ74+M+4dWI3sZhaR0GMUVsvGcG6bH3Mdr5DLOjK4gN&#10;jkNRWrE0PEWUdRrmdzHcPg5RE26Ul0faxvh9j/D7HcUQY66oDycm+a/T1F6uvJJWJnvJJs0MIejW&#10;1l5J09cmRqal3lQBt6GBCXR3inJfYiDwOhaXX2KYkTzzfh6K85kSCkqRk5SChJDzCLAyRYSrPWFn&#10;DqcTTD+EXKClsWRzV1wYZ51M4aKrBH9zHUZVW0Q4m9HkrJiebHDN3RgPr7kh65YHfrh8KwMWHgEw&#10;dw+AS0gEyrtHUDM6hWpm56qRGUbOYWQ2d0nAi80pQtSTPG7zcb+2CfdrmpBUVIXEvAqklTcioaAC&#10;4RlPcCO3GFcJvEsp9xB4IwGXCTrvyzGMpTfgEByOoNs3EFF4C4FPwmB3i5CivTmlE2Z3A+B5NxBu&#10;GX7wuRvM2OkB19ve8MoIgHuaP5sfztz2ki57pvnAOsoSjnE0vngfGNHULCPsCT4nWF8hMK94weGK&#10;J2wunkHg7fOMrHwMIedwyQxGzhrQNz2CS35qGC60wtdhE/xjWAW/9dOk+hkPpVW1GBVF5Q9RHaSK&#10;EbFOibFRCf97SA1DqSq4oHsEnkpy0jg5y7/9FXfc1WiHVvhdwFKcwxOv0y8G8PI1h+TxXwTpepUu&#10;/DSPwE9ZAQEqcojQP4KlQiP896A64SYjzXD43ijPpkTAsYlKJ6K0upis36uP5hR9uJoeh8yhP0FX&#10;RxW2VHYnL1vYutvB2ccFp0x1cPj436FxUhFe3i4IvxSCOzdjUJj9EDXVRWhsKkVzSxla26vQ1lGD&#10;Flpag6gw09uMjNxUGNmrwN77JBw9tQmwbNR01jKmlhNuwuQYUdsqUNZUjtLGEhTW5CKnMhd3C2n7&#10;iedpya4IvOIIf0ZVf3+Cy9MA/u5sjKpebozq3kaEHS97naLFcUvA+fmZwj/IGt4htgiJ8sbF+ABc&#10;jPVFCGNvOKHZWPsEvYRYH2HW31yEgRa25kKpCbgNSteF1RX/cR6O9kbACSgOdPxRwbiHkOurwcBA&#10;HfoG6mlxtDlCbmC8FW3t9Sh9mI0sHoRTr8Sh6n4xpvtnMTuxgvnJNcxNr2OL1vJ6/xO2dj5iZnKB&#10;cFjmzswdevUVtmlRL2aWpInyw7XtGK/pJIyqaUO3kHLzAUppRHOzO+js5M49NIunYwvSdLD9/S8E&#10;nRh+IWq1iYG6Yh7oGzyfnEVuehYK03Mw0tKH5WfPMdM3ytiVhdWJVQy2j6CroQerhMOHD1/x/sMX&#10;qXLINqG2Mr8CsSbsKzFsg/Ykqha/WN2hIX7H+soOWio78Uysqzr7GqJ8+Twh3t84gp4amuK0WDV/&#10;Hekxd1GbVcfP9ArPx2mrTzcwJ6qfPF2XHi/gt0AYStPHGJf7m4fxdvs9Y+kW46mY3SBq4f3L5A7G&#10;xy0R3E/HZrE0/xLlpY3ISHmMytIGLC2+xOraDmG3gRaacPaDQpQVV6OjugmlGY9RmJwOP0sz+FsZ&#10;I4BR1V1Pi9FUB4EWRvAz0cMFRtQITxucNT9B+GnhirMlrrpaINbLCvE+NojzNsPt4NPIinXHD75X&#10;YmHtfQ76jh60rSiU946goGsAxfxyC3tGkNvag9y2HuSwpVXU4WZeCWKzC3i5llG0CAl5pdKaCnk8&#10;6mTUtCL8biZuFVUi+nEevKNi4R5xFYHXk+AdHgu/mHhEZj3AxaIE2MTb4XScDRy4dU/ygJs4v0ao&#10;nYl3g0uCB1xueeOMaIkCaCHwTA+AT7ofPFJ94UrYOSV7wSL2NBxuu3BrA/1wU1jGOMGOzz8d4wGb&#10;CE+anR30A61gGngaTlc94EPDc492g02wBUzcTsLMSQuxMc4YaozBXr8/vvedYlxUk6DylRHxawOh&#10;U68kzWF9ky+qhKjg91ZhdOrovKGCMD15mpkCXGQP41muE/7XOGFFE/zXwtMCdL8QlF/a5PAfvcoY&#10;SpKH9/G/4LyGDPKC1PG22wL//VQL31tl8Bvj6L+KZ/7SKs+/L48v9WL8ngL26lRwz/8w7HUPwVRb&#10;Doan1OHi5YiLUSGITYlBfHocrnMbnngV9r4uUNFTg47xSYReCkJ6yi0U5maioiwfNYyYjYRcM6Nn&#10;Mw2tqb2a4KpEDU3u9qMbMDutAAc3Tdi66SG/KgsVBFwZwVjVTMi1VKCarbJJxNUStPU1YJA2FJMe&#10;BTd+z66MugGiNzXCFmdpbL6eJvB2PQlPJw22EzjragjnMyfh6q5NizPBuXMWOB9qh+CLjjgX5owL&#10;hFvodW8ERbkhVLQwR5QW3PmfFcT6m9gaCbWmg9YvNQE8cZ1bPq40NwWt9bno7RBl2iukKsX9vQeA&#10;Gxisx8AQbW6kWWq9hFxLZz3yMh7Q6vORFhaLinui7txzqbqttI7oM5rc6/dSRd3XhNxI37hkW292&#10;xHmvLbxcfcmdfgoD/N2P1HVguKoN9Y9pIimZjNijNMmnjGhiQDDjHCPo/puvksG8FOeyCDkxLUqs&#10;oSAVpRSli5Y3MN49ipK7uWgtqaPFvUB9Xhk6SprQVtFOaI9Kc2g/iiEhYglCqYIIDXDpBdbXXvL6&#10;Z7z79IsEj5aGPjxMzcXjtDzaYT1yk/NQdr8crWWd6Krtx4yYEja0hKWxF1gcPQBYX90g2qt6ME+o&#10;zYrpZITc4jM2XhdrSoiByc+H5vF8cAEz/c/RU9uH0f5JaaqXVMn4JeG2KSArAEfD43c0S9tdWnqJ&#10;9pZh2Fu5IyQwDFGRN2l42+jpHEFhDn+LPDiIslW15Q3oFrH1QQ4ac4oJMU9YqsnDXf8E/E314UvI&#10;nfsDcr78fV9yMcfFM6bwNTmJYGsDhNPs4s/aEXIishJygfYoSvDDD+4XrtLgrhB0wYh7mIsnTW24&#10;X9eEB3UtSC6txsO6ZppaCa7zh/CgthmPG9qleOp34zbOJ9/l5TLkNPcShP2EWzUiGVdvMMYm5JbA&#10;5XIEPBiBXcWE/cQERJSk4uyjC3BMdIL9DRs4xdrDLsoODtFOcL7hKg3/cEvygidB5sGI6pjoAceE&#10;s/BgdPFJD4IfDc+TtzvfYVRNcIHlDTvYiJkPt5xgm+gC6zgXnL7hDstrbLQ4yzB3WF1yg/VFF+hw&#10;pzMPsoVfwjl4xvrglKs6bHz1EBpzBt7nrXD1ki1KkqxQl6CK+Txt/Natg88EjeiE+FCsgv0cVexk&#10;y0mll36jYf0n73/oLgcPuWNwkzmM4buO+H/HCElRtkkMKGb8FGs0iArBX+sU8XujMrb5OpUXZDHx&#10;wBj/PWWO/34mrFFOqjwsFrgRpdXFEob/GFTG7/1qeM/I+omR9UuXGpqTleBhJgN7a5qWrR5ceNQ6&#10;G+CEoHBvXI4PQWRCOI3qGiLTbuJCfCRcg31w9kIgYuOj8eThXUaBbFRUFaK6oQT1jK2NBF0dI2gF&#10;wVXFyBqfEglbG3lcC9WDv6scivJTUVtfgqoq7iSMptV1pRhqv4/V/mjMdt+iLeViaKyFgHKBncsJ&#10;OLqKpgV3zxOIunQKl/0NGFst4OVhAGdbBSSFavGoaoAgF1W4u+gRdOY4f8ERYVc9cTnaCxeiPHDh&#10;qiuCImnekY4IDXdAUXYCDa2YESsPfQ356K/L547Iy3+0/vp8DPD2voYCdDfm4+pld2SkX0MHo2p3&#10;dzl6eyql1cl6Cbn+QVGIswEDBFzfaAt6JtrR1tuInLv3pMVsnkTdRn1mpbQjizLjIrLOTCwTSLQt&#10;UYiSgJp9uogFmtvOy128FvNPaXOz/WMY5kF+vKYdouhmS3YFWosbpNJHUxNLePZ0mTv+O6ytv5EG&#10;wYrpTUtLa9gSEfX1HuPqDts2L+9gaWYRK0+XCNpJQmQco6296KvvZGwdQTcjqug5ff/5VwluAnI7&#10;jLwbNKh92px4PdF7u7G+h7Gh57h2KQGpNx+hIq8OSVdTUU7A1dDSBptHpVpvYjrYMkG2QEObF5P8&#10;h5ekyfVizVRhsUsCbNyKntv50QXG11nMDbLxICAqjMzwNQTs2qs6sUob25aGxuxKA39FE5df8PuZ&#10;5ncmpq49flAMWwsevIIjEMEDSklhDa6cj0Jawj1pwevCJzz4NnSgl6mx9H4WjbII96/Hw0nvBLyN&#10;dRBEoxOgEy3Q3ACuOioIstHHZVdLBFobSr2vF+yNEOtri5t+trhzzh43fSxxN8wJP9j4heJMULh0&#10;zuxedSOis3Jx7Uk2LvMIF5OZh7tV9RLoUkqqGD/v4mZOIc2tEbGZ+WwF0nNK+Q+5U1qHS2mP+ZxC&#10;3Cqslra2ISEIjI7F1fv3EVV1FzZJTjCLMYXtNTM4RllJQztc4rzgGu8N15s+cLvlC7fbbCln4XLH&#10;l4DzlOKoS/xZuCeK83A+8MmgjaX5wuqGPSF3GhbXbWAa7QCr626winaHXawfHGOC4R57CS7XGHmv&#10;+MPmAq0vxBO2Fz2gaKUI2wvU3Bh3RKUH49aT83AMsYCNuw2uhLoimVGp8pYj5kpMsd94Er+2n8KH&#10;cgIuVxHvS1Slqr2/0u7+o00DDZeVEazyI67oqyDORAarucb4Z7eaBCtRtvxTnQLeVygSlHxuKa9X&#10;M752qBNsmvjaTkMkwD6KEkuE2feOA8CJenYfef0DLe5Dg7L0uN8GZRmp9ZBxWQeOZoSctSacHHTh&#10;7HIKZzyN4XPJBWHxFxCVGouwlOuITL+J+MwHuHwrHn6Xg3ArJQGZvF5YnIWSqlyU1xeinEZWyfgp&#10;zrk1dtTjSmQAPO3k8OFpMLY7bTFW7YfO4muY77iG8dpItPAA9bonGJ97TmK/zQjLjSGMepdxhpZm&#10;Y6cARztFWFocg5ejHBYb3NGUpgtPBw14ndFGXqIhPvdZ4p/D5qi8oYEr3hrw9jDEuZDTCCfcQiJd&#10;cOGKMyKjXRF8xR7+V2xxLtwWWQ+jMUhj6/0Dar21udzp8zDA1kfA9TUWSIATj2mpegw/H2NEXT+H&#10;ospstHaWobtXTPSnzQ3UMKrWoH+oHv3Dzegm6LrH29A92I58AblHuShLeoDWokasMKLODs1JFUCe&#10;Ty5Ko/dFbbb1dUJo7gWWRJlxAm5+ck46JycGAA/XdWK8iiZXRFvMr8MwzWSy/xlmplbxkib47tM/&#10;sbP3mQDakUqdL4kBsFPz2FgRcBC12cTaCjtY4G2zI9OYGhTnBZ+iq6IZo80D6G3tk3o533/6VVou&#10;8L2oFCIm2tOcRFwVE+/FEI5JPreFf/tBcg6aKrulXtPWqm4sTm3wNeexQmiJaCqsTcymEFCbHyHk&#10;xtcksC3T2lbYBNgWhhcwT6jNE5jPB6cPxgOOzPE2wo2gm+6bkZZEHOuYQFlWhTRNbG2BMXhqCcvz&#10;63g+vYJZtqb6HlSVtuB6ZDK83EIQdjEGkeFxuBYRj4SYO4i7eouG/FTaZmcW4dnoJA29Ha3ldci9&#10;kwEfCxN4GpxAgKmBdD7O3UCLWx5ATXTYtBF82hCRnvYIsNLHOXNd6bxcUpAD0i8644aPGRKZKn44&#10;dyMZZ85HwDk0kkBrQHRmLsLvPcKV+4+RXFyB+KwCqYnLcVl5CE1KQdyTXOmxycVVyGruxG0C0OHS&#10;VVx7lI+EgkokFdcgMCEZVgGBCIq/jqC0cFjF2cP8ujksIi1pby5wjvOFy40Abv0IOEIt3hfO8V5w&#10;vOHGCOuDM7eD4XjTH6cjHOHAx9tddebjvOCdfhZOt5z5Wtawirfl6zrAJs4DttHeOH3Vh1Z4Ds7R&#10;F+ETfxWeMSFwvOwFm1Bf2IYFwTzYDe5RnkjIiUBmZRzSs4PhF04rumiPkOgLKMi7gfqiq8iOt0da&#10;kCaehCqi7Y4OlvJNsF1+Ct+bTuJDlSxhJ48PhNbyAz2UB6niZcU5pNsdwV3rn/CmWBPfaW5fG+Sx&#10;WyyPlzkqmE5RYlPFu8oTeMvo+6FSFV8r1fGpQoWXlfFRlExvEFCk7RUp4HWeHF9HDu9qZPGti6Y3&#10;IENIaCPrmjYu+5gi2FcfLmc0cIbN1dsIIdd8EZMciUs3ryDkVgSCEyJw+U4irmakIZQmFxp1CUlp&#10;t5GV8wgFxdkoqMxFE3f6zkFaR+11LHZeRV6yE676nsD3SXu8bz2OrXo1bDca4bdhHXzs1MKLGmu8&#10;adJldD6Otw1H8bnjJObLzRDrr4AzNMDT5odgrvsX5NzQwfs2A6yVaiLZ7wiaM4zx+4gFDxaM3s2y&#10;2K9Xx4tyK0T7acE/wAoXL5xGdIQFYiOsEBZmj/MXbRB4yVpqyYlBGBAgqz2A3ACBNkSgDTYynjKi&#10;irgqQCcGAlfkp8DNVRuRsUHIKstCXUcp2rsr0E3I9fZV0+YE5BrQM9SELppc52greoa7UHiPcZXm&#10;UEHI9RFU6wuv8FyMTxt5jrmZFbxmrBQrX62vbUuAEgYnIDc7Ok3bYJRmRB1t6GFUbUdfXg2GSwmm&#10;+i5M9k0wvr3FW4LpzYdfpSKUW1tiyMU+XhNIa7S5+Ska1fNFrK+IXslNrBKgM8OE4/AkGksq0Us7&#10;rMguhahpJ4pXvvnwHZ8+/iIVuFxfeUE47kKsi7rDrVg0ur9zCKVZlUi/8RDptLi6khYaXRwmCKql&#10;mQ3aGc2MMHsuzquN0uImNxlHX2Jl6hWWnq1jgeY5T2MTi/fM9z3D0sAslgg6MYVsZWwJC4yqEuTE&#10;eUu2ueF5vs4izXOG/59uxtcuml0bhtqG0MCIXVvahFvxdxHgdRFBZ8MQGRaP6KsJiI+9wwPSedxN&#10;fYK05Ifobh/CvdQsJManYHxwFMMd3ZjsHcZwayeu+fnCy1gbfqZ6OGdjAh+CTVhbkKURI6oJwp2t&#10;Ee3jiABrffgYauKygzGuuZvSzP2QEuqEWC9D/BBzL1eaheB99SYe1bUho7IBCfmluJz+AAEJtxGc&#10;lIpLqfcQejsNLuFXEZJ4B+du3MLN3GIkFRJoBeVwvHQFLhFRuFNWj8dNPUipaIB9aDhcw8JphbcJ&#10;KhuYR5jA4oolbCI94HErEr5JMfBixHKJPUerI+RunIPTdV/Yx3iy+cA1gSZ28zyh5Q7rK4ylVxxh&#10;H+nGWEugxTjBlDuFxdXTsL7qBDsCzimKwIwKJuBCuQ2BRegZnPA4BU0nHThd9sOtklxktpTgbkUi&#10;otPcERppiPPhhnD3pxX56SOr4CYaqmNR8MAXceeNccFTDWeM/gyXU3/CHR8F1F5TxULOKULHHL92&#10;6hNIWtjMPkkomeM/e0yx+vgkuiLk8bZMHV9ob5+rVDCXIY/Oq3xumCoqw0+gJfYk6iLl0BargObr&#10;KmiK1sDIHU0sZ6lil5a4z+fuFHFbocGorMG/dRK/DOribbs+ZkuskeCvjQh/U0RdsMa1cBvERDHu&#10;RTnBLcgKboH28Ah1h9e1c7TUUJxPvI4LtxNw8XYcrqbewNVb15GakYLsnMeoaSpBWU0yMniQeFZm&#10;gE8dinjbaYDWlBN41aCP7Wp5bJUTZmJ+bJ8CbVJWGoj8tl4Wb2oI4Dp5wk4GH1qVMJuvgbxoZQwV&#10;nEZlvDqWS/XwqkIBLwrk8abeEL/28rtqOE47lcNXvsZ7Pu9NrSrjty6jhjYq7hhhq/k0qu/ow89b&#10;D4EBpggIMYdfiBlirrmjqzpLgpxkcX9EVKkReJLJsYlSS2lJl+Hipo0rcUHIq85HU281WkRs5ba7&#10;r4bWVkeoNaKTkOugyXUwaveO9qD40WNpgenK248w1NCLrc03WBFVQmZXpfVGX4v1Dt5/lXoCt16K&#10;cuSrUkmlvY0dTHQMYaC8BWN83nBlO/oLGyTYiXN0CxNz2CeQdsW5sw/c7gnI7fE1GE8ZLQWcRJUP&#10;UXtuaXYOizM0pvEZTA8Kk+lELfevDr7O6tJLfPr+T77WN+y/+4gXS0tYX5wn4ETE3cObnX1G6fd4&#10;ywi7uvgS9249QvHDStxiRE2MSUP+40pkEHhLNLR5gkycb5t7RrjNvMKL2S3J7pYZRxcGphhHn0pt&#10;YeAZFgk6cds828LQLBaHFjHXz/fYPyMVL5gj7OZHFjBLq3sm6tr1EM7djNm9TzHTN4UGfhddjKH3&#10;UrMR5HsZt2/ew/2MHERFJKCqrAX2Nh445x+GOh5YqivaUFveisSbqRjsHkB3QzMmB4YxPTSGyieP&#10;4Wmmg0Ab7q/2loythtIMiLPGujgn9bSaIMrbEdc87RBgroPwM+aIcrNEcrAzUs47IZoMkCboB5Ks&#10;/teTpTVNU0trcK+qETFP8uAVE4eApNsS5IISkxFx7zES8krwQJynI9xis4sRcPM2Le4yksvqDlas&#10;b+pGSlk1nC+fR+yjW1I1CvsLFrDlkdk12h+eNKzA1Ns4m5yAgJSb8EuOg3diNNxpIfbXg+BE2DnG&#10;+DLCBsGNzSnWm5Z2BjZXzxCGjJyRZxh3nWERZgt7As4m3Bm2ET7wuB4Kt6vBsLvsC4vzDgScLmwu&#10;utAy89D0dBSZ9Vm4LEww5BTcCDYHdyU4uanCxPoYzl22QH1jMnKzLsDXQ8RBVVjqHcFFd01khOnh&#10;YZgGbvvK4W6gCspj9dCVdgozhaZ4mmWM/WpjfKySw3bBcexXqkjTrt6VMXJWcScv10DjNWWUROrj&#10;frAmrjsdxb0QVWSGqiDmDKOd/o84Z/wjUgnR3PMqKL2ihdLIE3y8JkquqaP6lj4Booeb/soIsjuG&#10;kDNaCHbTQbC3Pi4EmCDskiUir9vjcqzo2XTB2XAPePO7cA3zhntECEKTY5GYfwdJuQmITY9FdEIs&#10;cnIfIS8vEef4fh5cpUV26+Bt0zG8a5HDxw4V7NBCX5bRQNkEzMTC2l/bFfCZgBIxel9ArloB+7TP&#10;narjeN+oht9HDfFf43r4z1EdfGhRwosiWexWqeGXTk3Gbr4uY/sHti8NfB3G/VelsnierYhnTzTx&#10;rUcb/zGkiYo4ObjbKcPfhz/mECv4BRhJltdUeu/gvJuwOQG6GgE7cR6OJicZHc2OJnchmJD3MkDk&#10;jRBklTxG1xBtra9OKlLQ2V+LdjHRf7ABHUPNaBtuQftoG/rGu1H85Im0kn45jWKsYwyvd97j1f4H&#10;RtRP0uIt22xv3n2TBu2KdR5Ex4PUu8o2zYg2WNGKkfpODFe3YYDmMlrbgf6aNqlU0e7Hr9gWS/q9&#10;/4ZtUWCScNtiPBVFNF+vbWKXRiZKo2+tMkbOLdK2CJuJGbRy/yl9lIOpsWl8+MyIytfZ2yV85+ax&#10;trhIG9yWlgmUFowWK3GxielX3Yy2BQ9KcetaGmbGVvE4vRDZ6SV4mJSD7sYRbK68xfLUFmPpS6mU&#10;+iIhtSgg1j+Oxb5JLBBwYiWxuUHCbXCG7Tnj6hyNjfF9iPFVdMoQcDO905LRCZObEfXjCLmprkk8&#10;I+TEMotVmaXopM3Ozb7Ak3v5uHI+Gu2NfSgvqcfV8Hg0N/Qh81EJLoRcQzINupr2l/O4hAe1mxjr&#10;HybcGzDS1cvWh46qGgQ5WsKXAAu1t6CpWSHQ3JCQY1wl7Dz0tXDJ0QI3/Fxx0Z7A87RFjNdpxPra&#10;4NY5BySds8UP9oGX4X4pGsG0udLuUeS1DeBOSR2SS6oRfCsZHlHXERiXCD8Czzc6hlEoERG0vPTy&#10;WqSW18A37hZSK+pQTPImVZQiIjsdgRlX4RRJ+HgbwMZJE55B5ggkuAJocJcf8AhTWoj4Esbg8kI+&#10;nsaYEg/f1Bi4JIYymvrCPe4cwReCs7cJrnh/OEZ70AadYH/NlVBzgAUjjdVlWzhedYXVRUfYhnPH&#10;vkaLu+ILQ38rmAU5ISbzIToWltA1P4GY1Etw9tCCr582vBnJnF1VYG0rC0trWVhYHodfoDFiEr0R&#10;dsMTpz1PwdxGFRaGsshKCsa9qza4QYMKc1aDv5UMPEyOwEnnJ7jp/BVBpofQlWKGfw474h8D6hBL&#10;GX5tU8IX0WFQx7jZqI2CMEVEOB5DlJcSwlzkcc1DBbnRRsiMUMc1l8MIO6OE8w5KsNL8O3Rk/gr5&#10;v/4Jcn//d2jJ/gUmWodgfeoIbPSPwNlCEd62qvC0UYav80kEeBrgnJ8RAs5R2y+a4WqcM+JS/BCZ&#10;6IPQ2ACE34lA9MOLCIg5DddQXQRcsceNlEjc5IHD04UwcT2OWcbGb90qjJCyeNvICN6sgPdsryvl&#10;sF5EWxPrT4jiAC2EU5M4d6hEK1PEboUMmzx2ymXxVczG6Fc6GHLTo4Df+tTwkeB7z+d+ItQE4MQA&#10;68+1/F7EuhbNhFyRAKUiIahMY5XFr908GCRpws9SFv62fG/2KvyMSjgXYIDy3Fvoq89BT002eqoz&#10;0V2TiZ66XPQ2EG7tZRjqqqQNPIGbmy7/tya4duM8ckqeoEusQjbYhHbe39pbhVbG1fbBerTT5MRM&#10;j3axWtlkD0oyn6A4KQ0VaU8wMzovDdbdIuSkgbtvvhB0X7FL0ImxX4tzYpjGBnZocSvTSxiq65Sm&#10;XA0TakOE3GBFCyHHbX071vm43fefsSMWZxYgevcZr0TnwOYWttZeEmzr2GYT1UpeLq1ih9BbeDrL&#10;z9WKgrsPUVNciXd8ztv3H/BqfQMv5uYI1jWIdRbE6lrSwtFi2cC3X/Hh02+MsPu4fplpLDkHd29n&#10;Y2VxH2vL7/n9zGC4fRLj3c+wOs2IzDg6P0RLI8wWBybYCDhhb/3C4ITNTUvmNj/8HIsCbgTZ/Mi8&#10;FFXnRGUWmpzofJCui6lvhN40X3tKzPdlxJ3oGEFvYxc2X2yjo7kX92nIjTwQiM6FlsZuNDV0o7Vl&#10;ADXV7Yi+RpaEx6GmqhURl+MQdTUew31D6KpvxkgnIdfZh4HmNiSFn4evNX/Dp3lwJ9DE7AdfRlgv&#10;I1EEQxUBFqcQR8iFO1vS5Cxw1c0CCQRcRpgnI+sZ/ODgHwqjM56wcOcOkvIQDaOzKGgfxN1K0bmQ&#10;jSjGm9L+XkQ/egRTX29oOzEeBocyvqYy1pYgubKEUIuCbZwHLGkVxpHmMLpqzChpDMuzJ2BmIwt7&#10;Bw0EXnDFhfhLiLxHo8hMwNlE0TngC6erbrAMtYHFBVucCjSDUaA1vG5cxLk7V+DIaOtJs/NNPA+7&#10;CGeYh1rDlrFV39+IzzkNh0h3xlJ7mAbZw+GyN3TdzGBPkyvs6sbExksUMp6G0gDPOCrD6bQaTlup&#10;ws5WDU6O6lKzOa0CK8LD3FQG1nZq8Dlvi7D4AEQRBDfiAuBirwXTkz/C1lgWVvpHYab9M0xOHoKt&#10;wRFccNLAdW8N5F4zRtd9K3wetMR3Qu5zlwy+96jgfYsuOu+o4f55dSSe1UZCkC6SLxrgvN1xXHE/&#10;gUcRRkgPVUfgaVk4G8tBX/VnyP/8Vygc+QkaCodhfOIYzE/8DKtTx2FrIo8zlvwMfK9O3HrYnYAb&#10;m4u9Js56iYG2+vAPNEBQqAEuRVoQ2B4Etgu8LpyAR5AqLoWp40GSAdJu2OCMjRxM9f4NKZd08dsA&#10;33ObHN4TPm9rZfGBAHtH89qrYdzMJ4hqRA07FYKIwBLrSnArKra8I8BeFSpgu1Qe38Xq/2L6m6iw&#10;TLgLiH1rUaa5EZrVcoSbolQa6gu3YoEeMQbwU40y3tF0P9TK42O9vFSJeTRdCfXXlTB4XxNj2fpo&#10;vWeIix4KuJ8QivYKmllVFjqrMtHGbXd9Aboai1BZfBeiFFNmTgJO26vC28+EthqKCpqeWH2sr78e&#10;rYRcU18VWgi5VkbWtuEmtA21MrLSvCZ7UfiYZpuQhPqsYkJhh1D7hNe0pNfSrISP0qIwu2yix3Bq&#10;clZalnB7cwczBMOgWKO1ugODogYbITda246hmmaaZxsj5QvCUZzPI+D2P2OfsXV35y02CLONFcLt&#10;D8C9Wn6BzcUVGt0G1qfn8YBCcT/hNl4wEr8V9reyjKnBIazygL335h3hxvhLuIkm1lEVi9GI5RGf&#10;pOWh6FEVkqJFb+UYNhb3pAolGzMbWB1fYtykmQmQ9U0ctP5JXueWn2NxeJpRVICPjyG45gi4+ZE5&#10;xtglLI0sYoFxdlF0OhB+zwcOILc4vCiVonrGmDrdMyWVfJrpJez4OqK8+4uVTbTWdWCC0VeMk1th&#10;7F59sYUXPEAsczu/tIG7GVkI9L+EexnZ3F5G3I1kjA6PobmyBmO0uKG2Lgy2diEv/Q7OezCG0tYv&#10;uJjjnLWR1OkgTM7biOJidIIi4oZoT3tccbZApJs50i97SO1WkB1+MHTygLn7WRg5e0L3tBPORkTj&#10;CeNoef8Ictpb4ZkchrC8FDTOzOD6kxzYXbgAxyuX4RkbRUiFw/mGHwyvmED/qgmMokxhEWvJRpuK&#10;MYMlQWcTcBLGtB977pQBjJG+hJKltw7MzmrBOlgbJv5a0PZQhoGfHqzD7OES44+QtGjYX/HgbZbw&#10;iA3Gmat+OBPlRcA5wSTEEoY0L4sQG0LQE8YBVtA/awbTQL73uEi0Uft75p7j2u2LMLOSxalTh6Cl&#10;/jfY2+jB08MObvwSXBwMCTct6JyUgar6ceicUoG+gQp09WRgaKoKKzsxRMMYhrQ5XZ2foX3y7zDU&#10;OwxLUyXYn+b7JpTczGRxxVUH9xkZw84oojjaADuNNnhZfRL993Rw3VUOvmbHEOZ2Av40wyu02qRL&#10;VtxxdWGkdhhnDGRxP5IHDP5NHfmfoK9+FHpshoTbKc2fYKRFoGr+DHPd47DUl4OdmTLsjOXhYK4M&#10;F2sNOHJ7xkYTznYacCFw3d204OmtCS8/Lbh48jFeynA/q44wgm6p2QG/jpjidYcpsqMUYX3i33Av&#10;XI+WZkw7k5EM7S1j6H4VYyjbTrkCNsU5tUpaXLPoGJGXQPWNUfOLGDdYr4I3pYrYppH90qYKsdL/&#10;ga2JRqgRiGL1sU81bIy2X0RHDJsYfiOWdhQDq99VMMJWK9H4aHeMuBuE6l6VCk1YBR8Zjb906qH4&#10;uhqiA+1QlZOMtuKHjK6P0VSWhfL8dNy8HgxfX0t09VQi7mYgHJxpgkEWSEwLR2NrEXp7qtDXV4MW&#10;3t/QS5sj5Nokk2tmayPkWjEw1YOizAfIjk1AS0ktXm/T4mhyIrKKJk29EoN2CRsxJGJm8rnU8SAi&#10;62THMIHWifHaLoxU8rXKmzBOg5ls74NYjV+UFxc9oGLGwRtxXo/AE0M9NmlxYrnCV8ur2CS41uYX&#10;sD63wOhKk+MOHurkhibu5O/4+PVFMZxkkBZHwL39KJnhLl9vh6+3zba1/V6qU5d++wnyHpWjr20c&#10;pVlVeDn/khASnQYEV/8Y5vvGePkplkSHQg/B1jspnXNbZCxdHnkutSUCbJkmuzRGqAnAjS9ibWKJ&#10;983ztcT0NYKQpjcrXmNI9LTS4mh20328TbT+aYhFuFfEucw1Wu/sMmafzkkT9KVOm9UtLC2/xMLi&#10;BgG3juX112jvHERQwGVEXolDXk45MrMLMT4+icbiMvTWNmCcoBto70ZNUT6SY/2RcZMpxYWi4GCK&#10;4NPGOG9rhgtswdaGuBnghus+jtwXzRHmZIL7EX5svkgOdsAPerbO0LNzgYGDO4ydPKFlaQuDM640&#10;tST43b8O/ajT8E67hLyuHtSOPiX4OhGd9wR21wKg4qkH/QvmhJktzCNOw+zqgcUJ2JnEmcI0zpy3&#10;ESgejGMmx2hSynA7owNX7vCOvjqw9dOEia869NnsI+zgzg/heTOAcdUXemf1aWnWNDa+drAtjP1p&#10;aRFnYEszMyDk9P2MYR/uDt+EC7TCK8iorcfwi5cobqnCGcYWrZN/hrra36Cr/CMCjbQQZmaAMxqq&#10;MFCShZrMTzh++M98jCouxCYh6Ukp3LzOQv7YjzA4pQEbB2vom+vDmEcIUwMlmp48LE3kYGutBmfH&#10;kzAj8Ew1f8QZIznYazNOah2BC2F4mVYW5awIHwFDXXmYax2GofJPOKX0E3QVf4KJ+hGcUvwrLDUP&#10;wZGv4WooBw9zLZxU+DshdwRGGsdgrHkMhmxGGkdhrPEz7fEYzHSO4DQf62ymBDcrTbjZnICPgy68&#10;2NwctOHrwSOapzYhxyjuRuNzUYI7gefgqoCsRDN8aDPBVsVh7DfI4kuvHkqj5RDlJMOIakyTksFH&#10;xkoBm91yRtBiJaltFyvibSUhxdtFqafPhJUA1Wda2OcaeTYCiqD6RnsTQBMAE+vQHjSxoLYCm/IB&#10;5BhNxe3iNjEf91u9Mt4TpJ94u+hZ/tKkjO0yBUJORGG2MloeTXAqXxORXnp4dOsqSh4koDQ7CXdu&#10;XoSPjxlOO9BmvU3Q1lGCYFq9qxcj/HkLPHxyHR1dpegbqJQWwhE9rE1dFWjtr6PJicorIq4KyLWg&#10;f6obpTmP8Dg6DsOdA9I5uAPIiYG67xhd32JnT2zFpHra29g01ufXMNYxhImmfgxVthNy3Rhl9Bok&#10;5PrK6tFZVIWh+japrtyrzdfYEdVA9kSxzX3JxF5tvMbGAgG3KFbQIkymZ7A6O4stXu8qq0ZKRBRe&#10;rq9JgJsZFUv4TUsdCzvvPko9vVt8b3s0y6X5TQx0TqK9fgBtNT14MbuBiZ5RTLT343nfOJ73j9PU&#10;2Ag4EUuXGVGXaFXC4MR2mWYn7E7Mv11gelscE1saHC/PsS1I10VsZXzl9vnQFLe0OG5nef3Z0DQt&#10;bQrjBOZTYYGTi9L0rk2arhgkvfh8RSqzLlY4e8Hrq7wsasuJ7SJNb5GX+/ie/M9exLWricjPqUAW&#10;ITc9NYPW0krU5xbR3hvQ29SOzoZ6ZN6/hoKcCzjHFORjdgIXHSylyCqKaYoW4+2A676OuORoighn&#10;c6Re9GTzwr0wb/xg7uoNA3sXGDq4EXQu0DltDxUDE6iaEFLB7jCJcEDQ/WjEFuYipaYShX0DyGUc&#10;DM9Mh/VVPve8NfQCaHHBjJqhhjANN4JFNC0uzgLW8RY4fdMc7ldPwStQFdb2x3H6tDJCzlvhWpgu&#10;4qJP4kwQoXJeH6cvm8E4+BSMg/RgGKyPU+f0oBeoC1U3dSg7qULVSQGK9nLQZTQLSbuMS/eiEPYg&#10;EeEP7yCrowmNY8OITb4KA+OjOKHxbzil/ndYaR7BDeb2UWd3DJhZocXUElU21kjSPwkvRsIw1zMo&#10;LKlDbnYpgk3NESRzGLF6J5EfFoY7YeEw0FCDlvIxOBEs7oy7jsZKuHTaDLc8XOGgLQuzEz/hNONr&#10;hKMsQm0O4Yz+IdjpyMBO9xhsThwm/BhxaWamWsekOKqvyMfoHMZogT12uxyQH60FfYU/QU/5CE7K&#10;H8IJ+cPQlDsM9eOHoHbsL7z9MAxUj8FAnfA7IYPT2gpw0lWBg5EKzlhowslcFQ4WqrDnwcPRjred&#10;4Xs8QxC68/16asLc5giKbpvgVbk6VgrksC4iZiXjabMmGq7L0Z7UJYi9Y6x8Txi9pbm9ylPA60Il&#10;vCF0PvK2j2LxbBrXJwJPwErM/vjM277y8lcRQRlfxdhBsQj3LwSZWItWLOX4lRFYrC8rYPiFz/3G&#10;1/pVMjx53sdYXEYjFAOlefkDX2u7mJAl3PbKFLEjgFcpg+06DdwO1sHVc964HROCEEYPGztNWDmp&#10;wc5FBx48mJVXPYCHzyle1kZgqCWKS1PR21+NgWExy6EGXd3laOtiXO2rR/NAE0FHkyPk2gTkpntQ&#10;VZyDR7HxmJmYxus3n/+PyYkqG4yX0iR6GpmIYH3N3Rihfcxyxx4XPapVHRLkJuq6MFZD0JXVobeg&#10;Au2F5dzpZ7ApIumr13ytHWyxicnyYo7pugQ5WhIBtzBJw+L2xbMZPGFU7apvICReYGZkVOp1FQN+&#10;hbm93HrD9/JRmj0wwtjZVdeNyidlqMksRWNuOcba+hgzn2J+cJKAm5B6SYWpiY6FJWFYwwQawST1&#10;nIrbxbk3ATixruz8C4J3XQL4y8V1vF55iR1CaIvSsL0mOke2sEvI74kaeIybwlDFcJhNURePliY6&#10;ZMT6sWJNh01CbFPMeODz52aWsMrXE9O8Xoh5rLRYyej4+i9e7aGIBwYP92AUFzUgi5+luIQxdXQS&#10;VQRcfX4Jyh9lobmwFL31TSh4nITi4itIu+OOs0wwQTaGjKwnEWpnjAt2JoypVoyrdrjI61HuVoyp&#10;zrhz3g2Z0efwgynjqoHdGWiZWkDDzAxa5hZQNzKBgq4eFHS0oW1vgctPkuCbEgX/1FhcfpSG+/W1&#10;hF03kuvy4Hf3ArzSzsIu2hEmFwyh7akE/QBGunATWEfowTVCA0mpmoiLV4D3ZTmYuR3FnRvGmCw/&#10;hbeDBkiM5Y550QJm541gEHwCugEqUPNVgcY5LajQ8FR8TkCDP2AtmsnpS9bwjg3AhbQouEQG8Lo/&#10;Uirzkd9YhNOuWjDQ+TecN5LBHWN1lFsaotPWAsPWFnhmaY6nZqaYMzfHErfzFsZ4amGIAVsrDPmc&#10;RTMf06GtjjE9DXRrKaJRXRmFJ08gWOY4jI/8CHca2yV7BYQy4q6mF2I/vQZBpzRhqPBvqLttiv8a&#10;tcXnjlOoS1CBm/ERmKv9BbEeCrjuJgMztT/R+o7Q6Ghlqn8n4Jzwj0FDqYTT5z4DBNj8BJWf/gJN&#10;2UNQOPTv0JH9K5wIwlBGYS2CT0vpCLQJWpXDf0G0vQ/6Y/Nxw9YdFppHYWusAEczddiZK8LZVpWg&#10;Y4R1UISjvSIPJsdhanwYBfyuX5ZpYY2AWy9SxEthaDWyeFengj1e/kB7elfxR3xkVN0T4/TyxSBm&#10;2pso1lnJqEqwfSR8PpUr4UMpgVdOOFUdVCsWIPvGCPud5vVdXBfwE3N9CU8BPrHE4mc+TwyrERD8&#10;1iCWXeR7KOLt1cr4UquE/RJGZL6X3VL+fcbgHf6tvXI5fGzSQNZlRSScs0TkOQs4OOrAzokJgDZt&#10;7cBoftYUj57cpL3S6ry0EXzRHk1thRgabcLQSL20hmsP46qAXHNvHZoHG9E6JGrnNaNtrAXDc4PI&#10;fZiOe1HXsbrEHZyWtPHqDTa4s77mTizgtsUmFmtZXVhDS1UTJjqHaUqTGCVkxKDfcW7H62lztR0Y&#10;rqTNFVTS5sox/3RaGh7yav0lXovOhs1XvLyJ3ZfbeM4deW5sAqszM7xMmD19SlMaRmVWDg3wOWYY&#10;W5dm5wlF/v3NfcxPr2BhaoWxrYZWm4GUyJuozynD7UtRuBUSjt6KOkZNxklxbo1NrNK/JKInY+fi&#10;IC8zbv6rLQwIg2OUFRF1Yp4Q28bbnXd4R7CLtv96D29F2yLUCOidV1tSE0sSimICotqwiOD77xid&#10;RWzme5RmOhCCwnbFOrLiuvj+RB25Z3xf4yPPsLqySbhtENLrB2XPedB4nFmMwIArCAuLR0J8Oiqq&#10;mzA4MoFmGlxVXjFaCspQlJqOJ0m38SjxGp6kBuFGjC0u+Bhxv6E4MaFdsDMj3GhxPg5ICHTDTX8X&#10;pIR6Ifm8K+6G+eJh5Fn8YODoCl07B5qbEY7rakHmpDrktDWgoHcC8idOQM3IAMFpMXBLPA/n2ED4&#10;3A5HaEYCbpXmI72lBGcSvWERaYCQR24Ie+KKANqb1VlN6DrLQd9VEdeun8DnZzbY6tRFxOXD8A0+&#10;irlGU3wfVMZ/PVVAe6YCzgSegPUlcxgG6cAk9BS0ArWgSMCp+evDPMwRZ5NDEZQShoBboXAI82Hz&#10;h4mfI2IzE3C/KBGmNsdhZkAImMmj1VAT06YGWLYyx6KNBWatzTBL2M2ctsKMqTHmjA2wyPuXDLXx&#10;/IQqnioqYEz+OMY0FTFMwPVoKaBNTQ7FR/+CAg1NjPPoulThhu0mI8zkncZe7k1sJ6bh6il9Wtlf&#10;8KHHBl+bj+N7qyw+dZzALc8fcT+YABgwwa9DJ1GfoIrTBJ2B/I9oy7TBP0ZN8a72KHdgGfzHJM2q&#10;5xQ1WwE6x/5vXHaUx/MKa+x3GeDTlBdsCTsV2cMEpTKCjU5jNqEW728ymsSU4pyKCqw1/wYbnWOw&#10;MpCBvYksHC0YkY0Ow+jkX2Fl+DcYav0/yIrUxHq5GtZoSusEyaaACWPpe3HSn3YlYPaGkHlLsxKX&#10;35erYLeAECLMPtPghLWJhbU/lDJiFivjHZ//sYxwqiSk/ihcIKD1lYAUhQy+0Qa/EJpivdrvIopW&#10;quATn/u5XJkgPIixX8Vc4DyCk6D8XE3YEsC7Yl1bvg/RdoqUpO2HehUs5itjl7G64iZ/I6eO0Krl&#10;4WwtA0frozRWfcTEBUuDol08TiI43AWdjKTD4+3SlLPhkUb09NdIcbWxtwYtgw1Sx0P7CCE30oTm&#10;rmo8uBOPxzcTuXNuY5MRde3lHlZpHaLCx9Y2QUeT2xPlhKYX0FbbIo2Nm+kZJ9RodTVd3B60oeoO&#10;DFW0oLeoGp3cOYXJiYG+AnRi5a5XL2g0q4Te2jqj5TzyU+5irKUdzwdHMN03iPaSCgy2tmOWO7lo&#10;g209aKtuQdGTQjxITEVB+hNEnA3BzfPhqH2Yh0fRt3A79BrKH2RjfWaZwFrA8vgCY+ecFC9Fvbul&#10;Md42Mo+VsUWsiM6DYUKPbZnXF0fFjI1labFoUbHkjfic3Irxe7uvtiXA7TFuCyjv8DaxRuzuNh9D&#10;0xVDavbff2MEPzhXKRaaFlA7mFomYEe743OF0b0S09jmVzE5MYORMcbaxReMqxuY5m15hZVwcQmA&#10;v38YUu48Qkl5Lbp7B9FU2Yjhzn5k3yH4HmSi+N4jXPKwQ5iXAaIuWiLv/kX42WjDz0IPV1yscdXt&#10;NG6HeOJmoCtivBxw46wTEs+JrRUi3U/hBz0HJ5w8bQNVcyPIM9rJ6qjgsMpRHFE9jsPyjF7+7rj0&#10;JBYuN33hFu8L9/hAeNwIgluMP/xuXUJ8URqsQ4xgHiyHx3mn0FStg+SbxnBzU4Gx1XEkXNXBtyF9&#10;/DYgg74cJRJWFl+GDPFbvwz+OSKL910quBR6BMZ+mjDw04K2lzot0Ba+qeelGRF2YW6wDnaGRYAL&#10;tF3MYRHkCveIANwrvYfke5doLIxyRn+Fn+kxFOgrolNLHqMnVTCjq4lZA20s0Nrm7CzxnJCbMzPG&#10;irkJlkwNMc/IOq2ligkC5KkmYXeSQGMb1FZCi6YSCgm4XJVT+Fx0G//oN8L3Lr7fYXX8PqSHb63e&#10;qAlzRlGUAX7t1cWnOrGqvZy0lOArsYOLsV/9SvhHjxz+9/hJtNxURmWsLv5jwpKAO4xPtBmxCM2v&#10;/fL4X88U8MuYEYYeaeJ9pxH+Y1gF/zlxDP/5XBNXnA4hxMwOa/l9GA/PxFJYJtYikvFb7hOUUc+D&#10;jv6Ii+rq8D2lCydjZZgTAq5mR9GQbobBLFN0PNTDROYJrJfIY4V29qJQDpuEx3aJotTB8J6W9lGY&#10;nIiHBM07gu1jmQr2RVxley9FU3EbIVeigreFqnhPAxOw+1SmKsFOrPovTE8CmwAfYfaZoPxWRaiJ&#10;mFuqgg9FfCxB90sdG83uI6/v5QsD5H187F4hoUewvSkm3Gib+yVKeMvX+9gox++V74+WOJ2lhJIo&#10;JQxm6mGh0gBTxSa4eUEX/n6mcHU9CRfPkwi64obm/noMTnYRdDQrMathqB4NPVVoIOSaB+olyHUS&#10;gvUdFbidFIGa4izGvizuoG+wzp11k2ayuCwWnNmVIpnYgdfm1jDaPYy+lh4MNvdiumsMIwTbcHWn&#10;BLqxuh7p8mBlGyFXi7b8ctrZLFYJucWZeawtLOMVAfdy5QVeLC1KnQ75t9JRlvIQA9yhO2h/NY/z&#10;MTM4zrjahsd37uLW5WhEicnsF64g/mI4kq5EoTK7CO3VDYyqhLSoons3C501LZgeeibNeV15tojl&#10;pwtYmlzgdVG5mLeNE3B/NNFDujQ2L3UqCMgtj89hkzF1nzCXVscn0ETbI+R2t2hvhJtYb3V3+x3b&#10;e2lF/f13v0CssP/27VfJ4qQyUa8ZpdnEOchNMcCZ9rrJtr62iXVGXlFXbnlpA0/5nYyOPsUCbW6O&#10;JtfRO4KHjwpRkFeN6soWlPO7GBgYRU7aY+RmPMbd+EQ8jE9CbU4uYoLcccXHDHEXbXE10ALn7Ayk&#10;4STiXFyorRHizp6Bv4WOFFdjvKwRe9YS8f7WiD5niB9M3FygZ28DNXNDKBJyMtrKOKZxHEdVjuDP&#10;P/0JdoFn4JPsB0fGUadoZzhedYPXDW/43PCDvSh1zfh4/dF1GLkcxfOWk/jPGTXMcMd4WnsKty4d&#10;woMrPHqPGOBb93F86lZDT5ocPvVq4NeB4/hlSA7/Oa6IpkwlBFwzh8d1ZzhFnIbNBXsYnLXASVdD&#10;yJqrwMDXCoY+1ghMCkNa1UPk5t/Bk1h/XDqtRmU9jhDbE7imcQyZ3OkrZA6hT1MZM8Y6mNbTwvQp&#10;LTy3NMaSnTXWaHYvzEywamKAFSNdLBB08wa6eH5KD9O62phkG9VRRo+ODt6mFmHU+zreFHjiewd3&#10;YDFEgu1bhwx+G1LFToM2tqoM8blJBV9axO3caVvlIJYyFJPuxZgxqT5ctyi4qY5/9OrhI+H2vlbm&#10;oOpvF+NdpxK+iS1f838Ni0WkFfG9Ww6/9B/Hfz/VRq6/MhL0jbB1pxprcbewk++P33rd+b3R6lKt&#10;0e9yHru3GtEScgeWx3+Gna4iqhIs8LXdiKaohs/tJ/CpVQ3vmwmlVh1utfGScfAVrWmH0VBA7IPo&#10;AKBR7RUqEjQqeEcAviXEdvMIOYJNQEtY3DsBOcLpLR/zpkBFuu9dCe8j6KRGMIkY+0mAj01ATsDv&#10;HR/7Nl+NkFPBL4ym3ytVsZslnsPP3kCgCrAJqPJ194TBMS4Lo/wgLJDve7dEju+X3xsf+7VDg78j&#10;2l8HI3SHJprTDeDspAQ3D20prgZcdkZVezkGn9GyJgggwqx7uJGQq0ZjXy3jqjC5Rul8XB/v62st&#10;QltVPuqLSrDDyLbBHXb79Qc8myAAFhktaS5bG9sY6xqSrOrZ4CQ6q1ow0zUuRVVxTu5fkBNmJyDX&#10;XUhjzCnB4rPn0vKEq8+XeHkGs4yoS09nsLG4hM2lVTTnlaMg4R6Kbj1AQtAVNNFqRroG0NHQhvba&#10;ZmQn38dl3xDEXLyKGxcj8SA5FbuMkW9230sVUD7uf8JLAmRrjWAhMMZ6RvBsYBzzY7NSLboXz1Zp&#10;c6LKyAJW/4DdgoisNDoxw0GsFzE/OIW1mRW839nH3kthbgSbmEvLvyNmU4jzgRLY3n7H23e/4t2H&#10;3/D2/S949/abVHlEdKJsEYpbNLctAu4lDVi0Vxui9NKmNFxG2JxUV07AjtuZ6XmMjT7D7OwyRsen&#10;efs2qquaUVpWj/rmTnR39aE8swj56Y+REZuAqHPBSL4ahtgQd0QH2yE3NRzhnpa0OB1C7RTOWRF2&#10;diZkgCECrPUQRhG65mWOxKDTjPJ2iL5kQsi5OsDM3QkGZ6yhYWkABQNNHNGQoc0dxo8yf0NI4iV4&#10;xrvCJcoGLhGWcL1iAccr1nAItcL1OEvcv22I6BseSEn3xdtBPfw+eJTWpoT/mlTFr89OYom28ElY&#10;S488vvXxx93GaNMtFnbmzj4oi9/7+SPmjpiWYgmva/YwPKsDs3Pm8GYM9ks+i6B7wbiYcwWReVcQ&#10;lXMREVfPIN76JCqs9dFgeQp1lrrocrFCu6EeOk5ooUtdBUNsTwm5WRM9xlNdLJoZYZWAW2OEfcHI&#10;KoGOVrdqZohltkWa3RxhN6N9AmO6KuhUl0e/mSN2Y1PxudGZgJNhI8TaCDO+/2/tBFkvodcmT8jJ&#10;Q6y58FuvEn7h9nuXIuEmBsXKSqATMwZ+52cXa6i+r5OTypeL9SN+aSfopMKcCvjO1zu4LuAnni9H&#10;o9PA9G0nxDDmTibY8vs8g38uq+C350fwffwo3jeZYO/+dXy5X4xup3Cc/VERpsd+xEy5O17Rhl7k&#10;yuJFPuFA2P02oInfB7TxuVUTb2hSu7SkVwXyNCZCiND7yIPSO4Jpr4AGxdv2CbntPEUJPqKDYF9U&#10;YSkmnAqUCVpVvCYAD4AkSlDxNYrU2AgzPkZsBRi/ValiP4/RN0sde9mqBJ+Yryusjq+Rzf9/A02N&#10;f1f8jX1GYLHdpU2+5fv5UKl4MCSlQRWbOXJ4R2C+q5HHGzFvmN/3ex5s3jSqIjXkOCwsj8DFVRVe&#10;3to4d+kMisVMCJrc4ESH1LoYSwXkGiTIEXDDzYyrLeii5c2O1KG7tgjNldXYJTQ2aG8TwzPobR3E&#10;4vM1vH/7GU8JtorHBSh+mEs4raOTsJMWlqnvxnBdtzSlS7QRXh6obEdXIf9OZjEWpwi5ecZI7tRi&#10;TJyYolR8/wmyktPRVlGHovRMZMffRYR7MBIvxWCgrRezjLjzMwvYJjgaymsQ7OGH2zEJuB2diK7m&#10;Dnx4/wn7YgoX4fN27z2vf5Ha+7cf8YZRc49R++mAWGmMtjQ0Q7AdRNhVAk6cg5sXnQ1sS2yLA8+w&#10;9Me4ubWpBSma7rzcorm9IdzEbA+C7ePvePeJjdv3f9jb3o4og85oSiC+2tiUtlJbe8ko/opbXibY&#10;NhnRX24cdEKs8T7R6bCyuiHNHJl6NieBTixgs8nvPC3tITKzStHWNYzO1h6UEnJ1tOGKhzlIiohA&#10;WmwYblxwwWWaXKS/HfysT8FNXx1ueupw1VOTDO68gxGSLnrikrMxbgTaIpNJM/acFR7d9cEPpxwt&#10;oedgThOzhpGrDXSoe7I6CviL3J9xwlwT0VkxcI+2hcsVM7iFG8PlkiGcAk4hLeEUllt08V9zhAx/&#10;+A+v6eDTsAG+9h3Dly7uzGIN06HjUrXdz+2ytAsembkDfxUDR7nT/zJCANDkvvHyh3Yl1D/WRsoT&#10;b8TlBRNoFwg2PwQ9dIdv2hl43HGEe4INzpzTQoDhMWToqaL+1El062mgQ0MOrcrHMKKljKmT2pjT&#10;1cPTExoYIKyeGp3AorEhNiwtsWFjhXVLc6ybm2HNwgzrbGuMri9MDWh2p7BgSPPT0cC4jioG9FTQ&#10;rCCHEXc7As2OgOP7bOH7JuTECvZiAK1YYOYX2ttvBLaoOPJrLz8vLe47zexg5P8fNtfFywJ6XUrS&#10;Ita/dPA2fje/ii2bgKB0v6gIzO/oG1/7ly5Z/LNfHYsZtniaZol/Turgn8+O8qDBA8MY/za/0+80&#10;v28DunhXYYXJs+cxe+UhvBQ0UHJVB/s16ljN4cGF5vbPQV0aEGFFwO6UyUqDcEV1lF3CZIsgeyPO&#10;s4lOBYLkDS1KXBdQ285VxlauiJCqWH+ogK1MdYKP0MlWwUua2HaeeLwGlu8q4FWWBnYKCD8+Z4cA&#10;FIUH3vM1Nh8oYesx78s8OC/3pUwdu08YV2l93+pohIUEo4CqiM8CqISdqNbysYLfQwNhXMwDoPgc&#10;jLlvq+SwR8N7V8+DBUG3Ua6JQMu/wVDnL3A6owhv75MIZVwtqMlD13gbeibYuBXzVOsZVRtE76pY&#10;pWyoRYJcNyE31l2K7voS9LR0YPftF4jlAosyS1H4sBhdTX3obulFazlNsKAKXQ3tUnHL0c5B9IlB&#10;wLx/qLEHY839GG3m5YYeDNDuessYJXPKMT9Ba3uxIc1iGOnoQRuhdSciGkEOngj3CkKYTwgC7Tzh&#10;YeaAwicFWJp/IQFkkVvRU/l8ZhE5D3JRXVyLrtZeqQfzw/vP0vi5dwTc+/2P+PDus9TeEXLv3n4g&#10;/N5if2uP7Q1tbh7PuscIOlrp6HMsijFzhN9i/yQWescx1zOG+R5uO0elsW87om7e3idG0d/w5tN/&#10;4N2X/4X3n/+T5vZd6mgQVisMTwB4Z/OVdJ7x9eYByF7T/v4Hcuti2hqtjnH1AHKvGFtFZH2JVdHx&#10;sLiGxYUXmBCrdy2sSgOE8/PKkPm4EF0Cck3dUlECAbmGvBKUPHiAisLbSGF6vOBmjouultIIAxdR&#10;U5HNy/QknPQUEB3oiOv+Dgh3MUJisC3uXHBE/AUbjAw/xA+GzlbQczSDrr0xt0YwdDGFnq0ujqgf&#10;hrkH1U+sQh+uCd+wk/AON4BjsDb8AnnUHTLhTnYMvxNkvz1VQtOtY9isEXMR5WlqCtKO9ZWxQuzE&#10;37hTfyYkPnMn/swdW1qJapRAGOSO3kf4daqg9Z4CPN1+xvVUV0Te9YSlvyKuZJxF4E0PRKQEwd7f&#10;DM6Mp5fVjiFP9yTqaF3deicwZKSNfm01dCgfR7vCcfQoyqNPURYDmop4qquJeUbPdWNTQo2gs7TC&#10;SysrvLK2wUtrbnl91dyIpmeI5xYGmCQUxwi5Li11NCopo8WSRtJiKE1Q/8r3L6Y3fWsl5GgSoril&#10;VDmYn1VsRSyVrIyQE2ATn/tXYXa0NWFovwp77eT3IcGRTbK2gya9hrA5YYvNhKMUcwmBKi2+hhZ+&#10;G+TzBnhfL98HLe87rfE7ofqt+5hkjusZp/H2SQSm7/qiOZpmVEtAlTDStR5MNROAeyOMTMBM9H7W&#10;88BD0G3T9A5gdVANRVjdbj6BQ9Bt5Shj8yGhU6yJpTRFPIuXw8ZjTSzf5/UMFaxnauL5XW0Mxuhg&#10;IoHWnKaD5YeMwznGWLmvh/V7OlhN18TaXTW8Jtg+i3N9eWrYesTPWXeC4OTfICw/ir9L6L1jbBXn&#10;7cT5P9Gj+0s9IZdPixPnA6vlCWdaH+EnZmd8bFLCKt9nxTV5PAjXgK/9cXh6aiL4shOyyx5JsbSD&#10;EOse6yTQ2lDdXYuavgbUDzajYZCQG+tCJ2HX25ZPeJVioLsPbz78gvUXO3h4+zGe3H6CzNRs3BbL&#10;9d28S7ANSyfQl58vY3l6AU9pPx0VzeipasVwaz+GWvox0jaI/voudJc2oulRERYF5MQ5qcVV9Dd1&#10;oIC2kn4tHgkXrxFyIYgLjkTa1XhE+IWiv2NAmou6s/MWy7RFsW6CqDsn1kNYW32Fp3wtUWVErAMh&#10;ICcB7u0nyeDeE27vaHdvxHSv17vYF233Dd4ReIsTs5jrG8cKrW6hb5JQG8OCABshN99PqxOzG0aW&#10;sTBDK9tmBH1LayPY3n35p9S5IDoZ9rYJNtHLSmAdzLWlvdFMxdzbhennWOfljdU1vODnfEWLE2uu&#10;CtCJ2CqqBYt6d6J4phgr92J1U/p8K+L83OSstNaqWN+hlQeTQsb3bn4PXY1dqMmvRG1eBWqzS5Cd&#10;moIn9y8iJdYDgbbGOMu06aitSMCpwY2p0+GkAgJO6yImwBYh9tqI9rHA7VAHRJ81RPbds+juuY0f&#10;DFwsoc8cq+1oAO3TJxlZ1XHytCaU9eXhHOyEpAwXjDcYo5IQCgmUgb2XHOJjNPGfk6fwtZfWJi3X&#10;J4ttQmCj6jhNjcbSTcBx5/0sjIc79DfazycefaUCkASFmOf4C3fazwII4hwLHzdfoQVf578ipzAC&#10;Sff8YGYvi4yceFyI8kNp3SN4keKuKjKI0lBCurI8SrTU0KWvgyFDbYwwanZr0e7kjqFR9jj6lOQx&#10;QVDNEnBLuqewpKOHNVPzA6OzsiTkrAk5a6zYmWEl9BRe3dDHwkUNTLoqY8hCEy9CorDgk4AJX0f8&#10;o9OAoJAljAgZaaUsQq6Fn1nETgG3/2l/gI2XheGJx0uXBcwE7MVnFYAX9/G27wJwhNl33ideR7qv&#10;iX+D35P0eoTjpwZG3k4lCaCi5NJ3AU2xTKE4cPB2cU7vO2//3M4o2GmKr23G+NKkJU2GF7MJ3tXy&#10;OZ3KvE4LKhYFQA8g90XMMhDj0yoEzBTxOkddiq5vCZsd2piIoq8IufUHypgjpEZv6mDkug4aL2ii&#10;NFAHLRH6aI0yQcoZNUQaKOOOozZiTGVQft4EhedMcfnET6g8b4a2K9p4mnQCr3INCDQdvMhQpb2d&#10;wscqEwxfU8TLTFXpfOAB4MQ5PWU2FXyt5uclqN/z/Qir+1ApxvIR0pX8rGL+LL8n0Rnxe58G/nPM&#10;FC33zOBgKwsnb2Pcyb6Fyq5KtEjzUzvQPtqJiu56VPY2oWawFY0EXH5dCR4V3kNjYxaaaH4TIxNY&#10;39zHcO8kHiY8QF5KDhqKGqU1SRPDb6C7oRPb6zsY7x9BdUkFNriTjveMEn5DmBllxHw6z1i6RHt7&#10;jrG2ftQ8ysf04Dg2aXJizQVhc8X3spB8OQbXz4Xj2tmLOGfvAd/Tjki+fhOvCIVXjHWiQskiQbpF&#10;kxO2I+xHjElbJAw+MqqKBaLfvnknge39u4/Yfyuu0952dxlXDzoL9rde4y3bm40trD4V068OxsuJ&#10;8klz/VME2yLmx19gflJA6jUWnu9hcW4PS3O7mH26hs2VHXzY/4Jd0aHAGLqz+RLbNLZdsTDO2ga2&#10;+Zlec7s2v4S5ZzNSh8XzZ1NYer4gwU2A7l/bTTYxjER0PAjQiWEkAnJiOz01j+fioMH42tIs1ts4&#10;KJrZwVaVW44q2nBDfgVS4yKRFOeOIFd9OBNqLoypAnC+5rrwMNKEj/kJ3DznhDBnfVz1MsJtGtx1&#10;fwtGXCc0NV1DU9tV/KB/xhSnzhhD/4whdB11oW6lBg0LFRxV/zvO+Jjj8WNPfB7RwX9Ny2OYO4m3&#10;y49Iv3GSJqaN7wOMVsPcuRk7/znGH90w7YFR6wtt5Rsj6BfC4Cvbt1b+MBu440nnWQ7sRiwWI85P&#10;iYKRH5pksVGvhPzHJqjtiEFyhhtbMGydTvDo7IxHeTdwUu5vSL9wDo/cnZCoeAwPCLxKTRX0MLYO&#10;6Oui84QamlQV0a6mikG257q6WDYwwZohI6mBAVYM9bFmZopNGwu8tLVkZLXAbqQ1fms3IpwOlvv7&#10;VK2K5dST2M1IwMqlu3idEoJ/Dmjg1z7aqoijImbzvX9pEdOZCCJhXH/ATGriujjPJkAm7ie4pFhK&#10;SxNbEXeFsYnzc5Ld8YDwXURXYXvifJ8Yb/YH5EQc/i7iLR//nd+l+LvfCEZhygeQ43P4HYr2ocoW&#10;Oxkx2HkQyFingo80tQ81AgpiatbB7AQxTGRXDP+gOYkBvqJX9BMht19E0BE2u4TbPo3utaiAXMBI&#10;ylg6f/ckEk7LIslJF/kBxrhpowunI3/HNVMNXNJXgaeqHByPHUGIthbsf/4bArUU4apwBHZHf4az&#10;7DH4aRxByQVLJFrJoshPC89uG2C7jAfNJCP0RigRchp4Xy7OyQm4EcCMo5/K+bkZTz/y+lvxfrn9&#10;IIa2VNHgavlbaqEV8mApion+0iNKzGvjSbgaTAwOwdFTH978kSc+uo78+jyUt1agvq8RZV01qOS2&#10;bqgN7VMDiE2Lw+0HicgvzkBVZS7Ki8uQn12GrIxc5N8tQEb8PdSWNKJTnHcjyF7TqtYW1rAyu4Sc&#10;+08Itee0nwVCQsBtEYtTC1Kbf/Ycc2PP0FpWg6cEopi+tTK3xOeuoLu6GXdjEhEbFIbk8Dicc3SH&#10;h7mNFJUF3F7S2HYZM1fmV6X1SsUyf2K+rFjbVIxPe0tbe0fAvSPoBOTe7ovzcm+wv7ND0AgYiTm1&#10;mzSuTewzUi6NTWGkrkuariUqicyLIphijYbpbcxP72CZYFt+LqoRv8Ti01Usji9hYXRO6mRZ5Od7&#10;xfexJ6LoOs1StLV1Ao4GJwY4r6xhanCUFrcmQW52jAcJMVWNFifgJub3iugqprCJHlYBNWFyAnbz&#10;cytSVB0emsAcLy8zwnbzb9bXtfF/0YDGqiZUF1SiubwJxQ8zceWcB6IvusDZWAPOhJvzKRW4G2mw&#10;iaiqgTARYc/oI8LdELdCTiMhxJox1RytDdfR2ZuAuvpwxlUanJGTIQwcTuGE/Qmo2WhA3VgJjk7a&#10;yLhhTU3UxkbLCdrZMWllq7aH8rh+9jA+9JykrYjIxJ2OO7fYAb/QSj6Jk/H8IX5ppqGJMVE88oqJ&#10;2wJu7xg73guTECfvuZOLoRRipP2HBjms8b72BnvcLbRBU0cU8squwcpRCd1PS3A5xgU2dtqor8xC&#10;nIkO7qjKIk3hKHIYT2vUFNGmoy4N++jU0UQ/zW3spB5WjS3wysIOry1P4xXhtmJ4Ci9MDLBpxdvt&#10;rLBuY4WPKbaMyye44/BzdBAohMfv/XzfTSewnWlHGFjhN7GKvehAEEsF9jJm8zHC1ERnwf8HcFIT&#10;EGMjvMVqW7/Rbn/j9/Er461ov4jrvO93Pvc3voawNBF9xfm437gV483E4Np/CIC1CODxe+J7kyAn&#10;wMe/L1X84PctoPedB5RfutSwfTcEi2dv00ivEXB6PJjI0ORoP5UqeFumQHsSsU+N8FKQbE2c9/pQ&#10;wibOfzEi7uYoYeuJOA+ngo1MXqbZPbutifowI9ge/RsclWQQwiOoh9JxOBz5GW4EmBO39ocPwVlG&#10;LM94DDaHfsLpI4dhe+QQbHm7+Y9/h82xo/DWUIbRv/0/CNVRRI6vIQqDTfHAWQ29107idb4u4Ss6&#10;HcR5OGFy/K0QZmKMnbC4g4HHbFV8r1Vy+CoGHvN3JU4biP/BP/sVMJOnBSfVP8FA60e4uunB3kMT&#10;Z8NskZ57Bxn59/CkOg8FbZXIaylHKWHXNT2E6JQYJD28jaGpXpSW5SAjOQ0VBbVIuZGO4swyPErL&#10;QjeNTKw+JRZKFr2X64Tca+64vS2d0hg2MZ907iktbpIAmXyO2YlpzI5PYYY7r+hgeNo/LMFtfnqO&#10;NreByqxCXCfgwrz8cT8mCTUPC3E3Kh7PhsexQQi8WqeJbb/FC5qNmC0gBiKL3khxvk10NrzZe3sA&#10;tjdiTNse4bKNPYLtjYiRLzYJYsZItm3Rs7m4js6qDsz2P5fANjf1ilDexvL8HiG6hxeE2+r0BpYm&#10;lrE4QmAPT+O5qEwyMoXZwTGMd/azMcJvvGRE3cDOixcE3Bq3GwTfFp4T5D2M4KKiyio/o+g5FuWj&#10;Dnp7CbdVGiwBJ+L6Gp8jYC2di/tjvNzQ0DimxQFimbctviDkBtHW2osmWlwrrbksuxQdNe1IuBIB&#10;D0tDuJnq4oyeOpzFbB8pqirDx1QTIQ76CPc0QYyfJZIv2iMlgjE1yAAFj/3Q1BKNkacP0SviqqmL&#10;IQwd9XGKeVbHVh061mpQOyWLS8EW+G3xHLqzDmE8Ux4fOni07ZTBtxENFEf9jPk8JYKBR9fGf0VR&#10;tkYBLMaiGlmpwsSHWlmp5NDHegJNnDAmyMRo+9+H+CPlD/Qjd+w9msZb/oj36tVQ8UgBSXf1Mfn8&#10;MTJLL+BhVQR6nhfi8k0P3C68idj0CDgpH0GKkTaSVY4j+fhPeCx7GKXqcqhUlWF81ceQriGmTpnS&#10;1Ozx2syGzRKbJoyqYmyc0UkseZti/Rxjqoc5Xt7kZ+w5QdAQJISP1HsqzIqwknpERceBiKACcj2i&#10;I4G3iZJCfYyQ4jYROQmb/4GcABdB9ivB/muDMn5rpCGKHZKgEovUHCw1yPsIMAmEfOx3Xhcw/J23&#10;ialS3+uV8Y82Ak7M8RRVO8TzBdT6aZJsX9plD4yQf1c659mhhd1bV7Bx7g7Woi9hr/Qk9isIOX6n&#10;74T98Pt9L0BSdDBERIxPEwAREfG96F3l9k2BItYeKGH9oQpWH6phJlUbt6xl4KN6FJaHfmY7DCce&#10;VOyPH4LD0SNwPHoUTmzOhJiLDJucDGxpdJYEnJ3MMZzmZTOCzuTnn2D0048wIwBdFI4hWEcZniry&#10;CNKWQ9l5A8w9sMJW3gkJcm9pbKIDRBimgJsYtiJmWXwR4/SEeTIFfGtilBXg5+/mWzujeJcGysKO&#10;oTnNEtcCdOFopwFLB1k4ntVBwoNopOU9wP2yAuS2EGBFWcgofYzu6QHcepyI+8WPpPFy+QVZuJd8&#10;D13N/Xh4Nxsjg0+xskRo0KSEmawxXgnAialPm6ubNK9O5N2lzdFGxDCRuWfzNLg5zExOYXr8GcY6&#10;B5CXep87Pu1m+QWWaX8zQ09x52osbl2MwkVXPwQ7eqAk5THSrt2QIPeS8U4U5NzdeS9Zzyr/jqg9&#10;JyD3lta2t0ewCchxK+AmhnmIKLlFiGyvME4SwlsE6ZY44b+8hf6WEYwPLhEqNMPFt1hZ2Mfq3Bu8&#10;mHmNZVqbmJ/6XEz/GjiY4zrLNtVPuHX0Y6y1GwsDk3jWNczHTOAFo/hrxvNt8bcIrm0CeKJ3DM2l&#10;9SjPKZE6ZMQwGWFtLwnZV2wS5NZfYZkAFDNJFuZWIWY9dLX1MhqvYoXv9Tktbn5hmbCbQ0d7L5qb&#10;ulBX04L05Ae4E5eC5rIG+NjawlDxKMzV5ODGaOqkrYyzptrwZ0QNttdh7LdA4nlbGpwV4kPNkHDd&#10;EmUlISgpCUZFYySqmqKQ9cQTPwiLOyUgZ3cShjbq0DaSgdYpGWioHcazGjP87zke3WtksM8f1psW&#10;7jxdMthrVcHzHFmIIorvqmUJNZoC24daNv4Y31YxJtEg3pUTeBXcyWgoH6Q5kqLKBSE3yJ21Uxbv&#10;WwlDWt0bcc6oRh6dWapo64xB/2QGHpWcQ0HvTTROZSGpIAq3KpPgFOEC30BfhLk44aK6LFJsjJGu&#10;q4XUYz8hU+4wOvR0Mayjj6fG5ph3cqbd+GKREXcp9ByenbHF4iVjGoA5vnYZ4H0lo1OONg1K9eB8&#10;WBuBxFgtjEuccxOr14tOAWGpYkiHBDjJWtlodb/8ATkpmv4rktIyBNx+rVfBr4xcv7GJ234Rtzey&#10;MY7+wibBjxD7lRAT1yUoih1YzBIQ9/Px3/g9/sIDg7QOK6H6S7+cBOCv0ope4u/yvRFyn+tO4mmQ&#10;J+aCQ7GZ4YivbZoHpsn2he/prfgflKpIA2138mhtoqMhX5lgEb2bqlJEFQNxV+4pYj5FGYNxamiM&#10;MIWDzI8E1N9h/vPPsGD8PKMqjzNKsnCQlYX10cMEGeGmqMDHHYM9ISegZkR7M+XWjEZncuwwjAk9&#10;0+NHYErrsz5+DFZ8nsWhQ/BQV0CYsTqiTVUwc9cc23wPu8Xq2C3QZoTlb+gPwEnzZCu4FZ0l/F6/&#10;NTEh8DsTFYZFnF8rVsF0lib+MeOM2HMnYGujAEPzn3HaWw0X4nyQ9Dgdt7Ky8aCqGukleYi5n0CT&#10;G+DtSXhUno3SllKUlZeggTvU82dLjFaEzdZbbGzuYl2aaC4q94rzT2vSws9iTYaR7gE0lFShv7WL&#10;EZUWR8jNEXYCcDM0uWHusBVPcrHCyDfWM4Shlj6kRyXA39YZmTdTkZWQAS8ze9wMvoKbFyPxjFYk&#10;KgZLyxOyiUntYuqUKMu0K2YgiIG6r/8oc064CYgIY3tFGIolCEUTY+V2Xu0z5r7GRN80poaXCDZC&#10;euU9XkxtYE6USOp/huleAq1vlNfHGE+f0eSeYqy7F8vPZrA5z1jNzzFU3465vgmpLNOz9hEM1nbi&#10;xfQK3vA97YuB0tNLKH5ciJzUx7geehX1xTW0x21p7J44IIi4Ksx0ieDrIdS6WroxPjQpFQDtb+/H&#10;7NQ8VpbXsbiwSpN7gWdTs2jn4xobO1FT1YzzAZeQkpiBjPhk6MvLwdlIB14WBjhrqS+t4xBkq49z&#10;Dtq4f8MHqdfckHDeGhc8lHEn1QFZVUEobb6Mh/lnUdl2HdnlgcjMcsMPBvZmOGFrAHVLHZidVsG1&#10;YHWccz4CdcU/IeacOn5/asiYJoPfBnnUbyfgGmln/IG94Y4pymO/rxHnS7gzCSOrJuy4c76r4U4k&#10;xj4ViZ1JSZqPuF/Jx9AsXouxW2IkPM1PWOBXEdl6eV/zMSzV08KeJqKgLhTZNZfRMPkIFSMPkVgQ&#10;g+D0c/CK80fU44e4lhqPvILbaMlJRdJJdcT/9FekH/0JVaqMrJYmGE4MQ2teLOpKrqPqUQCmq89j&#10;8pEn3jQ64tdh7iyE09dOwqqDgCMIpOgnYEWw/drCSCqiooCJeEzXv3o7RWRk42PFcJDfCJnf+D38&#10;JuBG6Ig1UwXgfqkVo/pV8L1abAX0/mg0tF/ruBVNgI1bAUHp8bwsxo195nckpj4J+H0X0ZXf7++M&#10;9b/xb4tzd8LqvhPEwuSkcXWMsS8eK2MswohgMJeiq+jIER09omNDLJC9Uyp/ADQBOcJtO1s0EUkF&#10;9MRsA1XsFahgIU0FE7e0UXJOFxdOytHehIn9DOPDPxNSh2BxTICKFkewWR0/Civa2mnZ47CiyRkd&#10;+jsfx8cL0P1MyPF+M3E7rxsTcMLorAg5M14WwDM5ytt//BF2x39GbYQNBm6ewtMUU/REaGDtoYYE&#10;ZRFTxQBiMatCVC0RQ0rEDI3PvPylmf8nHpTWi2TxpUsVy9U6sDc6BBtLOeib8G95yMPn8mlEJcch&#10;IjkFqUVluJX7CMFxF9A80ombD27jSVUeChsKUVhYIM2v3Nv9iFdbBMXGLl5Kk81FZ8BrbDKCrTP+&#10;CdCtMVpNMmqNdg8RDkO0tan/gdzU+FMpso4y6pU/ykFvbStqcsrQXdmCxuwy2ps7boZEoLu8GRlX&#10;E3DZ5SxuXblO23khDbrd23t/MJGd1iT93fUt7Aj4vdzGa15+xfexSThssG2uECY0uK11MYWKhvZi&#10;BxO0s5aaDjwbnMLqrDjHRrsU1UhoY6uM1a/mF2hy01idmsIeo+ebDdGZIM6xidJIazS0dTwfmcB0&#10;9zCmOob4PhtRmpGNotQnqMgtxaAoTDD2HHXlDYi9fB3xYXGIDIlEfVk9xmmC431jyLmfhayMJ2jj&#10;Z+9r68No7yhN9ZnUhrqGpPObozTGFdqd6ExZWlrFzOwCWpo6aXGtqK5oxK24O/wbjTjn6gltHigd&#10;TmnC19oQQXYmuORiiXAvS/7tM3iSfA5xF21wJeAUbiefRuVIDLI7LuNJZTDqem4huzQYyQ8cUVkf&#10;hh9OmGrhhKUuVE20YWeviQ9jbvg6Qjs6fwx6sn9GT7axNNhVjMz/yh1IVJHdbxCVLGhshJQA1zv+&#10;IMXcx/1y3kaje88foijVs8VIu832OlcR2wXKeF2ghM0sJSzdFWsh8AdMQIoKGB/5Wh+54+60KKOj&#10;UBsFpb7oevoYbU8zUdiVgegnkThzzQGhdy8ipe4BSierCMH78KXNxRz7O6KP/RW31OVR6HcGDflx&#10;uF8diYBUa7iFazAC6+PLoB52WmkH3DF+6WDcI5hE5PnC9y/OeUk9oAIiIqoSJL/RUEWclDoOxLAP&#10;fnZhDt9EdOTzxCI14pybiJ+/Eta/NPFxwswIKAG375ViWhPNjPAXAPvtD6h9J/TEVKdfanm7BMKD&#10;dgA62i7t93stbyPgxHNF/bbfxEFA9FILcPE7kiK1sE0a8Bfe/7pQ2DNfg5/hKyOcqEwsICcs9BtN&#10;T5RQElOk9gXsaGxi2MbLJ8p4laWGzScqhJ0q4aeJrkh5ZHvIIdJYEfayh2DFiGlG0Al42QgbI7yE&#10;pVkQbmIrwGXB283YJGMjBA0P/Qh7NRVYKMhKcNP/8W+wkZfl43+CCa9bycsQfD9BnxHWiK9vJ3cM&#10;gVryiLHQQKK1BopoYFvZetjlwVHMunjHiC0V2+TvSYzhE3FW/M+EOYsOlpVcBfxjVBX1tzVgfOJH&#10;GOsehaHJzzB3PQ6X88YIvBYEv2tXcZM2F5lxC0ExIajsqkdK/n3cK81ESUMxnjx8IA1tEKWVxDg5&#10;0cSiyAc9ggQc71unza3OMXrOLWNlfhkzhNszwuPZAI2HkJudmJFMTkBuamAMpQ9y0FRUiZGWXvSL&#10;ifv1XYj0CULqlRuoe1yC8rRsXPMOQcHDPLxhRH39Wsz93CXYxIT2Sekc39jwpLRQtDiBvyFO2tPY&#10;XhFqYjFq8f7mn68QbFPSylgdjV3obujAygyj5doGwbWG18sr2FxYkED2ZnMTb7jdW1/D7toL3r+M&#10;bcJte2VF2u4xis4NT0hlmkQhzam2AVTdy5WsM/PWfZRlleJuwl1EhVzD7ejbiA+PR2RQJJKuJyOb&#10;IIy5GM3Pko+oC1cRdzlaqgwsIu14zximhp4dwK2bEZrX+9v78HxmAUtiDuviCmZ4ubGuDfUCcoRb&#10;Af9WbUktPG3sYK6uBE/zUzh32ggXnS0Q4+9Ie/PGrWvOiAgwwdXzpriT5ID6sZt4MhyOvO5wFDVe&#10;QW1fErIZWbsG09E9lIYf5NX/BgWNQziprw4HaxWsNRrh94Hj+NSrB6eTf0K8r7ACDewzsoruezFO&#10;aZ+x9G0dQUVr2xMntktEOxgFL4xNFF1cz2GcEDsUreEV24tHSlhlW7mvgrF4/h0esb+1nMQbvtZe&#10;JaFISO4SmGPZR9Fc4YnBZ1kYep6D+AcXcTHlImJyryOj6R5yBnNxozwVZ8ID4ONgirRL7ngQF4y8&#10;3Fjcqb2KoGx3ON7QhW+MJlwvKKEmywy/96rhUxs/E2EkZixIMwy4FSvUf+dtvxEMIqqK83K/icjK&#10;zymsSUDuwNgInUZCRERIRiZRG+1fZiaAJaB0YHC8T8CtXBVf2D4TLt8INmF04j4BNDG/U5rIXq2K&#10;b4Th1wpVfJeAKKZNicerSZPfpbmghNgvfD+iKOWvfI8CsNIq+6KjpEVROgcqwZngE9ATABQ9v9Jn&#10;JBw/03jei1MIfI+ig2e/XFEasLvxSAWbj9W4VcWL+4p4nqaIyVReLj6JNC8ZWNCMXeSOwvoIrYhH&#10;U3vZYxKUdAktfUZYI2F3jKvmjKqiCXCJpvv3v8BGTQnmynIwJPgEIC14vwCcqTA5Qs2I0deYwDTn&#10;a9gTkM6yh+EqdxweCsfw0E0TL54YYCNLkdGVn0XYcIPocVXBDn9PX3kA+JX2+qFaDeME22ymGr6P&#10;meKSA+Oy9lHoadEojY/AwoWxOuAkHP2s4Rjkhytpybh8Jw6Xk67hcWUe0gof4mFJDnILs1CcnY1t&#10;MUWJMXXz1RsJciK2iiEP6wTMOqOXiGGi13OZEWz+2SzmCLVhcf6KNjf3dE6aqTBNkxOge0ZT6a5q&#10;QpeYZM6dvausEe2FtXgQcxuFtx+h9M5j5FxPYby+gjHGOBFNNwhS0UQ5I/GaYgpZe1O3NJ9WjJl7&#10;RbtcX3mNyeEp1FfWo79rkK0fK7OiiogojcQ4SYjtb65hZ53wIsh21laxu/GClwmyF2wry9iRoMbt&#10;i1W2deyuvMAeI+OLsSnMdAxivnsMcz0TeC4GC4tKK419mB2YRtmjUsSGXMfV4GvIpNnFXo5F3JV4&#10;ZN/NwRV+jqshV9HZ2I07N24j1Psc2iqbpLGFYqHssa4RjPDyaNewdHmAhjf1dBbLYmjN4sE5uVp+&#10;X3X8zNUVDYiOiENsRAx87E/jnKMlwjxspYojgXa6CBUFGS6aI+yCLm7dsMa9TO77lWdRPpuIrLFI&#10;5NPkGieScKfQB+mZnmjtSUJ9z3X84O2kjKtBsvC1/ZE/zj9jKFMdnzvEtCJVZIUfxS1P/siatbBb&#10;xihKCAkzeFMlavTLEXzy2KUh7IgqEtxBRRza4VF4M08Zc/fksfBAEUv31Qg3TcJNFfNpShiM51Hb&#10;Rg6xlvKoiNTEm1YtbJXLYuHJMazwh7xcqoyByjMYGk1Fa38CPEOMkZCbgMctj1E9VYu77Y/hcsMX&#10;kYVJiMqO5A/YC9eyfBGYeQbOScawuaIFu4vq8L1yEnbeR3kE0sMvfXp43yqDd01y0qBkCXLixD8B&#10;952gEOfNfmsmtAg9sXC0OH8m9Y52EHgChrz8Sz0hQlhIcGMT4PomzhVVEkYVAl60N0LsS4UaPpaI&#10;Ef4iaqniE2H1hXD5JsDFnVVMeRIAE/M6xWM+s4n7RC/nW0b7L3wtacwYTVcYjCgX/i8Qi+El4r2I&#10;6wJ+AnZfedu3ZgKzhc8hEER58q/C+vjehVXvltG8Kwk4Rr03pfw/FSrTllSwek8ccBSwmU3LLhff&#10;C+NgvSp2G60Qb3cctof+BnuZI7CksdnLyjBmHoEuDUyPTZ/GZihi57FjMD56mO0ILx+FAW/TYXTV&#10;P34YhgSYCWOrgXgsoWZ4+DD0Cb5ThKGBMLmffoIlgedAyNkc/hHOMj8jy88crREGWHpwCl/r1aX/&#10;yxceDF4/4fvjZ/hHuyrelp7EQoYaOiK08LrGAKN5ljBU/AssT/H9qf9VqsJy2kkOjj5qMBILErna&#10;wz8mArGPU3Et7SbSCx8hJe8+8mpKcT8lGQ2FxdjaeYO1jR02sfo7GyEnje9a2ZAWpFllpFyeW8EL&#10;toH2XkwNTqK/pQeTjIP/gpywuJmxZ9yRB9Bd3Yi+mhYM1rSjo6ge1Q+LUJGRi8JbD5EZl4KU0Ghk&#10;JT+AKCIpFZZkRH25zDi68oowXWPc60RtWbNUMryztZdRcQQlmaV4lJiBpCsxGG3rxdbSCi3tBbYk&#10;KxPgWsHO6hJBJpq4zPvZdgTc/niMgN0uzW2HcXV3fRPbi6uYGxjFFKPkQi+ttHtCgtwMYScW6Vke&#10;mkNnSQuifMJxPTAKFTmVyL6fg2CvIDzJyCLkshHmfxnp8Wl4SgCLKPr4zgO0lDVgjGAbaR+UtsPc&#10;jjACC/ANEnJjtGAxxWueJjcxMYWaygZCrhkVpTW4fCESF88Fw9ZQDX52evC2OoEQFwPEhJ5GapwL&#10;Em9Y4e5jZxQ0BuNew1kUPY1G6dxN5A1cQetcOgq7I5Bc4oU0yk55yzU0j9zCD2tUvV+m7PChXxMd&#10;9+UwlskdpJc7II1go0IDNVGEGu3iddEB0Pa5g4opQaJczx5/eDslitxRlLDB9pKxdDNHCcuP5DGb&#10;LoeZjBPIcFXEDatjKAlRR7afMhId1GHwt3+D0v/17/DS447XaootWuIajXAxTxbzjCCDBWZorgtE&#10;drkvoh56o3K8FMWD2cjuzyTcrsHntjPML5+CZZAmzP1lGWV14BZrCNfLerDxUYX9WXXYucrDyUMZ&#10;F4NP4E27Ob4QcsJsPhEaYtzetz8sTkBO9GT+TkP7jVupiXNrogOglTFQQFGYW+2BkYm4KZowNglU&#10;InaXqklzMyVAlajiXaGKVLXjYE4mG6O6qLbxrlhNmuAuejXf8/K7QjHXU40xVe2PDgFeFrf/8Zhv&#10;tD9hj6IwpeiV/cJ4/5XvQ1z/le9NFKsUxSm/8r1+5AHnEyEuOkb+McTbCHHxv3rDiCfgJs1B5f9q&#10;O18Br3gw2eZB6S0B8p7P/cDv4UWJFgqvnEDOJVXMFp+Bp/rPOC3Orf38I6wJM3F+TZcWd4rQ0+Nt&#10;hoSbIeFmREMzkjkOCxUlmCjIwYhANJaThR5jrQmjqjHvN/j5Z8KRz2P8PUWDO0UrFM2CYLSXEcb4&#10;MyF3FNfMTuKqnix6Y81ocydp+/JYfyRLI9agXWviJSP2WIwsljL00BtJO+/xwUVbmqIS4XbyR5xQ&#10;/DNM9Q/B0UkBVvby0NTj+6Ptu1wMxY3H93CdkfVWZipSCzLRONiF5IgraMrLw8utHay/JORobmti&#10;rqUYnc+IKsVUQm6F0Wp+agFz47OYGBiXYupk/zj6CaC5Z3N4LtrYDJ7ytmHGsc7yOnQxevVXtqI1&#10;t5r2loW8hPt4EHUbtwm4uMAr6KjvwPISobYs/h7bmlh1fh+LCy9peNPoa6PRMcKVZhWhgGDJvvMQ&#10;5fe5DySlYKq3H68YRbeWl7C9THiJLeEmbG17eVGCnQQ+CWg0OmkICA1PNEbZ3Y2XEiSnugcxTYOb&#10;G5jEQt/TA4tjm+0el9pY4wCKkjNReV8s8N2FKd5368pNJF69gQl+1uqCKtwMj0PR4wKMMZ4O0ELH&#10;Cf7h1gGMd9Dk2Fppsj31nQfQI+iGCLwBxuK554tYWHqBkZFJlJdUo66mCVWEY1lhJWLCLsFCRwbO&#10;Zoo4YyWDc74nceWiIe7f9URhzSVkN4fibmcw7e0K0nqCkdoWiJrpO3jYFo4H9edwv+USbpcEoHwo&#10;EU2zGfghxOo45kq18euIDP57ljtQH2MOI9A7RiMxT3CLO8l2uRK2inhZGFsxowN34leME9uMqBu5&#10;clh+qIi5dBXMpihgOl0bY3d0MHpLG4WBmjD98c849eOP0P3bX6H573+GAS8b8mh/4q8/wkblGDab&#10;nLFVdxwbNMMNQnO+QBGtD0+io+U8ilrCCLZkPOlJxb3aGMTmXYZ9pAW0HQ/B1EsWloSmuZ8KPKLM&#10;4ByqD8sz8rD3VIGTrwacfE7CNUAf5rYKaH5sjl97TzCyyuBjsxg1TwiISCpO8BMUonS3NOSD7aBT&#10;gHAj0KQeUT5OGNtBOSFhbKpSxBS2JsoOvSumXRSoYZ/fiQDY20JeJqx2CzQY0bUYCbl9rIKJ22qY&#10;TdPlZW2CTxN7uSp4k60mTV7fzmJ8f8TvOVes1C/KEInX499jXPtMexYGKZqo7yZmCHwjiL/xvYnh&#10;Fh8rxDk3WcZU2t6APH4bksfvQ0rY5oFoKV1MwudrFiniVa4SXuWJgxDNm9D7RMjv18hih8/dZLRO&#10;DlaEt6s6bPX+it7HZ5B61gin/sr/F8FmSCDpE24naWU6tDI9Ak7vyGGcOnoUuoSZoYI8DAg4HQJN&#10;V0YGRkqKMFNXxumTmjCSl4E+H3OKj9cRFsitsEEDEXkJSRGHzWl+1nyMBf+WiK2PPPTRHXMKqw9P&#10;4F25Br8PdSymqGDoCk3/rhpGritj6rYxWpPsYXb0/8JVJxnptEq4+xF4WP4F9paHoU3Yqesdwwnz&#10;E7APOofQpFuEWxaSaHG3uS0rL0XG5Utozso5ANrLN3ghLG7jwOLEbS+W1yXIrRJyswTciBgoO7uE&#10;gc4BzPB6T2sPJhg5BeRmRHFIRrJBGl5TfgXaimrRVdqE5uwqFCVl4nFMOhKCo3HZKQBxBN3UxDzm&#10;nzMKr+6xCcDuSpVPasob0FTTjOXZOUJsBWsztKnqOgzUN2O8sxsbs7OYHRzE4vi4dE7ttQS4A0OT&#10;LE0Y3B9gkwbwMsaKdtC5IGYt8LNNzdPUhjHbw3gqFrQZfIb53knM0eQE5ESbIeSmO0cx3zOJJbHg&#10;9NAU2suacD82BQMNXRCl1sdpmC2l9dJwj8G2fvSKUlSdtLbeESmqjhB2jxLvHkCOUVWY3HDbgHTO&#10;bmx4AovLaxgcHEVxQTnq+Zkbqltx52YS/NysYXrqR/j4quNGhgNSnrghPPwE4hMskN8ahvSmc8jo&#10;C0VGfxDu9l9A/uRNFD5Nws0iLzzuuoz42kBk9EYjn9G18OlN/DD0WAbN8YyfLVrSpPLP7TJ43ygv&#10;jWHbZYx5V0tjq5An1LiD0DZe5xNyjKVrj3n0f6IotVn+AGvPK6It+iSiTPlDU/gZofoycFM/KvXM&#10;mR37Gfo0AR3uJCLeGDIKaf3lT1D/v/8NTy7o4W2bDgF3HOuVcpgrlsdQlR26+6LQuZCD9OYbOJ9+&#10;BmmlIbiZE4zzKb44E2gE/dPHYOqiBOfzxnC9aAoDO3lYu6jBzkuTUeUknP30ePkEzB1U4eOqjIU6&#10;K3zpUcXnNkY6Rrz/gRwj4bc6YU20JWnYhwqtTcRR0SkggEeb+iNafqKxCVP7WKKG97SwN3m0oQJ1&#10;Qk0Vr/g9bGRqYiKBO+IDbVRdUEOynQbyvVXQcFkLAcp/wR0nfaQ4qaLxiia/M210Rypj9s4JLNN4&#10;F9LVaS0a0rmy15kEUw7BWsW/K6ItwSZmA3zg/0GCXAONjxFYgFCckBcLP/8uxu6J6XKdcvi9W4nm&#10;rYKnCXJYuCvHA5QK1mnZy48V8ZL/x31+VrF26kseqPYrGf1SleHlIgd7VwW42hxCbYIJHgYbw/Dv&#10;f+P/7SfoEnACbpqE0wludQgmPdqbAeGmS3PT4WVttpPHj0OT4NPmbYaqijBSVoCxojxNSx7mSgqS&#10;xQnI6XNrKLYixvK1jWhyAqSnfmREVpBBiKE6Utx00H5VEyuE2nScCsajlPD8NlPCfQ00B8tg7q4x&#10;aq8oYUTU4evQo70a4tdhXazVaKA8QRHOlj9CVYtwZuTxpbGFJiaitLsVJV0tqBvoRnz4RRTHx6Mj&#10;T/QcDkmrSK0wpm6IyPqCRscIKc7Fibj6QvSqDo6jo7ZVGkrS3tiByZFnGO0bQ1dTtwTAZ+IEOy1l&#10;qKkXtY+LCLpKdJe3oDGzCjkJj3E3IgXx/tfgb+mBzJRMLE6vY2GaAJ3bwNTwNKYIke7mLrTWNmFj&#10;gRa2vorXL5bZVjA9NIhnvT14s7mOvQ2a5STBOjxEYInzbwQaY6uAmuhU2GPbFR0MjKNi9sOuNBPi&#10;JbdbeC0WkeH7nKZ1PSfcnvfT3sS6DzTHOcJsrpuNsJun1c33HpjdTMeoVCRUxNf6vEq0FtVJ18fa&#10;BqXlByfaGUN5eZitr6UfOQ/z0VjVwu9jCnn3cnE7KpHWO4mOug50E3Yiwg629GKI1rdEk+vs7KXB&#10;1aKhthlNvD/0UgisXU8iLtMN99ovoXI+BdldjLA3jFDYHIaHXRfxYCAc1Rs08rHzeDQdhdKVNERV&#10;eiG2yB1pLSHI6L6M/Pk7SOm8gKbX9/DDL8NitoEymmOOY7+BO3KL6FCQx3vGpDfcsd5UiPM6jDiM&#10;XZv5SthknBQnr9ceqGAmWYXWpoueWB0Eaf4EF6WfcUbpMIz4YzWlrVnK/Awb/mjNZY/BmDuGIWEn&#10;Ll+008U1AslP+xCygtXwql6NgJPFarECIaeEnhJbdA8loWIiHeG5XnCN0UVqSQii7nnBJ8YBLhdO&#10;Q99BEYYEhrWfAfQcVGDicgJmHjqwPWuAMwFGcA00hKOXFpw8T8DSWgHnvfg5G0yldUFFqaQvtDnR&#10;eyksTnQkiDFq4nyZKBEkOhF+rRWlgXg/zU3AbZ8WJIpGijpru9y+JIReZZ/ArDC01JMYu3kC+Z4K&#10;SDCTQaq9MrxVjkCb5npeRwVxFlowIdQDdDUZzf6O4JPHkWitjHP8rtLt1JHro4YiP1U0XFBHV6Q6&#10;JhNVsPFQnNNT/KOJeEug8vs5WHeBEKQBvs7me65VkYa0iDF70jAYWvhvncrYKlDCdJIixm/IYpZG&#10;t5ajhHW216LCSBkPWoTjOv+Xr/jZ7oQeh70dY6fxT/BxUEBjsg1uu+vBmP/HUz//HRo0LHUCTpMg&#10;0iKYdGWOSWDTkxeQk4OBohK0CTjtYwQdTU5XQQEnaHAnaHYChrqiB5bR1ZDxVI8HOwE6ATldAbY/&#10;4qs+4+wpHgQNRBz+8e/Q/dO/Id9Pg2DTxHS8Mp7fUcR6phY6LspihJ/pfY0q/tGtjv81pA4xte0L&#10;4f61Q0Ya8vOlWwNzlZa4FKgDrzB/+ERGISj6GpqfjaBr9inupafhzsUQ1Kff42+tnjvdIKaezkvr&#10;D4iJ8dJk8oWDc3HC5F4srTGODaOhtBaNNJeSJ0VStYyZ8ee0l16M0mqmhsVA4GG0FFQjMSgSFQ/y&#10;GFvbUHW/DI/jHiAh5AauuF9C2vU0TI3yb81sQlr+b2Sa8a4HDWIBHO7wG4vLeLm0iNeMnFuMoK9E&#10;DKWdzY2N4sXsjAQ2YW+vxCr6EtAIvk0a2sY6oSY6HsR1Qu2lmOq1hbdbu4TjNlYZt6d7Jwg1UYZp&#10;SlqC8GAZwmlptS4BtzkRWQm++T5eFoBrH8Fs5xij6xitbgQjDd14RqiJyxOtQxjj9zba0kdjE5Ab&#10;QU9TP27R9G5fT0F7TQcunL2AzLQsVBfX4dK5MHQ1dGKURjdEw+tp7sHM1Bxam9ppcI1orG1BQ10L&#10;krJvIrkhCs27uWjay8HjyesomklGQrEP7jUzio4GI2fuGrJnriKqywP5qzd4WzjO55zG7SY/ZA5E&#10;4PFwJO6MhuHJzHVUbqbih+16Wlu3Ip4+VEJbHGNqowb2qxhzqmWxR1sQgBOVZF9xp3lJyK3nykug&#10;W2cEa7igCBf5vyJAWw4Oyowuf/0rDH86BEsCzeL4zzitJAMHNVmYyx2GmQwjCYGn/9PfUJ0aiN/n&#10;A7FCU9lr1cS7Tu58hM18tgwG0+TRXeSGrpEUhD2wg2OkFs7dtkNhZzLOxpjDyEcDxmcNoeOqBTM/&#10;Yxh4noKhlwHM/S1gEWCB0/6mcPTTh6sfgeeiAmdnBZzzVsWVEE3k0TRXKzTwTcwZbWMcpMl9ayDs&#10;CPQDyKngQzEjIKOogJvoDRXVM96JMkJifFke7Y0x9CXj5SzNqypICbdsZBB64u+It1FDgKYs3JSO&#10;wexvf4Y1QaBNSJjxu3BRUYTp33+EvexRnD7yI+xoR440Wkd+R+7KcvDVJPBOyiHCUIFAVEZ5ECP/&#10;TRoj34+YgiVi8J4waIL2E9/TawGs+4ReqZLUSyw6Ur6LjgnRy9ou5tUqYyNHBmuZ8tii7b0q4YGJ&#10;B6yVbJryAxlsFiph5QkPWAXKGLirAm8H/r+sCSO9n+DsJI/os+qIdNCDwd/+Ip1/0yDgNA4d4paQ&#10;O/Qz9GQZTwm2UwqKMFFWI/TkGVXlpK02my5v15KThQqBqPbzz9Ak2ESkNRJQZETVo+2dOnJEskNt&#10;vraegB1/N6d4XY9A1aFBOhKSbVHmmLwlhhyJIgKaeCbMNE0FXxvVCPMDoH9rY1Qn3D930Hb52d/z&#10;IL3fIIMXZadwP9ENvtci4HY5FBEpCehfmkF1Yw2i/f1REHsD9RkP0U1ojbaPEVq9eDb6HBuMrAJy&#10;S3PLUvnyxdlFLM8tSb2D6XF3kBydBB87L1y/GIPpseeYGH6KPu6w04RDU34N7kYmIv7sJcKtCO0l&#10;Hah9VIuMa3cR4hyK6twGmtsW5iaXpYWYxYI4z8VMg7Ye1OeXYW32YMiHdK5NdBqwCVPbFh0MK8tY&#10;mJiQ7t8mzLaFrQlTEzXgRJUQYWwbL9nEba+kIphvt/akRWnmGaWnaG8LwzNYZFsYnJLg9i/AieUL&#10;52huCwJ8AnCE4XOCbaZjWNpOE97PGDNnuBXn8AToxgkqUV6qkxHzKe1wZmwBnXXdiLoQjfjIBNxL&#10;fohg31A8Sc9ikvJHNqEvjZfj6wzS+ES0nRx5ipaGVkZVQq6uCfUN9XjcmoEH44nIW7+LB89v4HKt&#10;Ex5MRCGp9izSWv1wdzgIDybDkTkbhasdnshZjEVsnRsSG/1Q/DwehdPxyCEYo9t9UbKchAfDUfhh&#10;kUf012KJuS5VdNyUw9N78njDSCQqWGyXyGO7iD8wNgG4DRrc6mMxAFUR06maKAnUlOYq6v/1R5ge&#10;/RtMuOOayjCi0tisFI/CXl0BDhqMkYpHDkB3/BCs5I7AgobX/9gSn3vVpali79je84e6yWhWEPQj&#10;WnMCUFgTDH23P8M9UgfF3cmoHngAC+58Wva0CFcN6HsTbmcZqXyNYXrOAiaBlrAKtIKNryHcg03h&#10;7auN2HAt1GRoY6pMHy+bTfAsUxH9t49hvUAGX1oIuFbuHLXinJeYUkUbqCRERC8ngSIKPorOAzF8&#10;YZ8w2MpUwnaOFuZSVTAYp4FifvYrhnKw4+e3JbREszkmxpH9HaY//ggTwkGfYND78a8S2MWUJ+uj&#10;ohH+/J5O02Ds2GxpPrayx2FD+Dnxe/HkgcFf7RgK/E9gM09Pqu+2zfeywYPKLt/XXqEaFtMYQbO4&#10;g4tquc0EdDPfPz+P2PEF7MR1MU/4UyONtZVxt4OG2kOI0/A2S2UxnylL2ClirUgVj6/Iw8bmGDT1&#10;/gIjgyNwPC2DCC91nDcnvP787zjJzyLgpnnoMLeHaHJHaGayjKoqMFTWYNOEoZIGThwR5+XUoK+o&#10;BvWjMlA5fATKBKKKgBzBdvIore64DOOrInRpdNr8bk7S2ATkdGlwenxtPQFQ/i1d3u7Mg+MTWvmz&#10;NCtsZuti5T4TBf8PvzTTsMVnJtDEtMLvPGCJGoVfePkT/5/iVMt2jRLyolTg5m2NoFsJMPO0x93S&#10;XAw8HcedyEiknD+PovhbaHqQhZ6yRu50I3g6+JyxdUyasyqGdoixaWJMnADdy9VNVOaVw9veE9Gh&#10;0fB19IW/kx8ay5oY0XrRWFSD8rv5KL6Ti4LEJ0gNvYGytAJ0lHSiLrMRZY9qMNw5xdi7h/nJF3g+&#10;RHNiTJSA0jcqTadqLKnCxvySFDVFRBXDQATcJKiJCiAE2M6aWL2fMZSmJqAmypTvbe3gzes9Qk3U&#10;eXstxVKxCM023//LhXUsTcxhke3FlKgSPHcQUWlsYrUusSShZHGE27ywOvGe+g+GkMx2jxJwNDnC&#10;fYpgk1onAdcxgGneJgxuoL4LmelP8GLlFapKGlBf0oRAtyAkRd/B9cibuBmThPALVxEWGomygipU&#10;FVdjhM/ta+6VTK6Pr9VMg6utqkcTIdfc1ICbRZG4NxGPO9M38HjtDmI7A5A2chWp7SF41BeKRyOh&#10;KF1LQubUdTycu4Hbgxfhdk8fkS0BuDcTi4qNB7he7Ye05mBczyUgByLxw0rxUWwyvryl1ew1qGGO&#10;NvWGl99zp3nfRMMi6LbyaW6ZctigwcylK+FZiioSbI9IcxBtZX6CwSEai+wRWNLULOWPwV5NEbYq&#10;sgTdMVjRbEx5n5n8cRgzqoqR8Br//lcEGvP1e2yw33wU7zsJ1mZZvO1UQA8h21rggtRHDjBx+wmx&#10;j9wxOFeE5OyLULegSdgchYm3LgFnArNzlrANtSXgLKDnYwozfzP4Rrkg7pYvWhlz9wft8G1Qm1GG&#10;8OJR/6C0kSoBriCZqhhnJhZL/lhBYIgBuAJyjIei13M3S9Q+I9z+mLgu6p9NJZ9CnqcKEsxVEXRC&#10;Hg78rGLkvrAOC8YsC4LOhDAzJ8TEWDARv0QUE+edTHifGEhrxmbFqGZDk7HkVgyyNePjRA+jLSFp&#10;SxBacUcP5MGhMUIPK4+0MJ+qiOX7Ctj7/zP2319Zbdu6LjrKOWXvs+acI5gFJWcERMw555xzToiI&#10;EVAxoCIgQRREkuScc84552DOjjHnXHOtvfc59x94bm0dx1xjrbJPufeHWvqXv6936E9/39Zqq/Wp&#10;FU23LGgQ6/ZGTYIomy0KWBU/UMDWlFyiQE3gpip2vBWF+kYp9ViJBLFxYuU+Zcm+RZvS/EguaA8t&#10;ObpFLkrLpmBqPUZbFrV6ziQennTg1CJTHH4Zi/0EAZxAZ5pAaJqAyV4s6RxjU+aZT2Oe5XQW2sxi&#10;kc1MZhhaYW9kibUoOUMBl9FkHYwFcKbyHksBpLKyc+V9M8XWKiVnr2Zc5TX28rl2chGYKReF2fK6&#10;OfL4XPl/miMqeJUcH481tpRdt9eKd2p9X2V/VD6gWnnyRRyAWr+rCrSqijYjsp9D4g5yb5uxeZkO&#10;Gw5tZd2R3SzYsJSknBTuCfDOb9xE4IVLRNy4S7L3Y3KeJ5KfWCSqrImK0iZSY7NxP39DoBZBVHAU&#10;uSm5FMkJ733Dm4PbDuN0xJkda3eLFTvJucPnObbzKB4XbnDP2YNwzxACXX25eewqQe6PSHmWwouA&#10;OEoyq2mqH6C+sou6okbqBHK1BUpJKeAUUl1QppU+72xS42tqjWgnfQI2Ff0dajxN4NUzyKDASzWZ&#10;GegeZKBniMG+YS1UA5qB7gGB3IDAbpC26lbKRJnVFtbRXtvGyz7VpOaNVtGko7FTFGMLLWX1Wg/V&#10;UdgK9HLltkC3JlsUnERFer6ATn6bQEmpN7VVoKtQkZFPZWYxBfGZhPk9x+eePxfOXOKhpz83XD25&#10;f91bU3GXzl/lvqc33l5+OJ12xueuL3npeWQmZZEhSi5V7GtSTDLRUdHECOhiXkRwL/Ea14su4lJw&#10;ipNpu7lR5Iy7qLGAcgFa3C48cw7gJyoutc8X75orHI7cxMGwTZxLO8KdKhcCy9xwur+BE9cW4B61&#10;nzuVl/nhXboB/S8MBHT6vJR/IAW24QQ9XiXLP06GhCgsNR7XIJah3tOY2ltmZJ63ZLPRGGb+ohJD&#10;J7DQcDKLDaeKYtNnuamBtl1hbixhxGK57yDqxU6NtegL6EwM5ESZrF3JE+4u52OuHS+T5Hvln/VV&#10;mlyt5fsqoqbhcd2OvY4ORObcIKcmgJ0nFjBdTsYFm22Yv30Ws7bOZInY07lbZzF39xLWn9/H4bun&#10;2X1tL26XV/Mmd5l87hTeJuppY1UfxdZ91JJl1QlhzHtRA6rM04c4M60V3yuxdO+fW4hyU+NfoppU&#10;RY4HFlRcMaXomhkxZ0Td2E1kkyjUdUbyO0ShzRdrNU8AtVjUqVKvC2U/ZwvMVLa/Srmwl+fVuNMc&#10;NdAuWwW/uXIcFsnz8xUA5USeNUmOobxugTyuYpG8b6E8rlYcnJylT5Ko0TwXK3oDBHieppRcMKFX&#10;rPM7NfOqQs26xqiUErPRpWiqn4NaKxwhoFNpJQI6LX8uXvZbAPhW/V3lOPeGWhB2wYqVSyZhO3MC&#10;5hbjWL7YgK3zx5HqJlfG+VNk38ZreW4qbcRWYGejrOXUqSyytGahpR1LbBXgZrHAWi46FnbYGppj&#10;JKAykNfrC7wMBdYWAnMrUX92Ajk1STHbyFBsq+E/ATdjopqUkn0Xla8uBrNkv+cL+BfIe9Ua2RMz&#10;DSi4ZiFq24IPAu4vCeajVlXsqVrLq1bivBelOhSpT7dcoOoDbXFcKxeP5dNYe3Qb9muWsPPoTqKf&#10;PebA4kXcPXSYJ5evEX3bixSfJ1olXwW50ly1/rSJhLA03M5ex+WIC2nhaXic9+D+lftcPnoJ1zOu&#10;OB5w5MSukzgdOs/WFds4vvM4vrceEeIVzOUD53l63Z/7jh48cL5Nurw/IyaX8qImGhsGqKvooFZu&#10;1xbUUScKSs1YVondVb1Ya0vFKotiVGpMVRJRMFPRr9asqtLmqv/qwGgf2MHBNwwMvWVw6B2Dw+8Z&#10;GnrPiMRA5wjNVe0C0iaay9ppreqiq7GHV0NvGJbXD/W+5FXfK4HesHxHDz1N7TSV1VAjllkt56oS&#10;sKkF+1WZhVTK/eosgb/qHZEmUJNQ4GsoHE14LhcQBtzyISU8gUCvQB498Nca1Sir/8DDizOHz+B1&#10;14sWAbeqchz1PIZcAWSuqLes5GwNdIkCuLTkdEpKSigsKCQ89pkoLw9Rce54NrlxrfQEFzKOcCJ2&#10;D3fznDkbsZXrafsJrrpGcpsPl1JOcDBiN07px7iUKQqvywuXkF2cvbGUW+EHuS/AO5l1nB++ZIv0&#10;zzJmOEb+8UMMGFIniFo4nypKRy0NypT7CSbU3NOnyNWU2GNmhByZwTZrAdbEMXLiTmaJKLRVArTV&#10;FiYa3BYYytV6qly9deXkkCu0jfzjqlm5WaJ4Zoo1my3P24mi2TbLkOG0BbyV7/qUIydjlgF90fq0&#10;yxU75IEZQRGHSav2wi/6NEu3m7FipwPz1tlgtcwQm1VmOGx2YO2ZrRy4cZ7Dd66w6dJRFh5aS0Tg&#10;dr4U2PEqUV8sjLJyom5Emb6NN5Yw1dIn3oqKU4mzqnSPUnMjYk37/Y21yrgKcir1ojvAlKqb0/Hd&#10;YckBu6nM/mUMDuPGMnviWK2yxnKl2mQfHZQSkZNSrc1UM4XqRFUD6Cox1na8PCf31SoBBT61YH2R&#10;GoiX22oVwRzZqtdrISBRS6NUAu4iub3NTI+bsr+XVeL0YRtyHc2odhOlKbZeddh6q3omRIg6E+Wm&#10;8ujUagyVN/fymRFvBNYKdCp5W+33u0Rl5yTiRTG/MKNA1M6F7YbMWTAZS8vxOEwTeDlM4tJ2Y+p8&#10;Z3J5+QQ2mOqwZKoCkNjL8ROZLr/JVizlXFNzltvNYqndbOaa2zHfagZLp89loTxmY2SCpcDMWOzq&#10;LAtLpusbYDtldJJilqmpwNGceQK5ObpiX+Wz1FicmnFfIWp/sRzPhXKclOpdKBfP+ePGcX6hHgMh&#10;M/kUKfuplKtKjla2XOzpl0xDvsn/76cs2fd0S1oFcLf36LF0lg5rti8QJ7Cc2euWccvjMi57d3Jk&#10;6VJ8zp7nydUbvBCFkez3jKznSeTG5slJW0NRWjkXj1/BWWAV/yRWixPbjwnwLnDrggc+bvc5teMI&#10;l49fJvB2IHvX7OX49uOEPgoX25rP01uPeer2CG/nu9xxdBPFU055rnxuQT0NjYPUlndQX9JKg4Ke&#10;qMb60gZNXakmOjXlddp61X+qM4GaWqCvwDYgkBoQmA2+/CjxiaFXXxh6/YVBiaHXX3n56hs9na9p&#10;VOWTKjtpqxKrLUBtKmvV1rEqlTeool0+v71H4rv1bReoKrXY3i7qrpbKLDkOorSqlU1VgJOozCzQ&#10;4FYpt1sFiFW5JZTJY1nx6VrajKrUojp6dWo15Hppb+nC9/4jHtz0JCstk3ax22oJV4HYcrVAP0eU&#10;sVJxmRIJMUnk5ORSU1dNfkEuqcVJ3Cu+zYGE/RxM2M7l/MPcLXfmiKi1yxknuFnsIrA7w83kY4RU&#10;3eJS8mn2he3BKfM0JyJ3ci3uBEdvr8Qnw4nQ5gfcLLzMlUIXflBX9o/KxqjF3OHG9IYJ3JJHB3Hf&#10;C+TeqwXquca0BZmQ6mLNpaX6rNSboCmShXo6rLIQyyrWdJWZAStEwamlO7PkJFaDzZZyklsJAKbJ&#10;iTtd/ukdDEXFCeTsdOSk0p8qKk+Xpsh5vEuT78yUK3KWIX0vDGkNN6LgmQ2JSYeISLvA8cvLWb7d&#10;hoMum7BdasT0NZbM3zmfjU572Ol6is0XTrPt8hn2eDiz69ppYp7v533ONF4lTBXlotZzqvE3U029&#10;Kbh9SharJ+B7r2ydqFcFOVX+e/ipCZ1+JrTcMaHxtrGWWR+010qAPpW1ZmK1ZZ9mq0RYiYWy/ysM&#10;pmjWSi13UoPmClBqOdNsOWlVysx8w9HZxDkCiflqaZRcEBYJ4BdLzBflpxTeLFE0M0T9qBwyNeiu&#10;Pl+t9Vwrx2q9HN/lcn/Gn3/k/DwDko6ZasUstcIH8ltHnokdjRKLKmpU9TP9EmsugBMrHiwgfC77&#10;pdZ5quop+fI3LDLmW4G+QMGKuMsmXN1syNblesyaI7bScBxz7UWd2o0l8c58OWYONDydwbMz5uy0&#10;kt9gJCpVT42XjcNGfs80gdMsIzOWiZKbb2UvsJvPiplLWGw/n7nW9kw3scDKwAh7saf2egbMNDTW&#10;YomNDSum27LI2ITZulME/kq9Scj+rtRXClmfNXJsFmmQk4vHT7/wcLs9byPnoFojvhegKyuuCrJq&#10;1WHkwqiqs3yTbX+EJRdXj5PvEJsrFnfp1vnMWjMPx/MnCbh5je0zZ3Bl5158nS8T7HaL6Pt+JIrV&#10;yolIpSCpkKSwdDKj80iLzCLKJ5KQu0+44eguUJMTZ/NhsqIyCb4XyMnth7gtwMuLzSXAQ7XKO89t&#10;51ty0ueSHpVBhOdTAq494PoJFzKi08hOFlVU2kZleRfVpQI5UVgNArq60matafTgyHutf2ltdTNd&#10;nQKiYVFo8tiwgplAbfjVZ0ZU34U3vwrQJF59lfgsz31mYGT0+c7WIerL22iq6KRZINdUIbfLWwSk&#10;DfQ2qTSSQYa7RRmK9dXApkW7ViOut7WNHpVjp+yx3K7KLaQ4IYNaUWoqKkTR1eSXaYqvNCuXUrGq&#10;VaLkuhraNbgNiI3Wejq0dWrVR9RkQlFuMemJqVSUVNDa2q4t4VKL8lWZ9+zkHLIFdunyHUmxKRSX&#10;llBUKtDMzCS7JhvXjMtsfr6R5QGLOBK3jTul57mYdZAbhae5L/b0sthSp7gjnIk9xvHoAxyJP8jd&#10;mttcTnJky62VuMvWu/QG7nkXORZzgB3B28Suiux/myJXeAmVGzcSJ+pHrpRv1FVf4PBBle3ONmQo&#10;3ooLi3TYO91U1JvKbZKT3Eyf9dNMBHQCOHMBnL4uM6dMEoiJBZKT3Vb+UafJSWErQLAeNx7L8ePl&#10;vpzI8rpZcrVfajWV+vB5ohrl8xMMeJtuSr8okfZQQ4r8RL0ELSLkxQG2HbbFet4vbDu9mNkbHXC8&#10;48ROUW3rnI6w9dJJ9rheYO/1C2x3O8PGiyfw8jlCb4qDBjnVvk6rRKwW2ItdVetX1TjVp0Tz0YRa&#10;sUDvVFqGWL+Bp0ao5i7tXvaU3nAg4awNa/R+wfJnUXDfATRb9s9B4K1mBNVyJqXElC2dJ/BWtktL&#10;kxFLvsBITlZTfQlDFsj9eUailOT+Erk/X+A4T46BGqOcPkEuAKKSlK1Vy6DU2lC1+H21XCzWyHet&#10;EAhssrLiqL0+aY6WdAVY0uGnqrmoKi8GYuFUnp8oGYHcG7FrQ4/l7yn7otTOrzkmfBPAfVE9InKM&#10;+NdcI2r9HVhi+CMrHPRYsngqVtPGY6A/lgUzdNkh9/sSl/Jrtgl/L57Gv5bOIu3GTJZPGSsqa7K2&#10;MN9eFKuabbUSVTfLyJT5FrYssHSQz1vEUvsF2hjdTFMbZptbY6cn1lRUnwoFu7nmZiyZZi37Lbf1&#10;9OV46WhLvFaZGbFRLpRrjKawVK2Xle9ZMlkuAmN/xme7lYBdLHiE7JP8b6j1xZ9VQQWl3kTFqfic&#10;YUHEaR1WGv3CklnGrNhkj4OAbvOO1YT53ufg8iUcWLiIO8dOEXT1OsE3PIm470/oXT9yotIoTSvD&#10;1yOQ1IgsyjOqOH/AmTO7TnN69ymunbxKTGAMeXH5RAe94PIpF3w8vAnzC+eZTygxovaeChCTQpPI&#10;iMsiPSKZ1JBYXngHk/Qsjry0Eupruqmp7qG0pJmy4kZqBUItDd10976mf+QT7T2vaOsYpqP7FSPv&#10;/8qwxMsPfx+N93/j5dvfeCWAeylAGxZFpxrLaP0XxIIqG9pe3yX2tIXmitbRKFd2tYHGomq66loZ&#10;URMUqrjmHyDX/70QZr+ATYUGu+8JxB01DaMKTqBUnVdMXUklDRU1dDQ0ofo8DImFVtVRVAGBftUx&#10;X9ShqiHX0thKaVGZVluuOL+YpoZmWlraaG4WRdnSTq6oRKXiFOzUeFxGcibFJcVkZmdSVVlFcmUC&#10;x8J3c7PyEofiduGceQSPQkd8m924VXQKl4xDYl33czzqCAdD97HhwSoc445z8MkOtnuuwznxHNeL&#10;b7BXLOu+qH2cEDt7LP4YP7wXFaUqgLxPlSujnASf5ar4MUtNyQsQElXukcBBQPG3Yhtu75Cr+U9j&#10;NAuzSpTNShNdbbZ0kViN+QZKseho2fB2slWZ8Hbyj2oldsR6/BhWWo7jwGI99s+fwkY7UTuGOqye&#10;bkh7whKBmyE9L6YyGC9KLlpUY6gBtU/MCH80m6seC1i3TyzOOrFMa3TweO7Jw+hA9lwTP373Ortd&#10;L7HF5SwbXU6y6copTtxz46nfATlZrXmjBqTlt6uClqpKxycB3cckOWFiTXgncPugUkfEzr0TBava&#10;4Km2fH3+JqQ4meK02JRjs41YPFUgLXC2F9UxU+A2R/ZruoDIVqBkJ/H7UqW5Arl5hgI1M0MWK1Vr&#10;bcoyK3m/pTGLrIxZZW/FKjtzFpsL9EwN5HETFpoYMUOO0Qw5RmpFwBJjeU7AOXvCWK122yZRxhsE&#10;iMtF5Wwy0yHprB01t0Vpeptpa05V6fAPkQLsSPl7hYnCCxToRZlpi9i1Ssa5JnxVIJDj+6uAfija&#10;HrcdU1hsLepsoQEzZk3CwGAcliaTWOqgw4nlArlIB3qeiyJMWsS3TGuBiR23Nhszf8zP2hiZUl8q&#10;KVjlzVkJoBXs7KcaskQU3CKJpWJZ55hOY75Absk0O+aZWchtUd5aWGgJxLOn6mnjcWpGVS3sX2dh&#10;xBYrQzbJxXKlmpgRyC2Ti+Ra/Qk83GigQe5bvCVfRJmqaiyjlZrlbyowVp3f1ORDorsFiyzkNy40&#10;ZsEqUYrLrbh33YWL+3exysaac1u2cu/UOfwvuxNy64FW/ujWuasE3vKlMruKB24+eLv7Eeodzqnd&#10;Z/C7HUB6bBZJkakkR6WTIUotIzGH4twybYF8SW4FBZmlFAjEMl5kkvQ8mbS4TFJfJAvoEon1DyMu&#10;KIpqVVa8tof8vDrq6nvpFFtZWtxAT/9b+sVq9g5/onvoI12D7+mR7VsBm1Jur979JlvVDvAbI8qq&#10;dg3T19YvMBLLKcrs1eBrrQfrsFjd9po2WrXm0gKVikYai1V/1RoaCyupLy5nuKtH4PXdnkr8rtpU&#10;aKD7Hr0CuV5ReCrPrlsAVZSRTXVhidY3tk/g1tvZpVUA7hPIqW75fb1itbt/V3JdGtRqq+torGuk&#10;sqKKdvlOpeRam+X3SdTXNJKRJIpN1FxyTAqFeUXk5udSVlFGbVMDvlleXC86yenUPRxP2cfR6G04&#10;xe/CvfgszhkHcU4/zPmEYzhHHuZG8hnOBe/G0X87Gy/P4kDAZu7V3OV0wml2Bm/Go+oK57JPcybt&#10;FD+MqIkGVS5blJtqSqMmG95rddRG4ab+gRTo/l5oRtp1M2aN/RMLp4xjqZGoDNMpLBG4LRQQqBnU&#10;mXIVniEAtNNXqQZyxZcTwnjMGNz3W9MeP5uRzOkMp9rTEGaD31lj9s0ZR2v0At5lGdEXa0h3lAHt&#10;YcY0iZKrfmpO8tP1LF83mR1nFhCW48eWc2tw8jrJim02rDuwmEO33dl3w40jnne49iyY+7GRbD+6&#10;gyS/xWLTTHmllm+JolHlilSpcVVMUjWi+SSPv4820hqkqNLabyNMNWCo9Z19gVai4CxYOOFHZsoJ&#10;7KDUqNg0BTS1FEnZUJXyoNSpOtmni7JRltRBTsoFAriFFmLnp5ux3M5MTnpjZpmILTOeyjw5kWeK&#10;Upklt+cIvOaIuptvLAAU0C0xN9LWgqpxvEWi5tTExGqxbaumqhNdhwXjx7LWSBf/3TNJPGNK/R1T&#10;LZ1ENaJ5F6ZmhE0ZCRLVHWExWnVYrJzqSaGsqlKxqhCoKoV+f+t4ds8Zz9aluqxYOpHpthOYOlns&#10;tljSVQ6TubhmCs2Bdrw4Y8I+83HUei2R42YjcHTgwgKVJjNJFJ38jTXATcTyO+RUaomd2O7pOir5&#10;14Q5YmXnGZuxdJots75b1QUCOQd9Q+YYiJKdqo+DvHe+AH2+WPilso/rjPVkH6ewUh5bLsd8sajm&#10;/TY6ZLqINU2wGVVxapmd7I/qeatApzVJkv/TvxXPpiRiGw+9nDh+dhMzFuiybcdy/N0vs8LKnL1L&#10;l3J57368HF3wu3yd0Ds+JD2O0AB3bPsRUgVk/rcf4ygKzuemP2cOORHg9YTSwhoy0wqpqhBl1NAp&#10;J3AL1ZWN1EhUldRTWVhHWXYleUn5JIWLkhN1kiaQSw1PIFogGvfkBc3VqmFMD1ViU/NyakTVDJAk&#10;FraioY+XX/8nfS+/SXyla+CDpthUM+eh4Xei0t6hutarEuyqYXSDQEupMxWqQ36Pan7dqwpqjtBQ&#10;WqdV+20qrZfn66lTcCuQyCunq7ZptFfDH2D2x1DKTWtSo43NdWivayyvoKWmVuv6r7p09Xeofqrd&#10;GuCUguvvEeBqvSeGtfu98rwqd646drWpcujl1bSLcusQC9umts0d2hI51X9VlZBKS0gnNSmdsvJy&#10;UjJTycnLITM/Db/K+5zKXM/emPUcS9nD2ZzD7AhYhovA7WLGURxjD+D07BBnVPWRNCecgrax65w9&#10;Rz1W4ZrpjGP6GZZ7r+VM8jG8xNq65J3gZo0bP+T4OdAaYceQSjkQe6qsq6rW+1JU1ZcssXSZchKp&#10;KXu5clb6WXJxrR4BZ8zZM2McK43VlXgM83XHiw0Tu2oiasZUbJiZXKn1xmP+y0/MFFXXm7GOj5lT&#10;GUnU45VaKJ+hz5cCa4q9TWl4asYHOSGHBTztYQY0hRhR/9iIHC9zAm4uZ8bCnzjpuZU70ZfZ67qJ&#10;FVutWLbMhA27l7LtzCEOXL/E9aePcXG7ysZVYmetDMh+tEJUiIUGOZU3pbrfa81i1EmhKnd8Tx1R&#10;6k2NYSm4qQ7xagF7b6A5CactRTkJuMaoHDel1iaLrRzN6bIX2KkkVhsBuIK4UnTTFeT0dEUhiZUX&#10;9TZPrNcsAZe9nLgzjAywErWmcsWmiVpzUGOScmKrMclZYleXTzNn5TS5eAjYFslzayzMtAkKNVOr&#10;Bt9X6AkEBCyL5Hes1ZuE22ojqu+oxf+GWr+G4SALAZzAWoD3Wa2/FZCPtkIcbYLzSU20aLPH5tR7&#10;W5DracOV3QKXmb8w20GfqZPEqtrrsXrGeNw3m1DtPYP8m9M4bfczl0R1q8H8T3Hm1PmI/TMcw1qV&#10;KiTwVTOu9irkd6nxRHVsFPDnGJkwU82kCvDmGppgpyNgF7DZ6U7RgKiU62yB4mK1sF8uDMuMDeTz&#10;5DPlWK4S2C2fMkH2Vyz72Imcm6vPcMgcrTDBuyhDrSLMaGczuVglmPFGHnuXPJ1kt+liOX3JrUnH&#10;2eMEcxaY4H75DHuXLWK9nS1nN2/l+iH5xxfIBV69xfM7j0gICCfxaQxOArSLJy/jdd2HC8cucemM&#10;G9ERKXJS9skJ2kuDgltNK3UCuNqqZqrKG7SoLW+kIr+WorRSkgWSGbEZpAjgkkXFKZsa6RNCbmK+&#10;wKKHuopOGmp6BZI9FJU2U1LVTkFFCwNv/0rv0CcaWwfo6lMzpqp59DteDb+lr72PhhJRZIW1tAhQ&#10;W+X7WktVN/wGWgRyCnotAttXvSPUFlZRn19Jm7xGWdT6ggpNxaky5p1VDQxq9vQ/g220MY2oNoGb&#10;ut0sdrG5qpqGsnKqCwq1RGOl3BTAVLNoVcizV6k2lWCswW1YVJzc7urT+stqIZa1o7md9qY2DXpd&#10;ou46WkYLfbbJ461tHRQWlJAYm0hJUQllVeXkiJJLTIjhaWwAwT2+nC3eg3PRUa5WOOJYcIzT0Xvw&#10;rbvFpfRT3M25yp0YF/aJcvNLdeR2vCNHrq9k68X5XM+7yKHoneyP2YN7+SWc0g/wqPcGV4od+eGW&#10;+2qe3phNZYCNWBVThqL0GRIAdIQa8Vqs3fsM+QcTNafaBvaEGlMXYMu/VdvSE2eL09Kx3D1gg+9J&#10;C9ZYjmWFrRmL1cJssUOXthvhc9KY2/um0Jc0gzdii0cEOqqysCqjPhSvJ3bSnEGB0LDKb3phQtMT&#10;Y/kdZhR4T8PrpAnHD1mwdIceN54fZ8vJGSzdZMTqRVasnGPP9vWrcTp4gJsXzuKybhPbp1iwx9iK&#10;hXqG3Do+l1+L5vIuwYBXKi1GVJsqmf1FpVnEy4kfJ/ZOpVaopOdnAoqnooyCVIFPM23JVtA+I5YZ&#10;6GjpISqXTVXLmCknpEqhsJUTWbNrokSmKfUyVRUX1dNmju3FVtqLvZwuALNRazkNDARsclteY6mj&#10;IyGw1NPTwk4es1V5cmYmrLW31SA5R6A3T32GfL5KiNUmIaaq3zGOeQIG+1/GsstWjya/hQyplQyP&#10;5LgFCsQEcB+jxaYmmgnY1OyjMb8my75Gy0XruVhYUawfVGkoOQZ/z7ZgKEGU2Q5T7C2mYKwzjmUz&#10;xY5ajuPsSiOy3W0YDJ9Bk48FwQcNyb1qRstDI15G2vP0oBx/Ae9KUe5zxv7EgsnjWaQv6laU7vwp&#10;U5gvv11VIJmurPzEydrqCFs5RjbqWKljJmGjTc5M1hLHZ8v754lqU7mCy+TYqErBy2Sflwo8Vakn&#10;/x2W9ARY8UaNxyWIihOrqgqXfogxozfAUJt8aX1sxRPnteQWvSC+Jpurj26w9/BmLp46ykJTYw4u&#10;X8757Tu5ceQkD85eJODqbcLvBZAQGEl+XI5YVB+O7jrB+aMXcDt/Ay/PQOpqO2hp7BHb1UF9bbvA&#10;qZV6gVyDbGsqm0TZ1WurHcpyq8SepouKE4sanUZieDxxITHEPH5BjFjV2jIFx075nH7q6gSaHa8Z&#10;efevvP76P3jz9d/pFsual1PG0MAb+sV6DkqMDIkF7X8pVrJXA5aCmlJobQK2lqI6WovV7Ubtvspz&#10;62vqolUsqlqLqhpJ/75sq6lQrWyQ24Wi5uqb/gm1/2pTVdmlirx82qpr5L7Ar6ND7G23KLcOupRF&#10;7R4Qezqo9aDoE9WoUlh6Vag0lB55TGtg0yVA69QmH9TYnIoegZz2uHa/a7TYgdwuL6sgIy2N2roa&#10;istLKCwsJjo6Et/4B1wuceRE7l7OFR3iSu0ZTmUcYZffRq6XXOZyzlk886/g/vwIF+8tIybzHEFJ&#10;Z7kYsIctLnO5lXFOlN4eAlrvcr38CufzT+LV64pzrthVM4uJbN1ojf+VhWTes6Fdrvhdz+WfJ9iI&#10;TrVuVVTPiMowT5d/dAFRX6gAIsWAv5WY0B1jRWeENX+vsCfBw5pN9qJMLPUJdbPjW/k8/lFpzac8&#10;URpJagLDkFcCyrfqc2SrlpOp6HthQPdzQ7rk++oDTEm6aUZ68Ebuui9n3bapuAUd4sTNTUyf/zOL&#10;VG9NB3M2GZniNH8p1xYt5qy5NSfGG3FhykycTeeyarIu+6aL0klep9ntN/H6vJYTXKkZlUyqZiJV&#10;Au27KFGu8pjqEjUSbKp1i297oHodWOCzy4QZY37RJgDmK8DIyTd90ngtgdVGYKMG3lVKzDSlXEyM&#10;cRBrqeA2bYo8pyZcBGJzLC2ZaWaG1ZSpTBPVYilKzlTeZy0wUNCbJtCzEXWjxqlWzZguoNQX1aOD&#10;rQDBTlSNnageZV9VSXEtd05O/pliW1UfhbvrVHKwhVYb7k2oypcT6yaKTetNIYBTZZjeCvhGglU6&#10;iahZuTip0uGqB8fbWAN+y7Uk6+5SLMb8jLXeBBbZ6jPbbAKrbcbis8+YpkcO9Igdrn9gRuYFY6o8&#10;jGh+YEjfU1uC9htye70h3rvMOTl3ChtMdJg7doxcDFSy82gqiJqMsZb9MJ84XpuJtZ2kK8dNFJ8C&#10;nI6yqKryiKg3Oa4r5OKwSI6lSo5eMVUgJ9BbNGEsh6dPJemsJV1+sn+iUNW+KbuqWiq23Tel7qYx&#10;g8+mUflAlLfXMVLzRJnV5fMg7BHud9xYO3cuW+bM4YyouFObtnJx9wEenncl0P0+j697cfP0Za15&#10;9OP7T7ns6Mql01c5LarueXC0gKmVxgYBXF2b1uBZbetFzamoFqBUl9dpVUhUKaSkyEQy4zNIjEjQ&#10;qnHEiEUNeRhMZlwuDQK2RonmugFq6/sYUJMHH/6V4be/Mvz6C90dg6THpNLbJjBRDWoGhrReDirx&#10;VyX1aqsVCkRhCVBbJFQnfKXqmovlcbHSSuWpvg0dYqdVcm6jgK02p1RsapnArli2pVRnFomyKxfI&#10;jY7D9ba0atHTrIppttPdJOo0v0Asbbeoum6xrWp5mCg3NfYmUOvtF7D1vaKv/5XA7TUDg6Iy5THV&#10;MvH3asZaE235fAW0TlFuaqsA9x+QE4UnAGxuaaNCrHBJSTFVddUUlxXz4kUkAWF+eKbc4ljyQa7V&#10;OHK+VCxp2RE2Pd3E8YhDeNR6cK/qBi7Rh3AL2UVe1W1yClyISjrFBZ8t7HdbxM3Eo9zMO4lnlTi+&#10;yF1cKDrHw/ZruBe78MP48eOZojOWQzsXcuvsbPxO68kJYEat2LaGxwa0C3w6nhvxTmzr2xQjBiMM&#10;tCTaj3L7c44JI3GGvE42EJhZkXbbBL8jpnwpnc3nrKkaDN+l6IsNHp3ceCOge51hyLBArldOuF6x&#10;Gz0Cm04BZ9MjYwrvCeQezCbi2XIuuc5h/V47PELOM3eNqKV5Y1i2wpANArlDZjactbTFZcY07ixb&#10;yq1Z87hmOoeLhrM5ZSh2zHwOKY6r+VbowJdM/dFkYIHA60ixN/J9yv68FauqukKprvEjYvsGg8xp&#10;fWBBmqM+3jstWW0oABOgqCoqqieBSg3RxuK+KzmV+6fSZOxFfdnICWsjKsZKlJm1gMtWTx9bsWiW&#10;AjQLCROBlqkA0khOfBN5n7m8T63ptJXn1EL3uaI45pubMV3ebyefr0CnQsFCpaosk+0Ksa9qXbDd&#10;zz/jsnAqvUG2DMvf5s1zUThiJz9/73ug2vaNhMpxjhTFKvb8c6Yat5J9TlCA0+eNqL13L7YK1P2I&#10;dPRgqZ18t5Xsh5EoNHt9ds/U4eZmPQpvWtPiN52YE1YUXZ8tym4uXf4W8l5rAY4Nf8+ZwavEmaS6&#10;23HMQYfV+hO1pWsrBXJq9l3NGk+T/y3bCbKfourUmOMisaPzlA3X02GlWPlV+rpiT0XByXFYJsdW&#10;7edSNYsrgD85V36Du1wgQ1Weo+xHgqrMYk6tu76WK1h/x5j+8Jlk3XEg8t5REtODyGwo4vLDG1y9&#10;fol5cjx3L13G+d17OSGQO7h6PQ+cr/Hw0k0eXb2L20kXzuw9zekDjlw+58YVJ3dte8/DlxIBS0tj&#10;1yjcJOpqRcHVNEu0UF3VRFFuCSUCkrz0fPJSckmNTiE+LE4DXMSjMML9IijKrKaqrIMmgVtDbTft&#10;XS8ZefuNoZGPWrXf3naxwkVVFCRmUltSKdawlwGV+Nutlmep5VqD9DQKaEWNKaA1ClSVZW0RZdeo&#10;xt8EdO3l8ptEwalJhvrvMGwoEJuaXy6wK6JWQKdy3qqzClF15BTYVCiwKdBpSk4UW1N1LTXFFXQ1&#10;in0VuA6IHdVsqShKBba+PgkNcmKpB99ozymF19utOuUL5L5bVQ1mYkt/B5uCnIKeCg1yzaolYRkV&#10;FeUCuSoyszIIjQwhMOcpLhmXOJd/Dqf8Y7jWneFo9gHOl1zAJf+MNqHgUeTO9bST2nKt0rYHtLT7&#10;Udfix02/7ey5MJvTXqu5En1AU3znUk7g23QX3/YbHEs8yA96cnL+9OOf0J/yC2dOLOaIqCfn7boE&#10;OBqTcctM1JUFjY/FZorVeS0nzYDASVUpUb1T34hC64004LWcOMNRenzJkpMg1ZKPafqylZNKQPhe&#10;LIaKN4lq/ESsoUBRjb/1R4kSFEvcKxa5S4BTft+EsPOmhHrOxcd3PjPm/Ym1exeyR2BlN+dH5i4R&#10;xbF4CtuWzWCzkQlrxozBydiae0tWcXvNEjwXreSewzLuzlqI2zRL3OeYiRqdqZ3gqtOWSjlQJcG1&#10;dnYqMfaF2ORgE20AX3WN7/U3o/ORGYXXrHCeN4mNZlOZLTZskVjPhQI5tRzLfsI4DULKttqLMpsh&#10;Cs5OTlRrOVEtBVA2+voSBgI9A8wEbGbyGiNRKSrz31Dgpjd+nNwej5mcyNai7uaI0nMQSzvPVJSj&#10;wE6pwxmi5n4HnVJyal3rSnn9BmMDZgp0lbJ7cmAajZ6mDIlSUw2pVUXjL/I3UEuelFJTVTl+LTTm&#10;W4khvxYb8U1FjqFcmGx5HbiJ9lMutLuGMhicxKFls9g4x1hAK1bTdDLb5xmyxuonfI/NYTj1GoMJ&#10;1+iPvSBbZ3rD99IbPI1XqpKwKMPPsUb8a6Ydvc9n4bvHgLW6P4kiG886lU4kv1k1uJkt+z1b9mue&#10;HB91e47Y3eWGU1hnoifKbSLL9QTg8toVouCWyusWiWKdJ3DcKY6gPmAtHxPs6fCxFuVmT+XlubTe&#10;PEjT7Q00ec/nTfQFIs5vIzbwMi+SfUmuyeWqz21cLp1lkyi5w+s2cHTjZvauXCOxjnO7DuJ6zIn4&#10;wAiSQ+O4c+kO549f5MShs5w85Mi9m948eRRKZnIeTXViUwVuCnAqlF1VkSvKSOV5qe5TJaKUspOy&#10;tbE4BbmIgAgifMNkG8WLkCSqi1qoK28VRdehNcoZ6B6mU5RhQ4kAMFcglFdMQ2kVvaoskgBDA5zE&#10;kKikQYmhrkHqBIRq4qFZVJ0ai2sSyDWrsbmyJtpKmwVwStVVa1ZVbRXk6vPV8qwiDW6qZpzKe1Pd&#10;udSkwu+g+w/LKha1s4+W6mbqymplv9tobhRAdakOYqNJyAMD77TbKp9Pga9HYNzdJTZVVFxX638o&#10;t/+q4rrltgY5NU7XIoq4oYny0nKqq6uoqKngRVwkN71dcQk9z8O6B3g2PeRs7nmci89xLvco3u23&#10;8OvxYV/oHi6LPX1Yfg2/6uuUDYfz7lsezZ3PyCzz4GniOdbv0+f8g3Wcfr6HY6E7OR2xg7Opsk05&#10;wA86uhNYsmQeixZN4+SJZXg/2MwT3514X1/AtQOTCTpvQIX/NJqfTuVlnNhV+edWvRjexKvJAgMt&#10;efddiplYWdmq1QOi0lTqiZZMLHZRpXB8UPlpYnkVHAdECfZJdIWJgntmRNtTUYpyta5+ZELgBQMe&#10;3FrIpt2GGFr/Nzbsm8fC1UYsWi4KYImcNAsms2bhNG151Ipx43Ext+GG/WzO2VriutCBW2umk3Vz&#10;Pk0Ct+bgGaIQzVDFJJWK+SS/UZtpTJOTP12FqJ740a5i3T7GdHgJzMWuJp6z4sxCExYqwIn9miuA&#10;myfKZJYAR+Wy2euIZZWT0UqUhxp7s5s6RbOgFgKn6arKhrGxWNQpGAnk9AWGU+R1U2SrN36CPDa6&#10;ltNcYppKozA0/L6mUw3WiyJUQFCwE5jZS6hlTlrSsQB2kfydHMaOY62hLk8Fch1y8VFLnBTgPsSo&#10;2WKx4io3Lk8l/QrU8wRCeYZ8yRElmymwy7Gi4+ZKilbspWzTOfpuB1LmepeVZrqc37aEFbaGTJv8&#10;EyttdXh89Sj9hbG8LAjiZYo7b1Ju8CrlJgPxFwV0OxiQ46tN1sjf791zg9EuZUn2FN6y5NSM8Ww3&#10;12O1WNHV+qOrF7TlWgJuVUJpofzt1ojaUz1c1xmJRRVVpxKe1VjfcoHi4knjWKY7js0GPxO4x5RK&#10;D0uSj0+i9uoePvlG8Nk7k+5LHrz0u8Xw3WdkObmSFuZLZOoTXpRn4h31hGtXnLh2+DCe5y5y6eAx&#10;Vs+YzeZFS9k4fyl3xbKG+QTje+Mhj275kRqfzWO/EC45XdO6RFUKgFR2fnV5PXVKyQmUmuSkrxNL&#10;WCDWsEStN61s0F6nFJ1anqQsa/yzGALvPSbofjA+HoEUZ4v6Km+nIreKutJ6OmvlswortOVSaqlU&#10;rarpJpBsrW4cXb4lSm7wd8iJilMxMjBMS20ztQpyKvdNlFuzglt5iwCuRZRbg1ZZpC6vQoOcKqWk&#10;+qnWyO9S31GlVFxGEaUJOVofVZUn190kVlVCNbvpFxD1qfGy2hZtpUJPzzCtbf00NvfQ0NAtyqv3&#10;ewjMOofkeVFwmopTnf17xaa20yGKsEtg2alCQPa7cvvdqiplp6KtuY2a2noqq6uprqnRVjg8TXzM&#10;tbALnHp6hgfF9wgeCmJdyAaOpR3navEFQnr8uFN7h+NpJ9gVsp4beU74NXryqOgK0YXXSBXbWtDy&#10;kKomb2JTz/FI7OvZ4G14JB/nQcE5bhae4XaJMz/8t//+35kxfRo33A8TGe5IoP8ebnks59Rxc7Zv&#10;EVsx/ydu7jYi757YuaeGor7M6HoqSixMFFmMqhxiwEiCGa9ixQKKQlOdt17JFf61KKa3ctKp0jdq&#10;GdUbVQBA7OJApLFATqASakyrsqlBxtT6GlLmbc61o/ps3WrCrEW6nL64gVOXN7FygzlLlxqyeLEB&#10;C+YbYGk8UQPMPDkp1gkU9k0dj99eawq9FjOcvpYvJbP5mGWuLUUbEjs8FCYAELXzQc2oqkmH7z0S&#10;1DpPNTiveie8i1CVPYwoumiFyyKxxhPGiIoT4MhJqXWdku+zExWnVm5MUzZMIGenlJwAyUYUirKe&#10;5mqMTZScrYS6rS+WS1deO1neN0XCRF5jqaOLxWQdrGRrN1Wf6aLiZgroHOS2Gu+zEqVnJ5/tIKHW&#10;jC7VFbipMSoJtY5UjX2t05uC924H2h47MCJ2+7Wyc7J/vyr1lqsSf0XV5QrkcvW1lSpasqzEp+gN&#10;lK3ZR+GqwzRevU3nOQ8CVm5hy2xb0v3vcnn3OvnuH7l9bj/9pckMliYxnOMnkHPlZcZ9UXV3BXI3&#10;eJ/rJ9/hzdukI7yMXM7r8BlaBZf3ouj/vcBGay5z0HICGw0EZgKwRZPGMHfyWLH9OhJiSQV8qw0n&#10;s95wElvN5TVTxrNCILde7K6q6KISoK8uN6TghiXdAeby+bJvaTP44H2JT9fzeX01l579fry/+ILe&#10;E0FUnPAgJ+wpYYlBRBan8TgpjKuXznHj5CkeuFzi8c3bnNuzjyV29qyZOR8f2fdTu46we/U2XJ3c&#10;tAq9arVBQXYp+QKeprpWGuta5PEaUWCi3gQyqitWiYCkWl7bWN1KtSieClFyCnIqsVWNx714Esmj&#10;O4+0yQu/O0FkxOWKbQ0jLyZDYFNMudjaCgltjagASK0LrcktpaWyXgOcGsDXxuP6xC72iZJT/VYH&#10;RrRZzVqxqy0CtiaBXFNpE60STYV1WrFLVdW3WuBbKTBT43KqDWGVKDi1DlVVEKmX52rVYvo41T+1&#10;XiDXpkV/m9jMZrHDVQ1aFZEhUWxtncN09YviVEvGXn6mf+gD3T0vaZHnmwT2tfLadgFXo3xOTWkF&#10;7Y3NGuQ6RBl2ijL8XdWpSQc1pqcsqlq7qkLlydUK5KqrayQqiU+O5nl1CEHdARwNP86ltMuE9z/i&#10;UftNdkbvwLngIs5pZzkQuYODCfu5WnJJ7OdDbhRd4kbKcW7G7iKk+hJP8s7w6NkW2t+Ek1x/H6+k&#10;4/hlnORJ5WUeVl7Ao+AMP1hYmWAo1uGs83Y8vfbicWsrDx6u4/bd5Xjd38Att2VcPmSKxz5doi8K&#10;CO6a0PDQhI7HosoixeI9M6BH1N1ItErXMNAANyJWULUrVFUhXirgCeDUpMWg2NI+ie7nRrSHGIna&#10;MhErbErRPWMendVn0ypRSXa/cPHqZm54bmH1RjNmzZmM/bTJ2JpPwsZCl0kTf9Zyu4yVqhIwJN9Y&#10;wq+l8/mUb6N9Z9/zqfSGCIyfGNP9TJ9Xoj5V7ThtdYOonfdRKoFW5ZTJfTXjKOryV1FE715YEnfc&#10;gIPTdJmlKuKK6lKJqiqVY4EoM1tRY5YCHkuBl8W4CaLmBGry/b9DTqk3BTlLAZNSa6YCOkNRMFPk&#10;s4wniQVVazp1p2Kt1mzK7Rn6htgL5GaIvZ0lt9Vkg1aCSAA3U75LLZtTEx+LxNItkRNfU0Ri4xaP&#10;ncjZGb9Q4iZKSo3HJZlofVlV8u/XbEO+inr7Kiruqyi6T1liXeWxL7HLaT9zlrqjl6i/40HFfkeK&#10;Vh9jn76pfNZsGjwe0BUdiqfjQSqSQunMjWKkPImRvEf0x13iXXkEL0tCGc58yKcKUVNVMbzL9+dD&#10;hhsf5J/qffQCbR2tSkr+W/I0ks4acdz6Zw5aT8B9ozUn5k8R2P3MAgHeGmMdlgnYVk8ZS9jpuWRd&#10;m8HJaeNxnKWDiyj1gG1G1Hla8yrMYrSwabIeX1Ms6D67jW/X0vjkUUDb5nsSnnTt9qXmwB2yngYQ&#10;FftYru4JeImqc73izC3Hc3g6X8T/+i1uOJ5noY0925as4q6zG5sXr2X78k34ej6ipkpZqFotRaRG&#10;1FtFSZUGMdXTQVX/VaquqkRUmcBNza7WVzZrz1dJqKbJOWm5mlV95hvMs0chhEr43HzAhcNnOLJp&#10;F0/veAncckRNZVIm1lar6KEgly1AEkg2V9TRp6Vp9IzmoPUNSIzmoA0I6Pp7R2gQxdZaqlYyiHoT&#10;JddQIL/vO+DUrKoqYV6RXqhBrkYgp8bhqtLyKYnLIOt5Ak89vHE9eo5cAZ2qaNIv4GypbiMnpYAi&#10;+ZwBgVlr66DEEAMjn7QE5d6BD/QNf9Tsan//a/pE5alxODXR0NrQQkONQLamlo6mln9GjVjiosx8&#10;ynLUMauQY1YvIBQIqvG4Rnm+qpZaeV9hcQEBL/wIaojApcyVq2UXuZJ/HqfM46T9GsKtOmcOJh7m&#10;UOxBTkTtxDXjNA/r73K75hbuouLckk/xuOgiEQ0eBOaexS9tPxVvg4muvEVqwz0e55wlsOwcgTXO&#10;hAk0f3C8eAKPR1c45raDAy7L8fDZg5f3PkJDTxMuhA3w3chD13l4nZ/Fg+MW+B2bQspVC8o9DcS6&#10;mIqSE1UmtqUr1JBBgdtglMBN7NPgC30t906F6uo1FCGAeyavFfiofpmNYk/r/Uxp9Dch74Etl/Yb&#10;s2GDAeu2WnLNYz2r10xmhv0YZjnoYC5XfwNRMlN1xqIjVkZnygQmjPkZBytTBvMP8y5tCkOxU+gX&#10;kI4IyAajTOiP1OdTjpmoGYGZGnSXx9/ISaiSf7UE2udioQUSWvescGN+izenK9CGPea/sHiiapKs&#10;klVHS3KrLH8FIQU4S7Gdv4eNKDJ7AZu9gSGzTM2YIfCy1hO1qWeEudhQC4GWAt50A2NmmVthZ2rO&#10;TDMr5piYS5gyz8JSS5KdIa+dNUWPxcZGYo1H2/gp5bZIlM0SUT8rVIUO9TvEru4yG0edl52oUCs5&#10;+ZX9llDNp7OMtMXqKlQZ9K+ZYiOzBBbhi6g/Lf8EB89RfseVhlseFC4RtW46k5PmM2hw9qLhkDO1&#10;DzwYqsykJecFPQVRvKlKFCXnT0vEBT7UJfKmJoU3ZfJ40TPel0bwpTKKb8V+vIk7x6/pZ+SCsZA+&#10;nylaUvKbcBua/KbTFLiIX/N38yZzPwluSwV44g7MxrLNZLwc50m0hWxm8JkVeS5G1N4T5RY4jZFQ&#10;S17K3+Z1uPz95OL4US6cX9JmMnD1IH3b7vP6TJgA7g4tm+6MQu7kXRL9vIiLC+ZFTgReIfdHldy5&#10;c9y/co3Am3e443yJ1XMXsmX5WjYvW8uWpetxlpO+WCBTrRadl1aLSmkU0DVpoVlWAZFSarUCu+aG&#10;dg2CdVUSsq0qr9OUnoJgVmoOEU8ieOr7VKxvujah8NzvCRcOHcfX/TZlKVmUqi7yibJVak4gVymf&#10;rRJ2q8T6qvLqapZyNAdNVFy/gEYgpwA3PPKGocHX1Jc10lomiqhCQFvSQL1YVJUXp0FOLGpjrmxF&#10;FSqbWimwq1YhkEsOCMXt0Gncj5zlzrkrpITH0ySqtTS7gksnr3LxpCtP/KNITS4iI12sc5t8/8hH&#10;evrfSXygZ+C9wO4tXV2DdLWLnRULqsbZetpVafhmGgVYnaLkWkTZVarin6IcyzLFHgtkC2Vfi1RZ&#10;JqUsiyuoqZSLQkkJdQ0NhEY957K/K/dLnwnYPLhTdx/vtrucyT2Ge40LISPeXKu6yKHkI9wtdyW0&#10;UQCXdRqv8mt4Vd7gTr7Aq+EGCa2epLR7kdXtQ4CA7UHSWR7nuuCT64hP6TnC26/hX3OOH5avWsSK&#10;jdNZs2sGi7ebs3CDDg6zJjFt2gRmzJ7K0iWmHN09k8Dbm3A/ZkWQ2wb5Z39GlttCqrymiu1UZctF&#10;kQUZ0aHGt0JF4QlkhgUqAwKV3udiaUW1dQWb0h5oQrO/MQ0+plR6mpJ7wwT/g1O5L5/7PGA7B4/P&#10;Yfex2azfYcp021+YO2OygGwyJhPGoi8nva6EjtjUyaJqdHXGM/anf2HvGmuGMldr620HovXlO0XN&#10;hRvwPkVsTp4qFilKJt0YVUhSlSBSKSNvQ8UGhcg2xFyLdyFmvA1WoLMl+LAx88eORfUcnTt+rFYh&#10;QyUA24qKsxDQ/J7lP7qcSSU96+NgaISdwM1WT6ynQGyWlR2zpk3H1shUe2ymqSVzreUxKxvt9myV&#10;MCs2da6AbqGFgE9gOF8U3VJDA7FzOqwymMIaQ7WUy4CVArnlahB/vCi7cT+ReMlaq4z7KU4UW+po&#10;kvPvkPsklvVbujwucH8dP52W6yvI372drBMnKb7nTKnHRZqPXiTefiMPbNdSf86XoatPeLFxC8mX&#10;jtMrkOgtiGGgNIFXlUkM5YcymB3Ch8ZcXtdl8bEpm89NWXxuyeJLcwYfKyMYTHTlXfZd3mc4y4Vl&#10;Mx/yRfml7uO3Ylf+mi8gcTUi8oQxf81cxdf0hZTetaL4jh1xZ1WC8Rx5TGCdbs5fs0SNphrxV9mX&#10;X7UxUyuB23Q+iYr7krKb99e9aFvuRs8uL1o336Jthxfte7zJPeBCuPsVosIeEZUWwqNIby44H+fG&#10;eSe8XW8Q5HEf54PHWTZzHivnLGbHmi3sXbeTYK8gctNzBWhVWlRXiG0V0NUL5PIFQmpSoalW7GpN&#10;k9bIWYPc91AqrkpAqCCXmZxNiPcTkqKStMXpNRU1VJZXUJovn5GVS9aLBIFcFuVywpcJeFSvhKrs&#10;Ms2C1opyVN3zB1UppGGxiQOvtPsq1PrUV68/ac/ViE1uKmuhUVScmnhQEwz1eQK5nHKt6UyjbCtF&#10;UTYUlFGmvkcUY3miREI2RVGpFEanUSS3vd0e8PC6DxePX+biKVdOHbmI21Vv7tx5QmxcvgDuM30j&#10;Cm5vNbj19r+hWxRlp7K2AjfVuV9Brl+AVyT71lQlNrq6lrKM0Tpz5QK4MrH8Cmzlsv0deLkp2dpy&#10;rpTEVGrr6vD28+Fu6EO8yyM5k3CDe9UB+Lb5EDz8iLP5pzmb40TQgD+BXT6agjsffxifosv45l/g&#10;WdMtvKuv4i3qL7zxJqkt96l79YK7MUc5+3gbwQJBr3wX/GquENx+lXvlJ/hh1dZVHDm7Gyt7Q3RN&#10;fmb6PB0WLjdk3nIDbOZNZYrpT1hb/MyZfXM4udWWjuIo/tZdxKeaaNoTzpPvaUXpfV2KHhhS7mNG&#10;/WMz2kSxdYla6nhmQovY2kY/uVI/NKLqvsBNouK+CQUe5jw5Zcz2mWM4f3A+p0/PwcrhF5ZtNsfG&#10;fiwzbMezcLaoJFFxtgIUZU91Jo5jkljVqaJs9OXxSQKdn/70IztX2tDwYhWfc+x4m2ikNaweiNDj&#10;bbyqJafHJznxP6cr22oqas5Ym1VV/RpGHpszHGSuddt6FWStAa/Jy4Z1ej8L5KaIvZrAQgGQKoPk&#10;INbRRuV9TZyo5X6ppUxqO32K6lBlgIOotdmm1sy2tGWmhS2zrWcw09wWW0Mz5nwH3FwBn4OAz0GU&#10;3ww9AaQA1EEANlss8XT5LjX2p1YTqKTYNQK7DUZTWaOnq9WuWzxxDFeXGlJ/35J3qvmOgECt2/yc&#10;bSJwE8DJbVVh5E2CNaXe5iSemE30sjUUnnLi+aXdJDkeovLAKarXHSdn4TFaj/rS6+xP/rGznF9k&#10;TojzAXrTntGdH8lIbRav6zN425ipAe5DSxEfO4r52Fmqxecuie5SPvWU8U39L7QK/Nqy+daayaeq&#10;cN6m3+ZTdRRfq57QHnKU1Otb6Q5byqsQPb4lWPFvhbYCLyu6Hpvwa6altkzrW4bAWVUWSVVlk1S1&#10;agcKvBZRF7qOd6FX6N3tSc+Ge3Tufkjz1ru07PahcctdKra6kXHUlcgALyIS/Hga9RCnMwe4d/ES&#10;fm53tJSRXSs3smTmfPas3yGxkyBPf6KDIikSK1peJIAQyClwKdVWKIpERWNNs9jTJlQttDq5reBW&#10;I1a1RuXJKcgVV1NRVKlNPIQ8eEzyi2QK80u0DviV5QIfsXItDfLa4jKyY1MFBGInxVZW5cp35dZQ&#10;XSjgaupm8NVH+kfeMfz6M4MCmH5VVknuv5T7Iy8FcmIVa4pqaVYTDaWNNJWIVRUFV59b/r1MeYlA&#10;rozi2BQBXBbtYn9LlHKMy6QiIY+GTAFqegn+Hj7cunSX4/vP8cjrGc5OHly/EcB5p7t43ntOcnqF&#10;AE4gN/iO3t5XYk9HRFmOaG0a/zmR0N5NW10zecnp5CdnCKjLyIiOF7gVaKH2UUHtd7iViqLUVF1q&#10;PlmJOSRGJ4nijueGhzv+0X64Z9zndIwLp6IdcS++zO2WKxxJOcr20OPsizzGw4b7RPSH8bDiDk8b&#10;vAhvfsCj6ovcKHQioP4WQbVXeV5xhfwO+bvnnBe4XSCgxl1ec42HNee5VXCYxBE/fnBYOIcLNy8x&#10;1Vofm/nTsV9kjdUMHWxmT2L2KkO5r8e8+ca4HF8vByyYfxso43NDMl+b0/lrVxEjxQEU+Czj6Rkd&#10;HjtOJfaaOslsqHhkTJm3CZW+ZjQGWFPnbUauXNWTxZqkuVvgc8KUPcsn4HTIgfOnV2Ju9SOzFk5i&#10;5oLJoiLHM3/WFOZYTmGGjlg1AYmlbKdNM0d36kQMDHVF0Y1n/PgxTBa19dOf/oyV/ni8ztrTGGrP&#10;YIwd/bFqnexy3mev5m3yND4mqxlWtdTJmDfKRj82pjfAjL5H5vTLbxx4pJrDqFaCNpyePZl5E8Zr&#10;7fIW6upokxzz5bam6CbL71OQk7AS4KmZVrVkab6ZBXPMLJkvMJtlYsH8aTOYN82euRZ2zDSxZJEA&#10;bu2s+dpkg91UlVQs4NTVZd5U3VGAjlMlmyayRKC23ngqm00Ecoajg/eqiOY2Ix1iT5vzKsJ8dIG6&#10;WnyfL7a0SGxpgZEoN3XxMMR/nw73dxnhs3E2T3et5M7pZfid2UTevhMUbTlMyfpjlO28RO7BKwRt&#10;38vtbcs5s9ySTF93etKC6c6LYKgml5G6DN435fCxtZB3Eu87injTXsxbgd0HBbyuMj50V/Cxu5zP&#10;ncV8ltd8qs9kpOApHypf8LU1hw/lT/lW6s8/Bst4UxlI7xMB9AuD0bQetZIm1kiAbcK3TDPtvmqI&#10;rc2GJ5mKI7Ch+tEivI/bkOi8nabNZ+nd6EnjxutUrb9Kw64HVK10o2q5K8W77xJz/z6JycGEC+Ru&#10;XDuHp8sV/F3vcPO0C0c272XzivWsX7yaYzsPcWjLfh7fD6BM1FqpgKlcFJiaSFA13XJFlWSKxayr&#10;rBd7OmphG5SSq2kVCDZrY3LqdcrSlhdVkZOSh/e1O8Q8jaQwt1iDZn1VrbxHgNSoqm90aq8vzBRl&#10;I+pLLdivFWCVCeRaO4a10kmDL78I5L5pdeKUXVQllgZeqmoj77TlU1UCtFaxqUrBqeRgVcG3QcCm&#10;ypPXZRTRkF1MaVwqFZk5WkURpeqKYzNEwWUQ7R3MgwseuJ5x5/qVe4SHpeB5N4grlx9y8aIX5857&#10;4uUThZdvuPyOr2KP39Mt9rRXs6iqPpwqvT4gqq2RYrko5MZnEOb/VKtmHOobRFZssqg2AZv6DQpw&#10;8ns0yIl1LU1TnfNFyYnKU6WV4l4k4XL+IjdvuuEb6YVXwQOcY53Z6rke5/hD3Gu+KPb1FKdSr7A2&#10;6AiOaecJbvEmtOUJXqU3SBwIJqLjLk4p+whuFOXe7UdIkzu3kw4RnO+Iv5psKBeVV3eVWxWOhLR7&#10;cDHzCD9c9rjOtfsebDu9l9WH1rFoyxxRc0aYWU7A3GYCi1aYYjd9DAc2L+BreylfWsWuNKXxtVGi&#10;KZ1fO/Ll8Qxyn5zCaeNknDfr43fOloyHDjy+Ys75nTpc2TkZ/9OGBJ4y4uZeQ87vMmbjIl3WLDdi&#10;10477Gb8yPTZ45i/eCr29uOYOWMKDjZK6UxkoaE+6+xsWTzNEksLPQxNJqEnoJsogJsggNMVlTNF&#10;bNykn/+M/k//J07bbBkq9uZDXQDv60N4W+bP29yzvE5ewtskKwGdqIY0sXNysvWrFQFRxryS6PE3&#10;ovWeOY137XBZKoAdM0brxzBP1KOafFDrLO3FqtpOUiseJmnVVawEetYCJqXmHPT1WWBuwWIray2W&#10;z5jJbAHfctsZLLaezgIB4AKxqQtNxdrKZ84QcM4RKzpfhUpTkc9Xdermy2cuFTu+Tm+8gE6lYUxg&#10;wS9jOGQ1XhSxPX/PEcgJJD6KKv2YKoDLNeC3QmNtLLTIfSp5V80IE3vossWIs8eMOXhkslx8dhO1&#10;bQ9+m1dzb8MqTjvMYr2FETsWWnJguQW3di+lOTaItuRAurKCGarKEcjlipLLEZVWyIc2AVhniai3&#10;Cj73VPJBAKcUnXrsg8DvU0s+nxqy+dCQLpY2k4/NObxvyOR9kZ+o69u8r4rgy2AtL9P3iw1VEyQW&#10;vFfVoOU3v44w5r3A7lOyGW9jTXgTLY+9MKPdT09iOnE3l+OxbxbVBxzp2OBO8bpjFO4+ScVRN7Ln&#10;nyDP9jgVuzyIvnsHH19XAoPc8fVy55YouQeXrhN4/R4BNx+yY/Vm1i5YwaZFa9ixajNBD/wpyy+j&#10;XE7WiuIKiUptbE5FVmo2eZn52sRCssCjXACoJQVXNWud4pVNrZTXlRdWkhKVwrYl67gnqrG2RpSb&#10;wFHNzrY0ddLa1ovq59o7/I6OnpdkilUN8o8S6LWLiuvX4KYgNwq4b9qMpiqKOfLmq4QoObGsAwIb&#10;lfumxt3qBWwNKvVEQKKiKi2PStVgRllUgUhKSDgdYpeTHoeR+uQFZckFxD+NJtQ/jMc+4STEFRH1&#10;Ioezjh4cP3mNJ8GJPI/Iwu36Y5zOeRAUGEVlRZOAuVubSW2obdaOS/STCEL9npAlx+Kh620NckmR&#10;seQkpFGdJxcJgV9lnhzLP1hUNT6ntvnyG1WxzHRRl6HBERw7fBI316t4hd3BNd2V7b5bOOCzGe+8&#10;c9woOMjF1COcT7nASv+dnE48gX+dK4lDz3ne6k9I421RZoE8anDlUd1D7pZe4VbpaW7lnyKo0gkv&#10;UW8P6i5zo+ICV4pO8LBWoNdylR82HtnMip2rmL9pAXZr7bFfbcPMZeZMn2OIsekYrMzHsmSuER1l&#10;8fxbr6i4xgy+NKZLZPJFIPe1SWxKe75crUspir3LrdNLcT9lz5UjxuzfOJV1y3XZs9kCx722HN9q&#10;wo41hjjM+Ak7259ZOF+HOXPGMH++gGSJDrPnTMLBXhSbxWR0JvyEgyia5XaWrJplJ6rIDDOT8ahl&#10;aFOnjEdv8ngmjvkJnV/+xOLpxhzftYTYx9fpr03hQ2cub5pTeVv7QhREMG9LHvI27yoDiesZeDGT&#10;kfjFvMvZxUuxTmrc7rdCsbLp5nJSGRJ70JgjthOZP3a8BrlFAqO5Arc5E1VRS2VZR8fj1NicpdxW&#10;ExBaNyuJWYYGAjoz5poYs9DCQrYmLLOaxmw9A61w5mwB2gpVX04+c7m+2FKDSazWm8hagymsmDKB&#10;lQYTWTxJFKTY4k36Y9llOpGNYp2vLJtMU6A935Kna02mP4Qb8UEVUBBFp8oNfco25Ld8U62F5FCI&#10;Fen37Th9yoADpyexe7cuG2cbs2eBMZvn6THHfCJGooKX2hhxeftirmyZTcSVw3SlhNGVEERnSiDD&#10;ZakCuQJeNYgaa87lc3uBqDWBnMDtk4qOEj62iI2Vv/+HRjne8j/xSV73Xv4nXtcm864mkQ+1SbyT&#10;K/XbzIu8L3nKl5dt9OU+oMHTnK4AcwZCRK35q7W1lnyQfVIrNF5GmGgNeIafmdJw34yAfUYcXWYi&#10;an8eaUeOUrX6BIl7NxJxZgVJLnvIO3iG1FkH8bVZS6CrC/fuXeLhgwuEBHly1/Ua3u63Cb3nR/Bd&#10;P9zOXuLySSeeyG3nQ2d55vuUgkyBQ34hRZnZVBaUUKPNrNaIiqvTYKeWbynAFahu+aJKUlQRzPhs&#10;bRlXZlw60cEveOB6jxX2C7h7/S41AgWVOKxsaHv3CD0D7+gb+kivKoD5/jdyxKq6ON3B3zeK/mFV&#10;DPO3/wQ5peTUcq9hVSTzlVjVvmGtHLpaf1ovv6FRlKdSbTVqdlalogjcqkRJVqXkUitwSX78nCiv&#10;QMJu+ZIVHEuZ2NSMhBxq6zqJiMrkvlcER05c48q1hzx5lsSbz/9Ofeswhw9fJCw4gd2bD3H2+AVS&#10;40S0pOZqSc4xodEc23WYR3cf8vDmXU7s3E9yRDThgXL8UjMoSM4kXWxoTmKmNtlQlVumNZ4uzRod&#10;n1OVgLO+93TwvO3Fvn0HcbrgiHecLw8qfDgZdoiAXHcyevx4VOPEmSdreZB9gSMxxziZchx3BbGy&#10;MyS+j+S2KLVbNaIEi86JUvPAu/Y+XmJXXfOO86j5EoG91/FpvYZ7xVUOJe3Go/YS7pXO/LBgx2IW&#10;bFrIYlFqc9Y5MH/jLBYI7OavsMRh1lRM9f5MmM81/u+X9QI0AZuCXFPWP+OrFtl8bcni3wdKeNuQ&#10;wl3nVax0+Bfm2fwFe4HZ8kWiLE6s5JrTKg7tc2DDemM2rDNn0XyxxLPGM9N+LHMcxuMginHuLHnM&#10;fjJGU39Cd/y/YG4wBkujMRjo/gtm5j9hZvYzU3X+xJSJf8bOfApB967SV58l1klOxK48Pral86Yx&#10;kXeNCbyrj+VtzXPelAeKdQpiRA5ed8xWuqP38rkmkMH4TWJPp/AqWlVZURMVFtT4WnBWYDv755+0&#10;NZXzFeQEqCopV5UrV2pOjc1ZSWgt+uS+mnlVW1WRRCXzztCdzBILUxYaGWlKVNWh0z5DZwxbrCZz&#10;aslUHh4xxVcuBH77zbi0dDInZk/kgI0OuwXwVzfokXDdhlzPxTw7ak7nE1u+JVpqybcjT0x5K8pT&#10;VRpRcFMTDh+VOsowoSfMkhc39DhxciIHj47nwokpbF08kVlyoVoux3WJgw62xpOZ8NNfWGZriufB&#10;tdzYvoDch1foC33OcHAIvdGBAqNIhmvzGKnP5019rqbmPolF/dRZxGdRbp9b80WxZYhyS+ZjXQLv&#10;a+I1qH2Si9/HhjQ55om8rUrgTY4XQwlneVf2nHdDLYwICDMvzCH/pCH1blaUOptQdM6QNxHWDD83&#10;0sq6D6sUo0Ajim/asNL4RxbZGXD/9n5SL16gYqsT0QdWEHjSUlyBHQnn95GwVRyE9Rw8Lzry0POK&#10;WNWj+D+6ymPvu3jf8MTb7TaBt7yIeCTq41k0GWHxJASFk/Q8hqzEJAoyUuRETKA0O5cKAZ0aUysv&#10;LKVCokpUjBp/qymr18bcEsMTKUorIj8lX1RNFklhifhcf6hVRb57QwBe165VLWntHKRz8IPA7Qv9&#10;ArDBt78x+OE3WnvecvNWIAmisEbksYHvym1IAU1sqoohNQ6nypwPvaGvq5/+jl5t1rRegFGfU6w1&#10;vqkVlVmTnq+liaioFJCoHgzFAqc0UW5PbnhTlJQv9ria5tpuGpuHSEqv5tbtUC6KTU1MLqW56w1v&#10;vv0PIiPS5Lc/oiSrmpO7T3P+2HnuXPPA6ZijVhvv0V0fju8+zPmjp7hy9jwJzyNpLK+kva6RtpoG&#10;CbHfJZU0V9UTGxJFRnQKFbmlArgiigXGSsVlKJUZnyoK7ibrN27gjvcdgosjOBVzhvU3l3ImQJS1&#10;qDKf6kucitzG3YILuOW54Fp2Ccecw9xrcsa1yhG38nN41rtxteiCKDQfHollvZByWLOvN2vO4lZ3&#10;GtfSE0QMhXCz7BoHkndyJG0PP3jHBLJ2/1qWbZ7PrOXWzFpmycJV08SmWjDNeix7N8zj1/4qvrYW&#10;aDDT4NYs2+/xWYUGvAyxsOn8VU6EX3sLiPY9ywZRavOn/4K16c9MMxuDjfnPWJr+yDTLscwUtTTH&#10;XtSRjQDAYQLLlhhIGGnbOTPGC/yM8Lh3jajk58SlR/D42X0e+F/H5coxtmxezOwZhvJH8OZf39aL&#10;fSrktcD3dX2KnJSJEgI4Ad371lQt3jbESbwQSxXN14ZwhrKvM5LryVC6E00PDejyN6VXrOubOGN+&#10;LbCg68V0Hh0W9WM7nkXjVQWQsVpKxzyB2oLJOlrm/mi/0O85bbo6WqgJhAUG+szTm8oKSzNWmImS&#10;UxWBBXD7Z0zC95glJQH2YuNm8LcqW/5aOk1U5DTeZVjQF7eIG6uNiHQ257e62fzPZhv+UbmM+ofW&#10;tD00FTttyNsISwZDRMklmYqKU7OoehIK0DbUhU3jjqMu+3aNkwvJOELc9GgLm879wwJdgcUCB135&#10;W0zGZMo4dH/6me0LpvPg0GaiHY/Q4HWHrvN3GTn3gJcBArnkpwxXpDJcV8grUXTvG+UCIqD73Ka2&#10;+XxuyeZTU5pALZlP9Ul8rE3ggwJddawW76okKuN4LZDriTjOu4oI3gw0MdxSRI33ZkrPG1F3zYpW&#10;DxsKzxlTdtVA1Ju5qFBjDXCqOnO4oyWGY/7MpnWzeRx4mqQLzrTuv0H8gbU8PT2Nh4fM8Dm2HK9d&#10;e9k/bx4nd23m6rlDXLqwF1e3/Zqi87rlRqCnF899A4l9Gk5sUJiALoqE4HBRYvHkZ8SRm/6CvPRY&#10;8tNTKc4SZZdTRHmuqBCBSYUasxNloixpWmQKWTGZpEakCtxSSAlPIz0ygxvnb7Jx0XqCH0fQ3NJP&#10;S8cQXQNv6fsOuAGJ1q5XWs24d7/+3xRXddDa/Yaht7/SN/yBAYnhl7JVVUjULOvI+1HAiYpTScJD&#10;7T3arGlluqg11dkrI48aiUqBh5qxVekoVaKcykRplqUVUp5ZSnasgCU+n9wsUaG5tWKtO0lNrsDb&#10;O4qiolaqa/vo6HsvCq9Lm2UtSCmhpbKd2xfvcHT7IQ7t2MvOjdtElFzimuNFju7Yx5FtO8hOTBOY&#10;NdJS20BXSxvdLR1aWSWV/Kvy/FQ9ucTwWFF42ZSL8iwStZmdkk16fBqxUQm4ud1k7cY1HHU+Qqw4&#10;Lc9CL+4X3Od+3k2eNfnh13yfcxnHcckXWFVcxK36qkDrHIHt13GrOEv4kC8Z7+O5LSrOs+U+14qv&#10;cSLuAGfSDop6O8vNujO4FB4isM2LjFdxOBe44FLmxA8ZzeUcvHycxaLoVuxZzqINM1kqlnXxUnMW&#10;i01tzIvmH/2VfGlQgMsRqKkYhZuC3Nc/hAZAsSzfWnP5H8PV1Gc85tQOB2Zb/gWHaWNwsB2H3TRR&#10;QObjmWP9k9hXI3avncy6pVOZN0MHe8vxLJ4zVWD4E4+DbvP1H694+b6Hl+96ef1hiNdfX/L215cM&#10;veuhvaWYN2KTXzWn87o5i1cCuXctmbxpEqg1p/C+Qx5vT+FVm9inDlEXHQI8efxDnai7Am96E87w&#10;sfoxjYEL6fAxpN3bjCaxUk0PDHgbb8m/lTjQF23H0+N6OC/VYZvFGJZMFFWqM7poXlsNIcptmZ5q&#10;wDKZlUb6LJii1N545uvqajOlK030WW+ui+cegVTMHP69ei5/L7Tmm0rQTTfQyrF/SzPhr3mmFN4x&#10;JPeOLf+reS7/3mDPcKw5ZdenkH9xCp2+pryPUT1WzRmOMuRblj5/LbDhffYcKkJnEnjVlKObJ7Bz&#10;3c+4H51Esa8qnKCahOuLPbfh9gEDrPX/zDx7XWZY6mEkKvTQmvlEnDhM/w1fWp1u0LvPndd7b9Pv&#10;dp+BuCcMZEfxsiaPoXoFuhwBWp78zQVwzXkCuCxt2OKzqDYNcnJhUaD7WBPHBwHc+4poiSixqY/p&#10;jHHhdXUCr3obGazLpSVwK7VuhjR4yLG+YyH7OJOqO/MEdHoCcnOBnFjuZ1bcP2SCwYSf2bTBhrt3&#10;tvHi+CG6998lad92wp1X4Lnbhju7lvBo7wkOzV3K1mVLOHtsL06Ou7l8dTdXXffi5+3GE29vnjx8&#10;RHRQKInBUSSFRsnFMVIAF0teZgT5mVHkZcQI5FJEeYz2MFAD6RVq5lWUU1xYHGnPk8h7kUlWZDrp&#10;4emkPk8n5VkqcY/jcTvhyr6NB8jLr6al86Wotdd0jXyiT2yoUnLDH/5GUmYJwc+SCQlLJTGtlHef&#10;/n1UyQngBodU6shrBvpfal25BlXjGtn2dfdrlUOG2rroURMYVXU0lVfTUFxOU3EFTUWV1AiEK9Vv&#10;TRXVJuqwJK2Yytwa4p+lcdnxtljtDirKuigv7SI9tZK6ml4a6wepLO+kpqaTPPktIfefUZ9fS25i&#10;LmGPQjX15uJ4nqsXr7B/6y4cDx5nz7otchwf0VbfRHVROR1NrRJt2ooJtVXLttQMrMrzU+tfkyPi&#10;qRDIjSo5gVxiOj5eAXj7+PMoyA/Pp3dI7E4nuOUZnqUPuJp5Ba+au1wtPMu10mNcLjksgDrMsdQ9&#10;HIvfSVi3P0nvYgnq9CTmZTBZX9OI+RDDTbGiN4rO45J1Bk81Fld+grM5ezkQs4OS3zK5V3WfO/W3&#10;+CG9sYwzd1yYu20BKw6sZOPh1WzcIfZVpRWITf1fIw2i1MSyaIDL/U/xReKbxFd5/vf40iiwUyG3&#10;/32gQqCThueFLayeI4rNbhz2NmOxMviZkGtz+X8at5L9eCYLbH5hnuVklk+fwupZU9i4zIrivHBa&#10;BGBNdXL1kJOttSGftuZSsQIVdHRVy1WughFRjm8kXrfk8KZVQgGvVRRdh0SnPNeZxnvZfujKEOhJ&#10;NCvVEcXHUj86og7xW1cqbfFOFLsaCtwsKHA2ImynAbGHp/AyzIzfMs34e4EVX7Ps6BSlFO9iyn67&#10;8drEgFpIrrL31UJ+1X91pb4u600mscFsCkum6gkIJ2jVbQ/Ps+CvlVv5e44aXNcXUBlpfQo+pUgk&#10;iRpLMeJdoilNjw35R/l0moINSDpnTeElA4ZCVaqIpag2M/4134TmEFPeZK7gY9ES0nxncfmgIdtW&#10;j2f1oh9x3DGB1NsmDMVYCaRVQrQhgxGGDL0wEODZcm69qLy501kz3ZppUydwctNCkvYfo32POx27&#10;3OjefIX+jVfpPu7OcEQQQ9EhvCpKZahWrJVA7p3ERzUR0agAlymqOFPgJvZU1PPHuiSxqwI6NRZX&#10;KYqu4oW2SuJd6RNGsn15LQ5gpKuewepM2h5vocVTLp6eZgK0abiu0SXEZQ29YcsoddOl2cuYgfCZ&#10;XNlljrHhz6zbPp8b944TeuIgNescSVixmYcbFvBg+yIC9mwnbv91vDc4s95uJqcOiT3Zv4GTp9Zz&#10;UUDn5X1RrNhFnnj5EBUYStzTMLGZMRRmCeAyIgVyAjuBXH5mDHmpCWJDMyiUk7IoNYcSUUuxIZGi&#10;AKPIikojSxRcZkQKGaLgkp+nkPAshQifF5zd68T1aw9o631Lq0THwHu6BXI9r75o28H3fyW/vEVs&#10;4j3c3Xy4d+8poc+SKCysp76+i84OVclDLesaoL93SOvSpRKBB5SKE8D1t43mpalerP0Ckh41qVGs&#10;koErtCVc5aLeKjMrqClopLqwSSy3gEiUm/e9UFFyjdRWD1FbM0htbb9Arofqik5K8+sFQOVU5VRT&#10;Ie+tFPXn4ezGztWb5HjdpiivmISoOE7uPcity65EBoXQ2dRCZXGZtorh9/Wov69T/T1UmklbQxup&#10;UUly/ApEGReSLcdStR50cXEhLVOOX24akRkhPCy+z5GoIxwI28/VrCvcqbjBraqLxL99REC7B/5d&#10;d7iad4yL6Ue4XeBGWP9zbtdf4ladEzdE5aV/SxEgnsMp7QiHE/eKgjvCvUYnzucf5GDCHnyaPAms&#10;9+Fo5EF+SG6q5MQdJ2xXmbFggy2rdy9g1eY5HNqzik/dFXxTg84CODWw/J8A15I3GnJlV7BTMQq5&#10;nP+Ihiz+Jvb1HwPlZAS7smHeFKbp/4mtC1UrwqVy8k7hS/kMDomSW2Gjy7YlejgYjyE28iG9vely&#10;5QijtzZIFMVNhitd6aiMpaEql/rKHDqqs+TkEZCJcnsj9ul9a7YoDrGqHfJ4d7YALp13rcm8bxLb&#10;KvGhUSmOOD7VRvKxMojeJBe+9RdSGOMm1tSU2AsWZF61Jd3ZgpJrYmEfmdP3eLRAo9YJK9mQv+Xa&#10;E3bGTCzsn1ljoMMmM102mE5ku6ijzca67LXRZ4flVK1HgaqNtkJ3IhuMdGiPWCWQs9BKIX2KE9jF&#10;m46uo00y5/X32d0vqeaMvFDKxpDkE3qMPBfFl2bMb9mm/JprxD9KpvPE0YYIz+2c3GfCkqU/MWvB&#10;L6xd+gveJ/VpC7bmXbSFqDdjhiPl+Kp8QPncwSgDraZed8hSSo+7ELLhGJutzLmyeQn5O07RtO4S&#10;XVvc6FrvQteqswK887zyC6LvwSOGk8TaV2YwWJvLcE0u7+qzBXRZfJS/6weB3Id6AV2dbGvTxK6K&#10;eq6WYy2Qe1/5grelz3mV+4iXBSG8ay+TE7aW/qoMmh9vEPttqMFsONSaSxsNmPinP5P2aAc9IbOp&#10;9dTn2Tlb5lvqYmEzkaNXnXB54MaNIzuJXrCBGOsVZKzeT86Wo8SvP0X0+pvkHAvlgO0KAf4Stst+&#10;rd88i4vX9+Hstov9h5fjc9eN5wF+YuGiKMgSe5oZ/l3BCegkCrJjyEmOJSs+mSKxgbmJGZq9jX8S&#10;TkZYIqnP4klT27AEkkMSiQuKI9I/Br+bQbiev0NhuSibkS+i4ARsLz9rSq5Htj0jnwV0nxl881ey&#10;82rx94vE++FzXJxvE+AfIWpK1JAATq166GwWxSbAGxIlp/VaFfunWgf2CuBUDLR1i6Wso0Il3qbk&#10;im0toSa7ihoBVlVRs1ZevVoUWkVpBzVVvZSLgisrE6tbNyJwG6Cmspv6qm5K5XcUppdSlV1JbZaA&#10;Tj5HlWkKCwjG+/ZdOTZZ2vKyzKQ0MmMSKc7O0xKb2xqaKMrJG1VwAjS1RvWPoVZDqBLpPR29oorF&#10;KidnayknBVkFPHroi/ej+1TWl5KQGU9KeQy3ct25mnOZk5GHCaz15XHTQ26rtaidXhx4tp91nisJ&#10;rLtNaIcPKSPxBLb64Nt5k7vNzvh03SSg9x436x151HWFG00Cu+LdPOx0wjFT/ubRO7iULfa26ykr&#10;bi3lh7jqUrY47WLZ7tksFWuwZJ0Ni5Za0VAQyz/6xKYKrP4Itz8C7qvEN4Hc7/GfFZ287/tVX1nZ&#10;/yX2taUwgsMrpuN/wop3qdN5lSK2q8wCn1OGnFgplu3pJkx++T+4fP6QXMliGKhy5F3RYr7lmfGx&#10;wIH+cl+R6yk0lKXQUyNwa87klSjF1wpwsh2pTxC4iXXtzBTApfKuMV5OzBje18bwriaad9WRvK96&#10;zruyx7zMvMPH3mJ6WjIIdNuA8yYdzq/RIcFFpTZYMPDMnPq7BrT764m1FDDlGPI5x4BafxMe7JDX&#10;LpzEsRkT2Gs1jqMOuuy3mco2cx22mitVN55V+hPYKEpvte44nBfo0+A7nQ4/S95GqSKQArkEC6ru&#10;mlDsZiDAs6TJ1wb3lWOo87Jn4KkFg2EmvIo1oe+FA11xiykLWcL+ZfrMt5vATPle+7kT2bbehKwH&#10;c3j5wlrUlymDz80ZCDNlKNxEIGfOy0hrXonlHolYQ/m5nWSvPEbdTncyd5zl4ZLlFG5xpH6lM/XL&#10;ztK0QgC3ypH2rRf48CCC3qveAl1RdIWxDFfnMlCXz8vabAGbKDoB22gI7BTkakQtC+TeVSXxtjKB&#10;t6LkXhcFy4XMi+GiKF611zDQLOq7OkNgvJF2X31affTlN9tycqUe/8f/+S+YTR1P4p1V9MVvYtcC&#10;I8YK+CxNdTjh6szZe7dZs3Qmj3fuoXq7E2UL91G+9Ch1ux6SsfIexfuec2nBXtYstufAsVUcurQO&#10;j+Cz7D2xkDNO63jgeZ60+BA56aIFaqESERJKwakQyGVFC+SiyYxLINw/mBdBz3nmHUhCcKTY0liS&#10;g2NlG0/C02hiAl8Q7f+CUK8w7lx+SEpqBZ2vfqOscYDq5iHa1ZrP71ZVhbo9/O6v1DX2ESa29/bN&#10;AG57+PM4IIrWlu9Q6+oXSKhilaq6x2hjmH4BhlJxvQKPgdZuWsUGlqcVUJujlnBVUikqrDK/gYpC&#10;tQKjk+rKHgFcJ1UVPQK5PlFuQ9RINNYL5AR6dZVdYjWbtZLsFTll1KjPyRLYqfw9gVJGQjKtjfUM&#10;dHfT3txGcmy8iIxG6iqqRBmWU1Gk8glL/lk+6Xe4/a7g1HpW1duhrLSStORMYiNiSYpJIl/sv4e7&#10;B8lpiRRW5hObHoNP9F3OxZ3kXPJJ9gZtJKD+AUlvnuGYvZfjKaomnBsbb63jSvIFbhd6kP+xkKAO&#10;b05kHmJn0jb8Bm/jVnuCyLf3COp15m7rGa7V7BfICeySt7EtcDm38i/wvDWQMylO/JDYVME2p20s&#10;3W7Pqh3TsXGYyKO7TvzPl3V8FVApYP1XuP0xvrbkj97+38BOjeGNhko3yeLf+isFPFl0JDvSFaYq&#10;BuvyOVdOVC9LHuyz4FvhIg4uGs80UUCFkUe0hfcfU6fyMWMKn/INRIHtpr/kDm8aYsSeJvNGzaS2&#10;pvO2PVMU3KhNfdWWwTt5/INY0/d1CnBRAjhRFgK4t1WRciKG8bbEn5c5D3nTU8SH10005T/mwg5D&#10;OeEmUvbIQuvNqspJqXW3akXBt3x9CSOBrSirQlP+VmrDuwxb2QdravwtyHA34eGuKVxYMont5mM0&#10;27pWfyLrp45lq9EELi+bSv3D+QRsmkxXkDmdjwVu7npU3xG4+cyg4JYVjosnsUD3R27tMKDyvg3t&#10;T1TVF2uc105midlEltlPFAUwl4XzdNGfMIaJalB+vhnZl1ZT7Dyd4iu2VN20p/XeXJruzKLy6nRq&#10;Ly2m4sRasjZtoXa/G7nrnMhbeYrSzS4krzhAwdrT1K0+T/WSE9QvPUHb6nM0b73CZ68k+q77MRgn&#10;ii4tiMGiOAbrcxkUNfdGLOd7Ads7TcGpyNAg964mTZ5L4U2FqOmyGF7lBdGfeI/hqmSG26robyin&#10;T55rD11LZ6CBhDF1/rbMMf2Fn3/5hZ9++omZZpM5utYO04lj0J84Fku9iWzaupL1uzdhPGU8801N&#10;eLJ+F2WrD1O+7iStRx+Rvt6DgtPBPDxxgTMum3Hx2c7xBys4+3ADu47M5vz5nSQl+FOcqyYYnovK&#10;CJMTL5xcifwssatZEeRnvyA7JRpv95v43hQ1IyepygN7fN+XKN8QEp4I2IJeEPMkmsiACMJ8wrl3&#10;1YewZ2kCsr+TW9aNf0gaBQKbkoouKqq7qG3op6XtJXn5ddx78JSr1+5z+9Yj7t8J1GYznz4WsGaX&#10;ana1valTFFInfXJbFczsE+XW1yrWtEWVQ+rR6siVpeRTlyfAKagVWypwU+pNoFYpaq1e7Gh1Ra/c&#10;VvltA6LchjQFV1s7TH2tGifrpElUXnZ8vta0p0asriq2WSOQU0m7FYXFAq92ulpa6WxopEPglp+R&#10;RVtTM4Wi3ppr6inNyae2vFKs9X+ATUFObZV1LSoQWJZUUiN2tr62SX5DI6kJaYSJIvZ9FEBRRREZ&#10;hRkk56fwIPIW27xW4ZRyiueittLeJOLf6MGRhJ04Zp0kbCCc5LepuIra86p8wPOeKBzTT7EjaivL&#10;g5Zyq+kSd9qcJM5zv/k8254t4NGAC3c7j7NWzqezifu5V3iFJ/WeHI4/wg+ZXY0cvrqfhWvMWbbO&#10;kj07F2hJnr+JTf2iZlObBVJaCLT+X0D3eyhlp8V/VXXarOzoxMSvHUX8vbuQt8UeDCXP5nXqJNrD&#10;zIi/aM6/Fk0j654J2+3G0xc3X0vcfZdgxK/5AppiUVRF+nwtsuJL1UHeNzzmbYMArEmUQkM479sT&#10;eduZIeBTEw8JvK9Xyk2ApkXUaFRJVIbzWiA3lOfLm8EKPn4UeZ/5gFMrdfE8asaHglm8TdXX+s++&#10;zxCwFSjQGWjLpj6q5VMZqnSRIV/FQv6twIS/l5ryb2WWfMsVNRVrSZyLAS6LJxN8ypSAI2bc3DRF&#10;VOgyGr1suTH3F/oibSm4rU/yeTNSr1pzYNZEttiOZ9dcHRzXmbPDfjxnV+kQetKIoGMmLJ82kbH/&#10;7S/MtNPljJsD1vL8pDHj0JkwjvE//QlHGzv8rezwNrOU7TQCJHwEBl76RkRYzSHOajnRlsuo3nGR&#10;xmP3SVl4kJzlJ8hbc4YygV2ZqLeyFaepXe9E/aZL9B73YsTFj+artxkQKAxmPKEnJYABUWQva7IY&#10;Ecv5uiaDt7VZcgFRIcCTeCMq7U21gK5SLj5lov6yAulN9eFlQx79LQpypXQVRFL2UI7FQwNRyibE&#10;XLFg0p9+Zuy4MUzRVcv0xvPnf/kXdMYK4PR1sTXTxcZCDzPDKUz86c+M+fHPLDEx5M7itQSs20rI&#10;wcPc3rWd2xeOcO7aVrZdmcdyRws2XLXloMciNuy2JSryISWiRnMFbrkZYaLgJJRdVXCTUJMPecrC&#10;psfh5niOyMCnZMQlazOJqdGJBNzy1urPKcipiPAPx+/6I7xuPaap8z2peQ3cfviCrKIOKuqHSUgp&#10;o1xUU01VD/Ex+bhdeYDzuZucO+PG2ZOXcb1wm9vXvAgRyJWU1GqJt309Qwz0jkioFn8DWlWSvvbR&#10;DlkDHf00qlpx2eXUlTRTU9omsBGIVotaE7jViVJrqBvSAFdXPUCDqLem+pc01g3TKICrl9/SUNam&#10;9ZZNC0umTFUqySsXFVdEfmwqJZl5AitVRaRJLGkDXd8h11hZI/a2WpRuNs21dRrk6iurtZJKv4/H&#10;qSY1qrdDS30z5aUV9PcN09LcQUuLSoQWCAq0g58+587DBxTUFJOYl0JGSQ6p5alcjnXmcNgBrqVe&#10;Ie1tEicS9nIi/Qh7XuzhQso5IgZCiRqRC0rvCy7lurJFLo57ordwNG0PZwqPcKXlJDtSl3O38Sy7&#10;XizGTZRcQL8T57L3417mQnj7I1KHnnAk6QA/ZHU2s+3EehzmTGTzGnsacqP4t75ysZtqZUOONuHw&#10;VUJTaU2jAPsdav9J4X0H2+9q7j8pOm2MTt1Wqk4+V6D5W1ux3A/jTe4u+mMtqHw0lXdJoqBizQV6&#10;0/mcIkovUp8vaaqqrxFfBSjfiuR2vi5v0q15nX+SVwLKV6U3eVV2V06wQD60xvKmKY53DdGiLsIF&#10;as94UxUqESEhaq4yWqxUOCOF/gwXBPB6qJrP71upf3GWe5snkOJuLvbZmg95AjWVZJtuIkrSkE9p&#10;xnxIHi3++UHAq0q/q4mDr9r6URM+pOtr4PurAPG3Umve5djwjwr5nHxrRnIt+EeNJRWuJmSf1+Nt&#10;mhVRLnoEHDfm9JJx7Jmrx9aZYncXiRLcpMflbaacWWfMybUmHFxlpdm4sT/9zIxZumw8bsbEqT8x&#10;ftxYJo4fz89jfmGJrh7+9gt5aj2Xp5azeGI9Ax8TS4Isp/PceibBhnKim80mc+EuWk95k7XmHKnL&#10;TpAh26YTXhRtcaZkyzlqdl+hca87g5d8aT55hfYAH5pjfWmN92VAINed5ENffrhY11QNdG8FeG/F&#10;vnyFKz8AADchSURBVL6tzZHbObxWY6RVArmKZLmIxNKf6kdfbijDTWX0N1Ux0lpD9jNvzi4zIP/2&#10;AnqeLebiNjN+/NOfmDRxHPqTxzFB4DZ5wiR0J43DzGAKFgaTMZ48Hp2f/sJq2S+3TYewN9DV8iYd&#10;z25i/9G5rNxixKKdJiw5bMnSE9YsOWnNamd7tp+fwx2v07S1lpKZ/kzg9lxApiAX/h10f4RcFIXZ&#10;caLOrhDuF0RyZBxpArjsxExSXiTid9uHUO9n8lw4zx6GcEdAFRaWQlP/J67fe05kfDnp+a1yMkeS&#10;kVNPU8trSoraiAzP5NmTRKLCM0iMzeXqxTu4nHMn2F8tAaumT/VO6FOVdlW/BFVWabSckWrY3N+p&#10;YNfPQOcQLTViR0tbRaUpkPVRpxRawysaG1/T1PDy+5hbn8BthGa53yjQqxNFqXXrl/dVyXelhCUK&#10;1LJozK8Ui1pAaUomlbkFYlEFaqLY1JhbR2MT3QK7rsZmuppaR8uiV1Rq1UZqS8oFdvWi5ETFidL8&#10;3aoqyCnolRSV0i5ga25so7lJFRpV4409BD15hnegLznlOcTnJIjqLSCjNA+X8EscjjxMbF8UT1sf&#10;cT73gJYHd7/Bk3MJZ7hdeZ2gLn/8mx5zOvEiZzPOcK/BjRtVzhxK3YtbiwvXmhzx6r7AvdYThL25&#10;zgMBXlD3bY4lbiem14/kAV92Rq7nh7S2OvaIXV202FD+mOf496FaAZGC0ugM6ejtUduqIPdPgH2H&#10;2B+h9sf4HXB/jFHYyedqY3VqXWQev7bl8r7cjc6ImYxET9Vg8k7s4kCoACFWIJJiytv4USWlaqUp&#10;mAzGWdOTuEkAcpk3xTfEft7iZbGnQO0JH+sieV8TxvvKUIGaQK4ilNcCtlcVkbwqVyGQy/NjpCiY&#10;94M1vGxOpTV4PWUCuLYgE34tMeRDjoGAy4TXcYa8jDLg9QsTXkUZ8lZV4I0z54OqTRevoGfA+zR5&#10;vfy2T6rMkdhZVW78S5b89jg93uXr8a+t8rw8V+isz+toO3pjpuOxYwr3Dxpw74AZLtusWClqbes8&#10;ffavMuDQOiPWLdDDXH8848b+zLjxYxgz5ifs5k5l/rqp/DLmZ4HcLxLjmCTPLRw/gauG0wiZuYLg&#10;aQt5bD8bv1kOBCyYhZ+DLQ+nmvDcTGBnsYDKva6U7b1O4vLTJK8+Q+k+NypOXqXQ5SIVzm7UnXKj&#10;WU7geo8b5DxwIeb6ESpCb9Gf/oQBgVZnsg+9+WEMVaTwSkFNrOvrmmxeqajK4lVlBi/Lk3iVH0Fv&#10;yiMGy5IYaBKb2ljGy3aB3HNfjH/+C/MsBexitc10xmAwZQJm+pPRm/gLY3/5kSmi5vR15LGpk7ES&#10;NacKM4z/8U/c33aSmrMBbDGz4oQA7ojbGpbuMmHZVgNWbDdm6U4zFuwWNyKwWyGK/MTVdZSUJgsY&#10;cshKDxGQiVUVuCmrqoEuazTyv28LMqOJffaECD+VU/ec+NBoEsPjyBTLFR8eg5f7fZ48CMLvToAo&#10;vuukZ5WTkFHD9dth+Aanc+12CKnZooBaX1NdN0ClQKemblBApKrtvuTO7UCOHnTi7s1HpKUWMjDw&#10;VqvT1tMzQq+ouH6VW6f6KKjmMSp6X4oyeq2tJS0TBVdZ1Ut94yuxwQKx5jcCt1c0iSVtEmtaW95L&#10;Q2W/QGmQhqp+ud1NTUkLNUWNVOdWkR6VQnp0MuViTUuSsyUy6axvoqejk3ZV9FJud4oaU3BT/R+6&#10;BHZdDXJb4KVUmqrqW1lcTktt4z8tqorfx+ZUj4ec7FwaG1o0Jfc76Npaunj2LJRYNd5ZnEl0WjTJ&#10;6YkU1pZxI/4+D6u9xK6GcLfKHb92d8L77hHa84QbJfe4Ve+FU6EjB17s4GK+B0eTTuHbeZuVXnas&#10;DljMubzjbI1dy+miA/gPuuPZ7sjVihPEvg7lpii55x0PiBl8wKXik/yQ3N7ASbcT7Nw8m1cCp986&#10;C0fVlgKbpr7+I/4JMXX7D8D738UfX//7+0chpyYkvoNTU4u5/LW1kK+1gbxMW8Mb1WwlSp/hZ2rp&#10;kqikBBNtEfcHUXmqKcuHDD2Gk5eKlTrGSM5VXua5M5LvKsrsBsNFD0XVBfGuIoS35U95XR7M67Jn&#10;ArYwiQhGyiIZLgljMNefkVIBYXcxXdn3BW6LafW2oC9UVb+w5FOWJe+TDLR+Ca8jjBgJNWHomTH9&#10;T+X5J6a8ksc+KDUncNOq7gp4P2bqy/tUdzBjhsPltS+m8FuNEX9v1KM7dAr198z5UryV+0d0OL1C&#10;l9sHrbm235p1M0eXWi2y1cXeYhJ6cuL/9POPArNxjJ04gfHjZSuQmz7PEDO7Cfzyyy+ME8j9IoDT&#10;lce3TNHnpsV0vK3nED5vFd6zZ3B3pSV+O2x5tMqC2+aG3NUxJXDaIjI2nSZ++REyN5wnd7MTxdsv&#10;UnzqCll3zpF/9wKVF9ypu3KHuGsnifA4QnNyAD2ZIXQLJHoyntKT5k97kq8otAiGK9J4KaB7Jaru&#10;93itHiuNYygrmJ70xwyJwuurL6a3qYSR9iqKYp8I2Cbw41/+wtiffxbATcbUcBKWEgusrFhoaY2+&#10;7NdU2S9L/QlY6U1E58cfmWZljO+mY2QvO8fjldvFKp5k9RErlu82Y+lGI5av02fRWj2WbhN7v0Of&#10;zYeteJH4QNRMNkVqUiEjlNxMAdwfxuSUZVWKLl8ez5MoznlBXPhjvG6LgvB9SOSTYKKehBH3PIaU&#10;6CTCA4O57nSN+1fv4Xr2JqlZ1Vy5/ZQbd8O4fP0xWQWtdPd+pVzNYJZ1UC3WsbJawNP8koiwNI4c&#10;cObcyWui5G5QVFzHyOvPqMYwqpyR6rfaP/yB3qH3WoJwr6oEMiTbkc/0v/0rVfUCL6XaWj7Q1Ppe&#10;QPKWptoBGqt7qBfrWl/aSVNlD43l3WJNO6ktbqa2sJ7q/Gqy4zLJTRBFGh5LUUoGtUUl2rhbZ0ub&#10;VhOuU2D2O+R6mlTVYNmPxhYBXYs26aGSfRtq6snPztd6NSioqcRfDW4COZUI3NPZQ5nY1bKyKlHO&#10;ouYEcI3yvtraJkIFcmFRYWQW5fIk/BmBIUEUVJcRWhJFeGcIZzNVbpwzPk1XiHrth2P2Gc4XX8e7&#10;LYjrtW6czjrAzRpPDqecwL3CRYDoqHXY3xu2Bpey4+xP3MyBlB2cytvPgbhN3K25hluZMxH9gbwY&#10;9sOnw4MfUtqbuHTzPMnBHvzPwSqBT7pYz0yBT/Y/4fR7/BFi/2/xv3vdHz/jd9Bp9rVBvkMllQrs&#10;vrYI7FoS+VB0juFoe4HcFK0Dleqy9SnWTNSTKpdkyLtUE/plx7qSjtGfcpSRTIFdlhODWRcZzrvN&#10;cOEjgV0Ar0oe87LkqZx0IQI0sU0Ct6HiCAYLQ+nLFrtaFcNLUZK9GbdpkStDW6AJ3cFW+G+fTPIV&#10;S3rCbRh5MY3hCLGcYZYMhprRG2RG40PVJ9aaXwvNeJOmescK8MTOfs4wk9caa9n6XU+m8rVUrGvN&#10;VP5aNYehF3MZTtiM/xlrzm/S4dRafXYvNWTNzKnMtZrEkpkGWoNnQ90JjB07TiA2VuAmam38WCaM&#10;k8cEalYz9Jg0Zaw8L8pOPS+POejocszQgvvWs3lgPQtPu5l4LJ6G3z5z/A8Y4rPdBFerqdzVn0bS&#10;ij3k73ImZcNJIpccIHfTGYo3naf89DXSrp8m7eJJai/eIs/VFbeDS8kMukJTQiAtiY9pTwuhI+MZ&#10;XRlP6ErxpSPZj4HieF6KentdlSkKLpORinSGyxIZKYikR57vyw1joK6A3rpC+hqKGWkqJcbnBkaT&#10;xsg+/CJ2WyzqVB3MjCdhojuO51duk3LpHisNjNjtMBN7sa8b7Wdxe/95Fptacd5+MSkLDxOxfh/O&#10;F7awfL8py7absWyDKUtW6bNw+RSWrTdg2Vpd7nuJ6qtMp7Yil+KCBLIzQwVmyq6OWlYNctr2P6Iw&#10;J5zUBIHWTWeu37nE7Ttu+Ho9ICQwiKiQCGJDY3hw6wGnD57C1eUGydmV3PQOESX3iMDHETwLjsbl&#10;ggdeD0IpV2NmasC/cUSA1sp5Rw+uu/oSFBDNtasPaGgRO/ryI30CtVGgvadbwe3VZ/peqVnZb/S9&#10;+Rv9H/6Nnrf/Rl3LG9raP9Dc8k6zws31AzRUdGhqTQGtoaxVANcmsGuhXlRfXVG9WNQKrZt/XXG1&#10;VikkKyaR5ooaultaaNcsaos2sdAuNlVZ1U5RYZ0CNlXJt1NA1y63VVpIfmYumSp/MKeAboHZ75D7&#10;XcUpyKlqwQ0CyrzcIjrEojY2yO8RIFZW1hH+PAx/v0c8e/4Mn0c++Ab4kpKXxrP8EBIHwrlU5MSx&#10;1N1EvPThcd8NHna44yEq7nr5Q3nOlfDXAYT0PeVcviP7YnfjlHWYM2kHOBKxCbfiY+wIXIy9qxXO&#10;+WfZE7GVo4n7uFbmxJ2qqzjnHuZU1m5+eFKYJXIyhM/t+fzanCE2VIVA5/sqBpXs+1/h9Udo/f8T&#10;f3y/2mpqTq2gUPHdvo6upsji13a5XxMgYFghCs6QT3EGfI4VeyjW9VOq6t1qQ/uLVWJXF/Euz54v&#10;pcsZyTjKQIoL/aq7VN5DBvIeMZTvK5ZUPkelMhQ+Z6jgOQOFouLyQ+nNDGCwKo6R5ny6Mz2p9Z1P&#10;1zNLaj1NeLTdAMcFk3ES63hu9VS8D5oR4mhD+OWZhDlbEHBQR+7r0xg2k7eptrxPMacv1oby+2a0&#10;PTKjyUesbqYJf6sSe5o/A4+9xtw7tQjXfXYcXKaDi9iqfSsNmWUldsxE1IrJJEwNJqJKRo35ZbwA&#10;bYJATkAnikaDnUBvos5YzKz1BA6jg/TjBHTzdfU5a2mPp+Uc/C3nEzRzJY9mL8V9kQWBh1QY4bPL&#10;iktWuniY2OBqas8jhxXkbD1LysYzpG04Sp6ArujQBRKPHSL7hDOJR06KwlzFtYPzyPG/RnWUD3Vx&#10;/rSkBNOe/oyenDD6s57SluRNpyi7IbGjo3BLkwtJshzrWLnYhNCZ4KNBsLc6ly4BYE91Nu05ETjt&#10;WsnPf/mTwFvt5y/o6oxjwRxr7E2mEnrMmbT9jjzesIOcoxfwXLSGF/vkb3ong+fbL3HacDbP7DYR&#10;tec4bp4nWLjFkIVrjVgsx3LVWjMWrpjCnEXj2H9wPrk5z6koTqE0P43qymwy04IFaqHfIfcfoPsP&#10;+yrbrDCy0kK54eHERY9zXJYLv+v1C9y4cZmH9+4QIDY24MlTzru4cOTEcaLTk3Fyu8QFl7M89r7P&#10;jctXOH3iEtEx+TQ0vaJGIKe2kVG5hEdkU9cwxD2vMA4dvUpFXZ+2nrVHlRkfFrCpVJPXv4lq+7sW&#10;g+//jYFP/4PhX/8fGrs/Ulk/JArutVjfQQFcn6i3Firza6jIraamoI4mgVtDcZNWo65K1FtVQSWl&#10;2UXUlVfTVtsskEvS7KcCmxpXU1BT6SGtEi11DVoo2LXLa5RyaxPgqSVaqotYamwiyTFJohoFjGI/&#10;VaNoNQanUkYU5DTr2i5Qr6rV1qcqJVcv9rZevquiopro6BhCQoJ5EhQkkA/kcaA/TyNCKO8ppvB9&#10;Kl5Nt8WqepH6LYqgujOEtl3iZsllTqRc5FqlJycyjvCgyVNrPL328WLcKy+w7OYC1t1awNmEHex8&#10;sowdoWs4lLhTAHeAgy8OcTJlP45Z+zmRug+XIrGr4SLnh1rz+a1NTSKk8aUlQ0KtT1XqSoAjCkuN&#10;v/0OuP8KrN+3/7/iv77un4ru+6zraKSP/ob2LH5rieVz4Slei2p6F6MvIfYw0YyBFwKVuGmilEz5&#10;tcKIrvjZdMceYTDxFH3xOxnM2MO7ooN8LNnFx8KdvMy9IdB7rsGtP19O0lxlvwR+1UkMiZpsT/ei&#10;PmAjzX7TKXI1Ivy0Oa5bzbEY8y/YTh3HviUmLDAfy1zTCWyaNQmPA5YcW2PM9vm6BJ2zxvOAAUeW&#10;TOLSWh06giwYfGHA1xIT/lo5B58zpiyw+IXpJmMwm/IzZmLB1NpRnfE/M2bML99DwDX2JwHaT0ya&#10;oNTbj/w85i9iS8Wy/vwX/vLT/6UpOD19XXmtUkFj0RVIrFENtm0cuOuwFB/bpQTaLiNgxkpcZ1lx&#10;b7sVdwWmHqssuWg0FddJJlyeYs1dgWH88n1kbD5D1rbTAjwncvc7kyHgKJOT7/n+fZyUfT+x3ZC4&#10;uycpe3af8khvmtOe0Zz6lPKwu5QFu9Ga+JD2FFFrotqGS+U4liRqgBvIC6NHHu9Us7EVGXQLANtL&#10;4gRwzygMvMyKGRb8RayqmmiwEIVpaTUFC5OJ7Fk8hwQnZ1GR18hzu0aKqKXknSco2C12eoeH2Orr&#10;JK9zJNhqHcHrdxP49AaL1hsxd8lU5i2cyrLlxsyaN07r5hbx3FPUW5wokCgKs+KoE8hlpYSQm/Zc&#10;C23y4Q9qTgEuN0OeU7Y1O5xbns6cv3kW5xtncXI/w9lrZzh24TinXJ244n2Ti/cvc8b9JGevO3Lt&#10;vhvR8VEM9bYx0tdFXl4ldQK28tohqlSeWv0IFWJb27s/kZxZwxlnLzy9oymo6GZIQNb9+ld63vxG&#10;n1jSvo//g/5P/4s+CQW4/k//xvDX/0ll04Cou18ZVqWYlJ3tHha49NAh0d7UTXN1q1jTGkrSC8lP&#10;zqEiv4wBtai/qIIWgVZtcQUladn0trTTVFNHc129RAOtYkFbBXgtapF9rZpRFcBJaMu0vsdgdz/R&#10;zyJJjU/TGuu0CPi6BGodzR0COVF8ArSW+haqSlRdvSwyk9JFxTVrgFPtB4uKS0TlPhEF94jQ56E8&#10;eRzE82fPeSzQyxMeFH9M4UmHJ1EvQ/CsvsoLUXFBdefxb3DnQZ0PNyu9WOg7j9tNbni1XOdq8QmO&#10;pu5gnfdKlrvPwiX7MGsfzeFcyh4u5R7kVOp+sau3uZh7irNZ+7hSdp7jana1t6mQL21qYiH9u4ob&#10;VXJfBHBqIbaC3H+dOf3j7f8Kr9/v/4ct/c/xx9cqy/pfIfelKZVfm5LkN2Tya5uoyWpf3qav1GqP&#10;vYs11OzhtyJTfisyZCTRkPZQK16mLuFd9nw+5JvxrdyMX8tM+JQzhVfxOqLwDop1eq7ZJ7XtznxK&#10;V1ogQzUpDMr3N6fcozboANV+ayi9O5+sm8uJvLiUPQuN0PvlLziY6zHPbqpsJzPdeDx719hhqjcG&#10;A50J7F1hyb7lBqyyncR9UXwj0VZ8zTGnO2EO7gfMmW02FhuBo5m+WDPdMRrEJk4cy2QBnb7RL1gI&#10;AGfYi5pZOJHlAsm1mwxYsdmMRVutWbjNgWX7VrD99C6sZ1mKyvtZFNx3lSegs9CZzHIrS+bp6LFP&#10;zwIvqwX426/lmpUDl+bacWWRHRdtLHEVO/vQdCZBdmt4ZL8Gv7nriFi9j5g1+8kWwCXsOkKqRM6u&#10;vSQf28vV/Q4c265HqPs+cgNvkv/0JjF3TxBxbS9p905Q+vQaLfH3aRfQdWcGC9zitIThgbwIerOC&#10;aI+9q9Wk6xUF114QRUdOMKXBrjhtmseYn/4sCm4cenqTsJtuKPuuj+HkH3HdsZNMd2fi3baS6Lab&#10;lGtnebF5PwlLD5K58iyZi4+RuuAAkdby+xeuxs/3Mqs2W2LnMI75CwxYssgAW9ufOHNmMyV5cQKt&#10;SCqL0ynOTqJeQS45WAAX+h1y/6Hm/gi5PFFyhQXR3PG+xkGXYxx1PcUhiQPujpzwvMpF/7s4PrjG&#10;YbcjXPS6SEZpGbkVzVTVqwTaRt6P9NDa3EphaTslVQPUNL2mvvUdtc1vae3+wv1H8QRH5tPW9xvZ&#10;ZaJ2RKENfPqfYkn/nQENcP9DQPfv9Er0f/wHAx/+ld6Rr5RXtvPyjdjX3lf0dA1oqyJ62/u0daL9&#10;39e69nb2C8S66GvuZKS3n9yUVF6EyP+6KK2itBwi/ILIS07T7KpSdGq8TUWngKhDqTdRZe0CrdY6&#10;Ncs6allVqDSW/NRcrQVjl4CzXeDW0SCwrGyktrSWysIKirOKKEzP19ap5iZniXKuo0E+u05Amp2T&#10;R1h4JFkFeQSHheIf4C+q7hlBT58QURTJs9aHxL705W61E7tDFhLYcJGIvlvcKjyNY8JRgrvCuFLp&#10;iGfbZdyrT+HV5sLhxA3sid3EsaTtOOUdYvOTJXjXXOVOyVlcC88ILD24Ktb1Qs4RHjbfYFvQJn74&#10;1lEgEFNgUysTRuObCgU5sasqvopl/R1Mf4TbfwXcV5Vi8s+Q+79PXCiYaZAbBdt/vF6gpz5fAPdV&#10;VTFRxTi1SOVbY4q8T8DbmiOqLk6s6WHeJFlrfUS/5hvwJVOgJ8BTLffUrOu3oin8Vm7C2ywL+iIN&#10;6Qs3oz96GYNpN+nJfkZvdjDd2SECuCC60gMZrEmjtzaDhngPaoOPUff0AJX+e8i5t4Mk9w34n13C&#10;bNOJ/PiXn5kgFlGNhU3WGY/+1AmiqH7S7ptMnSRWayKGE37k2HpbOmK3kflgFltmT0T3x/+uJbQa&#10;6P6EmcEYrM3HMcNmAnMdJrJwwSSWr57I+q2T2HVIjz0nTdnjZMPeS3PY5baanR672OV5kiN+1zju&#10;eRE9Uz1RdWrCYbwWv8h3T9XTYZq5MTqi9rbqmeFqMRd3q0W4GM3iuoP84Vet57b1TNyMbLhqaCtW&#10;dj0+C7axy9iaOys34b9+J/fWrefCHDOyXOYxFLSYMg9bXLfpc+P4Aq4eWsbJDQ54O64m/NJmqp5e&#10;pD3ek66UR7TFP6A+6gbtauwtJ5x+saJ9ArauJB+ao27RU/CCtoIY2tICqI2+LYp2NYusdbXZ4EmT&#10;JjJhwjh0J/2MsdjwOVbGhIsFTLm4mwgnM8LPWZF4+SAljjcp3H6NxIWHiZm9i0ixqsHG83i8YjVB&#10;Xpc5f3Un8wVuc+eKTZ2tw8LFxiTGBZKXohRaFPVVBdSW5VKQqRJ9FeSefQfdKOxGQ1lYua9STDKf&#10;U5AfRUDkI47fduOQxxWO33PnQtB9zj/25JD7ObY57mfDka04ul+lun2AVtVZvq+Xoe4GXva38HKw&#10;j+ysCgrLeqhteiMAfCnbt6LsXgrgCmjs+Upd12dyRMmVN79i+Mv/h6HP/w99Arq+D/+g7/2/iqoT&#10;y/rmbwy//zttna+oKGtkSPVb6BSoCeR6FeQk+gRsPe292nIwbUmYxMueQVGvOQR5+2rjagpytUWV&#10;JAaHkxEeS5bYztyENAqSMkT55VKeVSD2tlTsbbkowkZ5j0ryHZ1Q6FTJyG09BPs+oU6ea6prGQVZ&#10;UhZ5STmUZhZTnl1KqaoEnFWi3c8TJVmpigg0t2i9VQuLiymrrSG/sgz/J48JCnpKSHAoT58GEVMe&#10;RZwouKgRHzzrHfGoOopfzXkuJmzDOX4L1zOPEt79hJt1coEpP8y99rNcLt6Dall4Nv8oZ/L34dfr&#10;gWv+Ka7nipW9M5dbldc5l3YGR1Fvfo1XeVjjzLLbC/jhU7MqfKkAkzlqUSW+iV391iJQkhiFnIKR&#10;QOl/A7v/AJZ6Xt6jvXZ0O3pbwPaH+6NVTEbj93E/LRrlN3yPXxvTBHJp2lZVIFZjdb+1pfNbnS+f&#10;ijfxKdOUzykGfE411nLYPmUI5PKMGYixpzl4LS1PxH4+WUNvwgV6MgLpFMXRlRFMZ/rowHlnhr9Y&#10;1Rw6KxOoi7lOY/h5GkLPUBl4hHyvPaR4bOHZ+eUcWGLGeLGO48aPY/yECXJiTmbqpAmMF+hNVKEm&#10;Byb8JBD8GSOB2TwbXeyMxmNjOJbZVpOZazuZhbMmskygtmLRBFYvlVg+gXVrx7Fxyzi27NVh5xkr&#10;NjvPZtPV1Wy/sVcAd5p9d69w5KEHB++7s935GDp6k/n5FwXWsQI5peZU6XdRgsZTmWmmxwYrC9Ya&#10;m7DHfBpOJjNxnTaPOwK5S6Z2+M1YhqNs10zRZ6mBCVNFEVpNnsQCI322TdMh3cOC33Km8ataJyvH&#10;tSXYDO+jdqy0n8KCaT8TfHWjHJf9NKjeljF7aY8+JzC/Re1zVxoirtOTHiTHWC4gyY9oDvegOeYe&#10;XaLqWlIDaYq5Q9rDkzw6v5b7lzbJMbDgp7/8XxhNHs9cC11MJ4qFl/14eHgfsee28eKizf+3s/N8&#10;iypd0/18njO72xwbJamYQ4uhzaHVRkmCklRUQBFBSQooYsJMzjlDkXPOIDmYY7etrd177w/zaf6C&#10;3zzvKmntueacmet8uK931VqrigKtX933mx4SPBeRc8aOVrcwGvYHULDJidiFO4g03kykgPz2/p1c&#10;DzrGjdseHD+1hxWrprFkyWQuBB6jXlxcWW4CtaVZ9LTXUKVLkwgVQ4VOKZaKovi/SA88OdbFieRY&#10;4mpiQQJet6/i8yCcsNQYvG8FYevpiOVxW2xP2rPfxYqQO7fpHn3JoJrPNj7Ey/E+Xj4Z4Ne3T7WC&#10;OFU1g7T3vKGl66U4urc0d72mTWDXOfCejsF3dAz8TE3rGLrahww8/cjr3/+Dp78I3N5IdJVoqsVT&#10;ibFd3WrSbz/Pn7zm2fgLbaLwBOSUxgRCY31j4rgEehIdsxNSKUwXZz32SCLlIIMSJR/1j9BQUkFB&#10;XKq+TGFRBdW5xZSnF1CWlifKR5ecTVFqNiXZhbQ3tDIqz1GDCw/bHxJ7Xz474uLKCsupFVentlBS&#10;UGutaNYg1yCQU4DT4rLa/qmxRSJ7H/XNTVQ11lPT0Yyurorb9+8REx1PfFwSseLk8uSzl/E2jnvj&#10;wdwdDyT2SQj+FS4cerCZE9E7udvgRdLIXR48uYddzj6u9EuMfeqHU+5ejpXZcbbdnYCm09xpvSRO&#10;7joHbu3l9uAD7jy8x+H7u4gb9eV8ub3Wv/cvahPM35X+hJweOgpynz6D7msY6efNfQU2TQI7gdlv&#10;/aV/So3QKleoWv3ecxJHlT5f01//cv6TWuP6Wer9fOoR+IqT++Oz1Kjvp/4S/jmQx28t3rzKWsr7&#10;7Dl8yp+nbRipilcPRZowGv8948kbGU1cynjmFp4VHuep7gKPdbcYKbovMUva0miBXBV9lfF0ZwTS&#10;mxZIZ9J52mM9qb0l0Sj0EIk+u/Hctxij2d9qo5kKdN/NmMGCObMELtNZZz6LTZtmi2Zom39uXD8V&#10;c/OpbDKfxrYN09i6QSLopqkCtSns2z2NA/umY2kxjf0HJnPQeQ4HT5jyk8cSfvRaz26fPVhdPsaR&#10;20EcvXkFl7BQrP29WX/Mih+cdjFn/nSmq6Vc06cwSUA3SZzcZAGrqli2YP5MTEULDGZgvmA+NsuX&#10;cXajOQFWP7Jv5hwuLF3Prc17OWBqIvH7b3w3eQpmcyexbv63pHgv5N+rV/EpV5X/028a8M8KM4GN&#10;MSvn/xtblk8n5tz3PM7+nrfFC0TGvC6Sv2u2Lf2pgbREejGYLe4u/y4D4uDao8/Tn3uboeJIerOu&#10;0hTjS8IFW0LctxDqvZuQcxbsMjfAYtVcHAX8YQ6LcN86g0tWP1EVfJkCf1ey/Vwo8fGm0s6biu2u&#10;5K07RMTiHdxdsJnbZuu4abGd68EunAuw4pSvFSvXzGbr5kWUFyVQkhMv8SmbrsZyKosy5HEcpQUK&#10;cFECtRhxdAKz/wI6pfLPKpMYW1iSzLlQHw55OODg4YiNqy12J2xxdDuMo8dhbAR2Eelp9Ay9YGRY&#10;xUNxcI+HePN0lJ9fPuLFk0dUVXTQ2vmStp7XtIo6+t/RM/iBnoEPdEl87ep9Tb+ArqlZwJRbS2vb&#10;GEPDr3j55g9UnYVnrz/x9MV7Ojv6tb63pwI4NTn40eAjxuXxeP+YvlXXBp9ou/JWFxQTcT1cwCbR&#10;cmBI62Mblgiqj599NFXWiqNLpVlA1V5WrxW8bimu00oYdlY00lpeL69RLqDTaY5N1WZVlcpqKur1&#10;BX6Ka+SeJg1wSs0iBTYNcAK6elXPQVelTSXpfPiQ0opyispKqOtspaS+mvC7d4iOiiMhIUlgF0N8&#10;aTLh/Te4NHgejwYnwh+el/gaSvrYLaIa/LhWepJbzYFk/prBMbVmNXs/IQOnRZ54txzjdMNR3Eqd&#10;cc904mqr/N/5mMW9J7dwyLBm15WVRI/44lMjkGv2lLjaK65NW0SvIqOA7DO4fu9XUqBTcNM7PD20&#10;VKtWQHxxZ3qH9hWwtPj5V/3+WX851kZW5fX/lDr3BXZ/brGuoCetcnfq+B/ynn7vuCMfun38km2q&#10;FUR5Fjdf2zr7XZ6+UMrHCnF65Yb8VmnIr1UreFvuwHjRBYla1xmpiOdJRwldeeH0ZATRnR5CZ/IF&#10;2uLOU3/HnYJLDsT57OOs5XIWzVNgEagIZEznTmepRNRFhrPYvm0e23dNZsfeqWwTbd0t7fZJ7Nj+&#10;DZsFbNt3TGHPvikCtWnY2s/Ezmk2B53mcvC4scSeFVj6bMXyoh32oadxuSrxKCyYQyEXsPTzZucp&#10;V8wd97HGcTMbj/7Ass0L+G72FOYLyAwNZjFHIrPBzMl8pyqXzZjCrOmTmKX6+yb9G3PFGVmbGxN+&#10;ci1XDs7h1oFFXNq2miNrV2E6+W98bzyFHeIyb58wFge3nN+zjfgtS+20oqbpyHHBPLoil7DHbBI+&#10;lnMYy1zOb2WmvJG/68+FBrwvnsfzPDNxvi40P/CkK8FPnHAwHVHeNN7zpK/gPg8Feq2JFym47kqA&#10;y/e4HV5OsPcerl20JNhzJ84bp2m7IusCFlPgZ0rW2d3UnA+l5HgQrUGR1Ppe58rG3cRt3s+DTdYc&#10;mbuMm8t3cWPBWq7t3MKVgCP4BdniLdpzYDUXA92oK89ClxFDY3kO7fWlohJKcxKpVzuMiFtTsCsr&#10;iNNANyH9YwGcqFQgp1RZlobn2aPYulhi63pQAHcYu5OHRHYCPkcOnXImo7SMhwOPJD4Oi4sTyD0Z&#10;4vWzMV4/H+fD22e01LfLh/whjeLkWrtf0z3wqwDuHd29byTGPdXWk3a3P9Xmuqn1p5WlrdTXdjHY&#10;/4zenjFGhp4zNvSM1oYOcW9fYqqC2qjE0jENcnJf7yCNFXXUSfQsFCdWK45NFY/WBg60qSDi5gRw&#10;D9VKBYmhXY1tZMck01pSQ4tyYAKmBnF3LVptBoGewK5FHFq9ro7eNnGBAtfe7iFUsZ6WymZaRQpw&#10;LeLglCaiqoJcXXG11n+nObmebnJzs8kvKqC5u5OK5npxcuLK7keQmJAssTWKmIJEbvbcJWwkBMcS&#10;G47prAlr8+ZYkhVRLcGk9FwjYTiSwk86LvdcZsu9DZyrdcW7xhHvqiNYp+7GrdyRI+m2XGlVU09u&#10;kP5HLKF9XrjmWnB/0A//KnvudSrIaWBTIFNSrk0vBTi9BDyfwTaxBlWLtBrU/irtNTRQ/W+l7p+Q&#10;/FztnALcl3s+9gjoxNV9VBG2p+iz9H11/+zL41NjAC9SxWlkGGjz6H4rU3UP5mlFlj+WzeNd8Xc8&#10;z13NcKoVQ1k+9KdfY6QqmZH6LDpSg+jLCBEnd4mupCDaYs9Td+8UeZcciZKI5XVgGYvnT9X636YJ&#10;SJYI4FSlrWnffMOyZd/xo7URWyxns+PgXDmei4WVAfsFDHsOzGK//XfYOxlif9QU+5NLsPVYyX73&#10;dVie3YdlgLPE0rM4hgXhGHqJQ8HBWPh48sNxO1Y77GKl/WbWu2zF/PB6NrqYY/7TMmbP/BaDGZO1&#10;heqmBpPZsHAKW5ZOY63pJFabTNfq0y4zmcK6xTM5bzmLwcTFfNIt5dfcxRQHmOKyejLhLobiUk0k&#10;Es6SaL+MT3kS9cXBfchWUseqgtZ8nqcuJN5tNqNpK+QLw4hXauVHtuoDlesFhrwtMKIzcgeN4Sdo&#10;vudO053j1IbZ0xR5RgB3h26JrOV3PAg4vAr3g4sI9NzGHbl+JdiSC+LorrkuJc9vASkec8n1NibV&#10;w5BMp710n4/g0h4HDi9byaktZuyVOL51tgFB63dwZ+UWwkxWELBiNXcueRAYbIOTmzn+IfaUFMVR&#10;lB1DcVY0lfkpNJTn0VpdpKmttlAAF6vFVjUA8ddWDzolBbgSia01ErX9LpzkgJMFB47ZY+l6CGsB&#10;3UFxdgfdHXELPEdtRw/9/QO8GB8UDUhUHeTVs1GB3BjvXz/WnFRWdgWNakJwtzg6AVtz8xit4tzU&#10;mtau9ke0y3GXtv3RI8p1TYyKM+zrHaO3a4iGqmYaq5vp7x4QwOl3JVH9bwpyYxOQ6xuhpape23Zc&#10;wauvtUuuDWtRU03x0I+QqgEE/Tw45ebGJdJ21bVQmJRFY5GKriIFOYGU2peuWafcndqGqYXclHz6&#10;e0epFohVFAjkKpr0kFMw/BpypQ3Ui8urF3BW6yppVbuWdLSRnppCoa5IINehQe5BdBQREQK3mERR&#10;PPfTogmpvI5n5RnCeoMJaj3H6RJXDsUdIL4vnKyhe1xvDubywxAiH8cJ2M4SWOVOaIOHRNLLhPRe&#10;5LjuEOerPYgYv825Jl9cy5w5XWNH7NNLhNQf4YFE3OxX1/ROTnNbClBqIECT6nP77OQ0wAl4NBcm&#10;90zATDQxKvrnY3ktzRn2yLnPkPp/S4Hta6lzf4WcHoB60Cm4/d6jh90fIm26yYC4up4U3tc7865k&#10;kXwo1TpSA34Rx/Esw5T+uG30JrgxlHmDvqwbdKdIvKpJpTv/Ht2JAfSmX6ZbINcpkGuN86P6zmny&#10;Qo9w79SPnJa4uthQP6dLQW6xRFWz2TOYrpZUzVTbHRmxw2YZexyWYnVkFQ6umzhxYi+eJy1x9tiF&#10;jcc27Lz3Yu9nw6ELzthfPIWV/1lsQwI44O/L3rOn2HHqOD+cOMQa5718f2SnuLcNLLVcyhq7layz&#10;X8mGw8vYcnAFRobTNLem5tNZb5yJ7tISam8uJD9oIWf2zWD70knsXDkD2w2TBTpmfFR71WXM1+D/&#10;S9YCHiWZ8Y/qRfx7jSn/LF/IbxJN32cu5L3a1y7HlA+5Jtq5nzONeZchri1dHLKA7U2WRNQMOZ8t&#10;57VygWodrwnD8YvpiTan/f5GSvzXkuv1Ay3yJdFXdJeG+CACHNZxcMds3J2Wc/HcTvy9t+Hvt5sL&#10;Es3jz68TuJmQ7D6PDE8jMr3nU+BjTv4ZL1ZPncLhVd+QcmY1+xZN5orNbqq87akL3MaDHUu5bL6Z&#10;e8EnuBh8AKdjq4iN96OsMJbCjAiKM6MlcqVRkplAc4W4CFF5bgKluVGUCNRK8qI1uE20pfmxlOXr&#10;IVeiICeqli/A67fl38b+RywEcgeOO2B50gFbdyfsPY8QcPsm7f3DjA338XxMXJyaPiJO7uXTEYHc&#10;KG+eDfPu9TNKC8upKO6gtnpAwNlDfVU3LTW9tNSqTS0HBHKDdLaJu5KoWlfZyeNHr3j6WOklj9Uo&#10;6tC4BrdHw4/0Lk7aMQW5z1G1ra6Z3uZ2bZRUTQFRgNMGDARwE1ITeicAN9KnVjgMaqsY2qqb0KXm&#10;0yxxs6lIYqjE1hYFOJ24NIGcWgpWkFpIrYCsTABXK85OwU1F1GYVc+X8RFxtkOfWCeRUVK0traFL&#10;XGNDQ71E0mh0JcU0dLZQ2dJAXFKyxNV4bUrJ1evXiU6P5UyCP3vv2wjczlDwPosrTcG457lxvuQs&#10;cS2XyXh0l4A2T6KGIgmoDcS35gxJo+FE9N/kRu8l3IsPc7U/AO8GH64MXMEy7UdOltmR+uo21xrd&#10;iBk8x42uU/zLX8GloKaiqIKc3slprq1fjbYqfX0sMNLg9xUAP4NJA+f/Suo5X0t/XrnLCX05r+Cn&#10;pOJrEZ8EdvrKYXLcV8Lf5b390R3Ox4bd2jKr5znL6YmxoSvOh46ki/SmXqM79Spd0vYXRdIsUOtJ&#10;CaYrPUwcXSjtyZe06RFltz3JEsjdPLGdo1tNWTj3W76d8g3TJBYaz5S4OGOaVtR6+vRpzBT4mS+Z&#10;z2ELc5zdd+Hu7UDh1XgG75VxJ/AiXtfP43b1LC4X3HEMPI2172m2uzmyWWLQlqM2rHfew6rDW1lq&#10;v541DutZ67SONfar2OD0PSttFrPaegHf25qwWwC6fNU8poqDnD9jEiU3vhf4LOJZ4jxepAjAEldw&#10;47ABy2f/K742hnwqWsbb9Hm8SjHiZbIR73KN+Luqsl84j/cCqY95Cmji3BToBG6a1DnRO/lieC+g&#10;+yVd4r9ShpFoPr/Ivb/myf35aomdXFeurtiQn3UmNF2dT7LbOloSLpITfhq3n1ayfdUUbPcacsR+&#10;Cc6iQ3Zm+Hr/yIUTG4k+bUK2jwlJ7kaknjYm3cuEogAzzmyby/5Fk8jyNqM0aBHXbI2oC9vBUOJ6&#10;caaLqLm4SOC4nnsBe/E6s4Wz3rsETBJpMu5TlHkfnUCuMi+Z2sI0TVUFqbTXFkmMShanF6HBTS8F&#10;OD3kJqRBUMXX0kTiE69pkNtzxA4LgZyV2xEOnj6Go5crERkZ9I+M8Xi4h+ej/bx4LJH1iZJATiLr&#10;z+LoPv7ygk6JbRlReeIsWyRKd1Fb0Um9qKmqS6J0v4Cun87WIYmto5QJXNolHj578vrPUVO9xrUR&#10;Tq0vTjSqAKe2Xmrv1WpRdDS0aIDrFtgp5/Yn4B6qVm1NPqT1ySlHp0Zahx8OS3wd1KJuRW4JVVkl&#10;AjqJqiUNNBY3aNW9lFrKm6kqrCY/U0d+TolEfn0/XEuZODjVCuQU9FSNVQW6OnGDatS1obaJru5u&#10;KssriI6Ipqi4mPqOVkrra7gbGaXtSBITE8fNW+FEp0Rys/A6hxOd2HF9G9cb/bhQ7Y3l3T0cTXbh&#10;XNIRopv8SXgRjleZKw7p4qbTLLncEkjs2F3CO85zo9uXM5VHcdY5crzsELcGrpH/W67cc474oUtE&#10;9gcR1CJx9QvgvujrvrgvcPtaX0FO9dNNOLo/4fX/py9g+++v66XAJg7uc4TVICf6oPrs+qr5R38O&#10;n1rP0htnQ1ukF51xvqJAepOu0JV4hfbEEBpi/GmKD6Q9TeCWdpX21DCB3mVqovzRhXuSHORC6JHt&#10;2KwzxFBi4pQpk5ipFo7PnK7tkKGKWk+brgrC/I27Fm7UHAnF1nwV14578GtYNa+98ig4E8YZVwdc&#10;7Ky54O6Fi+MhttptY5P9JjbabWCN9WpWWi1nja3IxgxzazPWSrvKyoS1B5eyUUC31nohay2+Y6eD&#10;GZt2LdBKMC6eKU7t9jJGogwZUQMtkcY8jjXiafwywmxnCRzMBFYLeJVmzPNYY14lGWnw+pCrHJtA&#10;SsFNXJlaKqccnALcB3X9M+R+Fah9EMipimBqbqLamOBNhqHEXj0IlVQhnVdZBrzINNDaZ+lqsGIV&#10;PnYr2L9xOltWTGLbmukctlyAjYUhXuJo3U9u5oS4u4vi7HL9F5B7TgCnIOdhRMZpI0oCjIhyNeGS&#10;pQHFcr3I34hcX2MeJiymN9qAjgcGDKea8rJ0Jbk3zDh7fA2xkecozn1AQfqdz6CLoiwnQT7AiZRl&#10;x8uHL52G0ixRBkVZD+TeaE0Kcv9VpVobS3FhHHm5EVg5W/Cjiz373Zyx9jjB4TMenDh3mkydjtHR&#10;ER4NdQrk1KjqyJ96LYB793yc968e8+LRGDlxuVTm1FOjEzdT2kqVSEGuubpX1E1rfS+dzQMUSrRt&#10;b+rjsSpjKDAbEwhpI6dKcqzFVAGciqojPcNandMOcXLjArKO+hZa65o0lzYxiXekb+CzxL0J1NQ5&#10;Lcb2qsIz0spxW00TebEZmnNTgFNqLhGHpiSQaxJlJuWQl62jUVXfEtBpcFNuTjQx4FCnq5EvljKt&#10;vmp7Wxetba3kZ+USH50gkT2Pxo52Mgry8fH3Jy0tk4iYWG7cuc3d6HBS6qM4mXGMTRfW4J5oTWz/&#10;NTyzD2GTYMmOoM3cLvWh+GM6p8vdOJV3nKDKU4S1+3Kx3p2k8Yv4Vbhyuc2HU+WO3OgMouDnHPzq&#10;vXBO2UdU90VOploSXOP+f4ecmienB9rE4wlnpx5PSKCjgU6e9z/C6X+SfoRX6b+/PiH9IITe0SnQ&#10;KcipAQn9vDrVZ/j3gWreNqbRnR5KW/Q5OmIEdAnBtMeG0BLlS33EGRrjL9KYHEpzShiNSaFURV+g&#10;9J4vWVdOEeXrSIDjNrYsmyPx8FumTprMzOlTmT1LIuMMfeX+byf9H7YZLxWgpfPBKYkrZrvJtfDl&#10;tUMi793TtTlp1kZm5By7yutbjeR4XOWntcvYvNGYdVsMWbNzHuZ7jVi3T453zWHF7rmstTRio60p&#10;66wWioMzY+PBhWxTWwlZzMJK3NAPi6fh/dMceiMWMHB/HoN3BXQPTBiJENg9mM/QXRNeJC7grQDu&#10;ZaIqmG3E22SBl0TOD5kCsix1rJfWD6diap6ScnNyj+i9wO03FU/FBf6cYszbVENtg4T3uZ+BqO4R&#10;SL4UAL5QIE0Rt5dlRvixWexb/w07Nk5m87rp7PphLo4HF2Ox9zss9xthaWGM5fZ5nNo3h+JAEwGZ&#10;wE0Al3nKkEyBnO68Ifk+pkQ5G8ixEVVBRnTcN6UrYh4ddw3EycnvmmnIcLoB1fJ73w38iRKBUV6a&#10;AE5BLvOBgCxSc3PF6TEa6JQq85KoLUpFlxWBLidKkwLdRPs1+IpFRfnRlJUk4urlwm5nOw6Ii7MS&#10;yDl4ncL9/GmKy4okTvbzZLhL4urDL5CTuPpGnNwvSi/G+PTLSxrLayhMKZH30EhFkbij4hbqS9to&#10;ruyhReJrq4Cuo/4hpTnVlGRViHN7KgAaEziNCJT0898U3EYFTEM9asR0UFvR0FytFtkPaKBT/XH9&#10;HQqW7XK/PqKq5VvKvSnIjapoPaDvqxuR11FucEjOPZTn5ArkWhXUSpvElekBp7m5siZ5b21kJ+fJ&#10;31UnYG6isUxVyNc7N+Xi6oqqBd7i4IoqqRI1VEu0LS2nrq6OBAFcalwaD+5Hk1uk45x/IAesbIgU&#10;N3fpcigxyYkkZsYRWXZTQHUGi1vbsb72A9cbzhHVF4J/kydWCVaE1YqTG3vAmRJvLjX6cyLFjkOR&#10;e0h9EkbSEz+O5u0npOMsN3uDyXmVwb3uUPzq1DZNPtxq8cM3wwm/FHv+Ex3sySl2413YAAAAAElF&#10;TkSuQmCC"/>
  <p:tag name="ISPRING_PRESENTERDATA_1" val="Tmd1eeG7hW4gVGh1IEFu||a2FzMjAxMDk1QGdtYWlsLmNvbQ==||e0VBRDY5OEVCLUE3ODgtNENFMS04RDQxLTZDOUU5OUE0OTA4QX0=|R1YgbcO0biBW4bqtdCBMw70gdHLGsOG7nW5nIFRIQ1MgTmfhu41jIEzDom0=|SVNQUklOR19QUkVTRU5URVJfUEhPVE9fMQ==|MQ==|||MDg0NjUwMzAxNw=="/>
  <p:tag name="ISPRING_PRESENTER_PHOTO_2" val="png|iVBORw0KGgoAAAANSUhEUgAAAOAAAADgCAYAAAAaLWrhAAAAAXNSR0IArs4c6QAAAARnQU1BAACx&#10;jwv8YQUAAAAJcEhZcwAADsMAAA7DAcdvqGQAAP+lSURBVHhe7P0FXFXf1z2MYmCAINidGIiI3S3d&#10;HWJ3d3ciihKSip3Yhd2JiYHdrSgg3TDumAv9Pb//e5/3c+9979OP2+/87sM5++yz99przDHmirk0&#10;/m5/t7/b3+3v9nf7u/3d/m5/t7/b3+3v9nf7u/3d/m5/t/8127CTH4z6HX7bwXPfC2UNZ+wy+v3R&#10;3+3v9nf7t966+J836hpwoYNYl6Dz7hOuJmDUue8YcuIjCER47n+JquM3ulcYE9FBZzhtcEiHsr9N&#10;w96vQ0mXCLXXsA7h6418HdGhrOdG2rZ/1TSsAzpo2IX8BfXf7X/nZjjvpJHh/NMdxEyWn3d33/MO&#10;LrteonPQBXTwP41WvsdhuOgA6s/cheoTN6Hi6AiUHxkOnaEh0B4aDK1BwdD0CIwR03BdHaPh+Nus&#10;+bd9aExxh4iYUi5FpuWxKUbbc8s/TMNmbZFZB0cRhO4C1gr9/k/TH7D+Lzj/bv8ztnZLzhu1Xnyh&#10;wx8TwPUOj4XJsvNovuAU6k05iHL91kHD0Q+lvAK4XwoNmwVFe4v50Og5Axqmc6Dhsorv+ULDejFt&#10;GTRc1xCEQdBwWsPjV0DDyhearjyPTTA07MNQynUDijtGQMMhjH+H8nOe23YtvxvIY/g9R77vEB5H&#10;ixEr7hoZo98/QlmFAeFR+gPC3YsAGaJMf8Bfxvy7/TfZGo7ZZ9R1PuXkwkvubltfoVfgHbRddhH6&#10;QzdCZ2AkSrkHExz+KOEUhFJOa6HpGISSDoEo7SGg8CNg1kDbez3KD9yEMp7hPDYQJZ3XouLg7Sjr&#10;sY5/8zsuoSjntRG63puh7bkBWm4En3UQiluvRVmnSJRz34gyzvwtl3XQ8pBjtihgKoDaEIhidiEE&#10;Is/vxuN4LgFyKU8B6XKC1SeumL0P2dInRtczOEZvQNhvUIZ00PnLkn+3/4pbVc/1RgI6x5An6Lzw&#10;EhqPP4Cqg7dAt28EtD1CoeUeosBWmqATK2G9GprWa1DOIRjlnMJQuf9OlHXZgDKOGwgigtVtKzTt&#10;1qGUTQRK266DrgvPRdNx3ISytutR1obg4l6srE04zxOGSh6RqNp3C/Tc5DtBKGa+Ehpmq1DMYjV0&#10;XChl3dZDl8fouK9HOYJWyyWcTiAExe38odFnISoMiEBZN2FLnyLrMx8EIvQHhMk+rpTzqpjy/SJi&#10;SrusidL1Xu8uYPwLyL/bf9qm6RJiVNVzY4dKnhvdK3tuiKrkGRnHPUHDCm3KCixmtQol7QOg67kO&#10;ZRyCUI7sVbnvRlQgAPScglGB4NMnE1X12Ioy1mHQtCBDmgaiEsGm77gRVVy3Qs+eQDQNgpZZEHQs&#10;ebx1OCrbR6Ka0yZU4zGVHSJQsudC6Nn6orzdKmhZLuXeF/oOq6BNIImVpXTVc/JDRVd/6Duvoq1G&#10;Jbc10Hf1Q1n7FShmtQzVhmxGxf7roe22FpUHboB+vzCU5fG6XsEo7exHpvYlWJehhP1yAWpc+f6R&#10;Mcr6rf8HIP+C8e/277ppE3RlXUI6lHEJcec+qqLnxpgyLqFxxcz9UNrCH2UYY2k7UiI6k5VoPIZy&#10;MBhalJzFLH1RkoCs4B6O6p6R0CcwtSxWEVSrUIng1LbwQXmrlSjZfQGqky0r8Niqtv7Q7rUY9dwI&#10;Ums/6PVZjooEdmVzX1SxWIn6BLExwdJ29EZ0nLQZBv3WQM9yJqo7LUId9+WoZDcHFWxmoXiXEdC1&#10;mMLXM6BjMVG9rmQ/A/o2U1Gi53iUZzxZwWsdHUQw2XkVnUUAStuvZixKwBHUev3IoN7h0CEYtdwp&#10;mV3WoISA0pEM67gS5bzXKUAWM1uhwKg/7G/3yd/t33ATthPQlSToKN9iSjmujZMYroxLmJJ3pRiD&#10;lbUNVuCTv3VdWZkJNC3XUIJwLUrasLLSNMx8oMU4r0Zfxnm2ftCx8kWTIZtQsutE1HBciDajI1DJ&#10;cpay2g6LMDjkKlafS0DYjUwEnE/C8mOfMS4iBh2HBaOG6TR0HxWBubsfY/vjfGx4kIGh4efQxHsR&#10;ajpOQXX7CdA3H4HqtmNht2gzhoVHY+qOKxi/+QyGhByCq89WtB+1GBUsxylGLG65Rl23vgfjSgJb&#10;mLu4LWWyB6Up76OUawjjUYlJAxmHBjFGpaPptw4EHjR6zIVG73nQsFwOLYeguFKW/lGVBm93rzB4&#10;W4e/YPy7/T/eRFIVJ/AYw0WVdQuOk1hOWE2kpC6BVs6BACPwyISq8paxD0Yxa0pQslcxVl4BKb9H&#10;JiG7SRxosxIlyCqVXNdC28oHtTzDMCD8LhadeI71sV+x5XEC+kz3R/lentDt7oYFB6/jIYCnv+05&#10;7cT7bHgsXocKXZzQc/RCbLn9EQ/4/u18YPGxu2g+YCZq2Q6FkfdkWM7yx+Qt0Tj2MR33C4E3PO4F&#10;7W42cOZrGkIu3cOo9cdhOHILNLotRWm7YFQZuIPxIZ2KAwHHGFUaeqTRpxRjSw37QGiQieX+NBg7&#10;smxQxj0Meh5kfMcAaPL94uYrUMoqgNJ2bVylwTti9LwpzwlGfcbJv4v17/Z3+7/fqhJ0FQYzthuw&#10;0b2s17qoMl7r4kq4ElhOgZRbRa2Q0pAhjRrCeKWs1kDHMQQ6BJu2Y5HcFNMmU+i4EEyua9Bq2h5Y&#10;r76EtlN3oVZfMqAnGbH3dNTuG4i50e9wKZWgyAXO/8yFzWxfVOjpCL0uNliy/xwe5wGP+dn9tCIA&#10;PUovwKJt+9DS2Rv2U+di973nuJECxGQCCw6ch4HLUFSzdEfvSfPhE30ZDwuAC/GpeMT9S37/fmYB&#10;7qfn4iX/jsvMx8mPaZi894mKDzXJyHq8Lw2LIIIsBBo2YSjmEE7QUY7a+xFwftB0p2NxD0JJ97Uo&#10;RnmtQflc1jEQ2g40SmctBzodOqIydEyiDEpaB6J838g4AaKu90bGihs7aNr5/gXj3+1fNgFdVYKO&#10;5l5xID32oA0xwnjFnFkRKb006OWLMW6TvQYrmgbBptV3HfQGbIBe33BUcA5QDSClzJehgmsQ9F0C&#10;UGdgOAwGhWDQuhvYHJeLY5+AXc+yYTt/E3R6D0M1x+mo4DgT0/bfU8wWl04Q/gL6Lw5H3T7eaGQ1&#10;GNND9+MrP3ufBXwlCD9m5OMH/4559wG2o8aihY0Dou48VKx2k9/3O3MFxv2GoYGTB+ZGHcClxFQ8&#10;4WfCno+y87D7diw2X7iMvTduI5HvfSK47/5IxYHn39FjehBjULJnvw3QcSYj9g5HMfstvM/tBB1Z&#10;3X4uyg9cAp3+CwjOKdCwXajYryzLRfYVB28lUFcpB1VpyI4i0DK+JfAI6OV8vQQl7VbEabkFxHAf&#10;VcLGx/p38f/d/jdv1QZFWpdwCYqqPnhDjI5HcJym9VKUsl+pug7KEmQlvdYpuaXhFoISnpRmfcOg&#10;3Y/Sy41SzGIONLqORznzaahoMweVHRaimtsylDadirKmk2DgtRiLjjzCNdb2hwRQDPfDA3aiju0w&#10;1HOfgkoOEzF591U8JsCekcVeURrOCNkPI+sRaGxGAAbuw2d+jx8hIQdIzM5HQm4env/4gSURYejh&#10;3Q/778SC2EZcdiHWnr6A9v2HoMuwUQg5fxF30jPxip8J8224eBW2Yyehiakl+vQbjItPX+MLzxmX&#10;lKGYdWjwVsaDE1CeMrm883bGgLtRzI6gsqUUdSKAzEag28otGHLgCrr57kSDsWEo40gp2mOBajWV&#10;xhkNy2Uo4UxF4E05LpKbsaKG7Sro9GM8zM817VagmOUiSvdlVBOro4s7+rlr/x0a979z+8167sXd&#10;w6MJPpR2YGXqOQ8aZLHyXmEgC6oGB41e9PgEpGr1c/BBCZv50LScyhhuEup6zEP7sasYRx3DuE3H&#10;MXLjcXgF7UXz4Yug1bMv6jmPxurTsZR9BAFjsMcE2JR1e2FgPwL1XSZAh5V6aNgx3EnIwytKzHgC&#10;ITT6Fjp4TEL9Xn0xxX8X3vO7AsBPyTl4/e0nPiQm4kduDs4+vI++M2biwJ17is0+ks0iT55FrwFD&#10;0G/uApx++Q7P+d57fnb40SuYjST4LJ3Qwt4LTc2dMGTBaqw9eA6bL97Gusu3YD13FfTNBYAroO+6&#10;nU5oO1ksUsWBWq7LUYbOYtG1Z7jM80WRhv3uJcNy1TnU8A5G3QFkT6ellOLLUNySZdhrNr/vW9Sv&#10;aOdL+e6PklQGpRj7FnciM9ryPYJRw94/TssxJErTzt9dWph/P5q/2//0TbGee1hU9UGRcSVcGMsw&#10;vtMiu+n3j4SOh3ROs3LYLEdZxm+VBoZBv28AtByXQtd+HuqQ1doM94HzgnAs23sRhx9/xL30PNyl&#10;xItlXBVDNlt/5wVMpy1BbSt3DPULx62fWXhO8Ikt3XESJq4TYOA0CeX7jIKX7y5c/5iKtwSayMsD&#10;d9+i1+AZqNHZCZNWb8N7shSVKR6+/4ZDZ87h1pMnoNrEm7QULIzcgBMPHoIhJOL5+1uPnYQF2W3a&#10;6kA8ScnAB4L+Az87++or6vayQzuPoVi59zSW7TyBqSG7MSlgO0b6RcJpvi9aDJiCChYTUcF+FSq6&#10;bUVpm03QlD7HvgShxRTUGzQX6598wjWe8xKv6fB3wH75QVSxnYOKlpPQaUIYnFYdR8fp2xjn+kHP&#10;ZQVK2y+DTt+1KONB4LGcNRwJSOnq8AhHcSXn+bfFSpSxD48rbeMfpe0Y4k4w/gXi/9RNWjV1B2x0&#10;ZxwXXdo7UlWEUl6RKO6xHsXdwumlg1Ga8Zu2qx/KuaxUUknbbiEquy1FOeup6DA+GAv23cSeu+9x&#10;/f1PfMnKA4kL35CNpxmJuJ+agIfZWbjJyj8hbBOaOXjCZeoCxHz6hU8E52dW3s1n49Bn2FI0Y/xX&#10;02IabKZH4tzzr/hEqfmT57rw6idsxvE321ljzMqNKgb8ng/cevkBSwKDsOfkySLAoQAHb9/B3c9f&#10;kcG/E/ibe46ehJ1nP8zxW4uPmQX4zN98Q7DsvBoLvdbdYTl6Dk6+TMRN/tADXvhD2nW+XnH8OmwX&#10;hKKy7XRoWSyCvtM6lLPfAG37UFTvSynZawSsFoXi6OdEXObv3EwvwO5Hn9Bx2GIYOExGxc6MOXdc&#10;wqHXedh4LwXzj75E15nbUcZ6Dqr0D6JcX4MSLoEKdCUZY5YZTIk7iAwrcbUdy9ypqEGrnGOoYkQB&#10;orbnlr9A/J+yCfBo7uUHbojSsF8TR+mDYm6hKEnW03ALQzH3dervUs7+0HJaCR2HxdBhTKdFgJTp&#10;MxF61lNQpvsQDPTfj7vJjMVY4UUWZuWk48On5wRhOkGSQrZKw+ucLLwj0BZsjkJzazeYDhiPsw8+&#10;IJ5y8BPZ8djteDiND0H93hNRrec0GDvPw/4bT/CVn3/hOWM+p8JrXgAqtrfGkKVhCoBf+Nn9j98x&#10;ZZkPFgQG4n16BkEPPE3NUA0pKQRvfEIajpy6AAfPgZi8aAXepmTjMz97RWbdfP4mGvZxxMBFAbgZ&#10;n6sae0SePiJynxGkp7/non/wAVS2n42y5guhY0vQWAainNVqVHL0QTW7iZix86RqzBFGfZFXgLXH&#10;zqG53SCy9Sy0cR6Bg/c+4AkZPpa/d4y6137pTpQjo1ZxX4aStgtUzKzTPwLaA8moElezvDXo8DSc&#10;w1DWIZyOLhylbQOgyZhRgFjSKTCquGO4u8Zfafrfd1NDoxz93Ys5+kdpea+P07Bl/GHuQykUiJJu&#10;IZRA/tAwY9ziGojKgyNRZ1gE9OznQ6PzEFSyngT7Jbux9ORr9Jy2Dro9BsFz2WY8IPISWAkTKQE/&#10;vHmE3VuDYWXdG8vWrMLNp8/wPi1XAXT5hoNoad4f5n2nYEf0PXwi27yixrz2NBeDZ+1Arc7jUN90&#10;Hmr3GIeIQ5fxMSsfrwnQ+7/yMSF4J6p2c4TbnNV4y3O9I8Aexf/CnIC1MPcegMM37+JdNhmOnwlA&#10;E/n5p5+ZOHv9PhwHjMSQqfPx+HuKAucbgmLLhZtobGoPE0cvzN8YhW2X7oAKEs8Jlke0PS9+wXz+&#10;BuhaTUclJ1+Utw9C8V7LoGW6FJXpiNoNW4K1p2/iI7/zCfm4/ek95gaHolEXcxibOWH4XF/cfJ+A&#10;x8mFeMLzHYj7gW5jl6OS+UhUdpiGqu4LUcF9Kco6LYaGFWPEPnOgYbkAmm6UuwMiUMx0FcrbRaCi&#10;+0Y1NlYN4ZNuHI+tccUcw6JKOIf/bTH977bpM84T4OkNJPAsCTo+UO1+kSALoqxXiGqtK27vixL2&#10;K1Cp/1poWrFSdB6KSpbjYTMrHKuO3cdpUtJDspn/xXeoZjWakmshTrxIVABk3cbrp7cxbcwAtDUx&#10;wlpWyO+/svCDFfAZGWXAlFWo1LQXutiOQNiuS/gkrZzxrPSs+TP8o2FkOQ1d+gXAkNLWZ8sRvEnP&#10;x+PUAgWIuTtOoXofL9hM88VjSsgnZKrYHxlYsnEHqrXqiKWbduNRci5e89pe8/NvlKivfxXiwsP3&#10;cBg+Fa5jZ+PWp2R85Odv5TMCdOGm7egzZCQa9OgDYys7XH39Ae+z81Ujze5nSWg7MUgNS6vu6U/W&#10;CiH7+0DPcjGqWM2Ax6INOPjgtXIsiSjEsx9fEXX2NEbOngvr/kOxKHg94r4l42VqvnIIUbdeoo3X&#10;BNS1GcZyGwndPkOhaz4a5W0moYrrXMaIS/k7iwn0mdDsMw36dquhYxUEbesgNbBc11XGpG5AcQGj&#10;LZ2kQ1j0XxD+N9mE9cq4BbnrDVofLa1vMjxKw2E1SnusVS2ZGmZkOEt6ZK8AVOlHL+u0BJVdF6FM&#10;75Fo4j4NKw7fQMz3PLwgcwjD3E0HIm7Fo/2olahiMRKztpzGO6LvfVIKEhO/4NGdq9i/axeeP3kN&#10;hkcgieHxlyxMWBoBw25u6Gg3BIvX7sLTbzn4yg+fMubaceEJOntNh347Dxg7jkPokYsqpnzJ896i&#10;PBzsvxMNncfBds5aXODxdwje6/E5GL9mPer2sIX9xAXYf/8jHvEaxR4TtNKVsCPmDfqMmIOWbqOw&#10;YPsxficDj/ibArIHqek4ePcuQg8dRNSFc3gS/41gIgAJ0L0v0lC/3zLGubMZ87FMZGpU99moQ9lY&#10;y24Ghq/ZrZhZHM/T+C9IKMjCL+Ti5vNnOB5zCy8T0/CcEvgTz/WWDmFa0Gay7UDU6OGMGn08YGA/&#10;DP1WbsG4iCNYcjAGq089hN3stahlORh1bCegloMPKlDuVmA8WKL3SpS2CSH7bSMTBlOdbCyaw+ga&#10;Hq0/YIs77a8k/a+6VRu007qEvZ9iPTIgdBlzaDhQ3ngzxvAMVCP5i1nOQxn7xdBzXQ5tm7nQ6DIS&#10;jQcsxsiwozj8NB6PWdmlNTKJ9jAxD7vvfIDZjDBUd5iKilbj4bBoi4p1PrLSZ+cLD+YiJyMTuTmF&#10;SEjLw5eUAnziZxeefMOYZaFo2M0a1oPG4uLTt3ifVYDY+GTc/pmOLdceYEHUKYRfuI971JBvyVZP&#10;yFQ7HsSj9/S10Ok9GA7LtuMef0FaVy+RfiaH70cDy/7oPHQ2Vp+4j8t8T4aqPaLd46VsvZ8M16Wb&#10;0cBpLLqOWYxVp26qYWf3MgqUlBUgPk9NUS2ov8hkqSjAq6w8BF/7SJm4GFqM1SpQFpZ38kMJyuNK&#10;tgtRx2EWVkfHqu8KA76V7ycnqRhYGoO+5eXjcw6Zj9f4NqsQH7m3HDaRktcB9fs4wGnKYoSfvYUH&#10;dGTCjn/s8ockLN9+EN2HzEJDB/6W5RLUdF6LKk6hqOiyEeVdtzJckLmLESjTbwdjxgiU8NgYx5Ai&#10;Sn/Qpr9s+F9tE/BpOgREl3FZQ5ZbghL04lrua1UHcDkPenX3NdB1Wwld56UobTUbWtaz0GDganSf&#10;tQnht+Nx/luBatj4kF2IVz9/4saT55jqF4puQ6ZDrzelqcNM1O63Ak2H+OISqUCk38fkNHIIaAVI&#10;SE3Gz5yi+O89wfCCYNp27R56DRuF9u5uOHz/tgL2i/wMVZkf5mXhyMd3eMAK+4ImnekXKE89/fZC&#10;x3IMGWgozJftQfD9NIQTWKsuvoX78u2oaj4MFXoOQY/JYRi7OQYLjr/F0E034Rl8HpZL98FkdABj&#10;ubEo3XMAWo1cjFGRh3HwTSIe8Hr+xIzSZyiy9VtOHp6mFmLi1mvQtV9A+bcUZezIhE6rUNaWgDSd&#10;hhZDVmHdlfd4wfuV775MzcSmE6ew9fRpxH6PV/cr8aT0YX7gb9z+kgCDXlao2akPbEZPw/oz1/GG&#10;v6d+lybx7IvULHzIKcDXvEKcevwervM3oqmnD2rwt6s5BKC620ZUct+G4lYyDC4UJT3Igi6M2a0Y&#10;SthQGg/Y9JcN/yttAr7qg3dGa/ReRHm5HOXcpWnbHyXt/Qi+IJR2oKxxXI7yBGB5l2XQNJuKSi4L&#10;0W/ddRwg6u6Qfa6S8p6mk8VYSaRZ//nXr5gXugE1e7qgXO9h0Heml/ZcgZKmk7D22he8kwqXmouU&#10;3BzcehyLWSuWwHfTBjxISlZgksp2NSkDkzdsQ9UePeA0azo2XDuHs19eEXSZZK58XEhNUqNUpHUx&#10;+k0ORkacho7ZGJS2nAIt+7kox2vUYFym0WkotMzGo4bTLFS3nwE98ymMqaZD22wmNLpNQimyemmr&#10;uWSwedB3WkgGEZsNfcep0Lcdg5pO42E7Lxjz9lxA6NlYbCTrbjxzm3L0ApbsOI/es7ehjDXZz8Of&#10;CmEBStoshbbTcpS1mAHnFUdwgjckAwmkBfTArSfo6jUYeiZt0cjcBiuiDihgS6OQGkhw+CQa9rRE&#10;M0tnBB06jUdp+YhNyFSxqIDveUomYt59wr0v31S3izir3fc+wnXJdkr8KSjbbQYq2QWiutd26Llt&#10;4zNcBw17SlEBoCNDCpcAlPIMoQXH6Q3cHKXl8JcN/9M2bU8ZzbLLXdslOFrPI1TNZyvlyAdEk1kI&#10;YtK1UNp5NUrSu5ZxIDidWbEoPesPXoNpx97iPivBFVaCw+/TcfjRa3zKK1AATCoswMWXH9C2/2TU&#10;915E5iQjuNADdx8P11UH8YzfSWSlTMrOwaGL52Bs3gctHZyw8dodxLKixfEcVylF1954jK7jZqFq&#10;H1v0HD8V07ftRuDlm9jx4gPWPXyLtTEv0HflTrQZvBS6ZuMIqNGoPljm3a1CaVdflOW+LJ1GaZt5&#10;KEvm1raag3JWC1HezocgC0JFt7W8nxVKNpZ3Xgltymw9F19U7++PKp6+lNkzefx0VLSbrjratbsO&#10;g1b7/tDrPAhVug6FfvdRqOW5Closn+qDKNkZH2uYC/jlnIsxYfcjlg1lMGNJuedF208yxhyOuhYu&#10;qG/niT0PXyiH856MJkAcvsSX4HOEx6zFuPY1WTkq+Z6w/tar99B37jJYDB+PCatDcOrJK7wW6crP&#10;VkTHwMhrLsp2HYsKlj6/WXALJM1GKZdwaLqFqBE10oCmP3AzitmvJTjDUdE9KrqS2x53fc+/057+&#10;Q7dS7musS7muiZLZ2Rp9lqC813pUH7IL2u70mAzoNewCVD4VycFS3H4VSrGCVvBei8r9AlHabgEB&#10;tRC2q88g+FEe1txNxIgN0fBavAYnHj3FO8rJZ/HxuBufgr7LeF63OdCwmAn9ASGo0He16pC/+ClP&#10;jVD5kpyK2+8+wmLEWNTuY49RYbtw8GMubvGzywTitlc58Fi1G5XMB6NCr/6o7zgONclKxkOWoNVo&#10;f8ZZk1GL4KjlOAvV3JYUxaaMVzXMCARpoR29DeUHhEPXK1A5EJnBru8SSIYMgIbpKmj08kU5mYVg&#10;uxKaMoGWVsqWwHOSVBT+0HUNgB4dkI49j7NeivLWBBrleV0ZMO7ohyo8tqzFEui6rEa1wREoZitJ&#10;oRZQsq9U1zJyx0McIHoe835k0Lf7wkjUsBiAuvZD0GLoVER/Tlb9lyKvb3z8AtvRE2Fo7YSAI2fx&#10;gA7oPoErLH/k1U94Lw9FM9chaGTrjc6DJ8H38Dk8YIwqADz48hOc5oehNsuiut0KVLQNoiwO432G&#10;oqwz9zK21GkNSjryXjzXobzku3HcBC2HDajsuiNOy34D2TDkLxv+R2wCPk2X1dFlPBnvWS1Vk0ZL&#10;u4WjjNs6NTq/pEsYYwXKFRt+zsqpYbdadTvo9g2BHkFYwpaV22w6agwIQPclh9BoDCuwBWOrXi4I&#10;OnpWyVCpUNJ8v+3BN+g5zIJGlwnQ7R+KqgPWotkgH2y5+kI1RCRm54J4w4SgHWQVFzTxnI2lZz5h&#10;HwOj1TdzMWzLY7QdvRkNGYPWsVuOevaMQ3vMQfnei9HQkxLXKQgVzGehlvMilLWcS/m3GNreEag8&#10;Zi9KDaKn9+Y99Y+E/uBNKGa3koBbpOYdartEoozTJlTuv4ey2A+avZdD03QFytHx6JExdFkealY+&#10;TXLOlJFMab3omLquIItTEfRhfGy1Djp24ShptgIVPIMJ8rVk3VUo6UT286aSYDl1n7cP0/e9wLrb&#10;adj9OA99Jq9VDqSyzXC4rd2NG2Q3kduf8/Ox9cwFtHfxQAsHTxx++gGxBNeN9KKGolERB1HNZpAa&#10;H1vdbiiq2gzGuC0ncIMAvZudhStJiRgeuBX1HSajNsOFyjIZ2LIoy0BZRz4zu1XQdCxypKXtZapX&#10;JCp5RDE02AaNHsuhT4YsYxUY/ReE/96b80pr7f5h0Wpemtsa1cii5cqH5EIp9g8LpAxdU1RhKc90&#10;+xKQktKvp3QAL4E01Gi5+auHWcphGZnRFzX7L0Jtp9HovywUF19/VnLqDeVRHGWmnc8OVPFYiGr9&#10;VqJEn4lqDOf40EN4nFSAd/TyD1IZ+1z6iDZDKQF7TUSLMZvQcsIelLH0paRchGLdF6Oyo+RzCUJd&#10;j62o6bIJGh1XoFQvenmrUDUDoSYrf3led+XBm1FcMp05MObpRbC4RvKa16A82V3Li9+zC4Ze352U&#10;wzJliKxguwHFe/qhEgEmSZlkYnBxO3E6QSjmGKpmM0hDRgnrCGg7bEFFVtpKngfIbnsoV3eycm9B&#10;MZvV0O8fTidFuUv2LecdjAoD+d3esygDV/Hcy1DHfQU6jouk01hCSU45bjUOk44+QgzL6SlBeC8+&#10;Acu27kbdbmbo6DUE594nqFbd+znA3mc/0HHkXBRvZ80yHgE9i36o5zUeyy48wm1+/2ZGKu6lp2CY&#10;33pUo0poaD8b9Z2WoIr1PFSwnovaffkcu09QqRorMb6vQAcjjqOSyzZUcdtBaR4IbVt/xoxhVAnB&#10;f0H477YRfMVcVkVrMF4p5uKHcgPCoOm6GsXM57OyUrqQEat6ULYxXqvmznjPejYqkFnqDVyr4iI9&#10;d7JNPzKkEyuXpOmzJSuY+6n8m3UHsaLZTkQT9ylYe+qOanCQuEUmwO6Le4dOw6ZDq7MTGrhMRhWr&#10;UbCcE4mDDHBOfAV2U2NN3f0ULUcxXmGl1eg2B6UJPpkxr8U4RdsxkrZRZT0rsvUo7bCOToLH0+R1&#10;aQe+ppwq4bQBGk4ElwDstxV3247irtyT8Uo6bYaWM9nWYw8dwhHUGnAUFQkiSeKk5boRJdzXQ8OL&#10;9+UZDg3GxWqIHe9Xyy4EOpZFVk6Yz2EjdFy3oVzfbTyGgPUgO3rQadGxlaRj03Slk6JqKEdHpkWZ&#10;Wo6yUI/srWOzDCUt5qFKvwA4RtxGcFwOTnzKxslX3zBkWSAam7vA2NqT8d0n1SjzhiA89vgT+oyc&#10;jobWXmjqPhTlutnAcsEqHE3IwnV+fj0xAY9S0uE5fQUMLQbDhAzbue9UuMxcjglhWzBy7TaYTl0D&#10;owFrULozn6k178OcMb5FIGr32042Zwxr9Zst6bj+gvDfYdPqzwJ1WBldwpOxjyM9IhmsJFlDw3YZ&#10;Y5/ZqO6+FI0GrESZ3mNQrAO9qNdCtByxGg28FjGemInSZjMIikWUeJKuT2LE9SjlSZnntg36DOxr&#10;918DfdsZKG82Ek4L1+Hwi58qNnmSXYjbP1MxcNka1OjljMau49DEaw6aj/CHZ9h1DN32BM0pMWt4&#10;+PM3FpEhFzHeCkRF9w1KJpWwoTQmcEo5EzzOBAituHMkjUxFeVjCiXuCoQRBJFac4BMr5rz1H1Z+&#10;wAHo9N2LsgRiacfNivVK22xAWVuCyGYT75mVziwUxW0JOheyZ18CcCB/e1AktAZthKZDIMpTtlYl&#10;0KsR/JUcJa0hVYElgWfB8vCgM5Jy9SBrEowlaDKXr7TkfnEmSxPEOs6UqK5reU+MrW3JzIwnKzI2&#10;bTMzCv1DT8HLbwea952Cqr28ULuXBzZfisNbMuOLDOD0kw9o5eClYsNW7mQ/KzssOhytJiJfz8jC&#10;i3zgaOwLmA+cjjaUthOWReLQjceIS07Cw+SfiPn5E7vuvcaYkHPoOnY76jqHoJbbepZ5GIr3XqTA&#10;J/GirlMEtKg0yrpGKBBSRfwF4b/FJuAr7hEQrWGzhBWM4KF0LCaZudwCUMx+GeoPDlAZvqrYTkHv&#10;WRswZUcMQmO+I/zWD4zfdg12S/egpvsSAmQW9MmCEh9p2IXSy2+F/sA9qODFmMmJcYfLEuhbToSB&#10;xwwsOXQDcawYcfTQDykz/aJvwMhzIj2wFyrZTKH0WQx9mXLDGLQ8YxMt6xWqEUTyopS1F08cipKS&#10;1sE0EKXJapq0ks7CcOsIQpF7BIxTMC1EJc/Vct9KgG1hpd+kjtV0WM+4J4wA5nWKhLTkseYEiFkg&#10;ipv6o4RZAH+PsSvf1yP4ypuGoJTlWhSzDZR5dnRSLCcHcTSroO1MBeCwVo000ed9S2Uty+so5b6R&#10;ToyMS0mn4cLr+W1ybSVYyUsqW4uS0vxPx1XMxle1KJeRZyDPwmw2728mNG0WQNtuPio4zUOjgctR&#10;32UaFuy9juukwFcEocj5UUtXoTPjw87uHpi3fj1e5+cplfE4M1sx5VifdQp8oxZtQPTtj4j7kav6&#10;DqWFVVpKZWLx4Rc5WB79Fs0GBELPagFlO1WNs4+Ke2Uwd3mXDSo2VtnApQ1AQPh3CNv/f5uAr2w/&#10;FqTFQhboSpT2oreWdHhOq1HCxR/aritR3noaGnjMhqvPbux9lYPbjDskR4p0BVxIJHjOv4XJcD9o&#10;9hhPORqC+sMpuxj3aFgGQK//dhU3lrBcjAquvqjsvBBV7aai75r9OP6pQKV0eEbbcOcLuk9mrMH4&#10;T89hLip5+KG0HWM80yUo7xqKcgRSGbtAlLQmQ1jL7G++R9mo57lDTbfRdF5P+Riu5K9U7BJOAUUm&#10;Y1LtCChaKVYkMZkVUMaGlcp6DXRokr5Q27zIypGxdKz9oMvr1+N3pLWwHmVtHfv1qOIQpnLTSGuh&#10;jADSsJOO6+WspHRQ9gEsp9VqhkNZglQyupXx3gjtAdt4TSKHi0xey3UWgVAAWTRfUoPg07Bcqs5Z&#10;mrJfZjeUpgMq4UhQkolkPqXkEa0o3Se9x8F0xjpEXHujACQDHG5+/o5dly5jy6lTePTjh+oDfJr8&#10;S4HvzJMf6OA4AS5jViL67nfVCCYTkd/xOcp0KgGxOMF7WcC5JGDmwXvoMnMdHd8kxrGzUMaWz5ZO&#10;SqS8jCHVFBBSimq6U3302xqt1X/rXxD+P9n+yE6tfmQSmSDrTTZwY2WwXY6S9MIymFrbaRll42hM&#10;iDz1D8BI4P+Q7CUS8sznXMzYcQ49JwegluNMlSuznA1lCyuo7u+8nToeEWoajKSjkM/K285Gi+H+&#10;mL7vPs4mAzte5MHd/xgaDvBFnX5+qOBJ8FqQAch2+qzAGr0p4yjnpF9KwFYU10WSZVjBXTbyNd93&#10;ZAUhOFQ/pTT+OPlC05GsSeYtzt+U1s+ytkspX31QwcGXUtEPtXlcPTqa2rxPsVp2K1CNzFPZehH0&#10;LOajnNkc6PSai1pmK1DbbBWqWfmhsuTxdFoJfTomsYquBC6diy6ZuoLdSlRgTKdNZpSuGbW2hIUv&#10;ytpF8L6LMm2X4WtNArmEYwjlL8udMrRk33CVikPWpJDETJILtBT30pClUk94UCYPOUjA0sGIPO0t&#10;eUenwnxWMMIuP1LsJUAT0Im9y8zH24wC9Tr2SwaGzd+APt4Lsf7IQ8TxTQGgjLB5SrDtuvQMc8P3&#10;Y+G247hDOSvZ306nFGLqkQvQdRhMaTwVZexXqzIvLp32omzcNqFsPzpZV8psc5axx/q/IPz/ddPy&#10;CrfWdA2k7PRRna+SFqKsJ9nPZhll1nJou1NmWC5U880GBh7G2c/ZqtFE0j9c4kO9Gp+pZqsv3BGN&#10;EQFbsfjgdUzadBEN3OdDo+UAVHZdAYPhm8lgiwgOViLHYJU8twxZrYLLSujazkezkSEYs/Mhusza&#10;qUaFlLaaTwm7RkkxjT7LWXnJXJQ9xSgXNZ23QNtjJ42M6rxZxX4a5nQWpmQcemMtxmFlZXgcwaXl&#10;uIyvF6Gs4wLaPErWWQTfTDLeDOiYTUP5XlOg130iKnaZgMqdxqJa1wmo0X0CY6vJBNtk1LRkrGU5&#10;GZUsJ6Gy+WTUtZiLembzUNN8LqpazEIFS8ayltOhazENOuZTUcOecs1hMWryd6s7r+C9UzWQqbTI&#10;4gIiPetgVLQM4T4EOrbBKquZpNIvSkrFciaointSVvdfVwRCSlJhWWltLk2W1DANRinXXWTGDdD3&#10;DEPtgUGo7bUADTynwGKGL1ZFX8GtX7m49TNDzeyQ+ZKPUshmL1Mxac0+tLSdihGLduLmxwI1TO5d&#10;Nh3oDyBg13X06TcXekaWaGY3GNHvvuNyegbu8DlHvnqD+kMn0olOgY7Epl47eQ2b+ExY5uIMPej4&#10;+vJvx7V0lHyuBKFO/8i/IPz/ZhPwFXch+KzJegSfYj1JtS6rAhGAOpRAOvTskn+kx7wobLzzSc0G&#10;kFhjZ8xDTA3ZiAELfTBw/nLMidyBTVdicYtMJmM4h4UeVykUKlFGNhggo0iWE9ABjMXCfuc/CUVF&#10;xoRlCfgyZJvqfXkMmamYTFR1oWS0I/sxnio/cBdZYTuKu21FGa8olHbfSRBuY8XcTFbdCC3Ge+Uc&#10;w6HWf7D3Ux3hOg6MFx0WMgabQ+89k39P4evJ0LIaAx2rsahsMx617SajseMMtHSZjQ6u89DVbT6l&#10;WTA8JoZiwKyNGLZ4O0au2otRAQcxYu0BjAw+jNEBxzByzVEMWXUQ3j5RcFuyHY5kFdvZEbCZEYGO&#10;Q33Qut8SNHGZg5qMlfXMJkKLVspiMsqYT0d1i+WoQaaoarECFRjL6hJwZXj/xcmkGnRGGmRc1ejl&#10;KaNRGINSamu7roOeayTZdL3KoqZtv4H3FgZtKz4f65loN2ktRm48idn7L6PXlKWYv/8Clhy5jsAL&#10;z7H9QQoW7n8C21m70dB2DloydvTZfh0P+Hyk/1WyB+y79hwOI3xg0H0oWtlNQfUu7lh98gJi8nLU&#10;0D3p/ui9mPWinTvKe0VAy2sHSjGG1qAM1bChw2YMLt05mp6U/m5kQgd/lOv7F4T/nzfnQAU+SWFQ&#10;1ouyRzJrEXwlGf9VGRgGPbfVqOYtQTcBwcB/yp4HiH6TgpeUJhffx6Pf3EVobmWHto4uGDBnPk4/&#10;fYmX9KgqKRIf7OZ739BnOiVXr7Eqk5nB8EiU8yCDUbaUZJwmS3mVsA+CXt9IlXBWJvDKELfijDME&#10;qBqmjHncNkJ30B5WTnr8YYeh6UogOsgqQ+tUS6TM8JYuCG0bPzLnMujbLkNFXm9FAk+GhFW0n0Qb&#10;hwr2YyiJR6GuxyQ0HzQLvSatQv8VWzBv0xmsO/oAh69+wLk7P3D/TS7iPuRD5hK+pCx7lQ68INPL&#10;5FeZP3iPbHKHDkZmut+h3U0sxN2fBbj3Ix/34gtx/OE3HLz9ERvPPcfyqGsYvfYw7OeuR4dRvmjh&#10;vQQNzaajoels1DGfjRqWs1W5SP6bMk4LWCZLUHFoGCoOi2QlZ8VmPCqsLsDTd9zC+DSC8SjlX08/&#10;VHeNYJxKsLYZDLOFO3DwK3A+jWX+9Cd6TF+DKjZjUMt5Bmo6LYSBdxCakFGrURpbjIvA3ltfcPtH&#10;Bl5kF+Dah29Ysmk/jEyHolH3kejRj4qhuTUmbdit4vHrKER0SiYc/XdCo/solPeWFmVegyslf/9d&#10;0PbeQcVEZraUWJjMTRCqfDQ2VDb9IqN1Bv2Vo//65lAEPknhLp5WRoSohy4NCV70dr0oreyL+vjq&#10;eVNK2c9G5N1E1eErMcahu49gMXQEqrVug9nBa3Hny2e8zs7Bk9RsxY4vCMLLjDGCLr5H6xF8OO0G&#10;o4rbqiIZRcYq6h6gOUYwBpI4iKzIBykd28KOms4RKOsumaK3QptWxnMrSrmLjA1Q89eqDtyN8mSG&#10;spZ+0GNMWcOZcZyzDyoKy1hPJftMRA2bsajvMg5dJy7DsPC98Dl5E3tfxOP4+2Rc+5mPx5Ro7xnD&#10;fqN95+t4giuH153M1wmszOl0IpKUSWKkH3xfGONtYZ4aDiYxlUyjEpOZGQlZeUjMLlRzFL/zSx9T&#10;eT46Ksk/84AHX3yVghMPExBx6D6WbbiAIYu3oPvwZTBgXFXFblzRYG63OdB2plR2WqriZm37tdCz&#10;j2SMtwVV7HeiqsMu1HTdieqMdRv030xn4wNdy1kYuvEqzvCaZTjeaf6u6cKNKEk2K0fW1ZWB34xB&#10;qzLGLNd7AVr2XYTTb1NUzC62714sunkPR832LmjYYwTq9xqDnsN80MxtBAYGbcARAvUEy6LJcMbt&#10;VEHSUqvpuQlafbcyJPjdt9tzqXKWKpu3jaRKjCT4pIEm6C8I/9WN4JNkSUqzM/4o5R6qAnxpWStm&#10;vRhV+wagAr2xjsV06FlMgr7ZOJRo54lj78gOrGGv+KAvvnpH1puLNjY2WLFFEhrlU87kU9ok4ymP&#10;kTlpDxljXCFLTNhyHbWc5kLbcsE/APjHijGgL+a0nkDknpKmmB0fqjWvizFfccZIkrq9nNt6FTtq&#10;WK1RWbIlI3QZq5Uq5XwFqyWoar0QtW3moYHdLDSirOwzZiXGUzIGHL+LnXff4MT7JNWo8JoV7snv&#10;lj5pMRQQyRA3foRMAowYQh6tkK/zCZ6U9BykZOaoz9LyCvA5TebmZfN7SQTdd/zK+IacrJ8ozPqF&#10;wrRE5P7iGSnbZM5iTm6hAvMvKoIUnlN+I4V/J9G+8b0nCfk48+wbQk/dwTg6B6vZgWg9ioDsV8Te&#10;pXowDu5O8JgH8f4iUbE3y6BLEOp47UEp0zVqOFxFp9Wo6uYLg8Fr0D/yErYyNph3+jlajCFrmk+A&#10;vj3LnDGrrtVyBUB9y0Uw8pyNvYzXhd2uJnyH76H96OA1BA16e6O53STU7DYUBtYTKKHpFEy9YLts&#10;IxxXH0TjYeEoQ8kswxBLylBEKhkd743QkWTBzoxlXULUGGGJAUvToZdwoNM1XcZnSSYctO0vCP9s&#10;ZDmCLyhahk+Jx5LmY7UQiONqVnTGezKViLFT3b6s3BYTod9rOAzdp6Ny974IP/9YVVwxmVw6xmcl&#10;arfrALvhw3HqwQOcjnuMUct8sSvmAe7TE0sr6W2C0e/8R3Qcz4dG2SUPS5hPQ5mMRCHwpFWNslIa&#10;WDQsg1GMcYW0ZEp3gw4fpq4jgeewWi0DVsFRukIo1Rgr1ZTrtJkFA/sZMB/jj/Gr92Fd9H0cufsB&#10;93/kqTQRwlZ/rlleS3+XsNlPmsywSCXLpRFsGXQq2TkFKORrsXyyeU4GvUgBPyjMRXbaL7x/+4iC&#10;LAF5wvG5H4lYnjWTZ03h668vgTdxfI8eJ5kaIS0ZeWkpSPj2E2mUcPRNSEvLw7ekdPzIyEES/xZm&#10;lVwyj39l4srHRBx/+QOT1x2FO2PPtgPJ6mZzoN95Dqr09EUDm/Vo7LELGj38VTeAhulKaDn6o/6I&#10;zajkuRJVPZbC0vcgWk8KRWWnGWpFphoui6Dbh07UbC7qOPF8tvOh280LM3Ycw116B4nvdj24j37L&#10;/dCh30R0GzIfXYcuQ7U+w9Fq0ALUc5uOZsNWozTPUZ1Ouu6QKGj0WaZYUJdg03Yj6Oi4K8skbOkH&#10;7UY5LZnL3RhW/F6rsZhDAEp5UDr/BWER+Ai4aA0ZHkZ5I03fxaX1zdZXZVLWdaWM6DERtfgwR2++&#10;jinbr6Kx83hU6OCEhub9sHLvWcQm5eDhryxVkY/dj4P7xKlo1KMn+nj3h+Po8Whp54KAQ2fwjBVM&#10;RvTvZ8A4fN0lGA30R3nbJWq0h4xKkdEpAkLFgL8BWNyeXpXysrzEfbxGHTs/6MgoENvFqOW6HI28&#10;V6Gu6yLo9BwL7Y6D0cRhKrzmbkLA/tu4/CINHwl2YZdEgophGhK4/8jK/jolVc1M/5iZpZIqCehE&#10;KvJQkBBVzhleLsHFD/hXTmYKclITCDICMJ+WQagkfeNJPyI3/j4RfAf4THt6GfnXjiH9xG4kH92N&#10;xGNR+HH2CB7u347nF08h9f1rZCeSFSlR5QfyeC2yyaRisawCMmx+Nn6RdhPyCpVkFUn7mD+34/I7&#10;TAo8CbPhYWhCh1Oj+zzodVugBoHXHb4XFVipNXrNVy29MvSvFKWoniNjSYupKGs+BdWcF1GWL1YA&#10;rEjpWI/H1HJYgEoWI9Bzqg+2PnqvFIGMkDn27jtCL97D7kdfsP3eF5hNCUC57oNRw2G2asnVJ7jK&#10;2YYQ6Fv5fMJUA10ZR8bpFktQknFoOTsZWOFPNg4kOy9ESdPFKEW2lDU7JJV+ac910B28HTqDt0Vp&#10;/2+d2Fup/1ZrbQ/pZCfIWLk13SMIQLINpYIMmC7r6KMmmtb0XIZBEeex/01RP9/yPRdRv7cL6nWz&#10;wfDFawjAPDxMyVczryUm2nP9FqxHjEYVkzZoamoJ//0ncO5NgmopvUXdteToc7QaEUgvPBOVXOi1&#10;VYe4JGpivCdAdBT5WSRBZUKopk2win2qugajjnsA6rstR23Gn9Uogyv2GIKqvYeg16jlmBV5Entv&#10;vkcccSJMkkw2i+d1JaWxUlM6pmZnK/uVnYHkvCxKwAIFuFRKyhzGajxcgU4sj5/l8VV2QSbyCzKQ&#10;l00WyyIUZJ/0BYWfyG7xH8h234Fnl5B/Yz++7QjCnQUTEN3PGbute2OntRl2uNphhXlPzLc1w9ZF&#10;s/H82nmkfHqPtPjvyExMRsYvCtj0NGRlpiI/Jx2FeZm8ABZSQTYKCcaCggKkZGSr1IeEvXIij3l/&#10;608+g8u0cNQ0mwgdsxnQtVsCPYdlqh9Vm/K7vP1SVHBaxvL1QSmzWXxPRsosI3CWKNlf2WkFanqs&#10;Uen867iTDV2mYuT609j/NkdNfRIg3qRHkpkUd/hc97xKheW87Yw5F0Gj4ww1BlSXz6gEw4LK/SOg&#10;yd+T2fw1vIPIjMKQM6FjPh8G/UNQ0WaZ6lstZ7sSJSh9JV1+SRnxw/qm4bw2jkB0/10l//dsAr7S&#10;dqujy3kyjrIjAFgYf5qLNV0Z7/WX7FgEZs8JsFiyF/veA+eIrj/dDYH7T8K0/zDU79oH68/E4Blr&#10;srwvLCgDgN+xFt/6/BMPkzJVOgX5TBIsLT54D53GrFUtcTWcl6MaASWDjtWQqz8gVI0wNOnfs+Pf&#10;FpSaTox13INQy3EJgTcRdcxHo63XDFiO88Hq/Zdx8W2yAr/EcG8TsvDxZypSqSEldoPkjsnLpnLM&#10;QE4OK3xOGnJYyclrBB2hJoFeFi+YMVo+A70cHpuWnYokslxCejwSkj4gK4NAy+QvpAvrUWJ+e4OU&#10;W5fxZs8GHBjliSi3PtjSszW2tGmOPW1a4WjnLjjepw8OWlvDr2tH7BwzAo8O7ETBVxZkbhZyU5OR&#10;lZImFIv8TIKNjoHBI6+Tlsv3cwi1TAI+na4kn6DMZQyZk4N0Hk8XgK/cP+Nh138UwMtnO1oN9VED&#10;HSpbT4Gu6RRUd1mKutJaTVlewYWqgWVclnK9jP0qVd56nsEo7yErSq2gCpmrZvm3H7MOA4LOISzm&#10;O27zGd5isVwh+G9SBAgo/S5/Q7Oh61Gqjw907SNQ2WsHz0uHabWY515CQC6BDuPu8nTa+uazoNV9&#10;EjRajUAlq4Wo7uiLKi4MZxz8GA/6qzX4S0peWHnuHmH/u6SoPim/4oAtUVr2fmQ5f5Qm+ASAJVzp&#10;laT7wS0Auh7+Kn+LdE63GLUGQdc+4cznfLVMlwxtiktIQXDUPnRx8YD1mJnYc7todvX9X7l4kFQ0&#10;vlAAIWkmHjL2u/ItF6uO3kUHVpQyXUagst0C5R1lqWYFQMqVf4DwdwuopkOEWjOv/pBdqNM3AlUp&#10;Vyv2nqQaVVxnBiP02B1c+5CGD6wokhdF2IGXp6RkfmEBCnLIXhmsrlKB83gRGT8Zg30n48QjNzsB&#10;ufkp/EwqvXyJ4EvJQtqvZCQlJ+JX5i+kFaTyXOlIZDyXkfaZp2B8l/iO3uQFfsWcx3n/ZQhzt8Um&#10;0y6I6tQa+1u2QHQLE1wwaYfzLTviqEkHbG3RDlEOTni/ZQu1HSOsnyyZ/Fz6hBxkZdEzEUgFmYwz&#10;ydJI5tUnEXSJPCaFpZdBkwadbxTu8rtZP5BXkMx7TKOjSWf8mqXiWHFux+I+Ykb4XnQdPJdx4kjU&#10;spmOmgREqT5zUFEkoivVjUyPct0Azf47oOG9DRruG1CM8b70xVayXY4adqtRy34lzGfswvITj+l0&#10;v+JsaiKiE+Kx7MItdJ22DtrmC9RggWJ9AqDvsVktBScDG/TdyL62c1DGbAqMBgfCfeUp9F11Bt0n&#10;bEY9Olp907ko1X0mtPhbMvheFpARGVrSUwalL2HcuCZa3yvwfwcIKw3e417GYU2cjKOUpZAleZIM&#10;LZO5feX7BqOcDNMynQk9m5mMsRaqWeQmnuMQGH2FXpeB+q9MlXr98ZdEzAuMhIGpC2wnLsG2G08V&#10;QGWQr7R6vmHlimUdv8e6P2/nZXQctgL1neegisM86FrPU3KpjIxtdAlSErRo8HEISjnIaBDGHHZr&#10;1GIlVWV4mOl01LWeBvvpYQg9HovY+EKVCUwaT3h6JOQWIIFMIq2MshXkkFGyJF7jXkAoJowizCJg&#10;zE1BYVYiClNY2b9+RcGr10i4/xDv7tzGq4f38enjG6RlShZOglfEXza5NYXV/d0jfI6OwpkFU7HJ&#10;0xabLbphd2tDnGpljGstW+KGkQluNDLG5cYtcI4APNa1N25NnMxCYHzI2C/j/SuCjYVSkMdL4HnT&#10;WFASDybzuj58RM7Dh0i5eAHfjx3A+z3b8HxXJB4f2IRb+zfg6tEtuHPtCF6/u4uEjM9ILUwmG2ao&#10;+xdWfM44fO+Nxxjrtw3GrlOVRK/v4aNkvjZlfjHHYJQk8DSH7oMG2UtD5kV6baXKWYzyDlQ99iEo&#10;Z+YLXYsFqOE6Bx2nLodrYAQsl/mj0ZDp0Laagrr9QqEn7QVdGOtZrUZJaz4/sp5G15Go6TYfk7bF&#10;4Dy94RMKitss7vOsDH7H38B67i7ldPUdl6OKt7Sur4EM6pBhjWrMbG+ycN/A//kgFOlZzis8Wscr&#10;HBUHSOq5pZQEjB88lqLh8FDGCNT4bUfA0NMH5hPWop5pP7R29GYsZwGzvt7YeOSoain8xQJ+/D4b&#10;j8iKfnvPoYGFBxpa9kXQydu4TB0qsxhEroZe+oS+Kw6jw5hQVLSaqZLPSgd+5X6rGDuQ/RiHFHdn&#10;RZA0eI7rVCe8DiVKdTc/1HVejLo2U6BpaIWWjqPhszUaLxjYSWV79iMFcV8TkJhXiIysTCq0NKq3&#10;TAW8wlyRnDxIgrk/Jn9nSyDFSp9KANCzI4XB1E+C6vFd/Ni5CYenT8YCJ1tsWboQSa8Z42UKgMlM&#10;6QRHMgH4/gXSzx7G4SHuWNfVGGcdu2OfcR1cbWWAe80b4JGhAZ40aYrHTQxxr5kxzrdqjX2dOuLM&#10;mKGKNfHzI3K/slRSCMQ33PP68YMm7z26hk/b1+POvJm4P3kyrg8dht1WVvDv1gmLe3fBLNtemNXP&#10;EavnjcfZQ9uR8I5synsQKSsuQlpwRXGI8nhOJ7nzyiN4zVuLOhZDUc16PMpZTFWrJ0l4oWG1EhoE&#10;m8bAvSgx9ADLnoDwilCNI8VlXKe9L9ltFcq7LmCMNwFVvRehlNVUMuV8VPMKUGvalzCj5HQO4DlX&#10;oILbEjQf4Yfx60+qwQjEHT6m5SKevu8NY/Dn9DE7Hyag02QysfV06LkWZeku50rWdJXViylJybzF&#10;rJb+zwYhQafAJ3PJyvVdj8pDoqBLGVDB048xFkHhMB9VrGej9QA/LNt7H9epba6/S0bo3kOYsHgh&#10;utiao5ejHUK3ReEbme4X6+adNxmq83bh7iOo1tsR5dpZoZHTBNS2GofyXUdAu8tYaHefCl2z+ahg&#10;t5zecwV0nXwofZcp4Gs6r0IxmcbSfw8qDdjJhxNMdlyEalbT0IAVx9BqiEozf/v1d/xiJXvzMwmv&#10;4n+oPjSx198+ITsrFXmZyQzzCELGSrmM+fLJjgU8nkr0XwCYnIm0N++R/5ZxWDyr6uvXyDh7Ekf6&#10;OiHKujuCurfHFBNDzLOxwNnwcKQ+J2iyCNovFN3x35F79RLOjB+O9R2NcKSLMS51aYZLxjUR27w2&#10;nhjWxovGdfGqUQO8aNQY9w0NcamlCfZ3aosrU0aSAS/x92KR+/YRa2jRb+fcuIeEw0dxaOJQ7B/k&#10;iIjOLRFQtya2GDTG3uYtEdW2A3b2MYVf767YMW0MbuzfjDf3ryD500vk/+I1/fpJhUpZzVtL5D1+&#10;57X+5P1KP6Y0Qj1mOHD+TQIcZ6xBNfOR0Og0WIUV5bwpIWV1JM+N0Oi7GRrSR+cVViQHZRqVGvcb&#10;BH2yXXnPADpnWTOCasl2KfRdi5JPlXPwgSSgKtZzqlqxanH0Q1z5XqAk8Vc6uuTcHOUYfuTk4yUf&#10;1KWvOVh28jGMR5P5+oxXDr9Kfz8Cj0B0WqViVMmjo983CMUsl0Tpe/4PW6WpkozBs10ZrcGAWS3a&#10;6MlK77YFlfpuo0QJQyUWgozwr+eyBKNDz6ihVRLrSWwl6yZ8SMvA1bhHWBMZiVm+vtgZfRLvktKU&#10;t5OGF5n9MH9PNBq7jEA9h7Go4zgdpTuPRkULafoOQFXJveIQyDhhNcpar0JZmTXgFqj6iyp5bVBr&#10;m8ucvnpe/io9nl5HbzhNXoWD15+pCvUntqNTVQ/2e9ovJGan8+8CpOelIZXxXGphOuPAbF6TJGyS&#10;xLdFx+bk8uLyaKmsCd/IZB/oWW7exYuVq7HTwgKbWxpiW+sm2Ny5NQK7tMfcdm2wYdhw/Lp8laBN&#10;ReGDOODFSyRu34bAdi2xzrAO7lh0wVnDGrjSqAru/x8ArE8AGuBR06a4amKEox1a4kRfB6TuZwz4&#10;ged5H4fCOzF4t307Tk+ZhT2uXljB720yMcC+lkY42aolLrfriJMSO7ZsjV2mfXB6xiQ8P7wLBYni&#10;6iidKYnzCjMYR2bytrKQXVjICp9HCZ5Fp5j7D+ck5SaMeOlNIuZsOYnOo1byOcwkeOZBx2sNY7BA&#10;KiBKSVk70D1Yxf8yf1FDZmxQIZXvH6mSKstgDEktKSwlSal0GaJU8vCHpvk8lO41EfP23cI9FrRc&#10;nQBQ1th4m5GH8w+fY9vpy7j1JVkN2ZMuqFkH7qGq2zzGpcug7UEmNp8PXddA1WcobQEqGZalb5y+&#10;Z9D/nJbRqgNCjEq7rInSoifToGaXrFYyRUfDUhpBdhblRTHzU1m6vFedwOFXeaoZ+jWd//OUbHzj&#10;/ltOgarQ8Tk5uP/uLWI/vMKHjB94y5jqaW62aiWTeYCTtkSjltMkVLGbgcr0kBUd1lBORqIC5aXk&#10;EdG2CYWOpD5nIC9z7bQtfFDRRjr456Jcjwmo0GMU2nnNxczQQ7j+Okn9plSmhPRM/MqQRLzSPZCH&#10;1JxUpGSnIIev03hEMi2RcPtJAH7je9943A8aeZHfIUdQouK7dBmwGhyOxqsZcxDdwwzbGjTE1a7t&#10;caZdcxzt1ApHzHtiTetWWG9tg+Q9B6ilnwF37wMXr+D1ggXY2NIYx1o3x9M+XRDTpCZuNayMR0Y1&#10;8bhZTbxoUhuvfrPg46YGuGlsiNNtjbGzkzEezZlAJBxDbvRexC5dgIN9+yKgZXsEN2qK6HYmiOna&#10;Dg+6dsajTl1wt017nDI0xoku3REzagRSTxxE7kteQ048clki6fxHnuddFfUdJqYkIyWDzojMn0d4&#10;imUVFCgwxmdLGdBBJuZh4+Vn8Fi+GTWdKEcp7St5LEE5MqJIwLIyv5PgUxKUklTLK1I1zslYTvlb&#10;JgVrEiTSkir9jDJjRdN0NtqNWYtzH9LVWhlxLGJxxhc+JmPxzmPo4DECdbrbwJevT7+MV8mjzvIR&#10;OK46ROk6Hxp0+DLbppJ3JErZrFazYWR2jIbpwv9ZUrTSgHD3iv3XxYl30WQwLmnmpG9Ny47AcNoK&#10;A8/9qGy6Fi0HrEfwhe9qWtFzgu5ufKJiuO+sv2+SMvEpPR/fcwvxnuzzJS+JLPOLHi9BFextsoyA&#10;0P/6SxgMXIySvadC02wpY4dAlLQIQynrSGjbbYWu7WaUt14PfaswVCYYa9mvQT3buajZawQamo+A&#10;yxR/7LzwGFQs0vSBz0nJSE5PYzXjBdEKCjNZvXJZ8XJVH92XhM+EHqUl+TGJ9oOQ/MLPPtO+EowC&#10;ysTkb8j+Qv/86C7SonYidsRwHDZpgzONDPG0YyfEtWpOJquFU03r4XK3jtjdygRHyIzYsg24cQu4&#10;dQ+F4etx1cERF7t0wi0y5J2mDfGyeSM8J+gEfALC501rEoC18bpRXTxv3ACxRga42pIAa98MR007&#10;4MHYgbjY3xl7enfDgW5dEWXcEmdatyXgjBFHFn5o2Bh3GjXCxbr1cahOfdxwdER6ZDjRE0MP+JJx&#10;7g8k5yUihewnTolFhEwyX1ZWFnJzspT8zqEqyJJBA9znFwog6byycvCdB4uaufwxBeNC96CJxwRU&#10;shim0jJqmc9CWSoVbbuV0HEJgrZ7OGPFcBRzkm6CiKLM2PaBKO5YlIBLGs6kAa2U6XTM3H0Hnyj1&#10;JUW+sF/MzxwMXr0ZtawHQ9PEAlW7Oav1FndRydxnfChpEOcfeUpnPJcEsJhMu45ydB20nRmTWpIR&#10;GZ/KOGRND8pkx8Aozf/unfTCfpUHhkWRAVXnesX+shhjEGVEOKq4b4G2eQiqWa5HpZ4r0cBuGUYH&#10;HcfV77kKVG/oQT/l5eFS3Ascu3YXN569+8fIjLeZ3/Eq6y0+sIrH8mFfSy9USW57zQlHNXrWqtTy&#10;Oi7r1Ny8cq57GPNFoaztdnreLahovQHVrXmcRQBqmS5GE4vxaO84EpNXbMDNVz8U6yWz5nxL+IWU&#10;NPmLFSmfsotSU0RoIS0zLx2pWeS9XLJiYY5iwnSCLomvfnL/XYExHSkFKchM/oxfcTF4vikYZ4f0&#10;xYH2rXHcoD5uGxjgRbMmeNaYkrJuZYKqLu53bIWzZLkbpqYo9PEF9pIFQ9fhRb9BONGiJV6am+NN&#10;p46IqVYZ7xvVQ1xNfQXAh82r46mhALAmAVjEhI8N6+OOsQFud22NYyYNcaprSxxpZ4TDzZvgvEhN&#10;I2M8adcOsQ1r4XHD6nhm2ACv27RALH//RHNDPBjUDzhxiFKEcWPyJxTmJ5P5U5CUlY4MBres92qI&#10;nHqRn4OC7Aw1PC6dsWFmCmNDxsQFUjaFuUjn8eLQ5NmJJAw7dQ1eiwJQx3oo9HuPhz7lZGXpq6MU&#10;LecSSilKAEhsPjAKGjLgXfpjJX2HWwhjweXQsloAzd6TseNhqprAKw7hdUYOJoduRQ3LgahgOhAG&#10;7pNh7D0dbnPX4sqXHLWmxyP60RWn3zLkWUDQrYKuZ7jKQlDRa1PR2F5bf5QiIKVhiPu4Mv/dO+mF&#10;/Uo6rIiTPCIynajmEILNfS10KTUqO4eijivZqOcy1LFchopdR6EeveK0iF24n5Si5MTTXwlkvCxE&#10;7DuCvuOnYdjsBYg4fBjnnz/Ew+QPyus9IFiOf8mH+dxIaLTyRrHes1CBEkZNjnXbQ6nBB2i1DVq2&#10;21DFcRtqOUpyWT/od5wN3RYD4TBsITYfuoD3STn4wfjh6690pGWLkCLvMc5JT5Nqk6VGpPxK/o6f&#10;yfGEmUCO/2RcpoySzitkZeTxlGGZ+dmMCynTKFMLMlk9chPx7tgubPd2wJqmdbC9UXXcMGmMJwTH&#10;swbV8bpBFTyprY8X/Oy+sKBBXVwnCz40M8Xnfv3wzNYBF0xa4XyTpnjZoSM+tGmNVw3r413tmoir&#10;qvtPAKxOGVoTbxoVgVBiQgHh4zaGuG7cADdaN8a99sa439oYtxs1xO1aPKZJI7xv0QBPGldGbINK&#10;uM/jLhg1xK5mDXBzRH/g+nngCwOCzKIO+XQCLJnPJjeNhf4nKM4oQIH0KWbT8lkev8eqolA+FNWQ&#10;gyyWiYz++SEjgfiuNNLc+PAdc9btg+kYfzT3XIHqZLVKjPUquASjNFWSjMst7rkTKjucDA10XoeS&#10;jOM1rZdTOfmgWJex2BWXirsfvuIbWfd47COYOHmjru1gGHpPQy2HcSjTyQMuCzfg8IsMPC0A7jAW&#10;nLknVo1Jrei8HOXsJSOAv+rQl75KycKtZlTIAH3PCJQevO2/LwvWHLnGutbwgGhJvVDB2x/6HtTu&#10;7lJ4y1Cs21RUsF4K24WnMGD1ebgt3IO23vNURq1uA8fCZ/sexHz4qBpiXv5KxpfcAuy5fB02w0bD&#10;0NwaNmPGY/6m7dh8/QE23f4C79XRKNN9PPTIok3HHVAp+jRsNlK28AFab1MsWNUzCpUleU+PhajZ&#10;e65an897+npci/uKHwzapbokpGchISVdOXXWJCT9YiTHiiSjV7IJqjxWKAFYQgbZIC9bNXCq/1Ea&#10;g3GqVEI1qkQGTacx+kn6gYTLZ3Bq1gSEdmuDPYzH7pl1wvOuJnhCxnpWrwK+NKmOt/Uq4WMzMlqD&#10;GnjQhPtWLXC2fl2CrjEuNSVj1W+AW42b4GLlynhYtzYS27bCF4Lwe/OG/wDgk2YCwOoKgP8AoUhU&#10;Avtmvcq4WrMCj2mAr21b4m1jA7yuUwffmzbCu6b8zbo6uF2vPGJbN8S5to2x1cQAV8YOZo29TI9E&#10;+ZxGRyIMl56BnFQCTcRAQiFyPpN7eLt5mfnIoaPMyyAqc3+DMJ9/S8swgSurCUvMmEn7mp6O96mp&#10;eJuahtivyVi69Tysx4eiWp9J0OszCzUp/yr35fOTnKY9ZQL0BjLSZpSUHKlWqxUAa/aVybjDEX71&#10;q0qMLDrl0M17qNK+F4ychqG+wwhUMhuKpt5zqHbGYkDAYRx6B5xkhRoUdBo1HWaimt1sNU9TxovK&#10;gG5JAKy6xiQnq9Uagj6YsnRNnP7gXf/9WLD2MH+jWsP9ozRMZ6GU40IG2gxue45E8d6jUMF+Ksqb&#10;T0SvaVux7lYKbtMrLYw6g5YeowhAJzS19EAHlwFYGLFZrXP+Uh5Wdhae8+HvvHYLrjOWoEI7K7Rw&#10;mQQT9/noNnYj9PssQBkCqzKlbRkbSggLekvHXSjhtAuajmRC+0iV3EiWwaplPgONKDtHL92BWD69&#10;JHmAUqekT49AV3ENY4qcvFw1LCw7l+ynosBCBbpUspw4f2nhTMxkBST2pOLlJKcwcOS7PAcIZOnY&#10;zr97F282rEdEn56I6tYBJzua4FTj6rhnVAtxBhXxpUUdSskqeG9QjaApYrAnhnXxkEC5Z8SYrHlT&#10;ZfeMmqoYTRpXXjSur+K89w1rK6D9MwCfNyWj8vxyrncG/wJEiQ3F3vC1fO9Tg9r4Vq82vtavyeMq&#10;42mjimTfarjXoSnOdWuB7V1a4Mr0sYz/brBgfhJkrOIsh0LlZHjjovkEhKIr+ffv0XbIyWK5ZTFG&#10;lr5QlpmYlKEwoDiuNDJjKnVrMktUWopFPr7jedYdewyb8cGobztbDR2TcZua9mtVFrnSXtuh3X93&#10;0UgaxmnSgl3WUjrrfWA1ezPOvk1RfZD3fqRiwupwOtax6Nh/EgzdJqCi6TCVLa+C7TR4BJ7FohMf&#10;0WNqJPS7D0dd6/EwcJqFBtK3yHNK/680xGiKBDZjPOixXq1nL9Pk9Ifu/O/VIEMAulf09o0r67IE&#10;tUcEoITVWNTwno0SPbxRwWoktLv2g7HXPOy8/121eB568Rw++45hQuAGWA6fjnpdbNGRIJwbEok7&#10;374zJizEcz7Ue6l5CDsXh+4jVqFaz6mobr4Ylc19odNrFRk1lAW5HsXMwlDaYSuDeZGfYSoxrkZP&#10;STm4CHXt56CV23Qs2nAUTxiw/yR7SbyXStBkkMUEgFkEogDwjyly4zVmMB79Ran1p6n9DwglKkzP&#10;yUBaWgoKM/iOjCxJ5f4tBfLt+3i4eBmCKSF3tTDG+bYtcJUAizOqh9ga5RBXqxzeNSoC3yuylzSk&#10;PGUsKNJRQHi/mYGyhzTV0d60AZ43qa9ivD/AKmqE+RcAynn+APCf7T3tY8OaBF9NBbxv9Yr28UZ1&#10;8bYZHYIxpW+bxthPBtzYow2uLJiO3PsEoIziyU1Xw9dy8wpAv1SkLuXmxViGWSyM1FSCi5adRdCx&#10;0DJZVqlpZE1xWAV5jBslTqYxHpRmrRSatJD+4Pnuf8hB5Ik49F+8E41cF0GbYYSM26w5ZAcVjD9k&#10;MrSGTQCKW/mpLG969lRV9stgNGg1Qi+/Vtm5pfHu2IO3ajTOkQcfMXXdYbWcW2XbqWpAv6SdlPmk&#10;kk+nDutjre5eqNTBDeW6joGWOZnSI1BNOi7nTgAyFixOAGq4hkPDKRgVhu747wNCYb+K/XyjNKzn&#10;omK/lSjjNA0V3KZgwIZj8AzaiVER+9Fl1Hw4Tg/AwbhPquCesjpLP81TPtBDd99iWsAOmA6YCENT&#10;B8wJj8TthERVyDK65QoDiIX7XsPIM1Kl46tsHYGK1owtHTZDm/sS5pSZrtug68TYr8ti1Om3Tg28&#10;rmoxEZ0GzUfA/gt4xYoizjuloICMVog0VgKxdFamTP5OpoBQKpb6uwiY2XTo4tcFjH9MQJhMAMbz&#10;bD9ypVGGZ2VFVX1+H76wZj3G9Ukzsa5FWxxp2Q63GMM9NDbCO2NDPK9XDW8b1lAgktbMp02lP0/A&#10;VxePmtVXJiAUk9cqnqMJQMX+fEcAKCaSVhpihEWlMUbYrwh8Raz3kaz3r9mnhnXwmrL3WZtmuNq2&#10;OXa0bor9brZ4t2MD8P0jb5J8xVhYACTAkQHZDPtU2TBUVuDL4S3TPyGH74kClfEDYn/KUY4XU40x&#10;/L6QpzI51+/Xn/jiyN1vGLxiH+o7zoG+1TzU7R8GTSsfxmjBKMNYTdNKcoEGoJLzGujKLAfbBeg8&#10;IQxrL7/Dc55f1mV8zpPJ+NSTL5MxYu0hlO42FBUc5qpM6WVNJ8HIeyGc54Rgkt8mzF93EGaTQ1DV&#10;dhZK95jE+kMV1ZcAlATO9oEowTqmQOhImeoYGKU/7L/BKkz63r7u5VzXxGlYsBD7MtB1nIopR2NB&#10;X6pWc72aVIhle07jUOxHPKKyic1IxX0G0bKUlcR8Ku7jw9hyNhZOE+bBwMweS3YfwrmvqQqkNwjS&#10;+Ye/ocXQPZQPe1DLbRf07TehvO0G6JIBy9mGQccuBBUdg1DZcRVqOCxGE4+F6D3aBwEHL+ELK4R0&#10;Er/78VnFcjKzXMBXBLwik4r1x2Q6TjIlZVZ2vqhNNcIlOzuXFY1yi39Ly+c3AvB7YSqSC9JRQKmF&#10;DN7AV97Js9f4ELIeh2xcsLdVR5xoZoyrjRrjUePGuF+9Ch7UqKJY7ZFhkT0U4Mnr3wD8YwLK/zdr&#10;JuAr6oQX8P0xAWZRn6B0SRTJzncGdf9hb2jCoNJIIxZbsypu16mBG8ZNVR/j5o5tcGbiaKRePkfv&#10;QpHI+C03P0exl7CWlN0fEzAlp1FeSgydU6hGAEkZsYilXUqNjf1nAP6zyXfFhEwpbBQIRUqeeJyA&#10;oav2oLH7AuiTsSo7LUcNzyBUci1aBUqb4JDJ0Hp2qxUIy1vNhrPPQex6lIH79H/PWD+kcU7q0wX6&#10;wM5j/FHNcTo6TF6HWQcfYX3MV5x+k4ZXfESveOz+x0kYGX4WLYetRm0PiS8DVH9jWddQMt/OorU6&#10;ejFG9IqM03D8L95Br+0SYqTjEhRV3G6FWvhE39MHHWZtwt6vBBoL5ODrBPgfu4rQ49fwhMrmNQvg&#10;FR9GbFq+mrXwlIUiq89KC6gsFx118xlaOAxAB7Lh4oNXcYbhyOYnQMfJUSgty5LZh6JEHz9oWgYQ&#10;eCGo4BRGb+ev8mBWdViCZv1ZkO36or33DGy+8Eg1g8tE04+J8QRaBiuKxHuUS6wA4rH/gE5CGKpP&#10;FdukpqYjI43VLysb+ZmZKtbLTkpEYbqE/tI1nYGf/P9PVqGUwnRkFmSgIJs1IYmV97PI0Hu4Nmse&#10;tnXrhS1NmuOkUQvEtm6Hh4aGeEAgxjYrivHEYhn3FUnOIhAWsd7/CbpHzYQhGSdSOj76DcAi9vxj&#10;fxiyCGBFcpWyVUbJMH580rQI1LFGjDOb87famuC8YSNEt2yOI6Y9cGbkYHzcvZUS+hWD3HjeYpaS&#10;kdL1IAxYJB8FjCIpc8h8RTP10ynBsyjBZUoVhQVZMY8SlLExX4t6+FetUNJk5CIlK01JeylRPmKc&#10;evYTo9bsRSOnGahgNgkVbeahitNKlfKinC1lot0a6FEalndYg6rOq9DQezWclhyAz9EX2P8kAzd4&#10;khOvsuF3+B56jl4By2lBWHYkFldYAdSyafwhSZ2vFuChB7hKVbXi+FO0H7cWpXpOQGnGmDJTR6bK&#10;yTxVDRsyoNNa/u0fJetS/q7u//U2bbdwdy3X0DgNczKfqz+q9vXHlMMv4H/9M5YeuwXbGT4YtzoS&#10;zwgu0f9PWVDhx+9j5b4b2HDuCa5/zsF7ForqjGfB3OdB44N2o4HtcDWUySvgOGyWH4OO7UJKzbko&#10;bbsCJa1Wqb7FMvSOMt2kqssKVLWbC71eo9Vk2dbukxBE5pNhUSI7v/xKxi8Z4KwEZVG8ImGbSCcF&#10;PO4FeAxb+AblaSI9hbh2aWJnZUQyn2IqTc1ySGSFS0ZmYYqaPpRGBhST/kGZxY4UHvfpAz4eOogr&#10;s2bjiJMzDnXsjGNGxjjXuClutzBBjLExbjY3xu3mRrjT3FABUmK+x2RCAYsAqsiKGO8P+O7TZP8v&#10;crTouD9gle8+pUnMKB3zT5sIyxqoDvrbxga41rIxLlJuXujUGruaN8FGxqfHB3nh046NlM8EnzgR&#10;OpnC3KLYL5tlUGRku4IcZBVmIbeAtVkCwj9G9s+mqsjgfWdnZaCQAFNF939nBHVOvowwyiQTZuFH&#10;ZqpiVnGUJ+O+Y6z/XkhjiU730dCXOI11St9JZqrQHELVXhI8VbJbovKeNhvgD8vZOzDY/zhc5m6C&#10;sfNEmDiNQcSpe7jPkz7kyV/Rscr80dtJ+SpbnoQ1wpgn3mdjaEg0Y8bpqpO/hOVSlYZSlr3T8toA&#10;DcafigXt/P9rsqCOc6C1tmtYtObvZEWymEdld39YLDmIlsNXwMBxNAztByP44GVVwF/4fNduvYC6&#10;HYaibvdx6Ow5D9NDD+L0i+94ybou3kkKaOuN92g/eCnKdx8DPfPplJvzUdF9KXQ9FqGs9OcMDGas&#10;yRjBfgnlyWy1nnt50xGoYTEMPUfMxboTN/CRBS7e9XNiKtKF4rjlkNFETwquBHR/7A/wwEoniMyQ&#10;gdOshEhJxKfYW3hx6TSSn9xlfMRH951CJ4N3k8Wz56YSxDx/XhqSaSn5BCItK+0Hsj+/wa9rF/Bm&#10;QxhiJozBvm5dsY3st9/AAJdNWlP+tSQQTQhCYwKwaFSKtHgWAaiIzf6w3L8AkDHibwAK08mxwpj/&#10;kK4EcBGIi4amPeI5pWU1pkVjXG7VGOfaNsXRjkbY0bUVtlh2x95Bbrgb7Iv02OtEwHfeF2srgztp&#10;+VStn4rKWDjS5yeBnwBUWkeljzDtG7ISPyE1/j1Sf35Cdgo9a66AMw+FLFDpI5XZ9WJFOW5+7wnk&#10;7FyZdpVCEKaTBZMZl+eoZ/Wapz/26CvGBOxHc8+F0O01CVUcfPj816C0dSDK2oWhrO1a6Nv6oo4b&#10;ZabLGuhYLkE5slclxnt1bKahmcM4rNx1Cs+lj5eX/zpFhguyXvG3d8S+RfD5ezjx/CMephXgHjVw&#10;1NNk2C/ZjRoelJy2S1F72DaV5ElHkvwS7Bo2fv81WVCkp5ZrWJQMtNZ2C1O5NNWwIkpRjR5TULzb&#10;SGh3GwS3eetwj/X5FZ/Z49e/4D1iCQy6jEdTi/mo0Xko6vUahBErN+D4i29qZVUZEXP6SyHMplJq&#10;dhyCKo4LUN1rBaoNZEH0GQsNBs+yPkQ5Fz810r6K2wKUMx0ODWNzdB4+Awfuv1JDoN4mpuNnunSe&#10;s15lZCEznVqX3lcQV1TB6I1zC8hmBKTqWCcScwnQbFaibxTEXz7h3Ymj2DB5DPyHeOFKxGpkPbjM&#10;C6QeTmbkkiZsSFallMqmpeVkILVA0k7ksoLxt6Si/vxGwH7m03+GvAP78HTeXMT0748jHdrjVNvW&#10;ON2mJc61NsHllsa4ZmKImwSKSESRigpsBJWYvBaT9+XvPyynpCUBd5/v/5GXaiSMcRHorpk0JeMZ&#10;4nQ7QxzraIiDnY2wvQfl57TheLwhACmXj9NDsdSzfiH3VzzSk3lP3KQoxEkpzZjJgpKWXkpy1c8p&#10;06rev8Ln8ydwfdsGPDiyH9mvnxOs/JzlkfCBTkr6J2RaFZlTgfE3IBUopZM+JwEZOd+VmJfeWBng&#10;/i0tDa/5zN6x2G7Rew5auAE1e49FJTJTOcnxYraiKP+q83qGIUEob7MKpc1XUpYGoUbfcOhYzUcV&#10;i0noPnSRCnXep+ar2SwypvjI3WcYuXoTmvedBr3u7ug5ZAI2X7qlWuPv0q8MXHsANd1lmbmxKs1F&#10;Ba91jAcjUMoxHBoWsqZkeJyGdch/MRa083PXdfWNk7XFdV2LpvxoO/sSHARKt5lqX8pyDszm7MBD&#10;PpsvvNH4xGxMneUHY7PJqG82G7V7T4CmkQN02zti6qYjuMuHHstnfot4MB6+ANrmI1C7/1JUIPtp&#10;uywl+BYVTeClPi/d2wfFuk9H3b7LUMtlMkyGTEXYhZt4RI8n1SiT5xFZqZhNtKakXqD0AePA7F+p&#10;xAclULZ0rMsAY2lgSUZeIsHyjWL4ySP82LEN16dPw3orM8xq0QgR7uZ4smkVki4fpDd5SCDy8SUQ&#10;6qw4yOS5M3KQn8Ez0fLkxyWPoLQ8pPCz7/TBr16j8N4DBh+X8D3MDx+WTcfdcf1wytUMB3u3w4Gu&#10;LXCsC2VqVxOcaGmAcy0b4pJxQ1yTES3NG+BW84YKXCInn/62x7QHBFtsyya41boJrrU1xKX2hjjZ&#10;rgkOt2+C3e0bY3vHxtjZ2wTHPHrj9pR+eLhqBrLunkOmDLaOp7vL4fUL2uicWOzqkgkd5bhyWW5p&#10;8XQi374Avwi8BPGkvI8Dx3Bl7DRssnPFvmFjcH2lHz5HR6Pw1Que8wsKxPFk87wFBKLqTc0rivsY&#10;N8pQ9Ry6qWxldIz8P6NIWmER3qXIeAF3Xv3EkDlhaGw5AbVs55PllkGb8b6sKCXrHJaxi0Q5WVux&#10;l68aZSVJs/R6jsKApVvwjrcj4Ycw4JGbz+EydTVqSv8gAVrXdiqqd3XGzPBtagGY+zw2NOYR3AO2&#10;oP6AuSjvPE+FObLsmYZFKIrbrKe6C0Exy+AoTYv/IlOWhP2K2S2OokHDfAaKUyZq9JkCXXdf0neA&#10;mtul4xWsslqbzt+Lk6/y8IaeTVrI7j/5gI7OBI7pJDSymYJGtuPRyGEUhgbuxOnv2Wphj3NUQs1H&#10;sCBMB6OCy2yUc6QccVujRs+X40PQkfUA2s1GA68gVLWfjuoOIzFz9zFc/Z6ET6xFImekeZzPvuiF&#10;MBuBhwKeWEwYj9ci4GO0g1RKIpWDJekDXecTJG3fhPuTJiCqa2esN26GDe2aI7J3axwYYodrq6Yh&#10;78ElHvcU+Eo5+omAjRf5xactvyc1l5grqsF/jH/IpNwf/I1PBO6zm/Q0Z4BLB/Fr/zq8ClmCW3NG&#10;48wwNxxzt8CePu1wsGcbHOnSCsc6GON462Y43qIpTlBOnmzWEGeNGuIc2e6ccROca9UMZ9q1wEke&#10;G92jHQ71aY+TLqY4M9AOl8Z74/b8sXgeNB8Je0MI/kMMtK8i8/UdpH15joJfZHpJ+iTjOgnC9Ows&#10;JGRmqMsXVpI8NvkyIkbSVfwgWO/dQMbe3bjmPQgnetsgqnMf7DG1xUE3b1yfswA/jh4jQAnCJB5P&#10;BZCZmcTYO5FFIdlwZFZJUbEI58k/mWEh4JOGGbE8USM84Hu8tDMDhy48hPXwJWjsRGBYzmddWwYt&#10;j43Qct+BEvab1TqMGn1WQsdhNfRZF6UNwG3BBrUOxXuW+61P6ZiwchOaWA1Hhc4DUMduNqqbT6Ty&#10;coLvriO49vWXWpLuGp3ngU+JmMu4sbLbXGiRBcvahUDTaj1KWBPklow93cLjilv/F2kRLesZ0qG0&#10;W3CMrCFQ3GYByrv5opjFLJS0lkKaA43eBCUZrgrjNZv527DrzleVnTlJCjejEAvXHUb3QfNQu4cn&#10;6vT2RFvvcZi2aT/Ofc9QMxwiYz/BcOBclO01AtqW09XI+UpukvcxAlrWIXwYa6BnuggGnr6o7TwN&#10;zkvCcO5bssq5ST8N/oRq0VSVX1AvDJifxXhEBlKnIYPxWzLjHUZrtHSkZrPCFDKuS3yHrAvHcXpw&#10;f0Sbm2Fj3XrYWrc2TnZti6iOzRDRrh52ePbCudWz8OVGNG+I4PvF+OfbO2QnfkNOyi8kJ/wkWSQh&#10;LZWMKl0TOXSzkvRI4qYUMgO/k/+FMjaesu0nwfiDEvD9Q+THXkTSmQP4vn8rXkUE4PXalXixcgme&#10;LJiJe1PG48bIwbgysC8ueLvjNl/fGzcUD6eOpaydijfL5uFDwDJ8CV+DzxsCkbhvM9JP7EP+tZME&#10;OmXz4xsEBmPYz894j5SISQRJKvdpn3hddApZCcjJSEBq2k8k0L6nfsOP1C9ITvlUlJfmF+/zxW28&#10;iVqPqzPHYHPbZjjcwQRH27fFvjZtsaNNO2zp1hNHBg/DzTUBKHjL+2I8mFeYhfj0JCTxtQz2kwxx&#10;yTK0jWxYBMAi5vvDfgJAsXQCQrInJvO97ecfo8vQFXzeU1XqQVn7UNYEVCtTyfhRCyovRz+VR1bX&#10;bBwsZ4aqxM3Sv7zrygNYDZsOI5tBMHYejyZ0/Dpt3dBnwGRceflVTX+TOYWyrJ3YaT6uWt5kWoZR&#10;pW0ZTjluQkmbdShmRdUluWutAxkLhvzns6Cmo5+7hr1vnKYT4zCvQNQYGsGYTBb4WIx2M3ej2/w9&#10;aD95HSpZjUWr/rOweMcZvGKhSDD8Li1f9f1EP/6AWRE74TF7KcYFrcfRl59V69RD4mV4yEHUcZyq&#10;MmfpWS2CFvV/ZZdNqOi0A+WtI1DB0geG3pQdZmNgPy8MR17F43FWgcrcJTOi5WEq+SluVDWukOtk&#10;nGIhHz6lj3jkRMY9qguBVSOzgOAoTETy/UuInj4OYR3a4GjnTjjbqhXONzfE9fYtcaFjcxzt0Aj7&#10;zVtiZe8WOOszDYW3z/EHpUKzkv6kfBXp9eMrcj++R8EXsilfI5H2i58JWAVw8S9R8O4xCj6QQd8T&#10;EB9obwnI548IlHvAgzsEzS1qMLJkzDWyFgF0gb9zlox56hSNoDpLO8/47bzsaRdPF9mls8Blmuxj&#10;rvBcBF1c7O9z3i6yOJ77O38znq7uK3/3C6/jCwH5hdrj6xvkf3+HwgRe/w9Kzc/8/NUd5N44hfdb&#10;1+LMuIHY0odKoHMjnO7YECdbNcK5diY4274DIg2awqdRc/hb2eLOjp2MBd/R/+XjZ34mfjImFACK&#10;EJC+VBnQrkBI1hOl/sdyCooAyJd4+uodnxSLkLZ01xUYMxTRNpuqlmCTIWSl7Nao7Nca1svIhL5U&#10;SYtRznoyOozzw4GXKXjBOnCB9WKcbwgMzd1Rs4sj6vTpj7buE7Hj9G18piji01Id+IdefcWy07fI&#10;gE9Q0X2xArSs+6jjthWadusEeChhtQLabuExFfqFdPgNg/+creqA9Ual3UOiJI2ApJKXtRxk6lFp&#10;x+WoNSgIW1nPDvKuVp99BgO7oWhs1Q/9F6zB0UfvVDp2WTjl0a80vGcpv2Mh3fqZiNuJ/JsFIQsy&#10;rrvxBs37z0f5PmNR3XYpaknfj8VaVLbbhmpO+yg5N0G3x0w0cpmJrqOWYuO1J6pJ+Q1d5uf0dHpu&#10;xhn/YL8iK8iTpnFJoJRFvysgzEPCPwEwO58AzCcDxF7Cialj6M074lDrlrjZvj0etW2Dm4YNcdek&#10;MR53N8GN7i2wt5MRDlp1w72xQ5ASsgbYuwt5lGZpO3ciNWoPco4dRy5jovwTJ1B4krLsxGHg+H4U&#10;HItC7hHa2RPIIJBSjx5F0v4DSIrai5TdUcjYtQfZu/YidcNmZEZuQe76TSiI2AREbAbCxTaygGg7&#10;dqBwx3bkb9uKnM2bkLlhA9LWrUNKeDiSw8LwMygYv0LDkRq+Acmh65EQxPcCw/ErJBLpEZFICvFD&#10;QvByHueLH4G+iA9cje+hQfgWEYIvkRF4F7EWbyMC8T7YD29XLEDchBG44mBJOWyCg81q4lS7qjhl&#10;Uh6nDfVxs21T3OzQFrsbNEGEMWPZQSNwP2offn35zLIWp5uHn4X5StbKc5CWVZWKsaDIUapQmZ/J&#10;XvUR8n0ZS/qTauI743lpO5C+4llbz0O75xC1rLieQ1G6irKOvihOuShrLpZx5t/2s2AwaAmWnXyE&#10;OJ5P1t3YceUe+s1ahhFLg+jwd2MP64t0SL35ladaXZ/w/PP2nkEj76l08FRulrNV3lhZH0TXcytB&#10;vh6atv5q0m5J63lxMtvnNxT+c7ZK3uvdZQq/mrEsc7U8wlDcOQDFWCCVPVZgH3XgA9789psvYeLQ&#10;Fw16WKCVszcG+wRgx52XiOVNC2BELr6S2e4paXhMkDzk09py7yNGhkWjktl4aHWfgBr2q1DfYzMq&#10;224g621BFbu9qGm/ETpdR6Gx4yhEXnqkZMTL1Ewk5uUpiZOuBkfz5AI+qQF8rQDIGEckkYAwPTMF&#10;SWmJqv9O9edlUYYJCH++Rea5I7g5cTT2t2+NY40IvBZGuNmwLu4Y1MITevw7Jg1wt2sbHDM2wFHj&#10;prhm2gs37e1wsmdvHOjaHcfMrXDQ1BwHzMyx37QP9vXpib29umFPr47Y070tdnZvh72WZoiytsY+&#10;GzsctLXDIe6PWFnjiIUNjppZ4oqTG67au+KKjQOuWNjiYm9LnO9uhrPdelEO98B+xqZ7unXGvh5d&#10;cbBXdxzq1RPH+vTGcTNTnDA1xVkLa1zguc72tkB0l5442JrHmnTA4TZdcKJTN5zs3FbFjGe6tMPZ&#10;Lh1xtntXnOvdC2fNzHDaygI7O7bDrk5tcbBbB5zq1h5n2hjjnGED3DZqgmedjHG+hS7OmmjjskkV&#10;XGvZAKcMG2FvcxNcHTACP3ce4MONZ6EXKNB9o/xMlrInsAr4rPMSGHMKC5LpiMUiAP4BoUhRMqMM&#10;75MBEym5WXjD47/wuMufs+C+dL1aMlxWnNK2masUlwz+KO68AiVcfAjCxajgthD9wk/iFB+ptKrL&#10;+oSyZv17On9hO2mc+c468YnVRBhw9913MJ+xBhXtJ6CY6USUYD2WGfkyOVgW45HFeUraS+qK+dC0&#10;mYeKA8KiKw36T1oGW9ivcr/1UdqSU5MAlNR+MplRZ8BmqHX87OZi8q6beMwbPP3kPSav9EM3NzfU&#10;6tIdBtYucF66FmE3HuPurww1KkGAKCkFKXSw81E8XJbtQEWLCagtg2jNFkDHYgVqOG9AFYctZMEN&#10;0LPYispWa1HXZgImh+9QDCoS5W1CgnpwedLYIvlYRHb+HwAUK5KhKi+nTB8SK8xTU4/SM38iM/Ur&#10;pRcjgreP8GvfNlwd3h+7CbDoxqx4lKEyWuVeo1q4Vb8a7rIyyhy+K00a4mYbVjxK1WNNmuJQE0Oc&#10;bE1wtmmNI21bs8K3wsFWRjjQypDWBIcIYLGjfE+GgEW3aYHjrZrjeEsjgrkxDrMiH25SHyebN8GZ&#10;5k1xlna+RTNcpBO40qK5yvlymd+72KkFzhMI5yiLz3Ywwtl2zXC2NY9vaYjztIstm+Fqa2PcaN1C&#10;feeiYVNcpskAgLttWxFM9XGuubSyNsZVnv+qiTGutGyJi62kW6QlzvCYE7yus/ytmI4tEdu2OWSk&#10;jszI/9SpOS41K4/zrSvicvv6ONW6MY4RrHeHj0Dy9j2UMZTSMi6WjyCZ8e/P9BSCjWUuSYAlB6mk&#10;Q5RscXxGolT+tHz+MwClVVrmn8he5hQ+/0kQ8vMTL7+j3cDpqGo1jqHJDGjZLqD89IGs4FuMKqyk&#10;22qCZSHqDfbDrIMPcI91gKJfjbCSYWjf+DsvGVjGfc/Bc7534XUm+vvsQDXbyajhtRyV+q8l6EJR&#10;zC2yaFKwxyaU8d6sZuZLYjFdt5Wqxb/iwLAo/QH/CbHgH/ar0l/mafmqyYyS+1Gtx2Y6H3X6r8Tw&#10;sBN4zhuXeE+6W7dEH4XrlGkwcvGGVg8HGA2aguF+Edh69T7Ovk9GxOVnGLRmL1oPW4FazkVTTpqP&#10;3qY6X0v0WA4921BUdSTrmYdC25RytM9CdBg8G3EZWarB5X2ytLIVqExlkjJPDbeQhhcBoBifdREg&#10;5aHzKWTRPvPqvvLbSXwKAloiNSvrJ9IS3yE//hXyH93A521hOORkhU0E2zUyxVPK0puN6+N6nWp4&#10;QoA8aGJAZqzP9wxwi+C4JTPOWcFPN2mCK5StF1iJxSRGutDOCJcIlsuUrtdZge90MMad1s1ww7gR&#10;rrJiXzWqhxstGuIOQRrbthkuNa6Fy01q42rjIrvWpI6y603r4qoh/27OvTHfa1GPVpff5XW0aKDs&#10;Nu1a45q4xXM+MGmEhy0a4V6z+rhnyL8JuriWTXDdqL767bsmTRFLoMWa8JqMm/N9grcZQUnwnhKQ&#10;0mLbGeNFe2PV5/i4bjU8bFgNJ+uVx6GmlXHApD72dDbBxWEDldzG13jkvKaK+EGHyHIWy89KI7pY&#10;zp/fo/DJQzo4xprSbcNYXRyjgPD/CkCJ06VpJrcgla+zkUBJKs9aFuNZte8MasuMB/OJ0LWZAy0H&#10;AtCBDOUSTACGsV4uQzGLuWgyxB8+J17i2PMM5ahf8jLkHM9JwMJ8UTGf4TJ7I6pbTUapnpNQ3GKB&#10;Ok9JGQFD4Gn0k0TCG1Fa5gs6E4AMuSoNlEafBdyHxpVx+Q9uEf3DfjIMrIo3adlmDbTdCTxbXpy5&#10;DzS6TUejQatxWBaX5M3KhFpZw+cLK31sQhI2334ID+lr8RwP3Y6OqGc2CE2cp6C2HbW35TSVXlzb&#10;isznsBolLHyhKUGwZKs2X6WSKVVhLFjZIQCthgXjLs//IjsN3xnXiZ9UKJNhUdnUFdJpzAer2E88&#10;bEoOlSX9Z3IKCuO/4vHhw7i5OgKJBy4AcdKN8B3p8d9UC2BGXiJyaZnxLxigPsD7XesR5WqNdfT8&#10;Z+jl73XriusyjtOQAGxKsPC1DCWTIWU3W7TAdZMWlGRkJ1bmc2SWMybNGCs1wWkC4bSJAU4RKOeM&#10;6+KWMQFBgPxf7S6BIXbdoAZuNKqJG01r42azujw/3ydAY1s2wn0yaCxBdt+4nprNHkswxvLze0Z1&#10;/mFF7xWZ/H23WW3cMaylLEYAzO9d5TUJCG+S5W/TbvF6b/J6r5M9bzDWu9aejNvOkPdjgBijurhL&#10;9r9P9r/VoAautWmp2H075evVaZOQcYVlSYClSx8gWS8lOQnZ0mkvzu1nPF4e2YfDC6YjNmQlY42b&#10;QMIPZMcnoFCWg6JvlMf1R7B8SYrnY5MJXzKVN43vpzFUyMAvMuH33Fw1GXf+5jNqjcG6LktRrMcs&#10;1r8VZKggaDBeKyupD819UcZ8IRr3XYXBfsew40Y87lCS3v0KnHuWjkkhJ2DoNg+l2g+DlukMlJTM&#10;aDxHSY9I6Aw/gBKSFkNNh5JzhkAt9mnJOm69AmVci5YeL2u/5j+WBYX9KveNjCshXQBkPo3ey9WU&#10;fh2CUOZTyTAeg74+WHXyMa59TitqFCEgXjGYfp6Vq9aCO/gpDQuP30PP8f6oYzkJNaymo77bCuhZ&#10;LlYJlcrYSWtTAErahqC49VqVNkDXOUgtByYjHRr09cOEzZdwPz0Xb7NSkPh7vYU/YxLVcKnfAJTO&#10;cOn6K5RUCvKgM7Px6fwZhA0YiOCudjjRdyI+ro8Cnr1X3ynk+dJyJKVSCiXpd1aOz0iLu4EY/6XY&#10;am+OyLYm2Edpeb5DezIdmYxscY3AE2l4ieC7SPCdb22iRracbUsZ164lTtNOkD1OtDeiGeJ4O8rE&#10;Nk1U5Y9h5f9jAgSx6y34Ge1is4YqTcTF5ga4QAa7SBBfbNkUlyhlr9FuGDcp+i6Z+AaPuU67xuPF&#10;rhKMNwj2qyZ8TbvMmPUSgS92kaA9R/Be6dwCl8hcVzuZKLDF0G52aE252RrXOrXGhY68j84icY1w&#10;vh1/u1XRgABxBleaNeLnvXCohw3iFq9A3vXryHz7kkX/i08iF59+fEKGjJZJ+K6ybt8PD0OEmwNW&#10;dGuL6BFe+LQ1lM7tJTLefUDuT0pSshMxqAYApBUUTYAW6SkALCT48hmjZ+elIi1XBm9nq2RPpx58&#10;h/W4AOh1HY36fQmSHksIljCU8yZw7KnOTP2h0WsptHrOQ03GbS3dl6JTv2Vo7z4fzR2mw8BpLmo4&#10;LkBl+6UoZ7cC2lRxev23o7QXWc+M3/UkA8rcQCGaQZtRzItgtCPLOgSqpE5lyZRl7ANiytoH/Me0&#10;iOp7rjfSslsXpScBqWUAKnKvabmaXoA333MxSpgtRmVnX1Sxmoa2AxfCcdJyRF27ryhfpKis4fCM&#10;dkcKj57IN/oF2gz0RyXz2WgkqcfteNN9VqG0AwvPPBilZYSDBQuYkqJ6v2CVUKeC1SRYzd2A0wzG&#10;n2cR3JImMD9dxXAKgDLSJZuWmSOhXZHxTzX1/ZdQ5kvc9F8Nn/adsLZhG2xu1g0n3Ybh6/odDEKf&#10;U47+QE7qDyQwFkxM+0LFyugy6xvSHl7HZd+FCDDtDh9jQ2yg9z8gMR4lp7CAMsZ7h9q1VsmXpPFm&#10;X8c22NupFfYwfopivCa2m9JTbA/l54GWzXGYoBU7ROAeMOE5afsZh+3jeY916YqjXbviUJcuONhV&#10;rCsO8PV+ed25C6J5DyfbdcCJdp0I6vY49tuOtGuHw+3b4GS3zjjevTOOde+g7HC39jjUtR0Odm+D&#10;A91aK9m4l3agI6+hQwscbU+jVD7Snu/x+vZ0aK76PXd3asZ7aIqD7ZviaNvGOMF47ygdzDaTnng8&#10;cxVw5Z70mpPtEvE9/Tt+5pDVCBzp98y+fwcPAtZgj5sLgtu2QFhbQxy274VLE4Yg7cpZ5EtfYSqf&#10;S3aO6jKSydEyO0LGysg/ilE+vDQUFKRQlaQhi+eUgQKy2Kgs/+a36yoaWE5U60CUsSTjOa6Hfr8D&#10;BFAoqg85gureO1HNJZTxnS+qWy5ALYs5qEuVVct2Hkr3mqzmAUp/n47TWlT02qxaPGWFLFnqulRf&#10;7t3WUoIGoVS/cJRlyKVJ4JX22ABdxoSyjIG2Z0RMWc+I/xgAVu23sUN5tw0xOs4boWW/jgDcqAAo&#10;U0SK9VqA0qZzUdfDFw1dF8LYcw5auk2ipxmKwYsDce51fFEiXbLRtfgctW77OYrwoWsvoQED2nqe&#10;wajozMCXnqeMA89rv7FohENvX1T1CkVNr1XQMx+HDiOWwO/ELdVd8T43Bz9IbxlkwEIZ7iRDqWRS&#10;LB9gHmMLCfdksIuK/1L5+YvXeL9zNz3wMGzq3BXHWnXBSZMuZDRWbGsH3FywEL/OnaaMegukkP1y&#10;6ZkLU+mdGbuwUqXHXsXd8ACcmzcV12bTJo7BzfFj1CBrsZsTxyJm0mhlN6aMQvQgdxwbLOaGw4Nd&#10;ac44NMhJ2ZGBrjjq5YbjHp449tuOevbFEdohr77Y790X2xydscXZGZsdXRDp4IR1Do4ItbNHiK0D&#10;wm0csNHSDlssbLDRwvq3WSLSwkLZOksLBHTvQuuMNd07KVvN+HVVt3ZY2bUtrTVWdDKGL53Basam&#10;a9o0QxDjwkCTxvBv2RirKXN9WzeETxtauwbwbdeQxxkgsG0jhLZpjBAC8PFsX+DSY4KPAGK8l5ee&#10;gMRfH5Ao/ZyU8D8uHMfFWVOwsXtX7KBzOtK5LQ5RCexpY4jNPdrg1pqlyH/GeFAGdycnU61Iw0vR&#10;XEEZiSN/yRilwkKCOT+NzpSwlBSIOYwOswuQxEf6nN591MoolGk7GDWc16C8LCfuyHpjHorK/faj&#10;vMsmlDZfg1Jkx7Kso7qmi1CeslQWe6no7qfGExe3XKZIpJLnZpSyDmadW4Hy7mHQdlmDslRmksi3&#10;nJe8DlCLfGpQncmqyfKd4ubL4vTd/oPGh+p4buxQ3D6CANyMCq7b1IgUjT4r1Dy8mu7+qOGwFFVl&#10;6r/pBDR1nY3W/RfCyHUKqnT3RB1Tb4z134q7CXmqCfjuzwI8IlYibyWi8/j1qGK3FNXcg1GGelvb&#10;cSP0PHbyBtdBo/sS1PEK4rnnorr5cMyIPKhWQfrChxRfkK+atmWajHKfEsmrXt6izt502i/K1Bwa&#10;ktKRfP4KTk2YiI1dOmN/2zY40bQxbrRuSanYCtsYy0WS0S6MGonkwweJblaiX6RpWaYrnVecwDjx&#10;IwX0+0dQmaZlMPYrvn7NCijp+2RFWjFJAf/2QZF95OtPtM+sZJ/4t9jH+0X2ga/fkXHfSpz5x17x&#10;/GJveAxNxl7KIO6vYp9Q+PkT8j9/RN4nyraP71H4no5CGY+lFb57raxAzikmOUkls9lnnlMGW3/i&#10;ex/5m9Lp/4HX/16uk+wlo2Oe3QYeMy6TXDAPrwKPaI8vURXQnl1mTb/CPd97do3v0R7zO7FPgdty&#10;no9AIsvqG38nkb/3PAbPN/tjt4sltpJVdzY1wBnGxJeFlSmXDzapj+1tjRBs1wdP9mzhdfG6f35T&#10;aT1EhopgSSIjZhF+0hRT5Fz5LmWpTJGSQfQyUPxHSpYabnj8wRc0c5yGylaz1QKexc38GMZEQN99&#10;KwG44ff0pSDo2AdC1yEI5RyD1Jy/Mm5+ZLIgKi0BUwAqM4ySdgaNzrNRuudMlX27vN00VHGfh0pu&#10;C3mepShtt1KtnFXGngC1Jzv2WQQ9x+Ao/f+IkTG6bhvdi5sHx5Vz2MKL3UW2CuRNrUUl3kxd11Xo&#10;MX4T7GfvQAuvpSjbvr+a2VzbbjpqWo1HbctRaGIzFHZj5mDLicsKhNLvd5J1zHIWKd10EqWCDCUK&#10;YKGtVyugykRbzV6L1Iqq9VkQpiMW4+TDt2re2MfUVNWRKt5S+pJUq6eMw8wrUFiUZm1pUUtg3Jeb&#10;kYfcd58RszoQ/pRsIfXq40KHNrjQrA7jqLqqE1lmC+xp2hBbjY1xxtMDz1b4AIxr8JGVWNZD+PQc&#10;2W8JnJ+syJmfaHwviRcvIE2mqT05XtbwS+bnyayUaogav58k55C9jJahSSWVro4EHqNGztASxH6P&#10;mEn6hgJZx4GSriA1ic4/CXlpySr3ZlY6ja9ln8n3M9MSiizlp5oKlMVryUn6jrykryhM5jX+4vUk&#10;ybk/8Hd4PWLxdCbxBOx3AuYL7+eDOAIC6SUdxTMC8omsuEsw/sOB/DZ5Le+9E0fD47/zWt/zvJ95&#10;vh/cfyUgY47j8YrpiLJoj62GNXGhbTM87NQWDynZpZX4Npnzdvu2lMcdMYvlv2v6SHy+eILf57kY&#10;20nGAUmSRcip6E865FWmAYJP5b7gf0rRcJ/F4xOys/GGBOwTdRmVzcajgs0ilLZYTiYMY/znoxrx&#10;dF0ioOu6jooqVA1b0/LaBL3B26ApGdsdljFu5PEua1UDX/nei1HDaiE6DguC98p9sJ27Di0GM060&#10;Ga/yylR0WoXKbhug58w66xBMBlyOih7B//4sKPFfBfd1UcXJSqWtNqKi6y5S9RruI1DF3g9thkdg&#10;1fGPOMs6tfbcV7gt2Y/6rktRxXYOajsvIBjnoV6fwTAy9cTCNWF4/iNJLSV2mNK096QV0O0zHJVs&#10;56oVTatTZ8tMB33bQFSy9kUt63low+/7bjkFyYYnHjI5M1PtxQR7qotBmWrZlghEATUxW1iRdfnx&#10;C5ycOYvyqS0OGLfA7c6tEduxHm63rITbJtUR264RbrZqhhONG2FPE0Nsb9kOH5euoIc4xUpH0Eil&#10;/SrjNmmJz5D1lcwns8YTKFMTyJI/pcEhgXvGjD8JRpkhEU8gymq231np/9g3nuePyUyKPyaDsz8R&#10;lCJ/pan+C4+VtBAysVemPMksfElzn0W5JjGurGibKyvbysRZkci0bJoshSbLWKcz6pYZHZJa8DOv&#10;/xPB9oFgey9gk2Fv3JNJ8Z7HvOExz/n5IwLoAQEWGwvcF1Yk0GRo3AsC8znZ8gnfjyNA+Vnhw7tI&#10;fUzWjOf3nnN/4zjLagdezBqJA5Sq0UY1cbFxNcSZNMJrlusDgwa4Ua8ebhka4Y5JaxxnzLymc3Ps&#10;nDQIn84e4r2yLLOykJbGkILPUwAoe0l1r6aJyUP+Az4x9VYGvvz6qmY73PiagT4T/FWOl0pOlJBO&#10;lJ3WsqZEALQILE1JNShtFcJasiS5xzqUkBSHrFslZJ1C1yDoE7h1bZdj8PLj2HHjJ+6zOE++/oWl&#10;+y/AfNpq1HWcBX3GkdqmK1Gy50ro85zaVH8l7H1Rws7335cFtR393cs4r48r4xyJEuYhSlvr0LPI&#10;bHSZCOnmexKnWd9k2v8FOtyLdL7+RGOHkQxUOw5EXetxMOjDfXtLTF64Cu/TcvGM9WhDzDO0HTof&#10;eqajoWs5A+VZAHX7RaJY1wWoytiyofMq1Oo9EaaDF+PiQ1kakvXqJ1mBe3keYjK9T/qS5MEI+0n3&#10;nwAwiVLl269UlTow69VLxIasxflRw3HW3gZ7m9Wld66BmPZVEdOqGq43q4Y7xg0Q174VbrZuhcNN&#10;m1KmtsOjcaOQHbUVuHWOFZKM+OEWK/UdFH5kRXzBCvuUFfAZK7YySrznrNjy/gsC9P7vcZd3+J3b&#10;Mq7z99jOu2KUelfOF43ZvMK4U+zqWRRcO4+sGxeRdpOS76ewIQGdIoASgAnoRI7RRJYVEIwFBKZk&#10;7paB3mLZ1AWZBGzaTyRdPof086fUkLf808eQf/Iw8o+zskcfQsGxo/gRtRffdu1H/LYoxG/ajh/r&#10;NiM+PBJfQ8LwKTQUj3yXI3blMtzyXYIYn0W4tnQ+ri6ag6vz5+Liglk4tmQqdk4ZiFPTh+HWlME4&#10;bdMZ0a2oKFo2wFOaJByWHDUvDRviiWEjXG9YHydq18XJRk1xjGFA1CBXXAxagkwBsmQRSE0pSv9R&#10;9CjVLHxJeCyDJxQAldLhB/Ks+Wd2dpJqseY38TAhC4t3XUI9StG6Hj7QsV2i2g6kpVLDbDljtlVq&#10;FeRSXhtRTLooyHgapjOg7emDBiPCqeKWQKfbeNhM2YgjRJ4otLhfrD/cv+DvhZ6NRZ9JQajGOlrR&#10;YjGqOa9FBedAsl8Iz70Ixe1XxJS09/n3aYzRdvE30rL3iypjvxo6riGoIE2z9Bb1Rm9Sw3Jq9V+B&#10;5ec/4irrAqujWqvtzo9CNcrl4uskrN59Br37jYdhH2fYDJmCFRv3qZwwrLKYufMGjAauQNk+Uxnv&#10;zUZN70g0GLwDGh1noQGD4LoWs9DJYy4iD9/BN6JPNL94R0n4Q3XyLy2dNPn7jxJVkx9o0gmcJ83h&#10;qWQExkNJ5w/h3ILJ2MDKstmkJj1xbZxpUw+nm9XAhaY1cIse+27rpiqD9alm9XCmS3NcceqFmJFO&#10;uD69H87N7ofDszxwYLIHjo3oh1ODBuJMv3446eWFI56u2Otmj+0e1tjiboWtzmbY52SJA+a9ioZ1&#10;de6IfWa9sNm8O9Z2bond3TuqVtLD3dtiXycT7O/WGtv5OqBLK2zs64x3R/eTYejNJDkSGU8GLmfl&#10;izCT5nlxRVIaAjoWeA6ZMIfyQIZvUdK+PHYQe4cOxpbePXHErDdOWPTEoT6duO+OEz264FRPXkeL&#10;1tjRrgsOduuFE2YWOG1hgRO9e+Nwt868rja83pbYSdvWtQW2diuyzd3/xTZ2MsS2Dk2wr01DRJvU&#10;w2Wj2rjduAbiGlbB8wZV8c2kCR7Xp5OrUxXXDA1w3sQIh0ya42jXzjjs4YInu7Yg/hGZNpVMn5GK&#10;3F+U3Bm8H0ksI15VTeb9V0ykKPf5+alUO2n4lJiAL3z7FqnQ22cX9PpMQA13X+g7r4a2rCkoq2K5&#10;ECgS31mugv7AzdD2CIKu21I0Hx+KGUefYd6Rh6hlORTztkbjDU8vQ9besxLJKC0B4SMW9wLK3Dq2&#10;EyhJV6s17qXLTc13tVssjTn/fgCUfg5tx4AYWVpa15WBrHsQNO1WoJj1QuVFKrgtguPqI/C//B7n&#10;ebWS+OYF68JbgoxFq0acn4t7gf3X7+LMs3e4+6Nobb9TVEC281lglgye7VdA21ZaVINQ2TUcFaxX&#10;oJHLCtQ3n4R+00Nw/v4XfOf5UlgwUvXEQ6r1Cfi32D+D748aFekiC2gWyAOWVPEZDPQ/PMT7c/tx&#10;f70vroz2wJE+rbHNuBYOt2qAK+0NVZ/Zzeb18KB1Y1xtUgNXjerggoxz7GCA/Z0MsLlTA4R2qIPg&#10;1nWxjzL2aPv2BHE7Whs17GxvB1bYzsbYSuDu7tIC0V1a41yrFvT6jXBKMl3L+hDd2+MQAXe2vQku&#10;UJ5db2eMiwT8ZcZLxzsYqWk+u9zt8OXw3qJGmJzMorT3vNG0wmz+X/5lEYQCQPr/LJpkoM4lOAnU&#10;goQvBO8B7HFxxo6WrXCSck/ykh5v2QRn2hrhnFFTXGlujBttO+BSq3Y439yEzsYQJw2Lhr7JMLZL&#10;bZrjTMvGON2qkZrtcKJ1I95jkR1rW2Qn2zTG2VaNcUVG3jSvjzgy3stGtX6nRKyJFw1qIZYAvNOi&#10;CW53a4+jHdtge8fWuDK0P75u3YB4KoHM30tnC7PnpfxCvoxiklFK2TSJ+4Tt/9kU84uJxslEBp2P&#10;jBX9mlWIR4mF8D1wE009F6CmyxKVxLeMnS9K2lCKkvFK2vhBk3VMRnCVtV+OjjO3IehuAi6w+LZR&#10;XbXzHoXIc5cV4F4yzn6ZnIST9x/iRWYhXrKOHX+bjq6jfdBuxAqU6jGG7LoUWm6rUdZpKco4LonT&#10;dPT994kDtR1l1ntwnKylJvleZD21si6BZL9AlCdY9BzXqOQ47UYFY/KGCzgUl6hSxMnUo4dJ6XiU&#10;nKpSTLwkQm4wXrpPrf+YAJm75zYMPJahWJfxqOTsp9IKaFqtUuv51SHQ69suREuXuQjYdR0fWNfi&#10;+Uyk/4f/Ceb+dQDyvH/YTxIDyYiMgkx5qIyNcmjSeCJz4T48UJNgHy8Yj73WnbG+RX3sb2mA62Sf&#10;2HYmuNWkAZ63NMYT42a417QxrjdugPNNG+BscwOcbtMMF3jM6SbNGOcY4ZpBc9xo0lwtenKhZQuc&#10;IqBOdGiBI80b4mILQ9xhxb5drz5u1a+vRszcaNcSVwjU662Mcd24Ke60NFKd6DcIRjn3Du73u9jh&#10;+4E9ZG1p8MlATs7vDGV5AjyZTy6z6P4wII2VUI21pBUmfsUHysxdtrbY0qwZjvE3zxg3xlHDutyT&#10;iQzq4mrDhog1NOa9NcddSRLF2PdWIwNaw39YbPMm/7C7xv+n3eJ93WhjpOxu62Z4ZNIUL5o3wlsj&#10;A3xoZoD3Mku/YW08adscN8nyB3nMrm4dcGP8SGTt3QE8lgYtPgvpNhIAktEK6SzFJM7Ny+S9/R+A&#10;KzJpEVUmXRN0STJ+V4YgfsvMU6rq/IccOC/YqtodSpnKmoQ+KOfsj3IuQShlSyakJC3vxniw8ySM&#10;3HoDMaw7DBbwmPthy1djI2P+50k/8SU7HQ8+vcO4RYux9+ptlatI1N3woINoQkVWqsc4nnOlWl5d&#10;ujJKOyxGKUffKO1/6wU+Vec75aes9V2OmleHACzpsLJodRnbEFT22ErArEV5iyUo03ksDBxnwmlG&#10;MJZHnUPU7ad4kJKNFwTHE8qKh3m5alAsw3qsPHsDXSdQU9vPRxnTOWokQhlbP9UhWt1dOk59ULXX&#10;ZHjO2oQrz5ORQkAlZNDnk+IEc4I9hThJoMS9qJZ/BiAfKyuqmHhXxkoZZMDU76yvNJl8KkB8EQNc&#10;O4qXoctx0NMGG9s1w4HWRrhCJrtlYoIHZIkHjQ3pxVk56xjgZoPGuGvYAg9bt8fTDl1xt2krft4K&#10;jxu3xJMmrfCweWvcJeNcJ8td7yiDnYtmDrw2bI73PM+bho3xXPKCSoVmhb1LcAs4HxkbqWXH7hqT&#10;eUyaYQ8r9yFHWyTsIwA/EYAZGSig05LUEJIuXzyOLJeWXUjZSSCqVIgyckQqsqzNwLjxy/EjOODs&#10;hL0tWiincFUGaP/OiHazcUOVFvFBnTp4TMcgC3u+btYUb4wM8VySQjVqQPDUxbNmjfHMsOlva4bn&#10;Tf/F4oxkDGtTXG3RVI3EkaRPKoM3Y72ntEdGjfCscxs1iHsvAbtBZlKMHISMw7yn10+KGoZU8iei&#10;hmyn5LMMoqDMVibP7Z8B99tkwIXYHwDm5PxSAPyemaMGWYujX3H4ARq5L4Cu+XS1mEsVr0C1KGtp&#10;G5kvGKAaZzSMBmHpqee4xku4+atQTQaYHRoBnw3r8PLnJ7DEcf/tC7QxM8PyDdvwnJcni30GnHmJ&#10;8j2Go6LdXAI5EGU9QqFNEJawXUw2DPi3Z0Edz4gO2g5+McWtVqr4T5feQ3J/6nqGqqXGylquQcme&#10;C9FkQBiqWsxE5V6jUKmLJzp4EzzzVjN4vYHL8SlqCJp4mhiiIiLuFdpOXIzqBGtVx+WK/bRsfVX2&#10;40puoWqRjgpmc1DbdCKCDsbiK288kc8mWZLAEmUZOdmKEYr6/mgSqEtrGeOGXJqAryj1QYFiC3mY&#10;hTlplDfxRekXZEY65aiaCf6Dfu3FXSQd3Y1LU0ZhY2fGai3ITN164F7HrnjYqhOB2A73CLDbBi1w&#10;08AEN37bQ6N2rHDt8KxJazxt2hoPDFvijnELlVzpUisjnG9UTw3UfkW2+d64CX4aNMEHgwYEbF21&#10;EMsTQ0PENWqMl02bIs6AEq5ZE9wgYA/RjttZq7mBqo8tRRwIgZaTixxpiGHAKzM6MgvTeHe5yFWV&#10;Vya4iltiLUxOQPypaES7uuEIHYkwrbCUDPS+T8kY16QhXhOEsszZO8rE1/Vr4UW9mnharxaeNCBr&#10;EXwCwocG9fCwYQM8amBAa8R4rsie1GtCgDZR416vUF7HMK67bUI2bWFUZPw7pnULXO/aHlub1lPD&#10;965PGYe06AOAdLxL66z0r2alUTmnIDMlCTmMAZXkVM+ryCRzmiRvEpOl4P7ZFBDzGPvSAaWm/2L9&#10;kBWK+Thppyi9eo4LQGXLqShvxTrpLPHgKujYrUIl92CV5Fej9TCsPvMY91l0L1lkVz98guuYkZiw&#10;cCbPKEO/c/GWsXQnK0vsvnBNATCGPvzwq0Jodx0OXet5qrO+jMd6lGadla6MUk6+KGbnF6Vh5/tv&#10;x4ICwPKeETEaFkWjAwR4xe191SgBHVniyWwujIeEYPKOh5i54w5GBR1BtyHzUNfUg/GbO5rY90ef&#10;ifMwcdNBTNh+HOaLg9F42Gzo2o0jcy5ARccV0HcJULObpUlXl3K2or0PaljPRc+hK3H1jcQ+lJ/J&#10;uayDrIA5OQp8GZLf858C84ICyjJWzCIAyhy0gqKpSeRKBUI+NDUoVJIPqZiJ35dRLjLaRTraP79C&#10;zpXzeO7vh9Pe3tjduRuOkuVOtu2MM6064mzLDjjdoh1ONGOs17QljjZpwdipDS7x76uGrXCF751r&#10;ZoyTZIbDJmQwiekY411uXB/3atbE29p18LVBQ3xsUBdPDWogjiAUNnzOCv2W+2f16+FpE0pAgvAo&#10;Je8payuk7yQA3/0LAPOzee//BEBZGpu8qJJKyVxHYX9F+ynJSDh9AtGOjjja3AgxZNQHkiWtWR08&#10;Ynz7rH5tvG1YBx8Yr703qE4HUR2PG1TDgwbVcadhDTqN2pTcEgebIJbxY2zrNiqh8APGiw9btld2&#10;jyrgOJnxKOWtSNzjjCtPci8WTWY/TCcUwvNs79kFt+ZMR+bp6KLult/9m0qVyLUThNKvKU4knwyY&#10;RTmdmZWKHIll/wlw0iEvJv9kLwO1czIEbulI+hXPODCnaL0JmqShmLLuBBo4ToNWj9FUZ7Ogb7dU&#10;jSWWzGkVKUdl0P+snedwJzFTjdA6cOs2OtpZwn3kQPzKT2W58nyMM/uOG4enSdl4Tn9/iz9wmMRd&#10;k/VWo+NE6LhHopT7ZpR0IgDt/RUIi9muiin5bzk2VABYzjU4ppjNapT3iqCFoaTjKmjaLaSOHqhy&#10;toRcfYM7dF7veCPXv+ch8MgVGFp7oV4vZzSxHYgGtsNQur0zirX3hI7FeGhZTYGu/TzGfGRSRwax&#10;9Exajv4EYaBKsCt9LQ0d5mFO5Dl8YGGm0rGnZ+Ur8EkWZvGOsl7dPwfmf7ylQE5mujMioifLRZbk&#10;n6TJQ1Se9U+TqQIn2UMeaXoS8hK+UOOycrx7jS97onBy0gSEmZliI22ruRl2EhB7HOxxwMUZhz3d&#10;cczLE6fc3XDO1QWXXVxx1c0dlz3dcLGfO84N4n6gE95PG4VYezPcaNoIsZR7L+oTdA3q4EGjmnjU&#10;pLaSfi/rkYkMGpKB6qgkurd57DHaKRtLNbMeb1mqyYyN0jOQK6NDpIFCrpwAlHT4Mgw9Kzu3SAzw&#10;EwXAtFQknzqJkw6OBAZj0OZN8Zjx6P0mNfDcqDbe1K+GDw1qqIVcnjWqiodNquFus5q43VoW9WyB&#10;u+adcce2D453bYuj3dqrVtHDXbvS6JS6FJm8lmzaR816ItqUZtYdJ8x64LhZLxy26IP9NmbYwPcf&#10;rVwK3LgCvHlO5qPikBiVVyrZySU8yP7deCRXL89P2CxFBhjw8/8r8OSfAEP+CQDzsqSJL50OKJnH&#10;Z+FXbj7iWQgfWF8OPfqOXmN8UbEPAWg6CZVsFyrHXsU1QGXVrum2Aj0n+GBP7DPVwHLj4ydMWLYY&#10;C9euxrukb/iaUbRM+cBpswnOZ7hPv32cOnVx9AfUcZOMf3Oh7bYJmq6bIcupCQjJfijjGvFvC0DG&#10;eu7FbQPiStgGKgDq0YNoks6LWU6jhByOAatCwaLFneRsPM0qRFxyJuKSstBv1lLYjp4Jh4nL4DIr&#10;GJ1HrITx4JVo0JfxIwvDcMy2oqWJCTppmZJuDelTLG/HQrKdi0YO0xF14z0SKA8SZeUUbrJKT7KA&#10;hA8rW/rFFAD58P4RH/x5WEUAFCZM5/upjJHEVJ/S/4u5twCs6lrChYO7aylapGipQKG4hBB3gtNS&#10;pLS0QHGHhLh7AsHd3d2DW3AIEuLunnz/N+vkUMql9/aW+/73Nkz2kX22rDXfyFqzZtjtYq7m0B8V&#10;VpbCkbJYVEorq3koOt55jx6oNWth61fh4boQRU82rsTz7evw5sA2xB3fi+QzhxC1dyvi92xDxp6d&#10;yDm4G3nH9iL/9AEUXKC0Py8pKLYjZuF0XOvXG6Gf02yj+XmXJp5a0iNZrQm8p/TBXvHzx9RKkuPz&#10;Gn3B/SUATBMAviQAZQU5/UAlgHKFgandi3KQTAmdIdo+t1ADQAEf20tSJGYcO4pTVkNwqvMXCPuy&#10;A55/0VqB73Wnpoiilott0wSxX9NPk/WEreriWJv6ONmtLW7Z6CFi7i9I9LRDfKAbooO88SbYFxHL&#10;/RARHKToTRApOACRQV6ICuIxgR6ICfJUFB1MWu6DVyH+eBDsp6kzIZqP4MuMj0W21BrkLYonK6AR&#10;bSdpQgSUQpKlIJ0WiqyEfxd48k/ApyVCl8/KPisUTUqDkcBOzpY1gzRm6D4+49c/Oq5FK7PfVVUk&#10;GWuobSTJe+1RZqAt6tMsLfW1OfxOXVcLBOiQ4MSjx3iUlKBZL5gYjzi25+AfJ8N6ljPOxQJ+FxJg&#10;bH8INcmjta0CUMmKACRJukLJH0rgoaqVV2jt/1VwdjkTzw46+h5bdfQJEAMPBRQpN12Wmqu84e/o&#10;+fNcbA29qlJKPCbzig3+JidbFWDcfeEKTj14ibtE0D22kQN9Odu9TzFx5XU0H+WN8oOXUPNRq9Ks&#10;ldLE5YxdlaNcx9wROl+MxDjXHXhFpZXAnpKM1lKLXMUDvqvJ/qQBNc65dMwfHaYBopijAkb5pZqe&#10;YIMLA0hDiwxN5WcZ5GBhcDUKJ+CWMLDoFyiOfq6oSGqlxz5FXtxT5MQ/RXb8c/qU4k/KZDlJNKgk&#10;ZZKUhkkEjfiWdy/hjacTdnf5Bmfad6T/2Bp3RRu2b0F/sQX9rObKF5Ph+ietCMD2LXGRwDjwxec4&#10;YKiHxE0bKM55rmyaYzSx+cTqWUSMyHPRcIMUTRHTXNw/zVpjPmVSEvLPnsatH3/EIWrZOx1a42m7&#10;ZnhKLfe4ZW3E0NR807SeqqR0q21jtbj3+Jctsavr57j76w+AZFF7fodEf+3lA94DRWzEU3Yu70Uo&#10;kj6cRO5IPKnEtEpM6csSesHfvAjja3r9yt+mUSgmZzYFIPswu7CQpnOxIoGcZCF9l8Rl0JIIUi39&#10;0Zdi2chnfE6ZihABTL4QEEspNKm6JHwoYtpv/2W0NfsVjfR/RZU+k9FYpgwG2aKmuTf9Qjc0tp4H&#10;o0X+uET+5FPhakImQqMTVMqKRxk5qlTCqIVu6Dl2Lib4HsDghZtR19welQ2dUHqwKypZhFApbVRx&#10;pxVMNNMc1aw8w+pSaZVA6OO2soZe3UobeYVKfbYyBp4KJFL3QfKA1jSfjXEugbgTG68iESJpGt0K&#10;f4o4SjiRSVGU2PK5LJyUkalzbBF2DYJuZOKLnwk43Xkob+yMataBapJUJvnrD/NVlUsbGU6H0/bL&#10;iGQby7RDTg7ZTo30aQEoYp5U4v+J+akFoJgmf0hObQeWAJCdo52iUADkXpZJCRDTeTqpAyj+pdQ8&#10;l3WBKoWgIsKU5k5xbjwvF4+CvERq0CSkFKSQ0pCVm0ZJzn12MrJ4XHY2mS4tEsUPb+G5nwe2ffsd&#10;/cWvcLVVW4SJJmzXkkDUAPCpTHdQIz2kWfqwQwu1An5/59bYZ6yLeCmU8voFr02WK1Iyn20rT8hb&#10;4nOl80nlfXaOCCM+F3dFkj4+KRGFZ8/8KwA70AQVALZsQADWV9WT7n3eHJd4L8e+bIut33bE1akT&#10;gdDT7DQBEFkxg8+claTMvJxc+kYksRYKc1NQmCrhcnSKhFJIEvOaRKGV+IrEXpeBFjUFpAGfFD7N&#10;LCT42NYZpI8DoAzSlAjgEgBKoIIUkhG+E8G67+YzWM3xQhP9X1B/8HQ0NKN7QzOxsgEFP83QulZL&#10;UMt4CqZsuoDTRK2AUKYaJGnY/axi7Ln9HF2HTUapdgMI4l9UZd2q+gs1E/xm3rTYAtTqCVlAILGn&#10;BB4B6IU6wwL/N2Fp1az8u1W0DAgtb+aPMobuCjA1bOhsDp6Hz8Ysg+u203iZUohHkUlYuWUXfpkx&#10;F2HPXiAtrwDxlNpSjehxaqZS7zLxfo1g/GX9MVQ1mEBf73eUM3LUgM/MiwB0RSOpWDpoBvSmB6hS&#10;VZI0R84lHS6jmAqAMsxesqk055R6GtL4gMppVyDUAFF5eiWjowI8Rex8WstK8wn4xHkXppCadsIk&#10;hRJrKTGXWhP3X0ggkK80EFkdaSJ5qUFVFd2CbFUjQsLBCp+E4ZmfP7Z364UzHbvg5mftCYC29Lta&#10;4kEbArBNMzxq1xwPWjXi60/ppzXDmXafqnwxu010Eb1pDQFIxqZwEz+WVyZzCROSgfls4v+pZatS&#10;t4H3rwZBpe5FSjKKz597C8DbHWl+tqfJSwA+IgCjWooGrI839EmftPwM11u3xukvOmF7l6/Vkipc&#10;vUiJSnYUIUTmlnakDiZplsfK9aV1s6lrchCP7OI43l8c8goTkJufSCGWREqB1MvIyyf48gkOtqsq&#10;fMp71FIR21/matV8rQKjhgSYQtoBNS2J9teSBoAieDQCWABYQJKBNzHLRQs+SC2Ax67zaGVC7Wcy&#10;G3WNbNUUV7lB7qhg6KkSRusMnIaWY50xghpuR3gurrHbDzyORfDJaxix2B3tzcaibh8bAvBn1DX4&#10;XU0/NBzqjrpDvFTASEPrFWg6ciUq6TmgjO5ilNJdIED835ihpU18bErre4RVIrrLG/GmjZ1Q08YV&#10;Onoz8d2M5Th2X1L6sb/uvcHEKfPwTQ9dXL3zUIHmdUIiXiQn4+zjp7gam4QwttWp5EL8GLITtczG&#10;o/bQuahAp7iKJHQS55V2dYMhzqjafzJ+CzyIR2yIJHZSdj6bXsU5yjA1/R82unSc6jwyHdu65E0h&#10;O1JGPCVMi50iXaYFJM1VmaIQ01NLogllJYVIS9HYmfxMmKKgoAhFeWRiGW0UEiAKUaD8QWRB8cf4&#10;OxkIF19SAocV8ToStaJGW58/xYvAIOz8rh/Od+yKO591wLPPPsfTz5rjEU3O+zQ3H7VrigetG+L+&#10;558grFMTArARAdgSe0wGIGrjapp3NP0yCTeCW4YtBOwCf4mIEWjIv2JJbsR7J0/ynnlvKdTWF0QD&#10;/oCDbVrhVqfWeEhwP+xIkLeui9etP8Hrpg0R06I5XrZoiTstW+Ncxy9U7OvVqVPYoVc0AQDiG+dL&#10;rYs8pLANKVIodMSELFQCIIMtkMEWlLpGQvJOPpMkj1mkzGJNBI+qqsRGV1V2pY1J4rMSd28B+D4Q&#10;tSB8C8YSEm9RSF7L8dL3Gp7QCN48tousJJR+FRAefhCDb0bMwSeGM1Ta+obD6KsN9kRZQ19UHyGZ&#10;HDxQ2XQJqhnNhLHtBkxfexwjlgXAeNpSNZBoOt0O04N3Yc6G0/h5xQmYOexA+3HeqDxwrlqEUHOw&#10;Ez6V9IU9ZqCmsR3qWNI8Hbjo4wFYa7x/h1KGUuudoBCHk/5aFVMH1LR2IFjmYKjXfrxgQ8pI0Z3w&#10;ZEyZ7wh9y1E4eemGWgIUk5WLX5csw/cLluBXzyAs2XEU0zYdQs+5biirN4YNMIXmpzvP7ac0a0U6&#10;yDIt8YnRNLjvu45Itq3Y8+JcS8S/qufA1zKAojUlpf3ZDxpSGxGguFC0JLuIElFjnrKD+DuZrBct&#10;oaJmSJIOTzShkJyvgOaRhK/JmjOVvYt+i6IsIcJMCrso4nf0tQTIok2VUiaJQBYAS908tcg0/Bne&#10;LF+BPT374GKnr3GP2k/mBJ+2FF+sIR62+QSP2jfGw1b1+boB7hOAZ9s2wl76Y/uMB6hwLUjBkzQZ&#10;JMpWGiSdmkQYMitfU9ZLGaQl6TfYWJr7TY5H0fnTuDHuB+xrSw33RWtVhvruF5/iTpt6CP+8EV42&#10;1wDwdfMWuEff9EInAeA3GgBK4LisQUxPUdMEGWwLyUomGj6T2kyWAcn1JXm91EiUQXsa4SQex306&#10;70lIQuekuq423by0/7vRS0pwltCHgMhvlFx5l7Q/1f6ch2qOf8fykZaREAWxbK5GZ8NkFs1C3V9V&#10;haU65Dfx2cqQylkvR2lzT1S2cEE9K3u0GLoITU1+RivD7zFqkTvWnr6Ksy/icD0hHxdj8nGFJzxH&#10;VPtfisaEwDNoZeOG2gMXoSX5uI7MW1tK5d6FKDVwwccDsPYEf43/N0hq8PmpJEnVaUNXMVmEBsPs&#10;MGvnddym+E9gA4i0kZrrkRkifbhPz8Llx8/xxSAjfGE4BB0txqLz6JloMmQa1fYsgnk6ag6lPT6U&#10;57UkAOnUVqZ5UMd4Hrr/7IpNV1+q7NZkKzYs/0rEvxABKJPNquYJSTpEOkD1lJbeBaH4CELKV+Rn&#10;RIyWAdRMhIBHiL9TxDcKrKLBZFL4T78nqfVo/IEinodfkecIAJKo02wyjUwJSByj+D6vCMCVwdjb&#10;p49KWXi7TUs8bt2U/l49mqB1FOieUOM9blUPj9rUx6MOTVT86YHOLXHAaABi1yyHWlmRTL2TISvB&#10;ydDZMudHVqNZmqfKovE7SfEnKThkQatM08RHI/fMUVwnAPcQgBJgfueLZrj9ZRNcb1tPXfN5i4aI&#10;btkMr1q2wF2axOe/aK/SaFz9/TfgeigQQx8uO43NRnYuytFM5RTKYE9J27A95HMBYRaZXzRyOs0/&#10;KTGmId4rO0SFjrNpxAJRjSwrGmjqK3rb8H/QuyCUTf4KaQH4Psl38lOxfsQwFcOYd0tNXKRGMe8k&#10;FWD6ioPUgNMVAGVRbiWLVSgnZcyNAqFj6EVeDECTUT6oPmgKWllMw2jbIBx9HKVcJ/Eln2QW4Epk&#10;ikrwS7sAt/n4ux/lwGLBDtTvPxt1+k5DfbpOX4xxR7Mhtmhqbbu1iZXdx/mAAsBaE/1DCUICRooj&#10;kswl78ZsfP6TBzwuvcKtjAKVFuIhTZ7wjFTEUPKLTxWdX4CnyVlYsmITfrQNQGebGfjUaCoq9PsN&#10;DSg1qll6qBTftYcGq9XJFQ0dUcN0GRqZL8R42uJnIrIRw8YT/qas5x8NAEWbiSQVc1FmJgQD0p9/&#10;AqEAUKFLzDKCVxjmT+DhISUa620v8mNNL2pMWM38k8aHlDFVMfVkTlEGPCS1OnWxujdVuEDlmuHJ&#10;UvlJOjWuzNfl8H4z2XVRBODaIOwe2Btnvv0C1ztIpdtPcLtdDdxpWx0PP6+P59R4T1sSFK3rq2mC&#10;i20a4XCnljhsMABxIUHAwweUbikoSsvi4/CuMoh4+nwFBFpultRyiEd+YgKvnaHSMRYm83V0BDJP&#10;HMS18T9gd7vPEPpla9z8sgVufNUMV9s3wENqXdHAETSBpZz1Dfqhp75pp1Y/XJz5MzmMPmA8fcBc&#10;XrcoQ6XyLyTY1KgjAanCx4TYpuKHi9UgglE0nZjgitimIpvYOiUA4R/pLDEbpB9kr97zgHdJ9YUc&#10;zz032X2I3v2JvNcM4miGa6TXJJTsDdvrMQ2CoDNP0GmME2oY2qGyiQ/KmYaggqxnNV0FHbNgVB8S&#10;hIqDF6HUtz9inOduHHueqib0JaGY8HIcH0Cy+0XyvqL4uRSQvRgNbLuVC71fV6Gp7gz0nugLv7Px&#10;8L+Z8HL+tnOzSmD0zzeaoDYEYVg5Cw+UM3JBbSmQb+GM8gOn45spgVh5LxHrr99FOB//YXYWHtM3&#10;ekwmkKpEcvNv2CoPyamXqSIDzr2gyj6NpjYu9P9c1Sr6ahbB9CclKt1LTb7Xs1hGVb4QzntuqASq&#10;Inmk8zRIYWcXi/lJxuP5s0pIAZAknSWdoNmkBwWApA9oQA0DaA5524PyE0UaP1JmoKQb03ldMalS&#10;3lIu32skfY4AW0qSpZKSSUkEXQpvPIU2igy9p1BWvnmI6LX+2DWoh0qee4V+2L0ODXG3bS3ca1Nd&#10;ge5FGwkFa4inrT5RAyWShvBYx5Y4Obgf0oP8gbt32OvsdvrUSOY1JKO0JLxN4nu1ip7XkWkBWVUQ&#10;R66IInDCH6Jo/07c/nEk9hBcHwLgw1YN8ZL+pxQAvdrhM5z8pgO2fvclQqdPBm4SgDEveB3qgJxE&#10;yrAkFORRtOby2USzSz1Ema5R7VnSduwAAZo0q/Sb1k2Q928ByP/qWG0/CADV+/dIPhOS4//NJl/L&#10;4bIXkn4rCa1QAHydkaVG4fc/SMDAqeS5QXNRkyan+H+VbDai4giC0NAPpYxcVSGhCv1/guuxMDzm&#10;tSXTuiiTcEr6OzEpuPg8GscfvMLFiCSVxv4ZL3iY6P7JZSe+tp6Db4YvguP+BzjJpnHYd3+r874H&#10;/1wDiv+nY2O7VWeoLWpPDFCxnw1G0m7uuwDV9eZBf9Em/E6ndOnu0/A+ehFbbz3D5fhc3CdP3iEP&#10;3k4rUvXfJc7ufGIhrvFz9zMvUK7nT2g61BMtx6xFk9EbIRV1S5vKEqRlqGMwCx2HzMIump/y4Ik5&#10;dNpVo/7hmEtHajpTs9fiSEtvj2O3vEsa8+Sd85CUhP1A58vnci6R3uGJMWqyW0bd0gsz8TriOVJi&#10;xTQj82WkIC8hFvmkolgCJIqfS4kyKfEsq85lDi3sEpJDPHDexgAH6ddJXs3nX7TEK2q5xw2qI4K+&#10;4CuagS9bNVN13KWirQQ1Sxbro106A6tXADs2AccOUeSeVYVWCs6dQsrRQ4jdtxOZR3cj5+AOZO/a&#10;jLTNa5G0Ogjxge5I9LRHpvNiHCboz1KzXf5S/EDJDdoYd9o34nV4fd7DC4LzWcfPcbtTB5zo0AEH&#10;uvfEjZ8mo2jfPkpRgk/STMSFoyDhuaqOlJMSiSxJb0FzU9btFZRkM1PtKH1CE14z2ikg+MPQUH3D&#10;7/+lzfmhAqa2Y/8TKY1ZQiWfvcsLci3tIE0OKYUaWnjpUVoxpvnvRl3dX9B8hLuKO64sSaSN/aFj&#10;RTOUpqlUXdbpNwI7o7JVzPIT0qlXmZi/4gC+XxyCXt8vQBujiRj4mwM23ItUWdyfkElCjp7FltD7&#10;OPA0AfO3n0PArQQsf1YcNn7z1X8+FyjmJ8EXqmM9G2VGOEBHfylqDfFHRd2lKvHSr6svYO3tOJyn&#10;MJ4WshN9flqAEcuWw+vQNex7lKgS5src3222igRhh5FG+eyFTvdxqGvuiNo0Ayoa+dIJDlJOcDWe&#10;s57B79D9aRnOPY5HKjtHEippO+/PnSh/BCn0R9jI2lGy/5b+EoR8L9eizFB+hIQ7SzRNSmo80mKp&#10;bWTltgx0REei4PF95IXdQeaVSyqbWtzu7YhcF4LXgd6I8HbAM9vZNANtcKhfZ+yn1rnQ+hM8+Lwx&#10;3rRqjKjmjfCmeWO8btEULz5rTg3YAvc/lyVCkhu0rUorf3VQP1wxG4wrwy1xZewotY7u+Njh2DvS&#10;GrtszLDf2hiHLQxw2HQQDhv2w2G9njjSvxtO9P4Kp3t8gTPftFE1G6590QK3OjbBXYLvfruGBGBD&#10;FYIm84+P2rbEXYLvUsfONJP74PbQH5Ds5g0cPADcugJcPY3iOxdQEBaqVq6nh91C3jMKGQmPE99T&#10;lftmo9HsFP9Zphwk4kimEN7tu7f9J+1dQqor+UdLWlD9C2lBp/UdhdRn7DB+L4dowKcRnLIXEKbz&#10;PlL4JT0a2K07hE/1JtE/W4oqxnaoIukGJa+tkTsqDXdHObOZ6DTVAUfTi9V8tSiO6YG78e3Q2aj7&#10;7Ug06j0OXw6fhxZmP2OU+1oceZOM++npOP34Adacu4ALCVk4QwPlNG9kxXNg/KbrWwnCf6gFh9lq&#10;ADhkEXQslqgl9xIkLUuOPrN2gPfplyr2U270e9cQfDLABs30R6Gl8Y/oYD0JQ5f6Yhm1445ncbjC&#10;lr9Acdh+ggPK01ZuMMwXVYz8UEbfD+WHrHgLwPp0ksc5rlcpwxN5vFaCajvvbQeqXtMAUF5rNdo/&#10;obedrgWfuojmI7l2suSflNFG8SfpF6rpCPpXt7Zvh9eokVhpaYUNJqbYZGCIbYMGY7sUZundC7t6&#10;dMPu777G7q4dcaDr5zjydUuc7tQYl9vUx53WdRHepiFi2jVR8ZivWzTGi5aN8axVUzxq0xxhbVvg&#10;ZntqS2qmU9yf+OJzHPv6Cxzp/jUOSqEUnnd7N1LXL7C1Uxvs7NAaezq2wr6OrXGwQ0scpTl5okNz&#10;nKV5KSnqRfPdfgd89+l3iu+pBn3oe8oc5K3WzXGxxWc49pkEU3+Dk711cdbYDCdNTdRq/n3mhthu&#10;RrK0wCbzIVhjbIM7PtTOcdQvEpv6AQBqBN0f/ab6TnOYamMh1ZX8o6W3B75PWgC+C8S/AOAfpPFH&#10;03hcPL8POX4DrcymooHxbFQ3oS8oy+uGr6EJ6o5qNm6oaDwDuktX4BrvK5QKZMv1Z+g9cgYad7NG&#10;i56j8I3FDHw7bCZqfmsCi/nuuBifRTO1EAfvhKHn6IkY7RSEFTeisPx+poAPdS0XhE7YfP2fjYQ2&#10;GBXcTcd8cWj5EY7QMbdVq99l0W09Azu0GWqHtbyQxH8ej0yH0axl+LS/NW3gKZQQv6HpYEqLQcNQ&#10;f9BQdJ00D+ZOIRi35hh0+o5DOYP5qD9qBcoaB6K85WqUsaQGNHVFVaPFaGQ0A/abzyn/MSZNhtr/&#10;AN67Hak66j0A/pO90B8dzJNrASinZidor5nLa+WLDykBw8JsUW9wcUUIFnzXA6u+7YadX36NfZ2/&#10;wuEvvlTRLmc7dFK1Ic51aoeDrT5VKehDu7TCja6f4VbnxrhNH+xB2wYIl5FIMr/QM2pEWUn+qE1T&#10;3G/bVEXJ3GrXkqZhWwKoXUmq+I44/xXpm8443+VLXOzaWbMWj3Slcztc+7KtWnJ0++t2CPu6LR58&#10;0xa3afLeoeYV8IURfGFt6yu637auGoW927w67jSvhRstPsHVVp8h9PN2uNiuM86174xTHb7A+a8J&#10;+jatcOKrzjjU+Qsc/KYb9nzdAyEtvkCCFwEYGYPiTHKrOOYCQgliKJDRUhnM0jSttt9U3wnoSOwE&#10;RdIF2r74U3+8T++CT0gLQJlPYv/IIQLAP0CoMUPVkmVehzYLjj6IQbcfFqP24N9Ry8xOBX7UHrmW&#10;ez9UMLRFfaslaDlsDm7zXJcTirDu7D0YjVuApt+YorPuOHQxnoTG3c3xWf8hsNuwH+cjk1TKlX23&#10;H6GdyUjU+M4Mn5r+hhpGU6HTayJajvMNbT3hHwZlKwCa2YaWGeKgws6kUGE9Cw80NFyEr3+wx04+&#10;zAM+2HUC5ftlXvi0rxka9DJFwz5WaGUyFl1/nIWvxs6CTlcD6PDGPhk+CxWMplPqOKCKjaSz96bq&#10;D6YN7qP8y0qD5+Izy7lYf/6Zmrt5kyTBRn903ruvVUcJAGXyjR9oO+6/3f+JBHxC0oPqQryEEF8K&#10;ZGUQp1ASI0l99Lg4vNy9D2utrXGQmk7W2l2RBbWft8Htz1rhVtPmuNG4Ma41+QT3O7XC3c6fERQt&#10;cLtLc1JT3Pq6MW52aoDbbesh7HMeIxEw71DY5xIeJkTN1YZ+W6smuNGyKa7SVL32WTNca90SNz5v&#10;jTttW5csfm2p6L7Elr4lGW1tQtA1JmnAd4+gv9Ouvrqu0N22dXCrZQ2CrwauNa/Da9A/bPs5wtp3&#10;4rEdcLeVZhHu9SY8x+ef40abNrja/gtc7NQFW+o1BwLX0Nd9g0IpuU2tp/qjBIAyWCbtJsJOI/Ck&#10;3zTtqkjaWtpXmr/kmA8KxvfpfSD+BQBlkp53oomK4Ze0DHEnoRBms/1QZ/BU1DalGWriQrdqJSoZ&#10;+5L/7NDUhq7WlxY4EVWkQtLOh6dijtsGfGfwIzr1Hopv9X/A8CnLELDzJMJ5EYkTfZBRjNMvU2G3&#10;9RR6TnJAXcMpovnoS079eAB+Mjo4VMdgCUpROkjwaX1TF7Xg1nBWEM7EZCAsr1D5eaeeRWHT+Ttw&#10;33EKIxf7ovuYGWhtPg41+1nj8zHTUctkAm3uX9Bkgocq+1RleAiBt1wzBGzogUoWbqiiPwffjHXA&#10;iSdpSlpFJWfRkWenSBuX0F8B8H9C7wOwhEEkBlW9kBFVCdCOiQGePcedlavh1bcP9nbpiIsdW+A6&#10;NZbEVD5p2QzhLZrh5WdN8ZygCadpeJcguEKf62KHT3D5G2rDb1vg0tdNcb7TJwjtQFC1/4Ou02xU&#10;1LYZbpCuyRRBaw0Ar8sqCu5v8xpqVUXrFioFxOMOrfCIpqoAL6wtQf55U9z8/FOVHOkWzykFWWSp&#10;0fUOn+JKh0Y0bRtq9tTENzo0wFVqw8s0iWX0VcB9q5Usvm2Fh81a4FmzpnjQsD4eNKagaN5MpdS4&#10;1K4jNtVuiHwPX7VUKj+VPoNE30h/5GsAqPqH7fafAfgH+D4WgNJtGgBqwCck6TtkLlIiYiJ46K8+&#10;O9HYZJZKqCRrWSVhb1ldN9Qxc1OT6KW+GgqH3dfU+kCZA3xAc+xCWDx2nwnDlqM3EBZNs5NofpZZ&#10;gLvJ2WrA8QbfX+fjD3fbzfPOQavx5HFRNOYO/wMAGi5DZWo/iXOrZ7AMNfv+hh/dtuF2VjHCsjLx&#10;kqbHo+RMPE7Nxys+4FO2fSgN7j2PE7Hiajh+oeNr47cVdaynE2jzVBFFKXpY6/vtqDJsM4HoibrD&#10;vVV8ncGsYNxJ1MRlJmcV0LfP17S7dI7sSZqOlD+82P8AgDI6qjkX30uHasEnRAZR+Sjlw8J85MdG&#10;amqek+kitu/CxiEW2NlTipY0w8WvmuHWF81VWFk4zcjX1FwvqMEk1OwGgXCubSOaoo1xoksLHOve&#10;Goe7tcJhmqWS8EgSHx3/sjVOdm6NUyUkhVjOduJnBPUZgvtc289woX0rlVnscrvPcKltS1zkd1fo&#10;713u2FyVGROS8mbn2jdT/p8kHZaCLGe+1NCpzi1w8ksJum6OE/z8RGee+8tmuEDtfJF+6pWuUjOw&#10;M8K6fIVwUhRN3ZdtWuAln+MJTelnNHFVAZge32ADrx/t4QK8fIHcZHaaDEqVTNCriXppPNIfo9Ba&#10;YJV8VdK+0rfaAbF36T8C8S3xROw/OVQLQNF+mmBuaj8JHucZY3MK1Wio4/aLaD1kAZXJItQwd6b2&#10;80Z5PQ/UMHFFkyHOqKf3O/r+4o7j4XlqRUToq0y84eMIgKN5KdnLKosI3rss+pUiszfI8zJiOtT9&#10;sJqiK6e3EFWt3FDBzP3jAVjdxhufjFmOqvpOqK1nhwrfjsevAQfwgDdzNy1VPZRMdkq992jeVCzf&#10;S/IamX64zWNk9PMSaZDDOugM/AU6/WmWEsy1Rm+l9qP0MfVA07GB+NRiCYYt26RUuwRIq2DdPMqy&#10;ko7Q9oXmNb+Uhv8fAVBzPr5XUpU3qyV+pl38KmFpedHU95IGPiICcbv3Y9NQK6ymRtvVuT6OUatc&#10;pIYRk+8pfbhX1EaSlOg2fTvJFnaB/tjx7u2xp0c7bO3RARt6dcLGXp2xpXtnbPu2hLp1wo5vO2En&#10;gSC0m7SrSwfs5f5g9y9xjIx/rMdXOPadptLSwS7t1ADPvm8/x/5v22uoewdFB77riP09OmLPtx0U&#10;7eR3O7/tyPN3xPauHUh8zf2Bnp1wtM9XONH/Wxzt1UVTJPTzljjZojEuN/sEDz77lL5pI9xuWhdh&#10;nVviaNsmqqJuUMfPcN12ror0yUlKYGf9KwAFSn9MBf3Rj3xT0r6ao/43AOTv+FZAqBn8KQFgVipk&#10;al4iswQ8AUfu4IsRi9CAAr+OJQFo6oVqlgHky8VoPtqPfLgUlXv8iNlrzuAK5Yrwchg1gkS/hL5J&#10;wdGHr3E7KUdZfjvuvMIPbjvQZYInvprgD53uv6hzNvlxFdpO3UXf0iOszW87/tlUhBaAMvhS29ob&#10;Dax80czKC+W+GY95Gy/iBlWurG7gPeJxTCIiMooQTUkQTqnwnK1wRyQDX8uI0gn66G0n2KG66Ux8&#10;OlqialxVZSUdPU+UM3JCg+FuqG80C9OCDqtIAwnulgo5amOrakDyR6f8CYBy2LtU0jFqlYRM9L7/&#10;/fvE7lbdJufUTtRTq0uoV0GBZkRPxZLKvJ/4gPEUMTHRyDhxGqutTLGpTycc6k4NQ812hRrmXvsW&#10;alHtkzaf4eHnn+Fe5/Y42KIRbhgPxOOfx+DsD9bYP8YKO78fgr3jRuLkz+NUomANjcOZn0po0li+&#10;H4sTP41WdGriqD/TTyNwYtIInJxcQr+M+hOd4rWEzkz6XkMT+XriD4pOT+D78WNVMU1ZenR24mic&#10;n/QDTowegkujhiFszFBc7ddDDeyIOSta/XbLT2hGN8a5bh2xrUt7uFPzPgn0RN7zh8hKlMl6drgM&#10;ihXlIr8gC7n5dCEKJXZIYKAhrSZUW8lOm8NHSypg/h3S9rm2X/+V3gEgT6oFn8wgS1SM6EOBYhKt&#10;qVgeeiY8C71+ckHV/r+hrpUz6o6hO2TohopmHmg8dgVqmtpCp9t4fDvJA25HH+Hwq1zcIq+/4pmE&#10;32VK7UJSAdwOXYDpAl9lzjYwXqwyAtY0c0BlM1d1rnLmPpBqup9P2bW13bQd//1UhACw+hCvUPHP&#10;JGys6mAX1Dd2Ra2Bs+F+nD4Qn11q87mu3oK5Ln4I3nYCJ+5EIfR1Pq6wP86TrooW5A3vpx3daZIj&#10;Kgz6VdXzrjDYHjXMAtFAyv4aOuKToc5oZDob89ecRBQbSdaJif/H1tUA4z8BUDbutR2ljiGQVFzn&#10;v92TMQrzSDk0NYV5CEDp1JJzSpdm5mWp7wsk7V8mZahMTkdHIun4MawwN8FWarHjXdvgAs3ImzTP&#10;HrRtpdJMPGndBvfbtlUFO490ao830yYD29YBh3eh+PxRFF2/SBPiBvLOn0Hh2bMldAYF5zQkuWmE&#10;CkPPIP+K0ClFeVe1dAK5104gPfQI6XDJ/ggyLx9B1qUjyL54DLmkvPMnUCB09iQKzwidRtGpUyg+&#10;eYr7E8g5fghZRw+Qq04Dp48Cx/h6wyqEE6hXe3VVvu3D9s1xh5rwKs1qGXnd+XUneLRvjacB3ih8&#10;9Rw5qexgWSZGZheS+vsSIyrRKJIOREuyVk/C1QRY0gdC74LvfwVA/pJ/ZTWM3BM1Ml9LubM4Hnrx&#10;VRYG/eqGWgMmo67lMlSSpXXGzqoibt3vl6P2UG+U6jcDZftOxidmszBo/nL8uvYwnI7fhO3BSyqn&#10;0Uivjeg51QkNTX5TpmwtWaBg6qJipWVZXXkzP5SRABPuP5+6M7Td1B3/vRkqAKw6xD1ULdUgqnX6&#10;LkFlXXs0NndBYGgqQvlsux/HYuh0B7Tva40O/Uaj97DZMKB0Gb5oHWaEnEbQpWj4EY0LDt5DZ9rV&#10;dSzmq1QU1Y2dUM3Aizfuo0LQGg6xR0ureXDddRXRxACtWbVsRRNKJmamAO1dEJYAUObmuLEb3naA&#10;7LUdLHtJ4yeRGR/e5yKDAJOCj9kEmCQDypUVB3nZKlWCOPAp8hk7skDSHuTTFpECLHGRiD15DCEW&#10;ptjX7Wtc/qIdbrVvh4dt2uF5y7Z4+VlbPGvVDvc+74SLX9Bc/K4bEpyX0RygMf70PhD5XNV9KIp6&#10;TTAT0FEC6ndIVUQixZFS6HFIzQTJ4qYlCQ8TktqFqa8VFaS8UVSY/AbFSTSYZHV+gpyHnoyQnDOa&#10;9IavhV7zdQTpOe/l+VNei+eL5v1IhaYzR3GL2ng7/b8r7VriCf3Ph00b426LFrglSX47dkZwy3Z4&#10;7eOP4tfhyEpPoABj+7ClJGY0uzAdmdxrlyMpomaUgO0/gMj2515Ap13rJ/Q+EKVPtf0q9J8BqNF+&#10;GvCJ+5BNoyZLJWySxQLXaaZZzvFHfb0pqEtzU8dkGXRo4ZWzCVBjExUtyZPk9/L6C8nzk1G63wQ0&#10;HTkX7X5aioY2U1Fu0FiU052A8ro/E6i/opa5owKeJBOrZO5L8PkTfIEobRGoSraXMvP7ZwCsNsyr&#10;W4UhjqFlJNmoiQNKD3RQuT+7/rYdW8NpYvLR9r3Kh8Gvrmiv/yu+MJ2Dr61t0dJgLmr3+Q2lvvoe&#10;Zbr/iLo0O6sYTOEN/4aKg2egqsESSh4v1DbxU+erargMDS2XotPIJVh99hliBYDElRr8UOCjGfEe&#10;AOW15rM/R8JoO091KjtGSEKi/pLoq4h/ICRmihhKYioJkwjDpFGSp7ATJRBbswKPTCbJfTPikHD1&#10;LDZ+P4J+Vxdc6dgJt9t1wsPWHRTwhOT19fadsb/N59jc5RuEu9qz0a6R+dl4STHISI5Fekq8JpJE&#10;4jtTNCTvZWVDAf1rCazOSZfqR8nIJGVQA6dnJSO1hFKyk5GWp6H0nFRFmaSs7FRki++TyfNk8HwS&#10;oC3XSZFrkZIk0iGNe1I6GVQKy/B6RfEEZhy9mzuXcXP2b9jQSVNp91E7ArDZpyp/6N0vvsLxDl8h&#10;5LN2iPD25/O8REZGAgWmJmBbwJdWkIq0ogzIMqVMtpuGJJhds5pdSDtKKXOs75K230RTarWlVqBq&#10;LZd3SQtAAaMGhBoAsqNKAJhJVyKDwjRPrS29l1iEHx3WoYnRVNQzW4Rylo4oNzwAqqa8kSdKGfmi&#10;9rBVaPTDajQa7YuGo1zw6feOqDVkLkrr/4Iy+r+jho09Goz2Qb0RAZBcuQK8CtR45c2DCL5gmp7B&#10;KGURDB1z+pZm/v8UgG4KgDqmC1GeN1nRxFOZja1/3IQZu2PhfTUbc3beR/vhTqjffyYa6C5C1d5z&#10;Uan3PHxq5Y0mI/zQZJQv2kxawYdwQ5OxvqgzxIUmqDOqGdPxNfAl+aCakT3qmy3Et+OdcehBsspo&#10;lSmL9FSjCvj+AOCfqASACnikd6Xonzr0nc/fJ2EEie9MLySzcC9FPkXrZdDk1IAvF6+z4unnpkPY&#10;KbsoCdmpEShOfo2oa2ewjn7Vjh5dcParTgjt1Ak323fA3XbtFF3v0EF9vommWnC3L3HHfRmKwwjA&#10;uNd8pFSaaOIfkcEkka5MYpeQ+J4ifLSrC7QMqX0emVjWUhZJ4h21k86a4XcNaYWSCCgluLQM+861&#10;KKneDobIpGdhlkwnUMBEPcEDj8XY0u8rNWp6p2Nz3GvxicpyfevLzkoDBlHIvKIGlJqAeYWSQEng&#10;RcuBd6VpLRn+l9UjsmhZSBJgCfjYPyXtLyRrBYUkl8u7pFnAS8FYAsD3gagF478FIAWCAFAKuMhS&#10;qhQe9pyexHT/PWhlPoN+Gy2yoa4oTRdLx8SbFEAgrVLFPaX2Xzn6hlUsqQ1NF0PHYDZ09OfweweV&#10;lrMiNZzOAHdV6qy8BQFsQfBZLCfwViiSGvVaAOqY+v/3AKw0zLFbmSGLQsvaLEZFGydUtpBKoLzR&#10;vk5oPHwFPh+/Ag2sHFRF0toGrmg0JEQBqryul8qUXZlqWKe/ncqgraO3BGVN7KEzcDHP4YRy+jzG&#10;cj0a2axRlZDqmsxF38meuELrLp5tly75TdiMalTtr0DI98Jq0omSKkE6VhhSy5jSqbIYVD7Xfv+v&#10;+wLEUnrHZSUggdokJS9NpZOQld7p/E7STbwpSEYSz5hGygA1jSTyzYlGavht7LOdgVX9u2DPd1L7&#10;vZNaTXDuq3aKTn7TDvu7d8Lmfl8j2KAHbga7Iv/pdeQmvqK5m4RUagq1YDWfppksblVEJn2HMmkm&#10;Cyv9O8rhH/GX3+5LSFJrSPKjd0ny3QjJeYXkGnxMDXGTnDbIlaVMYbjgOhte3Zphf9dmas4ytG09&#10;XJbkTXzO7d90gmuHz3E/yJc/koQcGvBJ0goxOzXr4qUNZVW6CDJZrCsLZGUFvawRlKNFeGj66d8B&#10;UKsJ32pEPse79CEACl8oAPJqQrJkSzIipPEwyTG0dP0ptKdGq2c0R9V20BGTkyCqZrOB7zdCR5dA&#10;GhRI7bacAJQyDAI0F5UJsKKkT7Feg3JynNEalLVcpYBXxiKEZudKAi+khASEATRDg/85AHWs54bq&#10;WM8jkpeggpWPuqHyhgGobOirwtJq0PatZb2ipFTZRlSy2ISypptQa/Q+gnYrH4w3ZrOC9nUQKgyl&#10;XUwtKolMS+n5oZrpelTSD9AA0HA29H73x+NsKgg2UFo2G5ANppLoqjVofw1ADfA04JO1erJXwdMk&#10;2WdQS8rSoQ/uyRRplJKpNJekxnwqTZWU/Ewk0CeMKUhHVFEqXuQnIpZniiUc4wpjEZf6gpeOQXbc&#10;ExwNsoeLURcE6nXCqgGdsLFvB+zo1Q47e7XF9t5tsa5/BwQM+gLu5t1xbZ0HCqPvAnlxvG8xyuTe&#10;NYVWxNyVtA3Z1IZCGhOZmi9fmImb/BESTfUusRl4oj+IzSS8R/5VA7qi5PLImLJGT7SnVihp20BA&#10;WSCLKuV3PL+Yrnk5sciPD8MZv9lwH9gSm3o1xpEejXDkyzo49FVD7O3XHoF92mPOt61waa03clIi&#10;kErQphYkISkvAVFZsXiTFUNGj0dMcTJiC1MRw3aMK0pXlEDBk8T2TqK1kULSrph/H4haAP6LSfq3&#10;ACgPJNqPACym5ZIZy8/5zGwzWaDrsesyvhy2APUMZ6Ky8VI1alndeqXi4QqGG1BGdy1qWGxF83EH&#10;Uc7ID+WMPVHa2E2Nluro+UBn0HJqxK0oZ7EHZSzXQceSgLMk+CxXE3SrSt5rAKhj/g81oI7pom46&#10;ZotDdWge6gyer+pi1xi+HrWGb1LL+ata+KPWsBWoOWITtSLV92Be1Jg3Y7QeZay28wY2ouzQTSg1&#10;ZDXKD19DtUyNKCuPR2yghKFUsdiAcoP9CMBlqGswAwYzA/GKjSNJmFJEnAuH0RRUAdAkGXhRjcu9&#10;GoQhA0mjitwVbZXG10LJfK8hWYZCDUdTT0txRZnvUTrCM6LxNO01HsSF41bEQ1x+ehunwkJx8NY5&#10;7L55CluvHsW+e2ew984J7Lq6HzvPbMP5W0dx5vwe2M3+AXOsu8PO7Gs4G38Jd8Mv4avfGX6DO6u9&#10;vP+9T0tM5f7gakckRd1CVq7UHEjhPzIjGYReHkk0g8ZUEyYUxpNBqMJ8mlnCS1qAiVB/n7QaTJrs&#10;fSr5jtYawagBoqxOz6QpJ4mdZJ+bw/Zkc/I/4tPikJQZgczURzi31RVeY/vBS681Vg9qiRACcXmf&#10;Zgg07owlhh3wQ/9WOLDNE8+jb+Fh4iM8SnmCsMSHuBF7D1ej7+B6wn3cSX2GZwXReJYfi+cFCYpe&#10;5CfgVUEiXuUnIYJEo56Uq8x9tc7yPdKYrhrBqlyKEhCKqa5qBpbwg5jaGneEQOVfsXG0GjCDPrt8&#10;KwCUuUD//dfwzQgCUH8G6tm4K+tOAc0wGFWo2aoTfJVNCcTB9OVo1Uk+3ErWQag+cg2qjdxMDUjw&#10;We5GBevdKGW1pgRwAsASDSjvSzTgPwZgWVO3buXMXUPLWbhRvXqVDKtK4PRyRaVM/RWVNQ/h9yv5&#10;/WpFpS3epZW0r6maSRo1vVwdr6GVqGzmr3IsNjT4HdaLQtT8YQxJJuJlYEQaUv6Kman1ceS1jKBJ&#10;FSDxo1LZRbHsqjfFSXiQFoFX7Mp4/uYVP39GNntEyfyAkvlOZjRCqbUOP7qMtef2wmPnCtiu9cTc&#10;5faYHrAEkz3n4odlv2HI3B9hNGUY+v9kjt7jjNH/ZwtFAyaZ8TNT6E40ge54Y+iRLL7Xw2iTLphE&#10;gP1q3BXTzb7DbMtemGfTD/NHDMKc0Xr4wbQ7Fkwbgd27gvE67h7ZIYEaIRbh2a8Rnh+NOD5VPCmR&#10;DCNgFL9JMZkkmqEvXJROJAn4BFC0EHKTCdaEXOSk0YfiZ8k0YZNlhFExHhuO/xWaSkBYnMxj46Um&#10;hrzRfC0+dnxmNn+bj7jsFFISIjPjEJ0Tg8SCWDyLuomN690w7Ud9LByrB7vvB8J2VF/MG/Ydpgzt&#10;ioljvsPEyQMxbq4ZJnn+jB+9f8XYEvrRZyp+8J2KsX7TMNZ3On70m4Wfgudj6tplmLfdA/YHV8Dn&#10;zCYsD92FVdf34dib6whNfoJHbIsXRRqAhufGKYBGSr+yD+PY6wlshFeZ8lfGkQjX9ExN6g8KLOEV&#10;cSs0Ok/2GoNYTOJ8ClopXyazkGKCylTEzisv0Ov7JWhAAFaji1SWZqZktRY/rqzw6FuS9/zcknxO&#10;KqNI4+spk1OAZkVtaKX9TPO57EtLBV6rjwRgaXOvUJlQlNK+MrQqVIogLEXTUpbxC2ku+M9IRo/q&#10;m9vhE4OpGLJw+Z8AKA0qZpo47Bp/TfGfeq2GsQnAHIIsnBI7gt0Tzc4KJxs/ZifeL4jDmdjH2Png&#10;EtyPbMbSHSswNdgZ3zvOhPW8n2A26wdYzhoL6zlj8YvHHEz2mYvpwbZYsM4ZDjv84XkwBAEnNiL4&#10;9CaEnNtO2vp2v+LsNtIWtd9wYgPWr3XBlqClWOU5Dz52v8F+1o+Y/bMNfvnRDOPGGMLSui+Gfm+I&#10;KfPHw2udCzaf3oyDd47gEpn8Ud5r3nsG7zsZj8n8L3PikVAgXhMbQTa2Q1EmVaB2WbkQcSnWeHZW&#10;AVLSpQVUwg7FmGpQI5uAS2dLSSgR/+enkQkzaClk0ULIIlglc7QAj6ZuNP3d1/Rx7yQ9w8XXt3H+&#10;5XWcfHweqw+vxe9Lf4bZ0H4YOZJAo6CZNN4A48YPwtCxfWD6Q3foT/gOuj/3Rt+pg9BzuiF6/26o&#10;9n2mG6HXDGPujdF7hhl6/GaM7lNM0XOKGb6bYo6ev5mjx1QL9JqioVGeM/Cj71xMWWGLJVu8EHB0&#10;I3bfPYUr8QRlYTxuZLxGWG6MEqixfMp0PmNMEk3eRNo3UklXzFZ5bj6/6DsJutaCUPLC5BbTH80V&#10;fU/XpgSAu66EE4CLVLZsWWSgAdZ/T6XpD5YmyIQEmALY8uYa8Mr7jwSgV7cylr6hSjrIBUsAqIZY&#10;CUIdXkjoQ8D6u6QB4FICkJpnUZBa2iEmqJgK0qgyBCFMJc66GBQaENIUoU8oAMwuyqImeYMHOS9x&#10;if7VoccX4XtkE2Yud8aQBb+i60hT6E8ZC9OZEzByye+Y6mMLpy3BWH1mN/bfPYMzz6/h1NMrOPvs&#10;Ci69uo3r0WG4l/QcjzNeUQqz06kNXhcmkOLe7l8VxKvPX+bHISo3Cqnp4UiLe4jYVzfxNOwsbl4+&#10;gDPHN+PA3lXYQS27Yas/7DznY+y0kTAdbwLTnywwct5YzAhYCOcdfnDbtwI77p7EAz6HyPdEsk5c&#10;XjKSpNYBNbyYTlIZNyMjDampyUhPp0+TS4hSS4o2E5CRBxUo6TpSK9LEzC1Ack42tVwGXiQR1PQz&#10;U3loNFvvFX2iF2TTuxlvcPL1HWy9fRJO+0IwmUJknMcsjFz2MwynWKP/aF3ojuwPPeueGD6OAmTu&#10;aCxy/w22QTOwdM1sLN40D4u3LYbnUV+4Hw2A55EAeBwLhNfRQO6D4X1sOTyPhcBpD59/ly/B5YE5&#10;FEDTV9jhF/+F+MlrDsZ6zITe7DHoPdUG3dk2PcYaY9Avw2Az9yf86DQbP3sv5vk2I+gs++vxVYTR&#10;XXiWHo+4rDQkp6dBCtLIyKiGRzT8IUDUCGqxnyjCSzSgGKmyLjCOvLWTAOz5wyK1AFzinKVs9T8h&#10;BT5ZTleiFQV4fwKgtay2JwCt/gkArby6leOP31XPWgAK/a8BOHRhCQBJsnxEa4KquSKymqZxNT6M&#10;OOkyiS6TvTE0ObdeP4RhC36C+fSxGDDeGoN+Go4xS2ZiotNCeOzegJATe7Hv9iVci36K57mJ/E0m&#10;mT2HeieX/keGohR+lkySvcz9pZJkn0Q/MZFMK/uEojQkFqYhvjCVmiqVJlwi70NypcSrwYuc7Ehk&#10;pr9BKn3KpNSXSEh5QSBE43FUGE7cOk6NuQnuW30ww28BRi+ZCOPpwykcRsNm8UT87r8Uwcc2Uwvd&#10;VOCPLqIJxvPG5iYgiVoqTebVCjOQVpDO9pGhCxmE4iainY0jhYaysshkBGEyfb1ofvGyOBvP+Tzh&#10;POA+n/IMfbWtD07D98xWzNvkTtNxNvRpDXz3sxW++pGa6hcLDJ4zGiMcJ2PuSjv47QnGil1B2Elr&#10;4NzdI/SRL+Nu4k3cTLuJq9kUWDlhuJ9D/y+L2irrmaLH2RRgpCcUikLh+ZF4lhuJx1mvcT/tpdK2&#10;N+Ie0U+8jwtR97GRwifg0h64HFiDRRt9MCvIEROd58JyzkT0Jxj7TxmBwTN/wDD7GZgW6IRl64Jw&#10;J+qFyromj66mJwgqmVERQ0GAKG6zaEaVJb0wEzk5fwBQ6gduv/oM341doJLs/p8BIN9/PAD9u5Wz&#10;Dgotx4uUs6T2K7mIsm9LQCj0IWD9Xapk7o26FovxieFkAjCQWoUmAklSl0sDikstAy9aCScAlIGD&#10;TIp7GTVMo3nxnOam054gtDLsqiTnglUeCDy8DZcjnyKKXRTH38bxHLE8S3RBJiJyUpUvEZ4WixfJ&#10;kUjNT0d6Hpk698P7zDw68fkZb/d/+l4mvWkyZuYTuqQM+prpBHhaThxSs2OpxWLJ/qn0YiRonb4W&#10;/74sjMaNxAfYc/coAk9uwLJtvpjoMRd6vw1D7/FmsFowjqawK9Zd3E1/9Txe0kOUgQpNrk2hdMTz&#10;mZOoiUVD8tHIffxPrhPwxZAbX/G5n/GLR3zmy/Q3N0dche2pdRi7cjEGL/4eXX8yRNdxeuj1iyks&#10;l0zCeP/F9M/84XxsA1beOIijkTdxN/OFAs5r0czU/DIRI0NGCdTRbyjCwgnxV7y3yKIYCs0YzQix&#10;ojjEF8VTSCUqiitIICXxdbISXO9SdHEaTfAcPOUzPaH4e8rjH1OQXYsPx8GHV7DmylHMXOvFewvC&#10;pOWO6DVpKHr8YIEdV08hIk9KAtA2Ij/IIJIMhgoQtaQJK6RhTsmURz9XLIm0IpqvBOm2a8/w7Y8L&#10;UMto2v9xAJa28vsIAFoGlAAwmGboCnWR90H4IWD9XfoDgL9oAMg2SyATyfC4JFmVIUDZy1CMgE+T&#10;n6VIDaGnF+WQFTJxPz8Kyy/tRF9K8VUX9+F5cTLCqa0ilTmnGfVKYA/F0myLzkpHTHYGNVc2f6kB&#10;ttIi3GtecC/D2ew8Ncomk+Taz9/dqx7XDHmLcy+yWCIfJXVTDrVOlprcT1MUR78uNi8Ob7KiaD69&#10;oAaOoGBIJCUTXIm4FP8YJ6khN906iQWbfQmIX9Bv2jAYzv8Ro1ymw+nACqy9th8X48N4fCxZXkCQ&#10;hLhiQoHnF2kvkUMJucX8jgAk3ed97It5BN87JzBhkweM3H5Ht9kj0X3GUAyYMxLWdhMxc80yBJza&#10;gANPQ3GFmukRBUQY7+c+6TWfhPoc0YUpiM6MQWI2BUt+CpIpYGIoVN7k0zTncXEKlFKfUEMyFCRh&#10;e0LSa0KircVS0dAfoWkSXyR3/5JWxTOe5RWFaRQ/pS2hSMaKZRDtSuYb7vNwOu0FRrjNxWBaOXse&#10;XsSzvCQlRAWAbH6NGV4CROkeTQpKAjAvE/lZfwBQ1vltvv4MXcbPR03jaWot6ofA9XdIAKhyypQM&#10;wvzvASga0DpIZQ8WAL4LQrmIsnU/AKy/SxoALkJDo0kYusj/LwEoq5plsCGVzJ5EpqfhRyKDsOMe&#10;kx0PRl/HgOkj4HNyKx33BLwozsBrSr7o/FzE5+eTcQqo6QqRUUDtSe0q5xeS+ba8HBq5ubxOLntN&#10;hrWl8wRk7Nd/u5eO5l4mtNN4HqkLIZpZzWHxflUgMik2PY73rkkUK1owtkgYl4xNAMrw/BMy4EPe&#10;730+yw1qiyPxT+B37RAmrXeHseMUtP/RAH1mjsJPQUuw/MIuXE18qAadZF5SRn6jeI1nhVm4k5WE&#10;S6nROBjzGAHXT+Dnjd7Qd/ydoBuN/gsmYJjnHMyjP7rq4n6cCL+BB5mRyhR/kSujjWwr3l8EmV4A&#10;EUFgJ6h5UQlEl37gQ8tcBrlc6i+I5pU4HvGzpAZGDi0DoVxaGLIKQkiKawppJge0JAJPQyK8xLWI&#10;53nEQpF+TSgk8HMoPAmY1/SBRZBeTY/AA2rI48mPYW4/BT94LeBzPldC4imFgxKi7Iu34CMP8VLU&#10;fPwjq/SliIxE+PA4MUEj+WrTjWf4esJ8VDfRAlADmP+WRPNpRkG1mPgzADWDNP8YgMHdeIF/AaAW&#10;hBoA8kIfAcIKFt6oYykApAb8EACli4tz2NQ0N9lBiWzZWHZYFD+PFGYRCUlD6GTeY/SeORRzt3rj&#10;HDXKM/pM0eyaJHZwYk4eUnOpQekk5EknETQKR/yjqIB/xIH4K+JvVIe+7dg/vpMU9PK13Kn2a3n/&#10;BxUhOUOGwGWoXIRIJuLyEnlfUsZNmJ4ChEz+iEc+JoWRrvPz07nx2J30HJui72HRyW0YEWCLblOG&#10;o+evQzHJbyk2XDmMm8nhavT0Ac8WRjBeynuDoJuHMcpvoTq26y826DdrHGZs8IP3mT3Y9+w2Lie+&#10;xlOa0lG8r1d5WbgXG0UTMw3h6UnUapk8E1SbyWeRMuCTTRGSKUwsz8svhfhgwvDa59W0gEil90k2&#10;goMHv0uyAkVDRaoZZdBE67fJ+QRQKblZtBoyEEnBFM42ukL/0S90H9qO0cMonzm4nPsSL9hOD7JF&#10;Zxa82yV/aEAtAHMyUZT5ZwBuuPkMX01YgGomv6OCpfu/AOvv0rsAlGkHwYIWgDJuUtrK9+MBqLmQ&#10;XOC9+bz/EQAr6E2nM/wzfnTdoKqaxuaIrKQ/Q6bIpvOcnpdGLZaKSPpar9ncz9khd4vjcDXvNa7R&#10;ULlMdtqefgOmXlNhYDsRJ2Lv42E+TTw64HES3iV9QX7Q+AV8w05SVLKJFvunpAWxYFgUhAK3XONd&#10;4mfyQqQ+WYUMJgljJdwti8yejzspaSq51c28fFzJzYVkmbtBusDjhE4WpOJodhyC713EaB97fDPW&#10;Br1/Gonf/JzhfWI7tr4+B6/b2zEqeDa+mmSAr8bpw3jej1i4wQd7wkJxOzma2o6al+eM4L3cjKeJ&#10;TiCJuSrMGEVGfZMjpl8R9SrbX+3JrHytQCYjG9lCfCNEnpYvSiw/TRuop3uPSj7n7i29+7128ER9&#10;J3sBjsx7sh1kdDONWlSCJR5kRdM/TMWMrZ7oQL/V8cwanMt/ipu8+2NRN9iGOZqomgJN5Si5J7Xl&#10;EdKZ6QqAkkgrK0PMZOAFP1579Rk6jCUATWeSBz3Jixqe/m9JzfURA0IS/1nafMVfAPCfrIpXAAwO&#10;FZS/D0C5gDYA9WPM0AoWvqgweBYBOBmjHdfjKVsojqQAKNH/dLST85MRS2ddtJ74KcfSHiLk6QnY&#10;h27ElGPeMF03CwOCJ6PtTBN0nm6B5bcP0WdIxysZLeR5hHfEshTJyJ4v6XFSyU4BiPt/QorJhHnk&#10;vHJ+Lf3pIFLJNUUDqBp/9F/FjEvlwQKCp6QT0UnwOnMBP61YBTNXZ0xcvxbet67iFM24I5lJuEDz&#10;7A6POxT9CrM3rIbubz/ji1Fm6DHDEl9PHYRuUw3VxPemm/vxMCdSaVcx72JoHkv4VQQZ7wl5UVKq&#10;S/Lk0OQinI1MxflXEdh6/hw2XziHixGvEE5GjuCNvybTvkySMtF8DAGdlgheaUtlOPDt23b4C+L/&#10;t/Q+AEULqvaRE4kKVAU/6BJk00+khk4sTMeLoiScS7qPET7T0XbSIEze5YTVr4/iJB7iNlvvOe2i&#10;GAozCWiQaKdI8k1ciswR8mHFh88hLEkCQAFoOPlr+YUnaDd2IQE49+MBaBms6F0AyqoINXNg7SMg&#10;/FgAykU0oTb/CkAhuZl/BdffIQFgJf0FqGs4DVZLVuJmIujks73YUGnZqWpZS0RmNI4+ugS/s9sw&#10;aYMDui0ZgdazjfDZfEPUntYLDRfqocb0Xmg2Vx/NJuvip81OZNRYJTll0lZ5ITQ93pomWkCU7KTv&#10;/ykJ8/0JfPLB+wdpr6muL1E8mnlMWQolCWNFEwWcuAybxc6wWuyAH32CMMYnAEZL7aG3eAkM7ZZh&#10;/v592PbyJc5lZuEmmfZqTg423rmLOZtCMCFwHhZud8CWO3txM+U+IgqiCbgUJOTSYkhKwtOYJERk&#10;FCAsIQdXYnNUslnvc3dg7R4Cw6WuGLrMHgMm/4T+pIl+nvA/dxJnE4SxC/EkO5PsXTIvy/sX0ipD&#10;srcibTv8Fcnja0gsABm00pAMrCkAykEKfCQpJpGpKTCTnSfTPikUvGlYfXsfes0fgra/66Gn8wiY&#10;r5mKX0+4IeD5XuyNCcW1nFfKJBWPUMzW6OxEVWe+MIciOJcnzqXA43nlEs94055H76LN6IWoYjpP&#10;WWHvA+vvkgYbKxQJAIWnBYAVLILVzIEAsKy5/1aaoP8gOS8BSCJ6/xqAGhDKzfwruP4OyRoqCYat&#10;YzgDg2cG4MzLbMSwM6TDU/MyyaCp8N0RDIt5Y/H1ZCN0mmWGT6YNRJOlhmgfOAKf+Q1BI08z1Fmm&#10;j1bOlmhOEOq5/4SjKfdwK+M1ogpkVo/+F5le4gc1y1cIBNqPAj5hDJlN0yzjEQH/3+2Fd/4jAOX7&#10;EhJ+kxp54uPKqgSZrwtLzcVk7+WwmLMUjrsP49CrGByNSkDIlZtwPnoSU1avh8liO+jOmoeZm7bh&#10;aGyiSgB0iw9wMi4S5+Me4lLcbTynD5hAZo0uSFSaQwatErJphlOgSb6ek48j4Xv4In4J3gK9BS4w&#10;cvTHrD3H4XXuPPzOnYHD4QP4bf1KTAwJQNC1C9QvxXhanE9Nqkk7IiapFH8S0Em0iUzsi4UhSvF9&#10;rfeWeA7uSBq9J/6ihjQhZOILqnaTk0h9uCw2WBb9/uwMNeoaU5xI6yAGCw97o/0MPXxhZ4rm83Xx&#10;6fx+aLq4P3r4jYTp8imYstsNPjd2Y2/EVdXv8bxLiaJSHaCKyOTTEi1QwuMxH2Txlkv4bBgBaLJI&#10;KYH3gfV36S0ArbTWoSiVFW8BWMbaJ6y0lc8/TE8vALQM0QDQShNo+r8GYHkLf1VvsLbhPPT82QO7&#10;7yQghm2WzE6R9XgyWHHyeSjGeE1H5xmm+Mp5JFq5WeETD2M0CDBGJY8BKO3YG5UcB6D60gFovswE&#10;3zmNxsonRxFWFIOw5JdkkhzIAlsx/VRpLaJAmEAm+GUKQfaa1wKq/24vJGAu4bY/gPgu8Ss5RLCf&#10;SxImltroKbwPydZ85OETTHDzxJJNW3EpIZnmM01Ffn6fgkhykNyh2vE/dQHD7V1hvsgOU9dsQNCV&#10;GzhCIF7Py1HTDq+L0vAyL1WNHD5NS0BELs03fh6Rk48n6TkIPnQCP7n4YpSdG8Z6BML2wEnsfBOP&#10;i7yGJM6SfCc3eaMBV0Nh6WiHicv9cTTmNW5Si/wZgEVkbVltIj6irOnQ+OsihN5SyfNqiH/Uxi9I&#10;0nIa0oxuS64d1TBqBp17mp/F1LpSAjuJgkSgdD7rPsZuno/P5umiMwVuU2daOj7GqOfUHw3s+6Ph&#10;nL5ov9gE3R1GwthjMubt8MXhJ5fU3KP0bDFNeHa+ypooxXweJAFTA46hqQVNUGNbpQQ+xJt/hwQP&#10;Aj4tAMsSIwLAigRmeWsBoHeozCaUIOq/3LQAVBd5H4CycNH/fwDAABWLJwUNO3/vhDXnX6iUFPHs&#10;EInek8rzT2hOTtvihM+m6aH2rL6ovLgvyrv2RZXlg1EpRB+lvPuhit9glFr4Herb6aHtUnPMPe6P&#10;x2SbJ7nR9Bo1808ynK5ASMkr5o+mkrwASSuVP460o3zKzi1RAcJ/8lKYVMxq0R6p/DCRFE9uFebe&#10;ePkSTGb+jkXr1uBWapoCg2TgeppToEgqC4fzHFeSMii5d0D395mwtHeA+/nzOJ2cjFtpGbiTmIIn&#10;WbnKn5RzviY9yMnDhWi2XeBymM2ai1G2TnDbfwQHnr7EQ/J6OI85G5OIOzT7HvGWJXvdidgETA4J&#10;wXhfb5yLi1XgloEZuWdJ8a6WB72dYpFAL3lmHsDf/wupNuALhUq2gCICTksySc4+EatE5lyL89kT&#10;RImUItdov3gKo2jsTbwM87W/oYntIHziRnfDpR+arDJH/eUGqOrSG5+60vpxEs04GE1+6Yd+i8bA&#10;+eAq3I55hIyidEhtQwG51FoVAIbR5v/BcRcamRCARvb/GwBar0QZYkQAWJ7vtQAsbx3wkQAUE/Tf&#10;AtD/owFYjU5wTZqhbYYsgf+RByq1YTTNEZnziyEAHxOAnte3oY//BNRerIuyy3qhjO8A6AT3gY5f&#10;d1Reb4La6yxQw8cAdRwHodHsgbAInoKL2U+oQSSKRBbSSn31kkRBxZKGQstAmiVNf0jm/540cP6D&#10;5HwCSK2GFOtKfA8x2yQoQLSJjEgKWCJ4nN/RvTCc+hN8D+3m+yL6PIWQvJMS0RJdUIw35NvXbBMB&#10;5X2armtv3MS4AH9YujhiUshKnI5ORSj9u5tZoNmoyU95PCkV9sePY2xQEEztlmLp7t04FRWFZwTF&#10;89w8vCJYY/MpBHjuKGLhOSXDQ9r9obEpmBW8Ej/Y2dNkfUYNmqsSZEl8qQBEVUGSoX0ZlVEgorki&#10;YBNrj1//mUTy8EvRcGJqKnOTvxFiP6i6jQShyg1DoEqeHpk/zMhPR2JREoVIHB6wlfye7kbPwNFo&#10;6DQIZWy7QWfZVyjt3QNl/XtBx+lr1PYchKbuJmhsa4AW8wxg4f87Vt85pJZByexrgaoPqbntTN5n&#10;GKXK0Pkb8Yk+AWjgQD4O+CBv/h1SABxCbJBKESPlrFYpAFayohk6hFYiAVhJcPSPNqsVHWh+0oHU&#10;+IAa8FHNKgCWmKBqtOcjAMjfV7f0Q02jZWhhuQge+28rRouk5Jc1fgn8G0G2PRJ3CxP3uqHJEmOU&#10;W9wTlQIHo/y6QdBZ0QM6Hl2h49MPjdYNQQNPQ9Sf1w/fOQ7D5vBTuJMtsSbsVIJOJt2lYIhWgsty&#10;FS0AZW2h0lz/5V5+K+aoZtWGvH4fhBJto4nWF3NNzDiZa4vna9EuAsBVZ4/DbOZv8D96kFqpGM/y&#10;8hRABahxZEwtcF/nZOJRZqpKhnwiKhL2Bw/DYpkrxnqvxaqbr3GZt3SOvL3yUQx+3rQXll7+GEuA&#10;Bl0PxcW0RDwsyMCzbFmHSE1ASiK4JDhB0jQIEF8QhJdeJWCm70pM8wjAo1RJLUHhQSDJ1ICy4WRE&#10;UfbCzTLCSIEgzK0B3Lsk4PsQAOU3JSB8B4BKs7J/JBGWxLrGFSdReMbhLgE4/aw3WjoYooG7Hko5&#10;EoBu7G+Pb6AT+B1K+dDqWW6ET71pki4ehDZLrPDTdjf6yfcoyNKRkJuMfAnXY/vn8vKyGuIWG950&#10;xhrU01uMqgbOHw9Aaj8BYFnrVQQgeZp4qWQdrABYzsrvIwAom9UKm4pDQ8KkRHXFobyQsS/KmgZx&#10;H4SK1mtRaci6D97Y3yUZMSoz0AM1BzujgeEczF57DI/ZNzInJQMJufyXXJypRrYCzu1Hb7sJaLzU&#10;GKWWfIsa6wdTC7JDfHqglN8AVPYbhDpeeqi1uDe+dLKE67VNNGGS8CaXRih5ICVZYgL5gltufg60&#10;4VF/mI9iMv7rXrNpfvf+Xr4V01K6WJObRQNKtSJbmVryrehAjbaUkc80XjsxNxcxWdmIyM7Bnpu3&#10;MXqpI+y3H1DzgaLBxCRUWlCYUkFYctWkIDk7AQnUPpH8/sKbZKy49ADGDsth7r0NzlejEPwkBz9v&#10;vwIDp7UYt3IXNj4Mx43sdDzKS8CbYglgk2XAmRQEkiYiH0kEeGSGBJbT3E3LwcmnkRi7zAvjHHxo&#10;0socoTybjCAL6IhQaicUcE/QaE1rtfH1vyXVXiRpzxKScD8hWfcoJBFJcqjk5YmSRbu8w8MpNzAw&#10;YAI6+Q5DXfdBKO9GrefZnX3+LXR8v4aO1zeoFUD/f1lvtHSyQtv5NnC+sI/tl4kECkmVZSBHwtDy&#10;VW17WYp04lk6ekzwwqdmLigzwAkVzGQu+8P8+Z9IA8BVisoLEKXGBMGn028Zqo9aKfQRJii3SsNW&#10;daswdGWojj4BOGQ5Shl7o5xZMEqZLEcFq3X8bANvhPbvB27u71B58xCU0/VDrcEeBOA8TPDZjge5&#10;oh3ykVwgXiAbMV9Ta/zkswcYE2CHhlN1Ud9FHzVCaIYGsTP8+ykNWIkArO7ZHzXteqGdowlmHvXC&#10;neJIRLEzCAWkpxaoDBfCB3l0CCRmU6bpNQAUsH2Y/t3G/lQAFN9O9sJCGo3KK4qZRYCD15FilvKZ&#10;WkLF58mglkvOzUdMXhFOPX2FiW7+GOexCifi8jT5VvlzKQ4imi8mPR7p2bFk+GSeXe5Zox2f8xgp&#10;Dzd9/3UM9NiO3o7b0NthB/TdD2D6vvvY9jJP+XkykBPNOxTdJ+s+0rmXIPYkgi6Bmi2ZYJLryCT9&#10;6rPXMGqZLzwPXFC+qAgBicGVtH4oSCVRf7I9ZfCET6nu5d+30J+3d9v1bVIloriYLkehygPEfqIP&#10;KPO+4bzX9S9PoY/vWHzuZY1argNRzrUnynh1R2m/b0ldUNbnG1Rx/w6NvQzRcL4BBvnMwPYX9/Ak&#10;T9YNavonN498xH5IKZSl0MDW66/RZawr6hs7q5T0FSRtygd48++QsgqphMQ9kwixUqa+qDyEABzk&#10;KNoPZa38tlYZQ0vyn24CwNKmXqE6xh7KqdQx8lJaq5RJMMpbrqW6FQ34cQCsONgftQy9UM9gHozm&#10;+eF6ai6ldZ7SgGIkiuko5ttrfmZ/bBM+mTwQzT3NUJXAKxPYE+WW0xT17I2Kvrqo5NILtRz6oOUy&#10;PViGTMHxRJmqlSFpsZ7ok70DQI3RKMbhPwegfKvOrfYiZzUa8K32E1JAzNN8WyxxorKig4zG+xAg&#10;XYhMwIINOzBohh3W3Xml/DhF5EcxVyUxVGp+GrJpBchdR5G5bidn4A5PKxrzBM/184GH+HbpFnwx&#10;aw1GrbmGjRFAKLnvHr+XFOpR1AYxOUkq5URKWjK1ArUPvxeWj8krUAM3T/hmatAGmM13xS6asU95&#10;3ih+LmazMuMkJ6qAsDCNABQ/WjN4KW3wd7d32/UtAHkfRbRMJApGpooSMlP43Nn0/2Jgf3EdurgO&#10;RwtX9rcz+5sAFP+vHPu9QmAPVPTrjvL236BNgAXqTR+I6SdW4wbb6ZkIWLkeSXzA7LxUJOVLSi3A&#10;fXcoOg5fhtr6jqhm4v/RACw3dAN0zFZAx1TWy/qjio0oKg+hsOojV/3zCrmylRu2okMZE8+tOhaa&#10;RblSyUhGeCQlRVnz1fT/1vBGPg6AVQyDUIuatY7+fHz1w2IcfxVH6Z6lykLL6KUEN8uwtzDjjhfX&#10;0cVuJBospbbz6ouyfj1ReaUBdNx7KgCWceyO2k79aKYOwNdLLLD6wWGEFyUrnydf3A+xFdnh+bkl&#10;gBDYiDn0DmO8T/9uk28ldlFDoq/z1DllHVox710YVUiG3AV8wrRyC6IxheSZZHRzxdXb6Dd9EewO&#10;X1RhaFIe+XJiDm4lpSOWtl5kTgbeZEs4XhaeUHNeTc/FmQzgJJ/J+V4KzFdfRNdl29FxzjoMcj+K&#10;pRcTsCdephZk4AZkyAL+PhNxGelIS6cWpnqgIlNjKpKJXPzu84m5GOYYgOHOK3A8NleBW/xUMeAk&#10;aqdItB+puDCVGjFHDZyIMPlfAFD5CBQAEoIWm5FEwZSLSxlPMGGbHTo4WKKhowEqOvZGKdceKOND&#10;8AX1RaXgXqjm1wtV7bqgqf0gtFtiifWRV/Ccp4ugT6kFoPSzRFUlEZQS9DDZYytaWyxGjUHLUMuC&#10;vtpHArCCDTUg8SClrmXuryotxYqWfqIFQ6t9lP9XspU28bQpbx0QVsbUCzr67qhszYvLUiTTFSht&#10;JinZPg6AlY2DVbnqOkYL0cR0ClZfvqfK/oqPkkbECABTabaJ9LqSE4UJe1xRa3ov1Hbth3Ie36F6&#10;iDGd8t6o4D9IOek1XPqg/pLeaDajPxYdD1YpDcQcEWmdL5O97Gg1qMDzi6/2MQAUdSrAKlQA+wN8&#10;WpL3apCB1xBfSkAn9yIDITKRLSbeydgE7Hz5BgPnLcNI79U4QOaX2uN3eZ9SX0NMQdFiAhJ5LQx2&#10;lbT6RTwl/i0YhhyDxaZrmHMtHVPOJUA/6CyMAk9h8YUInONx54n4WwSa/FbaUE2mUyKl0B6LiOX5&#10;CICb5H+3MzdhZh+IWdtP4lhiEe7x80dU7wm8b1n6lUvtV0AAFohrQPRKNI8MnvynFnp3e7dd3zVB&#10;FQD5P1uCsLNkqVY6dr44B0O/SWhlZ4LaDroo60j/z60Hyvr2Ifj6oXJgb9Tw7o1PKHDr/94dQ9bP&#10;xSWKjCdsaWlXeU6VXZ0nTqPgkRUxj1MLYTzVDc3NFqC6rt3/BIDlh6zVpGcx8aXZGYAqQwKJET+U&#10;MnIPrWT6Dysj/WkzdOumY+QSKmpVR98F1YYRcASgQj3pQzf2d0kAWMkoCDVNvFHXdCnqDJqIBZsO&#10;4UZCsmLSNDrROeyoFJpdUQTjIxpEq16cRFs7M9SzZyfQ5KweaIgyvgNR2V8PpZy/U3NDtW17ofHs&#10;fhixbh4ORdxkh0hWLXaIqCCRuPnqj2aO6CMBKAMUWhLNICQrOGS6Q/5JljOZwBaTM4WnI28jniSF&#10;QmS+Tpj/El9PXLMVBrae8L/xDOcIPKnSKsCR6YU7FBxX0nJwLC4Je0hrX8dgxslLGOS7EZ2XrYHe&#10;ipNYfC8bi+5mQT/kFDotDEE/942YduQq1kUmYVtkPA5Hx+NCbCruJuTiJdEfS0kgYX9XeP6dUdn4&#10;IWQXRgZsw6rH8bhE+SRC4H6OTAURuNTisuxIQCiUU5ShtKIMKn00AKVPJEKB/yX+U7IOPCmMhtvF&#10;DfjOeSSaLjNCNceBKONEAHrQ5fDri4qB4vMTgNSIrV318fkcXbjd3k7LIQ33c5OVoEkj4HJpLciW&#10;nq1Jynv6QRS6DJuLzyyWoPogB1Q19lMu1Yd48++Q8gEtV6nMEJKKvqyZLypZ+VIDeqGKdfD/FoAk&#10;BcDqw1epaQgdY/qE9AU/dGN/lwSAFYwCVabsehYOlEqTMNxxuSr9KxpCFlDKMHgGzZ3XmamU/qk4&#10;X/QS3++2RYMFfVHHWRfVfPRRJUBoMMq69UIF5+6oST+wub0++nj8gJC7R/AkX4YgitVQtOKYQv6h&#10;ZpWQp48FoEqdKM5lYRaZKktjngn46HdJpjLRevIsiTyVjMLJvNtr/uQFsS8aRvy9KyTXC9egt9QN&#10;U7YexqJDl+F66g4cj1zBOP8NmBi0CWMD1sLSIwAD7NzQ09YF3R080N3JHx3ne6PlDHd0d95AWocv&#10;Fwegm0MIujoFoIerH/p6+mKAtzeMfX0xImgFflm5CfM37ofT9tNw3heKgNtRWHz2ISz8tuFnfrY7&#10;oRihvB/xH0VriuaNo3ZPLdJkEBcgyoJjWWgrI5aEEo/4e9u77foWgBIfJjjhTjKSS3rCq5lP8OtO&#10;J3R2sEYjR0NUcRmAUhSsOp69FAAr+fZDRY8eqLGsBzo6GMEmZCqOpd+l0EhCODV0MgVeahYtkJL+&#10;lhhWEehrjt9GK8MpaGPjhJqDnVBukPtHA1C0n4SklR8SrHw/Ce6WZNQVzD23VpGpvP+0pRUXf17y&#10;8sObFoAGjtAZ7IgaI94BoPE/H8IVkjlEycdYxdgT9a1cUEPvN+jNdMfJVxopJtnRJG+sDHTIIk3x&#10;5x6ykb0f7cEnv/dFE0cjSsHBqBVsjGqB+qjg2Relnb5VZmhrLzN0tLeEy5VtuJETTftfEwuoNuEZ&#10;9o7UXvhoAAr4yJSyFy2oKgOJ5iP40tn70vHi68mKhEgyxEuC72lWMR5RJd7NKETA5WtwPn8Bs/ce&#10;RNcpc2DuGgh9W1+YOYfAwC4QowO3Y8La/ZiyU1a374MeQdVlkT1Mg1ZhzqlLCKHG8rvxCivDYuBz&#10;7Rm8rjxBQNgLTDt0EoN9/NHNyRED/L1htWkdxu7dhYk79mI0QWjh6I8BC9zRx245etitQLfF/rCm&#10;BnS99Ahr7kdg+5PXKgxOzF/JLxNPwSJ+uQBRkhinU9j8LwBYKOEp/C8tLSk3JEfoqeS7GLpmDto5&#10;WaK+qxEquQ1EKbc+KMX+Le/TD1W8+yvrp/bCHhQ4xlh2KogCIxphudE0mXOVvycZ4OSclN+Kf2Qw&#10;yXXreTQe+Cs+H+6Jmoau0Onv9PEANAlEGasVqDx85dsyZ6X0l4VVGeL/9wZgxCcpefnhrQSAUsdd&#10;0F3egrau5MOXeQ99nw/e2N8lAWC1IatQzkCqL81CXbN56DHZBTvvRWkmo8mwcRlZSMySVOcyWpdO&#10;sy0bhyjtrFbPQtOF+vjEzQRV3XShs6yb0oDVfPujolMPVKcZ2srBDMM2LMS14hi8pNkkZmh2Th6K&#10;SEo85spAiSYq/13m+PsbmU/mx2SUkFpPTTWU+K7xeZKinczL073OL8YLIV72bmIW9lx7AM9tB7Fo&#10;9RaMcveEtasrLJ3c8EPQahgu84TuEi/6rzex8mka1kbkY3VEHrbQbp119AoM3ILw/fqtcL5yjb5a&#10;KsJSJCkx24rnlr6U1+F5RTjxOgKL9uzEQPulsNmwCsse3IZP9Gtsys6B55PncLvzCLaX7sFy1X70&#10;cV0Py+V7CMzdGOqzCkNdfDHJbzlWnr+Eww8e4VZCHGJpSifxeeP4vLJqXWZpZfCJLfentnuf3t/k&#10;M2lvbXJd5RLwsHT2RXxxBvs3FeufHYdByG+ot2gASi/qAR2nnsrXL+3Vj25GT9T01EWVpd+h4fze&#10;MPYaj13PTuMpRWx4oSx2zlWuS1qW5M+jhcsuSuf5JQLmF7ftaG40Fw2NHVCF1lx5Q5+PByDNWB0j&#10;qSvhhZqjVqCUgT3KmLmEVhv1NwdgZEVxycsPbybOHUqZOG2VpfvljF0JQk2WNAlJ0zH9eA1Y3WY1&#10;yhu5o5TuAtQwnof23y+B64GrZCIyLyk+Q1K3a6oPSI6SN+z60LwXmHMkAJ3tbNDUyRR1PfRR3X0A&#10;qlI6yvRERbeeqOrYG42W6dMnmop9SXfVGkGZSUvPzUW2jEIU5qvA348FYFEGWT6PIGSny2injK2m&#10;8XOJ9RTNJybca57yPp9j9437sFuzBVNcAzDFxR+TXXyw4sIlrLxxA9ufh2PD4+eYuHIzesxahpmH&#10;QnGBv91DjXmQv18fB4xasxd6dh5wOn0BFzIy8ExCxWJ4/ag0xF+9j7t7j+DeoeOIuf8QWZnpeJOd&#10;jqVbNqLXzN8x/fgR7GI7HuU516Wl4xj3K2jqd7MPhunyvbAPfYqQh5EI4j0u23sIYxydYTN/PqZ5&#10;+cBu7VpsvxyKR2mSj4b9kp+LmBzRgiJw/gy49+n9TT7TArCQrkA+/T+Z1E+m/ydrGB9Q9Lre2Iyu&#10;HiNRa8kAlHfuh3K+uijrNxA1V5lCx7YrGvuboLGLHhr+3hO/b3PEhbg7auAmqiiFbZ+jUmkksX3E&#10;Ak2lXJQsC0fuJsJqTgga6s9FPRNHVDOlMpHAko+I5BIAqhURZv5qAKbmCL7WX4aqQ/3+GwBm/XsA&#10;citn4mZT0dInTNCtWT9F1JsGoLyNTEN8+Ob+DsnDV7FZgQrSGEb2qGxI6WQ+C6Poz1yLK0AkGy+Z&#10;IkwaUpL4SL7MSBp1T8jam56dg0nANDRdYohP6Ih/GmCMugGDCMC+qEI/oYornfSl/dDF+3t4hO1j&#10;x0qipmy1clpya+ZnZqIoK+OjAZifSliT2WUBqJrn46fi8wmjSqp9MeG237yLhavW4wdbZ4ycZwvb&#10;1Zux/+ZDnHsRiVtpWQglY8uwvywx8jh/BYNs3WDhvxHrEoET/HwlwffL/msY4r8ZC3YdRWiSpjR4&#10;zJtXeLZhJy7NWILdw8ZivZEFVhubY+fESXiwYSPVYhJSUjMJeA/YOLljxv4jWPkmDntyixUQZxw7&#10;h2+X+OL3Q9dwlEpcVuNLJM5jguPIo/sIOXYEi1euxGRXd5IXPHbuw6kn4XiemY0Yaq+EPAGgBlR/&#10;Re9v8tm7AMzMkrhcthetBhmvvpT/ApMPe6DRgkGoZj8A1QMMUCFQD6X9B6LuanOUt++Jpl4maOtu&#10;is9nDcL6OwfxoiCObZ6r1g/KunfxJeNlyoXAi+dzSUEW7z238PUoe9QaNAe1zZxRc4jUKvH5aACW&#10;t1mFMtaBqDKc1txQfwLQDjVGLf8vAFiUSvOFHZqX8ZcOY1maoeWMXEMFgAQiLy5q1xdVRm/+l5v6&#10;74jOq1UQyll4oYqFOyoaLkR1/WnoNtEehx8mqKL40jnSybJAVyoKSXyohNlez36DWQcD8NlcAzRc&#10;2h/NKRXr+g1ARW+aKCt0UdWLzvpSmqHOlph8zBc3kYhwmjgS5J1GkzaHHVRMbSh+yMcAULSomLL5&#10;2WJLiKAg35NkEvtKfCL2PXqKn9x9YT1vCWzXb8PmS9dwLSqRz0DGoHkkAH2YlaPRlKSzBOS8Q6eg&#10;6x6M8QcuIpC2+IjtF/DdkmAsOnwVN8hVAu6k1Dg8OLgHe0eMxup2X2FT+87Y0elLbOnQAWu/7Iyt&#10;pua4H7QSBa9i8OhJFGb4rcWgeY5wv/EYF/l7l9uP0G2RE8ZtPoKQpwlqtb1m5FPMQAo7avIY0vW4&#10;OGy7fhPz6Tf+aO9JQbIZB+48xLOMHGoWFXbwp7Z7n97f5DMtAGWhdFq2pOgQgZWPcOqvgym3YbZu&#10;BipM64oaHnqotsIYOt4UqKuM1aqXBt5GqLekP5rN7w+r4F9xLfWJGriRcIvUYtF/4oPnIzk3Bym8&#10;uUTykASbT/U5jE8Hz0QNvYWqsFD1YUEqsER48MO8+Z9JDb4QgJIdreoIKhJLd5Q2skMpI4ettf5u&#10;BEx2fqKKtEjLT/tLxJajGVrB1HlrBTMXNcQqta+l0Eq1Hz4egKXMZUEkzzXEG1VMKT0MZ6Ol9SwE&#10;Hw9DFDlaAEj3CUkp8XxNs0cxRzY7KwPrHp1BF9shqDv7O5okg1DLvRfKuXVB7VX0EWS4mmboJ/bG&#10;MN20gBI+HA/ZwaKdJHtZbg67nWbiRwFQDuVviUM15E1Bq84vfp+k2d9++wEmefljxDInuO87gpvU&#10;RuF8mJe5hWqVw5PkDDxOSsejlDQFQFkLKFpw3fNXGLJmOwYFb4XRuqMYGLALo9YewaFoWSNJqR4b&#10;h8fnj+D40llY26ULDnb8Ajd69MSFTh1xqVN7XO/bB/t69MHqwWZ4vv2wGoXYf/EprBb5YXTQDrjf&#10;fQ3TwPXoY++NoIdROE7nUTSwhK49SovFw/gXiM6RwikSEK8JZzsdmQLPg+cwxXctFq7eShA+VqO6&#10;HwNAqdwkayPFb43ltcJ4xVWvTqGH3ziUntEVtQONUDZQIp16oOpqE1Ty1kVDDwPUm9ebvNcRvre2&#10;QmJGM3gXkhAxrUgSHcoQmLzX5LWR/rhOaWe9YD2q95+Gmib2qG7tjYo2MoioTUfxId78zyQAVCYo&#10;ebjCED+UMnYUEIZVH7ni70fA5OYlIKso/d9qQNkqWnnaVLTyCqtk5a0BIB3PyqMlFvTDN/f3SAPA&#10;clY+tJtJFs4qT2gTs5n41Xs77icUqGF8qZ2XlpkEVfqY4JMVDhHcn08Lx8j1c9F4Ti98YtcXNR27&#10;o7TzVypOtIJfb/qCfVHbbjC+8/8ZK1+cx92iRKWdxEyUlRHKhyMzfBwANZSdI9PulLh8LcuHHhKN&#10;/ifOwmKhHex2HcDV1CyawPycmuNZloz2kekEjIn0XTJz8Do7B7dTknGTz3qCvt2cc9fQ2289Wi30&#10;xajdlxESnoFrbIxYasCs16/wYNtqhJj1x4Yv2+Fwhza42KE1zjRvhNBWTXCr65c42Plr+Hbshtu+&#10;69XS9Tsv8mC3IxTdZ3uhn/Nq9HQOxvSTV1U0zQ0C6RHBIPckjJySH8+fpFHY5avBsGf8XtYQnosv&#10;hPOesxjrEACffSdVklt55nfb7n16f5PP3gWg9K+MeEfyWhfzXmLplfXo6GqDcgt7oGawaL8+0Ano&#10;hzIBuqjhp0+3og+aLtBFk597ILToGbV0plq8nSaZw4tlHFVKikuQoWZASu5/y+UI9P3ZDzV0Z6Pu&#10;EA9UtaEFR1dKx8xHAejDvPmfSev/yQCMKBEBYNXhy7dWGfZfxH9m5Sd2y8hL+o8/qGTl1Y3ACxUA&#10;lrHwUTP/ZYdKJMyHb+7v0XKUo/1c0cYflYb4oJqlCz6xccCnxjPx3ai5OHzzJSKTNQHMErWSTOmc&#10;mC0BxQWIoKMdVpwE73s78YWjMT61JdicvkNZ569RNbgvdLy6oZx7X1RdOhDtXEZi3tn1uJIXzY6W&#10;tLGCGTKCdoX8/wCAKekaX0ZWuYtZ+ZifOR84hqH2Liq9hESwiNkZXlCkNKRolojUDDKMholluuIV&#10;/VHxwWRe0PPJS3T3DEE72wCMPXAVOyW0jByVRMAi6g0er/CAV/fPsbsPwfZ1a+xvWQ8X2jfG9Q7N&#10;cLp1M+zv9AVWdO2Ng3Nc8OZ2PF6T07c9zcfw1SfQw30jLLaeQHBMNm7zWqL9HmZLqLYs1JLs35HI&#10;KqSwypXipAQvQX+DIA7lpb1P3MIouwC4bD+mQrs+BoAqLpafRdLUfcrr7o+/jbG7HNHC3hRVnXRR&#10;OciA4JO1nwOUJqzg0hd17Qai6Zz+GLNpHi2GZMQVZyEplyCU+UmeLZ1+oIa7pecAAITFSURBVABR&#10;QvlF2D5gw85beRTth9qilsFCNBjuh2rDA6j9XFF6qGYO78O8+Z/pLQDNRCl5ktzD6o75L7Tff7OV&#10;s/LsUMbcZ2tFqm/lA/LC2psXZ1SjykmWQX+Q9rP3bvzdYysNW4FKw4NR0Zo+pYUHAeiBhkbzUee7&#10;MQg5dAv3IqS+qoxWE3SxLxCVGMn3ZGL6XM+LU3E0Kwx9fceg+bKBqO/cDxWcv0XlQALQtQsB2Bvl&#10;F/VEczszdqwLzmS9wNPCZAJYTKdi5FDbfBQAuRWLGUZtl5CcpUxQiXaRUCjx51z3HILVYns4Hz2u&#10;Vpvfppn6mAAUc1MAKBI6hoASXSyMKJ/dyM3D9ph4zL10HU1nLcGXTsEwCdmD9c+S8YzcXiQ5Ol8+&#10;wxXXJQgZ2BUbv22NC7rf4AL317q0wdXOrXG6fRsc7N4Dzh26Ys9CDyRHSAk0CoTTj2ESsBtt5nrD&#10;eMMRLI/OxjV+Libmy3yphyHpdlNUDUPJQy4DGvIsj/hg9yhQzlJV2e25COtFPnDeeVLd7z8BoDL7&#10;CzQakLjGi8JMJUw3vrwA41XT8clSfdT0HKxGPsusGkwQ9kWttebQmfuFWhnR4OfvsDniJO+bQqIo&#10;C8mZtIwKNOmPU/KSVbXjhAIJXAcuvs7AsIUr8anhTNQ2WooGo4JQfUQwdAxcUGnUWsWHb0vmveVV&#10;Ld++S+/zsOa4UuZ+5H9qUgv6f+ZeobX/7uDLP9lKm/vYlDb3C5Ni9tWHrUM5qf/HG5dihKoAp4Uv&#10;dCw9NUQw6ZhTU5oH8DtJY69J26ZuXAE0AGUltbeYAkauyiGubBqAGga+qKPriHbmTtCb6IEH7OVX&#10;aeJkFyKGGlAiMVKy0pCVL8P8BQgtfAG72+tQ87dv8ZmXKSo702Rx6YYyPr1R1qM3arsPRHNnIwxe&#10;/jPWhksyu0SE5yWp8KoUOuqiCdU4+F8R//8lcZPkSm+Dkks+l1y2kRkEG+979qr1GOriitk7d+NE&#10;mmTy1gRbUxkhmpScITGkBGJ2AW4mpqkIFL+w5/iW/tmAwHWw2XoYfe39MC5gLc48JXTlGlGRuBLs&#10;j2DTQUoDHvuqBa507YDT7VrifMdOuNCzL1Z/1Q123/bDIf9VCuDHXsZj1Iot0Pdeg/6e69F5vg+m&#10;H7iEU4mZFGRiqtEMTotEak4ULyHJhDPxJjORoC9EGE9wiurE++wj/OC5CWPdV2HjFQmJ+FcAKsvi&#10;HVLtoj2GwBOShbqywl5iNeNzc9WgT1hxArxu7EIXp+Gotagv6kiIIU1PHb+e0HHvqhZhN/IzRcWJ&#10;X2HSTgfcyKefSpGRlJOs4nAzs9OQRDdF5iZlUOdlag5e0rzwosDoNcEBtQb8hjrGtig3eBl0BkhZ&#10;an9UHrZWxYJWMl2u9m8XmJcoEE1KTi1p/D0t+KS+pcwh6ug5oe733BvYou6Y4P+zAKw2bH03Ai9U&#10;AFiJN1GRN6EFoI6slqAvp2PpTiKgLNwIPi/u6ZwSgKV4nJDcvDyQyq9v7Qcdaj4dCfQ2CUBlkxBU&#10;NwhCbV0PtDZ1R58fPHE0LFmNhsqKACkkmZxFE5SvpWNlqc6twgiseH0M37qPxCeLdVHfyxClXXqh&#10;rFcfVAvURTWaoU1cB6On/xh43tuGO+w2iaiR8CpJKS9M8kHgaYn//4pkp9LR8yxqkx2ZtSCbwoFm&#10;24u0HBx4+BTT1q6HBUH4+45dWPvgGZk5G3fIHC8poeOyi/EmmSDIEjMMOE1VOH7rIXzr4IuFt8Ox&#10;lcf9tOMwrB294LvvMGJTyF5k3IhLodgxcyo26nbHri7tcOTbr7CnfQfs6dgFe3rqIbCXPuyNh+LZ&#10;jTD6lwVYtPsA+ixzxfyLd+H+OBZmgTsx2H451t7V5IgRDfkqKxGvkl8iPjtWJUOOKsjFzeQMbL8f&#10;gVkbj8LSLhiTArZi883nNFk1Gvu/BSBKAIg8ApB+eDRNX3ELrmS9wvzjwTS5zVBjUR9U9daFjk8v&#10;zYLroH6oHWKCGnb90WyWLpwvbWBbxbEPaR3R95PA9+xcKaCThXT2qdTJEO33iKbOeOf1aDtkNqr3&#10;n4I6Zg6oaOwCncFuqsSepJCoZBpCwa8FoQDwHfCp2g+a+g8fBiCPN3JDzWHCw46o8/3yvz/6+U82&#10;dXJDz606pgSavi9vWG5GkytGNGApS4LNimBSGpCaTTSihWg5KdcrQNWYq5LmQh6wFP2/MsOpOaWI&#10;hXmwaowqBoGoMcgDTY2d8dVQezhtPq8yZr/KzEBiQSa1YBy1n6wtoAlH5/tRcZwyQ6ec8EK9mb3Q&#10;1McU5V1oevqw01YZorJrbzRyH4xOrlaYecpXTeLLfJMkcZUg6f92IvndTb6VVdea2TBuJQAszKEO&#10;ycxHBFXhw6xcbL3/ANM2bIS5ozOsHF0xOWgtgk9eQWhkOp7Tvg7nb0Qz7nmTjKm7T2GA2wqM3HUC&#10;u/jZEZLPkyj8sGIThix1wooDRwl4Aj89C4dXhiDAxgJevb7F6gEDsUXPBH5f9cHCtt0QPOJn3D94&#10;DqnpxZgdvA49Zi2C5cpN8AyPx3Yyp8OdGHSd542JG49hx5t0POI5ZRRUgq8lTf3ZJw+w6dx5zFm+&#10;HmMc/GlKe2FayE5sufEc99PpAvBZPzQN8T4AtZv6Tkz9EvNTNKCspojIktyfeTgUfQej1i5QyZVk&#10;/raCG90Iz++g49sTVVcbodFKS5Sd9rVaIb8v9gpBm6Hm/TRDX7lqzaIEQcSkpSOawkz8v+NPkvDl&#10;0JmoN2gyeWom6li4oooUnDULVNWbdYwlkW6I4mMh0WhaDSj8qS288mcAao6R3wkAq1j6opy5Kypb&#10;+v6f8//e3ZqM32BT0XxFmM5AN5Q31QRjayICCChqQQVCWQ8lfiLNT03qbgHfKg1Z8sFLQKgzJBhl&#10;RxHEw3geqxVqtX1Fw0BU0/dEQ0MntDJbCJPpXjj3QgqayEBFvlovllkCQCnn/JqfXi9+iTVvTqKT&#10;vQUa2uvRDO2LyvQfqi/XR3nXPqjnoYemtvoYunkeDifdwit2XkyhJIgXvPwZcO/Tv9vkW0l5KJlg&#10;FPpKAEjligxqndicfNxL1mQ6u8NzbXz4CIu278GIZS6wmLFIpX+w3XEMa++8wP74PLhefYwhK7bB&#10;ev0e2Ia9xjYKngP87QGe1/PWY1g4emLYUmfsv/tQjRxm5hXi1NYt8J44CTP6DcZiPSt4WI5H8IS5&#10;OL1qL1JjcrH3chj6/74AVgS996sEbCFidvO3e3mfP26/gM7z/OFwPRLHier9kSlYfv4y5q9ag4kO&#10;zpjo5I4RS5wxyTME3ocu4SwFhkQovcosQGR6BlLFh36v/d4Fn5B2U9+9A8BCAlCWmr2kz/aaAFr9&#10;8AT6uPyIT+fpquRa5UqCr8v49UGNYH009KEw/a0Lpp/wxk3+4g3tn+RiGWoRg1PipGQCopgaPEWB&#10;TwTJsk2nUafPD6g5cApqmdiiBt2iilQIovlKW6+l1bWyRJNpFgZoyq0LL5M3VTpOAZ/m9bvg0wBQ&#10;Y7LK8iMdmrU1hvn+nzU/tdunE9Z3qzN6ZaiOnhvK0WwsZ6kp2KKREBrJofzBkpTdqpDnnwC4mg9E&#10;EApZ83cEYOkR9CEll4ZpIMobBaK6Cf1AI0cVNvSZ0WQ4btM4/FKzICE/S9UNEDM0l82eyMYPK3iN&#10;M7mPMHr7QtSb2xc1nQaiqp8eynn3pR/I956DUG/xQPT2G69yhj7lr6IKZcj6j9yef0X/bhMWk5UP&#10;4oOoRE1kMBX9m1+sMoml0lR8npmphIeMjIqJKZru+MsoOG/bj4nuy2HhGoL+DsHoYeuHrtQyHec6&#10;o6/HCsy5dA9rkvKwOaMIW2nObk/Og/u1BxjuvxJDPQPgd+kWbtF8lXkuiWd+9igat84/RERYPOji&#10;IjKyEPsvPkb/yQswcvlmOIaFwzsyGTt4e+vTgOCXGZh99gnaLV6Fbm678J3DGnSb666S9loscoTN&#10;Ykf84OCJg48jcSM5X/mszyixXhN88lySqSA9PVW1kQDt/XbTknaT19oBLzUJT99ZkoW85BM8INlf&#10;2IgOCy3QaAl9PS8jVHSnFvTtrwRpZVf6hHb90NbOGKtfHsETGsyvcmPVaGeWyv+pKViawT54naGZ&#10;K70WV4SBvzihVv+f0MBsMepZudPC8lJCvqwVwWe1gfy4HmXMVysrTllyohVFQUiqQUUCPs3+DwAG&#10;KeCJuar2dKV09J0JXtettYb9kwzY/+XWZPzaDo3Hr9+qMgobU51L7UArjQbTgFCjEcXfU8Az/8P8&#10;fJviUEuS0m04gScxdNaUNjK1YRqA6laBqGXmipoSNtRvPMxmueNmEp11Ss5EdrfU94tNkyJlmk58&#10;mhOFezRK/B7uQnt7czRw1kMVzwFqAWd57wGo6qmLWna6aO9ohaXnV+NG7mtEFErG0I81QclMBJ/4&#10;ICpFnxCZS/wcwaKsvojNz6eUz8Wd1BTcIRhlBFSk8yt+fy2rGH6P4jHt/CPo+W9HH7dVGOy9Bt/Z&#10;euHr2bboPH0Bus1Zit4ExIgVGzFh6z4YeQWjj70nRm/YBdsLt+F3/TF2P0/E/gdx2Hc9AgevvMau&#10;c8/hseUsrOd7QXeeG37cfADTToVi9K7DsKF21XVfgV4L3PHNHHd099qFzi47MNB/H8ZtP4v5h0Lh&#10;fykMp2IkIkamCDT3KyTVi1NJOewHCb3LTk9hG0kajg+3nZB2k9cKfGL2FxUq/0+mzZ/RgjmR/Rg/&#10;7XFBszmD8am9AT71N0Nl9l9VP13U8NUEXtef3wfDt87F2dwHKmPa66w4VX9RiqIKiSOQkJ+DNzT/&#10;JfY24FgYGun9jEZmC9BkuBdqyfy1kUwXCE+uobBfizI2mwm61RqefQu+ErLmcUICQMXT/wpAyahW&#10;2syPIPQPK23+N1c//C82MUOpBVHK0FPlipESZprSZbJYlw9ksbaEqO0kX4YapCnRiAJCLRBVTkV/&#10;6AwTjUmT1diTv/FHzREhbDAvVBo0Dw1NZtGJng6P/RfxMINmXVExfcFcJOakieWvKDY/mWZeEk6k&#10;38OwLXPRwtEQ5e0IPg9NsqaKXgNR22UwmlGCTtjlhNPJ9/GyWKYjJJGgRoL/FQkL/TURaOz4YvHK&#10;ighClfNSgEgQchPDNCkvDzEk0YIyKfycgHyUlYUX9J/E79pPIK6mZrHccBQ9nYIw58QVhDx6jdVh&#10;z7D82l3M2rwDv6zcgJH+IRjkSMBQM/VxD0Qv7xC0mu+Erx2CqDW98PnPtug/zxeG8wLQ+2d7mCzw&#10;wzC3tRi01BvfLXBCfycfDA3ZCJvANfhp/XYs2XcSTmfvYk7oK3zrsQ26Pjvg9TAe53jrMkorUTky&#10;/fCIvmxYfCpepkk0Lh+RVJCXj6zUJORnpRNYGgC+bS8t8LSDWCWbfCfgyydJhgAxP5PZdmFsmdUv&#10;T8Fo+VTUn9kPDV2M0MDPBJXdBxB8emoUu96S3mi9cDA87mxim8XQZ0xS2fJSc2QQJgVxaRFIK85S&#10;7SxVlk+9SMMQ29WoqfsrPh3ihIbDCRJjL+gY0F+zXkeeXM3XNDmHblHA0yoODV9qSQtGzed/AiDN&#10;WAGfSmlo7i8gDC1r+hHZz/7bTbRgk/HrUcrIlQD0V5PpGgDKWsENKGNGMl+vQFjKbHnJAI3GP9SW&#10;9ZWHKkUTVA3UDJHBGh8C0J3fE4BjVqPGUDaW3kK0+t4NDQx+xZAlwbhJxyeCXB1PLSOx7lnUPtKh&#10;ogWliPKdwtewu7wK7ZaZoOycLqjpN1gt1C1PaVrbw1DNL0nqgv1x1yC19ST5jyaV4B8M9D79AbYP&#10;kRxBLiVravO/KFNUQY/Snn/l2/jsbJX6T+b93nAfnpNNk7RIxV5u4oerMgHj5TvQ394fK8Je4EpW&#10;AW6m5+IxfcgXBGhoUjKORMZg26soBD1/Aweak8P3HkeLxR74bvkejDn5AIvuJsAlLBkjQw7ji5/s&#10;MNRjE9xokgbdfYnDqYVY++wNNodH4ExqpsqCfSk2Gff4ELtow5oE74Kp7yasfBaPC7zhm7xxMZcf&#10;ZeYq01/uO41aT+oFihZTD8+9iqcVzVbSEqq93gegHCuH84X0lUwTyEIhMRqlyKqUmHO6tw1dPUaj&#10;5qzeav1fHfp7Muley2MQ6jv0R0s7fXS3tcK+mAs8Opm/k8VQ/H2GVIzMxMuEcDVAF0Wh9oz3v/Lc&#10;M7Qbvgj1TUnWHqhhRf4a5EpT0Q+Vh2+kBiSwdP1Q1oY8KuDT8uRbn+9dEP4BwD/A549KZv5qL6P5&#10;pUz9tjYZv/n/vPn57iZasLSxCyoN80M50WL0ByvZ8OEGUjVbbaNNzNeGK1T6CpXQabAdmv62GeWH&#10;yLyfrK5ng/SxRVVq0uo/SGZhmbLwQNUxMjHP440cUNHMCZ8Mc0Mdg1loZjQFgcfv4RWZ41mqZLvW&#10;LGHJpjOfTNMuJjeZkjET++JD0dt9FFq4GKK2my6q+Q9GGbe+KO/QB5Xn9Ma3LiMRcG8vJXwS3uRJ&#10;kWtNbhNJMiQMIiapkIBHSfuS9x8iDcQEbAI6DUkSICEpPCISX4qxCAjTuY/LyVHJdmUARTSiaJoD&#10;xOxvx2+g/W+L4HXprlohL/6i+DGR6el4lZys8oO+IlPf4eUk0dJ5km9EEobuPYtvAnfA/MA1eMcD&#10;vxKIfe1W4vuQA3A99wBHEwpVpIucUzSa0AsKLxECkutFwHWNtx9yPxyDFi7D/J0HcDohVQ0aibZ+&#10;kSE5ROljyioPtpGqrUEgqnk87gSLAixNW/wBwLfgKyHx9wSH0sZa8EUkx7O/snCRBuWPB+3x2VIj&#10;NLTXR+kF3VHNfRBK2XZDDad+qLegF5pO7wP788txpyAcEUXxNFoz1YoHmfeTYtdp/CtLr57nFuLo&#10;s2T0oe9XR3866ls6Q6ffIlS3Xo76P2yBjh55zzgQNUbztT5f65PfRlAJGJMXDciTZj5KUZSxoTKx&#10;oZkq4xey5nXIajWVVsaclpq+uwJek3FbeT66ScOWhzUZu+3/P/NTu8lgTK1RAdR+7rxxV/p8lAzW&#10;BN3gNShnuh0VLLbSRwxREqPyEC/U+Z4m5qDZqGbjgspWbJi+81F9CD8ztEf1EdR63wej4nAflB9K&#10;R9nGk+f1QBUbL5QetBDNR3niE8NZsJi/ApejpWYE6ANoCi5KuoGMXJGDhXhdlIyL6Q/w6z4HNF+k&#10;i0899JUDX9PfAHV8jVBr2SB8vtQcs4740Q98SWNGoj3+DEAtCAVaQlqwfYj+DEBNqZcCRYUEn2aZ&#10;k6qiS0bNlsCBrBwkEgAycCIM/oDnOJhZjGGrdqL/AkfsfxmlgrXFlJKzptDPlfPKmQUIAoxr/P4E&#10;H/wQD9jD94M3HsZntkH41n0Dejivhrn/Dvhcf4kj8QVKi93nrT3lsSK4BHhSKz+ezJqUnYb4vEw8&#10;KczFkdcvMcrRATNXrsSBR48QzraQK8fTp1JWBpld5c+RlPQyd1oguUL51CS5T01bfBh8/FgNunCn&#10;zE4BXzrbJ0qyvBE8R3LvQH/NL8rHa+higMrO/VHRdQDKLeuhfPkm8/ujx7Ih2PTkEB7ny3LdbLUq&#10;RqYcMiiAU4syVDSMilmlpHPZcxkdRi5BVd1ZqG3lgcpmBJqeGyoOWYWqw9ep1TeSu1Myl6mFBSaO&#10;KGPqgHLmLihv6Ull4au0mhrBN6LmNKaZaaUZaBQNqHLjmvqi1jC+N/VC4x+3/v+v/WRrN3dvt45z&#10;dqO0tSNvdJlaE1XOkmapySZKk02oZr2TGmwVKtO0rGHjimFrrlLtT0Z5gxmoPcQOVQyXoMmYQFQz&#10;d0I5Yzs+1DL+1pYgnU8QL6b56orKNmyAgUvw2Q8hdKaXoeGgKXDcdkklkX2VK0FTMgCtGQUUML7O&#10;ScDjgjfY8vI4Oi40QCuaM1Xte6PRCnM0CDBFfWdDNFkwGENWzcKxhFuQBaBizAgA/0oLal9/iITp&#10;yGXqKAGdJtGhpKPXAFkNOpRwqVSalTQJqSUAlLjQe9Qo29/EQ3epKyYGrcZDAUmuJO2VpylADiW8&#10;rLTPzctAAgVOFM8nIJRomdPEws70Yjg/ikV/v634YoEXei0LwAJqU8kJKmv77vGYl7y8rLyQ/J+y&#10;FjKTZrKM3OYXafK6RBek42FmIhatDMSvbo5YffK4Wnirpjn4RLlF1FlkePA4TdoNCphCGt48rySZ&#10;04ieDwBQ5d0hyUs+s7SlBC2kFUm0KbUv70HmY9dHHUd7B0NUmdEFDdz1UcfPAOWceqOyYz986jwY&#10;bRfqY/z6ebiR9Qhv8qPZz/lIz9OE7ynznkJEjY7z9Zk3GRg8wxsNjWaj0qAFqEXXppIltZaBN0ob&#10;E3BWMmXghGpWnmg6bgXKSX0ICzvUGOKIKlYEofCgsaRecVCaTgYYZX5aSAAsaecr8HyljWitDXb5&#10;v6f9ZGs3e0cHo6CrqDzKjVJiKbWWqOjVlCo7KHHWo6bNTlSnT1jN0oOAW4qN5DgD182oavQLahhN&#10;RYsRDqhpOB+NCM6yA2ejvCEbbLgLKlo7oKw1G4ngrDE6BFVtglDTwg9NbXxQq/90dP9+KfbfjVIN&#10;/iJNwm/pn7B3BYhx+el4XZyIWwXPYRU8GW1s9VDHrg8+9TdBNZeBqOOkj8aL9DHQezw2hp+kH5io&#10;JKoMqWsB+D4ItVrxr0hjegn4JG+1+DcakvA0WXBaRLNIcQvBkJ1F5qHqEAC+4TG3crPhdfEK+s9d&#10;Avdjp2mSEZhkcBmd5dmRmyvD/JrJEskxI4tgxTyVCfNQct+WN8n4fv0BWARvh3XQVhi5huDXzQex&#10;/02ayqgmVZXU6CW1pvihSdmSUElmTzUpFGXmTJYdxfGT1ccOYsIyW7hv34kbsXFqRX86/VkBquQC&#10;1STmzSAA+TsCSwk+koiKdwXOH9EuJSQ4FEHE4wSASdSmEoubzN88YS863FyFxgt6ovq8rqjlQl/d&#10;3xDlnfuglrMu6i/uj67LrOB9eT21ZSIFbipbIl9FvAj42KQq5lOEhbSL7ZbTaKT/K+oazkMNE2fU&#10;HkrzkuAT4JSh1qo5NAhVqOnK6s1FffJkFYPpaPuTNzXlAlpa0+gr2qPR94GobE6rTp/ulXWwKrRS&#10;ytQfVYatVik5Kw+hWWrgAZ0B9jII+X9H+2m3jrN329SeHBRWaqgzARikAFjZehdK6W2g9NmOGhYh&#10;qGHuiHpD5uEgW331kwQY2QejntEENDKeimr9f0bZ7pNQz2QxOv+6HG0nB6KixWICehEdYwJb30k9&#10;dFl9L9Sj3f0JzdU6vSdgZuAepUFekbml8ePZGzHULpJBOyI3gb5OFDwur8LXS41Rf2FvNHAdhCr2&#10;fVGXErXxEn184zAUblc20wSM4e/pR5LphcREkhE6YSjFVDyf9vWHSJhOgZQkDCl+qZAkY5IpCHGX&#10;JO06D1DckktVnUHzTTT3S354LTMVU9dvgpm9M7Y9fKJ8NBn2F3NTplrEz5FM0Qk0GcV0jCI/y/e3&#10;s4uw/tYjzCLY+sx1xJRtx+B19REmb9gLc3sf/LZyM7byewG0mGZxBEJsdg5iMtIQm5WMuLwUmsI0&#10;QYszEE7tJ+am5H6RifdFa7biYlSiGuySa4oG1ACQd829JJ4SAAr45FnlubVt8ZcAZEPI9+L/yTxu&#10;Co+X6aTQtGeYtHcxmi3uhQb00as49FLTRxVd6fu56qk5XdOAn3Eo8iKhmsLr0ILISlFFXFIpUAT8&#10;kuJRhPFx+n7ffr8AlXuOxyeWTmgwLBi1hq6iiyOmJkFj6IYu8w7Cyu8Cmg63RcV+Y9HEegY+GzkP&#10;lXQnUhEsgIn7EQwNvIo2P69FaX17lDWijzhkBcqY+KP6sDVUBrToVIkGLwF0GM3Q/zvaT7vV+sW/&#10;g2Hgla0EIUrRn5NM2ZWsdqK80VaCbwtqSHA1wVXfajqC70bgIhlx4+MoDPh9GZqZ/ITeP7tjhOMB&#10;uB6Ph9/VLJh6HKbJugBlzW1Rjf5lGRm80fVSIWoVdT1QS3cZGg+eCb3JZNjL9xUIZTBD4v5eJMlS&#10;XWGaJLzIf4PTSVdhGTwRn87rrbRgHXZoIw9jVcaq9Tx9TNpuj2vZogOl8EneWwC+D0J5/e+IykVd&#10;VxhSgCPgkr0mMeyfASghapLlTYTGczKyVC0a7e2DEd6+OBgdpdYCysoE8XFf5opppclo/SI9FRH5&#10;+cr0PhcRB+fdR/C9qx8sl3og6MojHEsqwHX+ZsfLeCzacxSj3PwwySsQvgeO4mlGDqJpL8o1RfPG&#10;0gR9Q0shgprtDZ/wMc8vZu2F2DT85LkK01Zsx8nXacp0fZkuiZHzSgBIc7iAZ6EGlQpTWgDKXtpB&#10;LAcxNbWDNMgjSf5VglCiXgSAorFixZzmdWP4bs+z8zAOHItWDv3QxE0Xle2/UxEwMgVR12UQWtsb&#10;Y/ohV9zKeYK4Qlmjn4vE5DhVSSkhU9wHWgxs22sxWZi/6gCqfDuMQn0aGg/3RcORa2hWSq2+EAUe&#10;nYG26DJnJ/zuFML++HP0nuqMVta/oErfoWhuMx1TN1/CZjbEjL3haDbGD6V1l9J680MVC7pWpn4K&#10;fELlqAgk/2cpI8+tOiae//e0n3ar9UuQ0oIyglnOeg3Km2/jje9BVZN1qGbgpRIt1TKcgKCbjxBK&#10;f0j8F8/jlzA9ZB/8TzzFUdoOJymmnU9G4qtfCbiBv/Hh5qtBGJkT1NEPRFWrDag02B8Ve9uilZkd&#10;2pn/jhHz3HAzXtJTaPypN+k0bWj2yWxVZH4UHhQ/h905X3zlYoY6i3oq/0IA+JmTCVouMMAg9/HY&#10;9eIcmSFTAfBdEGrB9Z8BSA1ZAkBhBgGfjF4Ks2eUALBIVGGJvSR1WsRfle8fU4qfTU7AKH8/DPHy&#10;xr6YGFwnE9+jynhEepifq4AhzyZa7wkZef+DZ/g9cDVMZi3B9JVbsfd5HK4RATKfKD7fZV7jWEI6&#10;vE5fxHivAAxfYoeQoydxPOwRwrM0ESKiEcN5Q88oFQTsMlATRia+QIz96LsNP/juwP5XOeq7cGpa&#10;GQHV+IDUM4XUldScBQSx1gSVxITSFn8FwKKcPFUKQAvAmNx0SMGcF3mpCL68E91s2SfLeqGhY2+V&#10;TlJCBwWAtez7Q3fdLwh5shfP2QJxObFKJEr0jSwjk2zpkmv1SUo+vPecw7cjZqJ6j+9R30imHnxo&#10;fq6k30chbrYCtUatpVtkh3p0bVwuxCkeXBH6FMOW+cF8iQ9+XX0IR/l4EghvRS1Ypu/vqKC/FA1H&#10;EcAm3mq+T0xRAaCOoScqWPuFycqgEgj8391a/rK2Qylrv606prSZbVaivNlq1B0qvp4vqg5eQnPz&#10;d1Tta4lj0Qm4mZOF++TKe1kFKiV6OKWsFAEJvhCFHr96oPKACbTH56HBGHfa357UqAGo8/0OVDBd&#10;jdrW61FxoBPqGyxFvQGT0cJoPFadv68iS0QLxpGJ4jJkjK0AKcUJZLJX2BZxCAarx6HWgu9Q3aG/&#10;moz/3HsoOthb48u55vA+v4W/zVbZvYQklEnOIP6WmEt/7EXia0gGJt4l8fc06Q/EHJbRQ036PsmM&#10;pqrK5gkKeYMkCU8TrSEm36P8TJxJjsW4Vath4OKCrVHRSouF8rgLWdm4y3aRsLW7ZOK9j59i2dbd&#10;GO/kgXGO7li2aTcOPXqFp2zDC1HJCiz3eZnL6Vnqdxczs7H62nXY0p/Tn/I75qxYjf1hj/EguwBP&#10;+Ju7vKfbBIlMg4g/eZlokloTo3y3Y4jbBux+IekfaVXwnOJ1iddWWETDsViW/kgIoOQ9/UMDipcq&#10;wkgGZ+hKv9X4QoXp+SjIpi/J+5KP3uSmqeS5YTkJsD+xGm1m98enS3uh6tLvUMtLD5U96S64DkSt&#10;Jf0w7sgynEy9SiEUhbSsaBTlZ6CAgkky24nvL8IpNDYPox1Wo0xnSzQxX0BXxRlVjMk/ZkHQGeRN&#10;8qRPR0tMAqZ1p+N7n/2qqlQYheKxF9G4nVmEMzEZuM42WHU9Cu1HLYFO13GoZ+mMOlbeKEfTVQZy&#10;ZPClqviUei4ob+0XqmP4v8h6/T/aOs7eYNNonH9YFStP2t1+KsWgTu9fUbnfeHQZOxdT/dbgSnSs&#10;Mq2E+SLFn8ktxoOkHAXA2RsPov2Iaahr/BNqmUxXxfPLGztBlo2UMQlEWVkqIsuVTL1Q3cwJdcyX&#10;oL75XDb4VGx/EKviFCUVRBrPmV8ggbmZBEMidrw5iAmnCFj6fxIZU9NNH20DRqG1rSXa/GYE+6Pr&#10;aIIlKrNMOzAQnZOmKKVY2K5ATfAmFUt5L0pdclYy9zLpH8lXrwsTqFGSIAUl4/g+jkcJxfOXolnF&#10;vBU/S36fRPWXQFaNLqLflZuCB1nxuJpJJjx/Dl0XLMK4Ldtxim0h9RwkGuV4aj7sDp6C/d5j+MVv&#10;OUYutsdMv0DsCr2C8PQMNUgSlZuNZGqoWGpTyRDwmvf3gmAIozA5l5KI/RERsN1/mCapD4bYusN+&#10;90kce5WGm0TOXSJH1vnd4fVkUW7w3SgM816HsQEbsOt5pEYD8nwRxemIIfBk5UFiIZ+N5mgsfchI&#10;tpHMvSXT30sn8DJ4z6LdpQiOzFYohAhCpWHlPZ8tmZpQSs894YfnMt/AKngeak/pic+8LVDJfiD9&#10;P2OU9zBCPR9LNFg4AJ4PN+Je7l0k5Tzn76m/CzNQlJfNVqTbQQpNK8LPK4+g2fAlqG40V5mO1Sy8&#10;UZEmY42h61DaMBA1qRSqmnigiY0bKvYaj76T7HHgUQzCeZ9iDYi7EJ6RqvK2Ltt4AN+MnIWmpjPR&#10;cqQ7KgxaivojNMVWypn7qLwvMj+tVgT9v2B+arfOs9d2aPHLqq3VrVxR1nAR6gy1x0C7TZi8+hj2&#10;PUvAnWQyCh9U+kIKTErfKAnGTtlz/ykGTqfJ+e1g1Nb/EZ8OWYBqxktQg9Kn6fhtKGtMm9s0SNnh&#10;5dkIlc3dUNXSkT7mMtS3mAfdGR64klgyt5aWr/yDPJ49ujgS14vD4PJ0LTr4s4Nte6gs2s3crdBk&#10;kRk+n2GGiWudcD72GV5SssaSMSKLJTdlFoEjjEIfqYi+V3EKdalQMk2hJJps8dQcMbhTHIFbhS9p&#10;Aj7CzeyHuJ37mKbcMzwsekXNFcnjYmjmxaoqvQ8LoxDBrpZFr7E8dwQ58wlNuus58TiQmoCxmzZD&#10;z9UDw6mphgauwjD/lRjpEwKDBY4Y4xqARRt2YvuVO7gVk6CEl9T0Uxq7SFPSWarKSiiWrBYRASea&#10;4Sm18T2qo0vUihvuPcaUVVugO90W+rOcMWvNIWy4HomDEfk4RA70pRAbv2E/TFz8MGPXHvqUcUoz&#10;vuC9vmA7vOS9Sxu8ZBu8VPtUUjre8JpPkxPxKj1dxbxqsSYzEBIQJCZ3Ec+fnUwTP4t+KE1UGTAR&#10;83fVs4toP38IPl1ioKJfqgp5mqOGjxWqLTNAj6AfsT3uJAXaG8QnhxHZhEt+GpKSJC+eJqhgwe4z&#10;+Oo3mSueDp3+s1Hd2kuBpYJFMM3FdShlEIAqZoGoZeGFBnRdynYZAb3Jjjj3OpXnpY+bkcbeZpvR&#10;rBYgrjx6AX1+nI/K3UehQt9pKNN/Ps9JS86G2nTAUgLPAaXMPA7WHb3asIT1/9/ZRAuSwj4dFwA9&#10;j2NYQdV2iw91kx3xgPQ8V5NhKyovXz2sAOYxTdEj4dEwX0rNqTsc9Yx/wSfWi9UcYXlDF1SzWk4A&#10;igYMUkHa5c381BCxJG+qYeGAuhaLULabDVz2X8Y9qsAI9oxG+ObgTUEUHpJ9jhRdh82+mai7uA9q&#10;2vZHQ3tDNJinh1YLzNHXYRy2PjiLx/nx1B4ZeJgbS+hksXMo+fleVk1cz3mBs6kPsSfyMlY+OASH&#10;S+vVRP5Pu5zx4zZbDFszC6PWzcL3G+di/JaF+Hm7HX7b7YgZe9wwc687nE6vhk/oFqy/fwQHo67g&#10;QsYT3C56gwe8yn22gvgjO2PeYPGxI5i0YR0mb9iIX9dswNS1m2C78wBWXriGo09obtKMEx9TKRUC&#10;K6Mwj2YfzWKaspLlRkxvWRxEHaHaVkh8PpmGeErr4FRkAvzPhWLK6q0Y4R4EKyd/mLkFwjJkIwb5&#10;L4d5yGrMPXsSW5Le4ALbIJRXu0A9c7n4NS4XhONi3jNcynmKq3kvcas4mvefQoGUyfMXUagUsd1y&#10;EVGUjTfUULE0EVNo5mZJ0RWCUUxvMVUlg4Fks7tDIDuE7kAXlx/Q0msIKi/rg9peJqjhYYIGntao&#10;MWcApp33xVXqSkngmFlIL5iCMC9b4j5FWALb7obju9+WodzASdDpN5Wm5jxUMKOZaSVLhFarbA0S&#10;elZainAOdkBjKxfozlwJt/23cYcMKOcQECphyzYUBXE9IRf+Jx/CeNEmNBnqQj/QDqX1HVF3zBo1&#10;N1jazCOs7pi1/2/4fu9vogUHeRzb+tnk1eg0ewNGr7sM25NP4XT8NlZevoezr2PVCgBhiAjuxRwV&#10;KSuSLCj0GczsVqHZkHmopDcDdazdUX+k+JP+NEGDlQkqIJT3lcy9VQ7R6gRhHYulqqBL9wl28Dlw&#10;A6+JPo2Wzef5M/GAGuoBmcjl4Xq0XjoY1Wd0QxN7Y9RfpIfGi43w+XxTeF7epsDwhgx0s+A1bvP4&#10;qwUvsPP1Bax6eAgz93nhpx32sF4zG/39JqCzgw1aLDJGo7l6qE9GqTaN/uXv3VFrRg+1ILjhrH5o&#10;Onsgms8ehFaz9dDLZTT6u34PI69JGLFyNqbtdYPb1Y3Y8PIU9ibcxPmCWJqAWTiZGcdrPsHu189x&#10;IPI1ziUlqgES8cUkuv9lTgFeZ2QhliSpNGTuUpU+k4pMFBgyVygrM2SZluRIScuXOvglIW2kp/TR&#10;rufl4HBSLEKe3MfiC6cx6dAemGxZDd11gTDbHoJfLuzBorDjmH9zD6afX4PfTwXi1yOemHzQBb/s&#10;c8Lk/a6YccQXi86ugvP17fC9exBbwi/gYPRN+p3PKVASCcoMakvNIEt4eoKa95Oga5UtnPf4lD10&#10;tvAVxu5wxheuI9HczxIVHHqhjpcBajnro+6SwWhra4HN8ecoPhPIL9Hq1xk0e+NTNfl8zr9MwpCl&#10;fqhjSPD1nYRaQxxRy8YDFWkdVbNZgSrD1kLqlugM9qUvGIC2k7ZipP91bH6kyX0qJcBfsE1FIci8&#10;q4wwC29KVWLhxy20eH9YeQfd58uovA9qjAiBJF2qM2bN1gZj1v6/Y3q+v+l6HDfsNGv9QR0T+oB6&#10;U1B3yCy0GjUDJgs9sXDjXgU4yT8i9Ij+h2QAk9G7kxTtrmdeovt0Orl9pqLcYFs2qMTheaOM8XJV&#10;i1BAWN40kACU5E1e1ILuqElTtInNMtQc8BMsFq7EvjAyLW1bWa0tjCeRLuHs9lPZNzHY63vU+7Ur&#10;2rpa4BMHA2rDgar01YS9TjiceZvS9g02R56B950dqry11Kb7znEY2hFsLRcZotECPdSZT8AtGoDq&#10;dgNRw2kwargboqqbHiq766qBA5nsr+40ADUd+qOO7QDUXzoALeyN0JxM1WzeILSYOwgdF5ugp+sI&#10;GAX/gqFrZ2HRyVUIvncMx9OoXcgSN6hZ7hM6T8is92heSqLcFwUSbE4TjiBKzS9QgxBiastKBAkT&#10;k5lIGfmQ0tE59GcyZKQwR4wrTcylMP5rwvRKURLO8vxnCPgV6U8w8fJ2WJxcjX57vPDVqgVo7z8F&#10;HXx/Qjv3MWhma4p6s/uhFdvosyX6KhVg43m6aL7QCG3th+Ar9x/Qw2ci+rh9D9OgXzFhpz1sL63F&#10;qvATOJoahhvUWo/4PGJNiPl6Ly+SzxVLzRqJDQmX0dt3khKGNd0HorJHb1WCui7bq9HM/hi5cR5u&#10;sj/Ez5bpd0mVGJmRTJ+3UAkThx3n0djoZ1ToMwHl9WaiybggNBgTiFJGzqhIDVjJZjV9tUAFwrqj&#10;NmJI4GO4XirCLkqzwzzBDvLJqVea5VZirsto88HH0VgVGo41VI9eV7IwefsrDFv9FA3GEsyDnZT2&#10;4+v/N7Xfu1vHWesM6/3geFDHcCYajF6CcgPG4FNLduqwX5R0uUGxLEPn8zafwKTA3XA7/QxrH+Zi&#10;O1tjIVun68ztqDfUH3WGrUJlWd6kALgSZU00K+ZlSLiyhczPeNEMdUNDGxdU15uFRqazYbV0HfY9&#10;kAERjYaVyd6XhbEEYSzm7XdB53n66OBshkbOBgos9enwd/EZhcnH3TD1tBeMVkxGF2cbtBHAzeyD&#10;hnP6opmdgaoxUc9RDzVd9FDNfbAqiVYtwARVgo1RIdgA5YMHo3yAHsr5DlQrL8q79kUFCaeiaSUT&#10;yp846+FTh8H4dBn3Swai0cL+aDSvLxrP6otv7azRz340xm9dBpdrW7E6/DTO5L+gpM7EjYI4lUz4&#10;FQEps2BqhFUq/xBcAkAZWpVcKHmFWZA1iSpsgICUssyyUEuWakXS13xWHI/QvFfYkXgLHi+PYfK1&#10;tei9cQ5qLbNEVcehqOfzPRr4jKEGskQNByPUczFGXYdBqLawB1p4G6OJuz4aOOqi9tL+qLmIwmfJ&#10;INS2M0RDgrP5MkM0W8hnmtMPLRYMVrl5hm2Zj4UXQuAXthdH0+7gUuFzXCh8hisE1Rmy/fw769DC&#10;zkTFfpZz/U4lUa7h0JPt0hffLLFA0O2ddAFS1CBXDJ3IFxlStLNYxbR6H7uJruPtUGPgZNQ2no/S&#10;urNRb4QPZABQR3eZingpLysYKLDFDJV1ex2mHYCh8zlYuByH2dKt9IN9MWftYYTRYpIImtCEPEwN&#10;3om+U1zx1U8e+GbaGrT/bSPaTt2FKuL/6dqj/tj/x7Xfu1vdMc42NYYvDKv3gxPa/uKKZiNn0Qaf&#10;pIbVLxB8fpee47Mh01Ca/lsDk9/RYYIHTJ0Pw8LrPDr+ug3VZdTJSIK3fVRAtwBQqJyZ5PAIQkWL&#10;QAXCqpbeqG1JbWhki4qD6OcZTcdE/0O4RNviBfnzpSS8zdQsX9n39CSGB/6KlvMJPIeBqBVgiCpe&#10;ZKplA9HGzUzVE6wyrQsq/Polas3rhSZOBmjlbYk69gNQ22kgJTUB6EXg+fF3AfqoGGCAsgRdKf+B&#10;KBXQHzp+A6Dj21dV8Cnt3gdl3fqokCpJj1HddQDqug9CQ4/B+IQAbug6CPWoKRva9UNjMl3t37qg&#10;1i9d0ITSv6vTcIzb64iVEadxjswqAHxMZnxamIjwHDJidrJaBaJWJxCAkrI/LTcV6fkpyCyW3JgZ&#10;PDoVURQ8T/IiqIUo2R/sx/gdttBb+Rs6eg1HDQKm4uL+qO1tjrIuhqjsY4aqpPJOuii7rBeqUyt9&#10;EmCMZstNUd+b98p2quWhixpuA1HVZRAqUxBVdGF7UbDUcR6AOk59VG3+WhQ4krezkd1gtLQ1VgmW&#10;Bgf+hEVXQ7Aq/iSO00A9SRBaHlmCSnN6UAj2R3nfnqjk31PV+mu5cAB+pKl/Ne0RBWg6XmUmkNJV&#10;EZo7WQUIvBiG3tM8UE13MmoZLUKjoZ4oO3ixGpgrKytsDFxV/KZU7ipFXpE5QB09L/qIdiobmqwv&#10;raX/Oy2mCcpt2f4wRYXsLb/wBF/9sBC1B1OrDpiC8vrzyXtLqfmWKe1X+/vVYW1+2/H/vvbTbg3G&#10;OHeo973T1tIWc1Fz+EKUHTSOIJyDYzTgd1DkmLtsQUMrgnIYG3GILf2+WQTQAlQxtkcFI1eal4GU&#10;aKv48P4oZUIAmqxWACxTkjhHRrkEhBKlUNnMFzoDlqDRaH/UMFuEBhZzYLfvNu7S0b4fn4PojDw1&#10;pfA4i5J3pws+ndwdtZf0QYPVltAhUKrJkiX7fqhBEtNRIjAae1Hqe5so7aUYjMfU8RqMOtR8AsKK&#10;7v1RikynY98dFbwHoKIPGZpU2YemqO8gVPclWP0GK6pB5pXKTVVc+qIKf1OVgJRFpg14rsb+xqhO&#10;hm/syddug1HXth/qzO2FmtO/w1cuQ/HTYReseHEMBxJv4M7/195bwGWdrdvjoKKENAiK7YwzjjPj&#10;OVN2oHTHS4egmEgo3d1dUiKoqNgx2B0jdqFY2Ioi3Snr/+yNzon/ub97f3HPPcGezxYG3vi+X/Z6&#10;1lo7nudjFUGJ+Sl2rpAd6elfl2zoacKHzhq87ajGm48fiC2rca/3Jc403saud+fgcTwZBkVu+DrK&#10;AEohFAgIZPIUDCQT+plaYYMJsbYa/yyDY2bTNatDfj0FmsS5GBT2AwaH/4ghkdOJ0edALEEVEnSt&#10;Eml69DkJtOm6/HeiMb9AggIO+6xyqZo8M92oBF2MjdGDtPsszFzviEVFznA4H4fQ93swOdsCw0Ln&#10;YkKxJSTySTWkzSDgzsZ3QVqIO55HbNeImu4WvG1q4mf82LzBlluVmOcVjzFWARhpGQlp/WhIGSRC&#10;0jiZgnEKr9rFTjlI2WyCmMWnuu26WdwPMl84wjobg1SJ9XX9MNYsGONMfbGm4BSOvQd8d5RhpIE7&#10;FEhFSegGQFQ/kq9DyzmQlKX3+Mp1zz8P+31uk1cnmA8y8ikXNfWHtJkfvnCKwdEOYPnmS5A39oay&#10;RShGWUdDxjCcr+1JGsZBwjCRA4oZZ56n0ZAlzdnI95h+zt3xOYHq56Q4bJmCHY6UIDYcZhBJN9AP&#10;PzunIfnQPb6fsY4iXEN3H973NaOk/CgWxNliZBgNOL8/Qozko1DkLIjELcDwZA1IJxNgEtRJaqph&#10;BAFCJVkXQ/1+gZj/DEiFzOVsOIK83whigBHEAIqx6pAlFuNb3agzBmBdhrp0ZH9nG4yZv2GDXo7e&#10;gx0yZQwjQe/JsrcpbjSAeJYahONnYUhsP/soJdMAjtWFSrAmZqY5YsmeSOQ9OIzfOirxmCDIlgIq&#10;26vxuPktXnVV41Xfe+KVOpLadbhELJPz/BAcSiPwS+ZiyPrPp2ukIELBhL0/CwYsVaN0MjEgBQsG&#10;Orb7ZHiKKmQpgMiTjJYhFpeOmwPJGGIp+p1UAj2eACtNLCiZog2pNH1IpxtRJw9HgB2eRmyfNI+n&#10;gxSmz8BKiknEqvG9t19mmGN0lA4USHYrku9mwY1tjme7XYQifoR4Hvv6B8iT3LXc5Imd906Scqnh&#10;W/nYDqNXJBPPvW2BcWQ2xDWXQkTDlZ9iYGt7g9Tj+KQcAx87o/e5bN7nFBNsvAgZ5PDdK6KGZFkE&#10;SRimEQCh2auhIgiBRlAxDpFamueZh0m2MZA1DOb1SWSsUiFjS8+b7Qdp2+zSKa67//GWHf6zNsYp&#10;duowU7+SYQKSCCb+GLc0Hqt23sWU1ZmQMaIbaBAMWUEs353eD7zUPwMfy7uRy8HGE+b8GQD7e38G&#10;KwbE4eaFENZOI5ZM5vUlRPRCIaHlCW2ffKw/dBcvW/oXW6t6u3DqzR0s3xmFr6NNuJ+TWa9Pf3wa&#10;MAwcmSS3Mgwhl6CF4aHzSSLNgLjnL1Dwm4sRfgvIs6lipO8CKHkSEN1nQnrNdEit/AFjvRZgvOcC&#10;jPOYTxJyLlTI1yl7zYGizxzI+80iObYIiuE02MPmQ5Ki/vAw6hEkS4ltJYhRWM2DQXnqEC3QhfQm&#10;I16Ci8ljdhxH1G8mlIPUMc5PA7NibLCuNJWz4WPuCztQ8fE9KrpIpva9Rln3IxS9OIFVRxPwU7o9&#10;92pCvvQZmHSmz6lSKMDIAmPIZ5CPjZ/DASZPQFQgIMiTtFSka1GkoMC6EklDFfqZCpPKkfMhH0VB&#10;hknxKDXIsMknkufSMTr9E1H0OAZoVoeDe18CqjhJbbasoEwSVyGaVAPJXSn/fnk6msA7OscIciTh&#10;GWhF0mZDNnURJhFI2WxzWX0lsTlZhw8tJKaBK69b4ZG7l2/gF9VehZEOiZCxYPuD03giZwa8ocas&#10;Z9F4yOZjg6eZYLle2FcCo5BeGobQ+GLnT0V1IsGLwZpE4Od1hfDaX4nvVmZCZNE6jLRNhaQgHqLE&#10;fqzOn6hpUqmswz/gmt9/tU1cmqozbmlc6VBDfyjbxWDislQM0fAmj0faWtWLLyewCPb5eD+bYGGs&#10;xpmN5d/gAPyUe/Sv+mcgigsKKcJlsLwckLRhx06iIDTLGTKa7pi3KhE7L78hluifcr7/sRlxv+3C&#10;d6HmGBNJUTh0EcbmWkJlvRmUkmjgR2hClgYumx39Y4oNVHNXwGKXP5YdjIbf+Wwk39+FrdVncbj7&#10;Di4QD7F0CmV4ggs9FTjafB07qk4h9/FBxN/agqBLufC6kAGzHT5YlL8SU2NNMcKHBqLHTMgRK42L&#10;1cdEel9FAoZYgSEGk+wTSiE2SFwAkaRFkErVgnKaAVQS9YixNTDSWxWT/XShmb4K/qdzsaf2Bu6Q&#10;U2Ip+rY+P4bVe6MwM8EGY8N0adATOJLo85FUlM43gXiOHoZnEhBIEiuna2MkMdmIyLmQC5iBScTk&#10;46NJdrMZSPKjzJNOCCFfTJ742xgDTA7VwaRQXd7HB+tgTDAxM5ukCtTFyCBtkrXEmiGqfI1VOoJ8&#10;IoFSLl6P7qcxxqQIIEWBa1SEDk8pPyXDjNf2Y6pgKCmPwRG/QDKJPLPPj5ie4YDosu048bKCT6Cx&#10;jRqP6Y/mEleI7yzcIaO9nG9TlLdJoJ7Ft5exrHyfs5Ox8dKfUrAfgDz7ngkpJnaynYDKx4dFDldK&#10;gzTDCcAxGLckG1865WKiI9uDTHbJIglSVukYYkqMycBnl/3PC77PbbxTmvlw07By6vzwo5xZHGTM&#10;EoneSW+bMenQDzoWvf6yEwD5Tf3LG/vXIBTSpuhHbClhuZEXSWSbuAfrkcnX9CZT7YYZjmFI3H+J&#10;bwZg62o7Xt2Bdqo7pkVa44soE4wK08O4aGN8k2iFmdnLYLzDDx4Xc5H9irxXx12c6n6I8z1PcO3j&#10;C9xG/1R6BfksVsmVHWd62PMWj3uq8Kj3DR6RS2NJgyrod+xxt6lfwSucot/saLyMpId74HoqlTzZ&#10;Op6CnRUXFSM5LBythmHxxLwpupDN0CcZSIOUvKZcAklGYs/xyYaYmmGJL6ONMNZXna9F2hHgYu7t&#10;hM/ZDAgKyOP5a0POfTaBQR1KKYaQTNWDUAwBOpR8KvlX5TwTqKQbcP8r7fEzVLxn4+tQDfwca4LZ&#10;CZZYRFLXIM8Z9tv94Ho4Fv7nshB5uZA86BHkPj2MrCeHkfGoFKkPDyKx4gDi7+1D7L09sN8TSkHG&#10;F1qb1uKXbCd8nWgNlTBDYn/ywJ4LOWAnhLClDAJvCAWSEGLZ8PkYQbJ8FH1Gxohi5Hmt90XjYPNj&#10;XGtt5AC8V9WLZf5ZmKqzHFKzLDDW3AeK5sGkdgIgackO2mbT3z6d/vb9auhPzMfA9xmAGzHMagtP&#10;LcEyNohb5PP9nOwkO5u0Gc5OwGuHQ94shU/ksIV8Ofs8Yr/wctm/R5Ldv0eb5JQ8dcKy1BIxw1CI&#10;6oZgtGMOZM1JMmpF8y0+nyNXf/8MOOp0g3/v9P9/kbmKd7rZ7Cv7Ixis5+e0xCyoW2ZguFUKJEwj&#10;IK7rBVntNZjtEo3ssvt8k/KVvnZ47M3DH9ea4wdfc8yNWQKLTYEIvbQZW6suEuAeEbO9wV0ONLap&#10;myWObaKfsB0YbOcH2+bWhNfdjXjZyRaGP2/E7qCBw06tN+J5Tx0edVfjQdd7XG95hls9r3j2r3vU&#10;b9Arne14iP3VV1D0+iycL+RiTiFFeG8NiLjMwIgwbUxON8e4JAOeIVolUYez4NhEfYxPNMLEBBNM&#10;jDPGRJLRE6MMMYZYlW0y+DrGEJNiDaAUpcWZSCaWPCqxoCI9Vy6SgOy/ALIkkccTgOcQU9pu9YHn&#10;kUSsv7sbhQ8PYffrCzjZfBfX+17iIWopbLQRv7cTvzdw38lmYu/Tz+/Sp7xJnvN6bxWu9bzmqf6v&#10;9r7EsdYKbKu+jLQnxxF6YxdfyHc+sR4zIu3xfYAxvli7CF94LMKUUG1MjdPHZGLecVEa+DrFAt8l&#10;LcbKIzk42s6274EnAPZMLcGEebaYqL4M8gscMdk2HMoW4XyrI0vYxWSnMP3dWWLdz9ZkEJed/cD7&#10;3EWsNvdn5WNzBuYFND4K+lNO6LHcRGR9jJIxWDuKl19nKSqGEEMSA/73ppj/ezcmRUc7ZJcO1SaT&#10;y3YrmKbw08psJvPPIxcD1N8CIMtY1Z+1KrcffJ8yVrHHszNfg7VT6GamQNQ8B6KWLJ9HLIQJ8BLm&#10;oZA29caghXaY5RGJqOPn+ZGffc/uwTk/Ab7bM7Dv+RWcb3hIA6yOhhLbaN1NgGvE41ZistoX9F0X&#10;gYydeuij3/ZPDLCU9ixLWENXN58s+NzZNjDW2a4PljS9jp73gZ7J6pe/7KnHs24CdG8tX5h+zX1c&#10;O443P8L+5gpkVZ7Ekr2xmBJoBMllP0Ju7UyeXlElivkw8l8R5NFiickSdaGUoAfJCA2IBczl/nIM&#10;DeRJ9LNJSYYYF0fSMEqTr12OJik90l+Ns+a3oYbQyXaGz4l0FBGrnWy9g6sfKTiQh7xPDF5JwYYF&#10;GrZn9eXHBjzv+ICnzdX0GTr552Bn+D6w+9PXgXd9FIQ+toAlN67+2MonuNhWvof03FtsIoi86Rl6&#10;3RMdT7H91SWkXtsF5+0RWBhhhcmu8zDa+SdMJAb+KlSLuglmpToj4f5pfhpkz/MqLE3ciJ8s12H8&#10;oqUQ/4MABv6FWLnhIv7gnI1h2kF8xwtLiDtM8Al8Rv3A+2vwsT6ISVCW3YzGijB9ZQmWeOA2ZAv1&#10;6WRfEvhulyEGSXweYYhe3L8O+/15U3HI5iAUUiMpapoGaQHbXkbanG5g/83qv0n9TPcZgPR7ljLu&#10;U//LtHF/AuAwMtksTweLioNNKbIZxlDUi8Iwa5bfw5neZxUGLbLAt8vcEX34OK40NeJucx0Bo4tY&#10;jW2+ZpvFu/iJhdquZtR3NPNzgb00IJpbOngd884OdrSIQEgobGNb3tr60NDSi44eAt+n3kIyt5n8&#10;ZlNXLxo7e6gzgH4k0PaDt7+z40vdqGPn4lrpGvo6UUnetIJAySrEnut+jKQ7O6Ge7oThy6ZB0u0n&#10;yAfNxchEbS4hFVhyqVRdPmmknG1CclOLn/hXjiHvSqz3RSx5tnACH5sMWjEdU9apw2GLP7Y8P4Hr&#10;BC+2kfwefXKWFY4diq0i1q6hK2RAY0ePWHIrds3tPX302dgRo/7jfeyQOztSxDt9DtbpI/Mf9LFT&#10;EPQtmzRhmyCe0Ws9oKBz92Mtrra9xN0+ti+3Chfa7iL37g4sK/bCL4FaGLnsJ8yJXwrbkkSS6C9w&#10;oqsVTnnFGKVjD0VVW4zVWIWfFodj651OZF9uwrSVZFfU/TFMP5YAmNE/RjgAP+ehLaK/+6f+OwgL&#10;ICT41D8xIUsWLWxaABE2jrST+jd2mK0n35cJccH6ElnTf7Ilh/9qG+WYbS5uGF8ubZYGYZKggw0I&#10;OCxdwKcI1Q++ftZjU8osnSE7Fc/6n3I3/gmAnA11Uonp8vhazyC9JAhTl7DOgtTibIhZxeOXsBL4&#10;nXmEWV4xGPQTSTBdYyQcKMXVuhaUNzTj3pvXeFlbxfOlsA3ObI9lf/VcajTYWE6XPpaBiH7EBhrh&#10;Et2dBKLWbrQ0d/5+9rSX/Y4exp7zubMv9c1tBNRWNLW1o7W9DW1tbWhtbUVrSxOam5vRxrbN0Yu8&#10;7W4j6dqAB301uElAudD7CEd6b2PVkRhoFzljYqQuhnvNItabD1mevFaAUestIBWjxlO5j08kQAYu&#10;gIILgc5PAzZFnog+v4E86FN+auMeSV+2LY/VVHhFnbHx4+Y3xFmdvMgNW9xvaGvh19nRTsGHAgnF&#10;Cnxso8/BaJ9FD4ayT5+RfTbWuiji9LT28hqJ7LPwUyl0o172dqCymx3LYrtNmvG4+y2x5Ae6ijoK&#10;NE+xo/JXhJ/IgUdpEXIryxF8+hTm+YVgorkTlNWtMdV0DZZGb8aJpyx9PeCx8SxkFzpDwTiU1BPJ&#10;RsMkCrSsRiWNgd/B9ledjREDAh2BT5iYT8iAxo9uJj0vByL0/2yNUMVxB4SmB/GN/jKmm0pVHEr+&#10;+Sde/qM2hnS1tGluiZCGLwEnEKJmCRCzJoPM9n0apoGV+hUySO2fVqYbMph0+udpZr7GQwDkgGU3&#10;nd1c1gX5ELPbwiXJIO0EDKfnqdiT7p8TBFlBAgTpJ1D8oBnF1ytgFxqOUXPnY5rFYixdvwMXm4Gn&#10;HZ3EPd14196E962NNM7YQdou1NP3PfTzRmLK5pZ6Ahw9iiI0z4BN/WNnKzrbWI4U+p46PwjHkMiS&#10;MLEimuyoPP2og1iQfsL3b9YR8za3ttBr0Rv39aCPRi2pWDx4Rg6THl5Nr8OOQz3pYRuxa3CHPNbV&#10;zkrsfnUeAUeyoJW8Ct8ECjApVIDR4aaQC9bDuFRLjIjQxgg/8lchBjDOc0PEmXzsf30e17sqUdH3&#10;Bg/73uEpAbuypxpPyGc9b3vPzyi20Ses7Wrgaf5YhdnGtiY0NTWhvakNnU2d6Gog5H2mbrpOlmSK&#10;pZVnJ+AZi7MDy6wcGAMeewg78cBmL9mG6c8nXj5/X9XFzjCywtfsfrfiYVMlrte9wpmGHmx+VI/p&#10;zhGQmGmMP1q74ytNW/hnbsW9d+2opoD3uh04/6wFZoG5+NI6ErKmpHD0E2gcZEDcsRiDbAohbE3S&#10;0noTjQkCnCbzdzRmCGBDLOlnDHTaqXz8DGP1SPTZDqtUftpG3ox+PyMS8oKi8lH/UxnO/p5N0iRb&#10;R1qQWiqk64dhFrGQW05g0adophaFoWbZkF1cyOWFsBY7W5jyaYmif7r584QNByCTrAyABD4hMtcM&#10;oGxtSJLJUdVokiqxGGmegh9WpOFkVR/Kmztw4NpVOMcn4msTe4wx94BNxl7caOjk6f5YpGbHfVhC&#10;pVcN7/GmvoqGFzFcHw0zGqA8LUMviSzyPKzz09md5PYYRfRS76bB2kXDsIOh7hMISZ410mBuJ3qs&#10;bWvlKS9YFrXeTnosUenHVnoeDd4GGuiMc5vYdfT2H9xl3vM9XdHdD49R2fUWD3veofTlVYSdLIJp&#10;XiC+DbKFrLM6VIIMMC5QH/NTV8D3ZDb2vy3Dna7nqOx9hxc973kRk7fk6epIZrIDxkxiNva0ETM3&#10;oaaxlm9jI5FNV0XXzWmevjCWYxfEOkMWsRtjfnbi/TP4mC9uok4hiAOMAe0zAJkfZtnfmE9u+Uj3&#10;s74eVYz16XcMlOwcXmVjPR7Ta0cfKqe/UQrEZy/FJGMPfG+2DjMt3PDrZXZsl4Db2EUMDZ58aful&#10;J5i/JgmSGh4QNYyChA35OONkCt7UTTMwyGoDRGwJUBY0LmisCBnlcMkpTNKT1QNk2c14nlqyMsNJ&#10;UUmwGXit9QToTcSEJSVj7P8HM5z9PZu4XbaOqG126VCLRIiyHQc6LG14HIbbFEBhSTFnM5ZMtR+A&#10;/eD7SwDSDeYSgzqLcPrreQo5Kbq5csSWQrP8IU0SRdYgEt8tjcM5QtdjYie2offi6yoY+EZDZJ4t&#10;RhivhZ5fIoov38MzwsxTkpovmltR391Jfq6FvF8dT0jU191AvYlkGQ07YkF+6v4jA1Mvz7HJcqSw&#10;fJk8CRED3p8NWpYak41jpuj4164utDUQ1JmZbGe9Dx/e1ZO//IhWYlHGwAyO7Nz3+9YqVLe9Q31v&#10;DYm3emLGKpS1PMa2yvPwPJQNnbS1mBnhgOU7olH48CiutrN8cPXkxTrodVjdC2Lytnpi3/68Nyxv&#10;C28MYAxv7XRVxPYs/WE7sXw3yXB+mpb9nj300+OYImdSmx3vYzlgGIhZct3+ztJsfOTynSXKZZVq&#10;29rp9UgdtHc0oaOLZXdjyXiBN/Q3YGku2ImG8x9a4Zy/Dz+6ZEBo3mpIaKzDl7ZRkFnghGkUHEvL&#10;+zMoNNB7NlJ/1fIRr+la0ktvYO5qUjqL1kDaOIwn1hUyZMmhk8mmZELCdiOkFxdjqFUhHxeM/YZZ&#10;FEGUnZDQSyeLQsxHdkXKMhdDKVgLLUyCiF7qv7b0/FtN1mmL+XCb3HKWLEfIMAVDLXJ4vfhhxIKf&#10;Jegw/QwCIAMf23b2p50xf5q4oa7Tr+ulLQsgaZwOJYtsSOvHQ0IvGkpm0Tzb1RUKvQ9osL+jwfKc&#10;BpLnxr0YaewJFfNgsA3h39msg++mX3GtjgYs/dFZlK5uqEFLaz1am96js7UaXW21XHK2snrknTSY&#10;aZwyULGcMexgLJNmLGM0H9jsF58GLhvHDHiss6pCbU3N+EiekEYneqvr+OPaagjsDS2kYvvP9bWz&#10;iaDGt6ipYe6HAb6OGOs13ja/oEFZR72Vr0WyIjPFFSdws5u5q3YQn6G65T0FjgaSyCQwiWl6yHN+&#10;BlVvB3m7ZnpD5unYNfJO/zQR+BroWoilmYT+SI/rbqPeQVdDF86VNT2f5ZfqZzkGwk9ApM/OwNdK&#10;ErOtvZ7fp752inid7LOxO0lMSa/7jsDOgHedMM7Of+qE50NEbRnE9NlWxVgokl+XMwmF2CJnKOs4&#10;w3vjUZTT099QjKqhS66sacbzph48oudvOHkHf7DygsR8JyiYRkPKLAlirEa7XhyNnXRIkSQdbr2Z&#10;1wFkfu93ABoQ2HUIqEbpfMKFPVZ5RfG/H/hYk2DrLAas2i6xn3EqRa90DGbdOIMDkC1RiJKE6Gc/&#10;BkC24Pp5vYf1TwDUI6nB8v2b5UPaKBVyRkm8FhybrjZKOY5974AbNMZYNH3Z04kbHxrhV1gKFSNf&#10;jLKMgayeNwbNssM4I1eszT2Ic89YLQYakz0U1duaeSRncpMxRW9PBw2yTjS1s0HXP44ZA7CByKQZ&#10;k2ic9Vj/KwCyGhFVVVWor6JhSHIMH8hbPqgEaum1mYlqoVcjP9pHLNTdUof22tfo/PAS3e+f0ePp&#10;6jvqyJO9Rl39CzR0vqMgwbJXNxMcWSqKVl4rr6mVxGvtB/TU1KCvpg4fP9Sjt4YEIruAT72XJPfH&#10;OhrVFGwIrfT+bJTTNVXRjaLggJZ2dDZQkCHJzmY+/xx4nztbkunvJGcZwxHzdXRSYOmi12LFCVkK&#10;w15i+Y9NaKmngECS+03HR1x404LYo7cwwysTkiZ+GOGQBHHzWAxjnk4rkP7e4QTEaMjoekDNKwuX&#10;KRr+9rIO5VXsUxII6Z69aunmO5vitx3EH8zceA0IKb0Qsh7hENOJhKgeW1Ygb2iaA1a7UtS8iKsm&#10;XiadxpQQr5KUQODMYCxYrrR627++7/uP2mCTJJ1BJkmlw20JRBoRFJlS+eljMVbuTJ+iFAcgq92d&#10;zzdm92/O/su1n6EW2+imEkhJTigQkIepBUGa/hgTnTKRdqeNpFktDjwlKUd/QJZr81ZtKyJLzkJR&#10;xxsiC30JsGE8tYWstitk5i3mOUGKTlxHFRl/Gqt8Op7G3++dsUFDOxt4jAn6AcikGBuM/an5GAj7&#10;gcgAyLKisec1NTXg9LHD2LUhF/vXZ+FYdg7u7vsVDfee0AvRA+tp8DeSq6oh5/f0EW4dPYjS3HTs&#10;S47B4cwEHM9Ow5lNubh1bC+qHt5AY90z1DW8RGMHSVSSqp3EPB0f3qD89Cl6/WycKy7Bh1v30Pjk&#10;BV0kDV92PWxyhZiEogv9jJD1nkDy7AWeHziAM3Q913fvwYf799BdW0tylJ0r7AfaX4OPp2Mkbc0+&#10;b2M7gZXYj51BBPll9BGoWRp7DkYCZW8nato68OuVCqxILMS0JSGQNSb2EoRAcWkGJCziMMggnMAS&#10;zb8foheI4YZ+mOGegZKKRtyhl8o/eBzP6hq5R35NQaKeLv1RbTNC83djgp4bpBeuhfj8tZDTDccI&#10;k2S+UXuwVhLfIyxuwbaikc3RZzOmpJYInCzgK6/cCuXVW0sIgP8evu8/aoMNk3SGGCaVEhgJXMmQ&#10;ssrjAGTFP9lJh78G4GcQciASCEUJgIN0czBoUQyUWQIdzRCMs0nCyh3lSLvbDJvMrci5fB2VPW2o&#10;bGvi9eZjdv2GkbqBGKoaAFnDcIyyiMRPLjn4cUUyRixywlSDNQjI3oeT5W9x/10b3rXxCoBcsbFJ&#10;ziYCYDNFdEZc/T6ILdST4yI59jk35udeXf2OfGMbat+9xLHd25AZ4A0XHQ2snDMTO0JC0cFYsLkL&#10;H9+8J1ZqxKurl7EnLRmRS+0RaWOB7BVLke3kgBRbKyTZWqLIZy2u7ypG+5O7hIZqtNUTQ3ZReGmq&#10;wr2zR5Dq4QZXQ33k+Prh/rGjaH5ayUHdWV+LxvcE1HoCXTdJUXqv2lt38GjLFmxycoT/QlVscHdB&#10;5anjxIp0LSRhO8nvMnnNPhsLMH8KMp8+H/neto5WdLHCLZ8pto+kK7F4Q1093lbXop5kbPyGEmgt&#10;88EfLNdCVm0pRNVWQkYQQAHWF8NNKWCa099gSTqkrWIhpLYW0oJgfOkYhYjSu2Cn1YNyixGclo0n&#10;xOxswudNK5tNBS48qoJz0g78YBsJ6dkroajpi/EWqZAnPzhUM4E8HktpQqzHAMgW3kmCDhZkEfC2&#10;MfCVUv/3k55/qzEQSlvnlQ4xIh1vwHKCZnEJylJS/C0Afq7pzb4X0ukvaz14QQRUTJMx2iwe8wJK&#10;sI0U1YqSS/h2uSeK71XwCRjGgKyAo1vaHowkyTPOLA0yWgFYFLgDUSeqEcB2xtvHYOiP1pig7YK5&#10;jmHYXvYC5yqb8JwicT2Br5FYsZH8UQchkclLdi6PFXhhlQZ5uWo+IUMP4pWEOslDsmS2xApsEufD&#10;C7TcvYKdIb7wU5uHA6GBqCm7hq7Kl2i+/4gkYQ3ObS2Gu4EeggQmeLBtMzpPnwRu3wbOn8eZ8DCE&#10;aGogUmCEy4X5wLtn6H59Hx2v7qD8yC5keaxCsIURtgX54dXxo6S5Cdwf3hJ1kZbrJEYibwh2bQSu&#10;J1fKsDcxHikGOvD7fgr8fvkD9vutQ+1vpwmA9Bzyc+y6u/o6+Gf7/B8rUcY/G1s/YZNGne39gacf&#10;frxgy/vmXlS8acLlJ7VwCkrDN1oO+MZgJaYK3KGisxzWSTsReeIRdCI2YbSFD2QM1xFgXCBtEojx&#10;S5Mw2i6Kg9R/z1VcJqRl/HoWM02sUPTrEZLcwGuS6jX0Pg8be3HueQecondg5IIVUFR1xST6+yuT&#10;DWGz4XJsF8zCRH4wl+2uEtJNgog5A+AA+P5/7TMTCuvH0Y2K4zOhIhS1hNksFpt00UznJx/kbbZD&#10;0qwQMpabSbam8qxpyjab8PWSTRCd74NvnbKx5SngUVqJMfaBmOrkhcSTZ/GKhkg1gfApqaS4XWUY&#10;oeYLefVQSM1bA6n5K+FVch/FD8lbnK2Hqv92CE2zw1T7OEjPWQZNlzRkld7GzTddeFXfjbfkI1ub&#10;CVQ05Oq7mogdu3m1Vpa5mU06dHcQWmlQ8mpCJMXa6l6ho5rA0PgKeHIT+4LWIVRtFk6GB6Pm/CUC&#10;Hg128pVtjx4i198X9rOno8hzLbovngdu3QTulVO4v4iK1FRkmZkhXFcLp5PigKcP8P7cQZzPj8fG&#10;dcsQrKeKBIE+SoO8catgPWqJEdtul6H+bhk6XlaQvyNma69DXcVN7E5NhKf2Ipz1csOZlYuRoj4H&#10;h31d0HjuCLof36LI8g4dTW/R3FpNn7ITHb1teFP9iuedYZ+tt5mQQTqbzeo2tnVyT0yfmvuzoyQd&#10;vXOPYYZDBEZrrMFEAw/IzXfAZBM3hJacwxX6uCwv6aWaHsQc/A3afqmYZO4BZUNXjDLz4bUahqst&#10;g2X8Vlyjx5190worn3BoLnFGys5f8ai1vxDnPbqE54T6fTc/QOCbhwnkHb+2jIMym1eYHQwR7VTI&#10;WRf3J2nSTeWTfINMMwfA9x81BkJh/cRSIe0oilwRfGlB3m4bmeVNHIA8P6g+6Xi1RIgarMcw3XTu&#10;/RTNsiCvG4kfl+cj6Xwr0q52YLb/FkgauGLaygAkHD+L531dYCt7DIDJe65glLovlLXDMFbbE3Jz&#10;liDm8AuUEWY2PwYCjlTjZ49tEFH1gLSmN4T+aI1RqkuwMnojDpc9QOVbknONzXwporq9v9Y8l2k9&#10;HTQgO9DSXN/PgsQefcwPscImzcQqtc+BB9ewP9ANAbP/iL0eLmi/RVKyhtippR0fX77A0bwceJsa&#10;ItjEEDnLluB2RjreF2/B6/wNKHV1RbqJCfZ6rsOLPTvRc/UCHm3NxsblFojRm0fg1MX+NUvxq/tK&#10;ZJnrI1pfDTv83VFNoMJbYtjXD/Hm4jFke61BkLkhzsRGAAdKcMPLGXF0PUd8nNFRdoJ8IV1TWzUH&#10;YDdLRU+frYv+Y16PL8Gw+vAkMZvJK3J/S/ftLd3XK686Eb71N/zBLhJic9dAdKEnJDUCoKgfCHW/&#10;TUg99QyXSRBU0q151U5+jujyCWn7A/ffwrvwV8xbE4nxJi6QXGCHEZrLoOWditzzFbhDZnt5dBbk&#10;fpgPU88IHHpUTQEVOPOmg6xFf5LewvPPoL02C784ZWHa8o2Q1EmA0C9BFLC3Qsx0A0TNclmZsQHw&#10;/WdNwW6rjqhpNoEwhu+KGWTYn5efnfnjVU01EvkaIdtLKkNSVcYkBaLqwRgniIXntgc4RHbIKO4w&#10;RNTcIKzqhB9WhxG4zuJpTw/ekj95RnYlZd9lKKt5kBwKhsJsJyxcmYi8S3XIuNgA07ijMEw4g7mB&#10;B3jZNLb1abxZGMbpu2Gsqh3mmq9GUHIOjl+4jPvPX+BR9Xu+dPGqsRHP3leTP2Tb2cgvddOAJS/E&#10;1sLY1AU6aeQxAD65jYOhXvCZMQ3bXVah/e490mz0uzoCKQ3odzeu43ThBuyODEe+8wrsWuuGIgcH&#10;pOkbIGz+AmRZWZFv24Ru8opvft2NbauJvbTnopS+fsjPBOhn2L8bT1LjcdLHHUGqM3E8KggtF47h&#10;w4lfsZNkZqi+Ng4G+BJifkP7tgKcWGWHiNnTcMBrNaqP70cXXSOZRbQ2MuHejYbOFtR2UG9r5dWI&#10;mdxkyKuta8Kzt3W49fQ9MnachvryKIwz8MU4yyQoW7O8Paw25HroJF5C3LlmHCGkVBBzsVPu79ra&#10;+d7Rd/T9G3rB69Ud2HXzJdxy9mKKqTMxpz1+WeyFtMMsNT2Qe/wa5H/RxgRNW+j7pODgy498dvsa&#10;3Ta2WHORyH1DWTUSyEo4FdzDt2t2Q9Y8n48ZVpyFmLBUwWoAfP+lxkAoZ7e1lO+QmRfOd7mwMlEs&#10;O/Zg7WR+cl7eIgeypqkQ1QyC0I9LYRF/DLueAIH7nkHJMBiDVd0xTMMN3y8PQ9i+03jW2wf6G/Hc&#10;oSl7L0Bm7gqM1PbDHyyCUXDhPTZfb4WGRwHkNUgKGQRhtHk09UgoGgRAWm0Nxui68LWn74yWY7Kq&#10;AGo2q+ARl4lNx8/hQWMb9yasPsXnhWM2Q8qXKXrZpm4K0yRH0UpAe/ccv0aHwmfuTOzx8ULtzdvo&#10;IQD2kv9DXQ36qqvQ+fwxOiru4NWxQziXnIA4YsMgVVVsXrkCdzaS97tPDEXy8/G+EqQKdJBpsBD3&#10;YkKAw/uA387RaL6M1h3FOO3nCZ9ZP6Nk7Wrc3phNwPdDkJYaYvR1cdQ/AHfTUnAxwBPb7c0Qq70A&#10;+cvtcTglFpUXyAcS23WRZ2ZbzRoJbGzmkW0LY+GEfbbH7xpw6Pw1bN5/Cp5xeZhh7g6FOQ58NlJE&#10;I5T+VumQsi2GkH4GDNdXwHHjPdinH0fxlTc8dSSrZvWKgg4DIQtgFSTtWbr4u/SDnFO34RSTjx9M&#10;lyOs6CAe0OPPv2zBnMUeGKfpALFfTLFiw2lcp2u6ShdUQc/jBWroOkvIfpim/AYF8wxImubwmVAG&#10;vm9X/xOmlfifbAyEElZ5pRJW+RgqWE8AZOknsjHMIBlDdGJ5Mp6JS/MxyioKE20jkXquGhtvdOB7&#10;x2Qo64dghCAGiqbh+MouBP7bT3LJwkDCPErynnOQnu2AiabB8N5yHbvJ+7nmncN4PQ9M0PfEGJ21&#10;5BFXYqpVEKYvjYaeXx60vDIxhXzKWJ1lmGqxDt+Yr4XKIluMWSiAwCsaSTtPovQWMSINIAb0J6Q8&#10;79e08/dkvb69E52tLWgh1twYGIDlP89AgbsHqm/fQ09tA7rr69HTSL3uAzrfPkfTw3I8IEDluDkj&#10;2EAHRe6ueHecpOQrGmEtNGSbPqDl/g0UuCxFpM58FC+1w63EaNRtK0bf0cMcXOkWpvBYMAdX89aj&#10;fHsxin29UOjmhs2u7shzXIHiVc44ERqIvKX28NdWR6DABOneXjh/8Fe0NbaS5PyI9yQTSSCDJUZi&#10;mebu04AvJDZaHbUeqyIoAB25jqN3q4m96uGx8TLm++zEVJcdUHbcSuBjG+rzoGC3CRL6MTx9pGV0&#10;Cfbfq8WJinfEmqUof8tyuPWv0zJgVjKGpO+vE9rDN+xCUvFB/Fb5gf/OzDMW35u68POBkyhw+u65&#10;jkvNH8HqWLD8stlX30IncjeG6waTB/TlJx2mOu8aAN//aWMgHGKUWcoWTYU0YyFh0p+Ud7BmJJc4&#10;+ikX4LzjNlLK3qPkYS9MI3ZA+I+L8aV1MuQMowmA0ZhgHgyPwqN8FwapFbwgWko/cAETDNyg6b8V&#10;28gardpQhilWYRixcAXGkPn/1tAZAo8U+OXuR/aRm8g/8wC77tfjEL1Izo062K4/gW9Xp2GMRSC+&#10;tfHDKDU7AqIdfiAWWBJZiKLzT3CJpDAbGKx6E+sMhGR7UP+mFnvWb0C040ocTMlCdcVjdDW2oI8k&#10;2eeJm/o3T3D//AnszkhE9DIHbPTzwJNSYrc39IpVL9D7nkQXW2fracKbSydwMD4UJX5rsd17LTas&#10;Wsa9Y5KdFWLsrXGhaAPaKsrpea/QfO8u2u+Vo/f+Q3RcvYW2sqt4UXoI+2KikOrqgq0Jybh+4hw+&#10;vK5BJ11KE13vY6K/sldt2Hi6HDG7zsE1cxc/qfCNiTMCNx/D8cctiNl2AcGbLyHh6Cs45FzDOIc8&#10;vi9XyooUhR2xoFYixA0SILzACxKqLvAsvkxBrw1rUrfBxisSm49ewlMCGAPhE7oNbKaafX//fTvu&#10;vmpAxbsmVBEwPZML8aOZKybqu0D4Z1vYph3AFVI0J97XIPrIb5i5Nh5Cc5cQ+FygYJZRLm+eUTIA&#10;vv/LNtQkW0fcKq9E3CS9nGW2EjWIpz9uHEbZroduwglEnn2Ds/TH2XKvFd/ZhGDoz0sx0SwRUjrR&#10;kNINxzjyb+4bjnEQ8D9wcyc2nrgCNfckRBx9gfVkd75fmQM5dXd8ZeqNn4nd3OILcOr2czxr7C8m&#10;8poG4tk33cggox98/BlCLjXD5Xg9BBtv4ftVaZBXX4mJRuvwpbEnlBYuwxSBJ3R9MrEqay8Kr5Dk&#10;fPiBMwerXfHhQzte3H2Ox6evo+XBazS/JfnZ2dW/QZtP5HejueY13j68jevkx15ePofm+7eAGjJQ&#10;LbUkV1+i6d1TdLSxrQUt6GFb1O5fxqubF3Dn6AEcI6l5rCAXd08cItS/Q+Prp6h6+hCN1a9JAVej&#10;8dVLvksGze34+IJes+oDPtwmtj1fhrcVT3lBlQ66nxUk+c6VVyP7wFW4pe3GwlXRpAC8IK/mhEE/&#10;CzDDJREFN2vhFLcNhuvSIfAvhI7PJowzjYKSSTzG2OVjkEYMRA1ZoqxkjFxcAFG2b/PnVZjpsw0J&#10;dA9Tzr2B+opQzLFYjTWxBThw4xXuMU9H78+WfZ41sMPQZBtqWvGGmG7r0TLMtnbDFCM3SM1zQsTh&#10;+9j34h3WFW/Fj6u8MILsgZTBOkjoBhPr7TKXtcz8915k/3/VJCzzplI3lzBKKRXSCCMPGIsh2qGQ&#10;MQnHgtAtyLrdiPTL9ZjjtgFfWqZgjGkaxlvnQkYrDBMEIXDPPYQX5A9YmsJ7JK22/HYHDonbcYC0&#10;okXuDYio+UF0zlLMdghA4PrtuF/VyHd9PK9r53sRzz+tR2jxafy0LAoS2u4YsywLhpsfIugG4LLr&#10;HiYK/KCk6Yxxhh5Q1HDFaGM/qJj15ygdK/CGtm86YkgGbzhwHkfP3cXLF81ooGjA16/ZjAZdW1Nb&#10;Jz+P977hPV5XPycQkMzsIZb72IrO6jeoqXzAd7rgI3tSO1raa1DbXIXmNpKibe/xsYf8VC2xXPUL&#10;dDe9R3szA2gnPpBUpY+Amo4OvK5nZyzo7dj71bRxW9pY28137NSSybt66xWOXniE/N2XsSpsK/Rd&#10;MvGTTTjGkywfQR5YTseZLw+MtQqAUfx++O8tx1QKNs6pe3D8JUnAC1VQ0fWA0BQzKJtEkj1IgSzL&#10;22nAdqbE8QkZBZtcYsQITFm7C8kU/FJOvcQMO39M0HCE+qoIhG05iYsv2vGcPiaTpmxH0juKTVX0&#10;Ic48+oDZ9p6YYuIO0Vl25ANPwDguB18tXgNxTWvImbphxtq4UgXzzAHW++9o4lb5OiKGoaVCqp4Y&#10;ahQGRfsEiOh4YJpbPjwOvodl1j3IGZBf1EiBvE4SpBf4kqdzx/LEQu5hKns+4tDDZ9y4nyES8N5z&#10;D8IaQRDTDYHiwqUUhdfjbUsrDe8+PK1t4ZMDt+kf+/BtUF64EpMEQRhvFQlhNTfI2CVAO/0UDhOQ&#10;/IovYYyGE0ZqrMBEixCIaftgmCCRPFAUFG0SIbZgBcYusMJ8wTIIlnrDPSwfYQUXEbHhIq5XNKGO&#10;fGMdyS5W4ut1dytYTQtWh/Bh7Qv6t79UdmtbB1/6aGhqREsnq//EKqazUwadaOptRRMBtrH9AwGZ&#10;nt3Bstc08U0CNfRZnvf04SEN5EfUnxEC2Szkcxrd9wmjm85Wwm/jCdiHFUCVAswUA198ZRyBSYak&#10;IlTDIaERTvcniKS/F6QF5I0tvDCGvPEXljH41pIeT2yUdewWHhKo2aJ56J6zmOcahdGGrpDWXAMF&#10;o3CMtM6EhFEahNTiIKROMlEjCRIOWzAj9jckXu+F78HHGCcIhJzaKu65rUI3YdOF5zhLpvMpXS+b&#10;BWV1HI5UtpOq2I/JdA2yWiv4mqECqRaWLU3WPARS5jGls9bGDYDvv7MpL03SkbKIKh1kQDecBoC4&#10;KRnuWc6Qs8zEaIftGKbNTkPkYYwgG5MtEzBR1xnuWVt5IZjbHe24QwP9DrFO7JE7mOwQTQAO4/UI&#10;jYilDl66xafc2ebiFy3duE++xDZiJ8YZBEJmoQcNkmjI6QVisIYHhplFQYbAGLDvHo/++WefIuX4&#10;Y6wtuYWRdskQMiIAGiWRdw2Ggr4vRswwxoRfNDFb3xFfL3KAxKyVJHkjMU3dFcb2wdBb4oeloclI&#10;PHAEm69exbGXL3CNGOvCs3e4+aYJT+s+4h3zSQSeKmKEl63deNbSiTtvG/GSmOwDsVhVawfeNjXg&#10;XXsLnjc14QbJy7Mvauj6mrG7oh4ZZyrhtfE0bEI2Qc8lGYtWxGECAUtOaw1kNVZCUdsVo/QoyAhS&#10;oWxEPk4zEyK6aRhsFAsRQQAkLL0hb+mDkeR9Jwji8DV57K/IS6eUluEU6euLtSSv6T7vePgKJmEZ&#10;+HaxP4RnLIaMHt0D83S+SZqdyRMyZOlFciBquwF2254g4lILTFJOYrRJMMYa+kJp0WpMomsx9MhG&#10;IcnU068oeNLrXiMwhh4sxxTHcIgscIAoXTc7TSFlHjsAvr9nYyAc6ZRYKmYeCfoKVghmqHEsL87I&#10;Fukl9bOgRDJUQccPyupL4Ja7Hfd6+6j39qcmfPgeCzwIJLNocBiGQ8koCAn7fuOMx8pUN9Lj7tX3&#10;IP3IPYyiP7DIPC8oGsVjvH02xPQi+O59ccdsCNFgFSSUckCzyk9HaKCs3vgbpA0DMMQ4hgZaDA0Q&#10;Gnw67pisYYcp84zxxUwDTFroSFItAArqQRg53QXTNHzxtbYnvjbyxERjN4wxXI0pNp74wtgVc5fG&#10;wNy7AGvjf4V/2nF4Jh+AW+JOeGcdQGjhSfhmnYFnIv2cfu+XRLIwYQfWhObDwi0BGsvCoe2WgT/a&#10;kRzUJo+k4Y3xFLgmGQZDaYErhv3RBmONvIi1/TDejN7bwgeTzCMIiOEYOp/82tx4viFeRMCOi4VD&#10;1NIPUha+UCRZP9IojgJTNMaqr0HYtrO4TwHgQk0Hz2rG1uXONfTCvagUX9sRe6q7QFzDn0/OMC8o&#10;rEssqB4BYf0YyJjHwe/YO2Tc/oiZ6woxfP5qjNZeB8X5KyA/yxHTzIPgkn0KW+60IfNSDUzi92EE&#10;Sf5hmvSaBFYps9hyYsASYsAB8P0922cQyi4mFjOlKGhDsnMxy/uYD3mrjVCyTIeMji8BaDUcU4t4&#10;EQ5WHOYkeZ+l5PNYOWx5/XVQoqj7/eIY7Lz2jHuORjJIDIgH777DfJc0yBtGQFQnBlKGKbxa6iAa&#10;NEKGJKUsCeymcVgQtAN7KTyz148pLec1xocuWAkJGuSDNMgD2kZB0ysb4ZsOI2v3aUQVHEJ0yTW4&#10;br6LOe47CXQklX90g9xcT3xlQ99r+0FCywtfLk4hCecP8dkeGLkoCF/qxeArAv8YdT+MUHUlueuO&#10;cbrknTRjMW5BDMbPDcEX8/wweT49d/46TFBdh/H0/oqLfCBPMluW5b/UjcYI/Wgo60URIAlE9F4q&#10;dA9YqW/xuZaQIWYeZ+RLbOgPsYUUPLSyMFywkYCXjaHWcRhmFQIJ82BImYSREkiAknY0vjYOgqlP&#10;Ni97zViKBbjbBEYWkC6T5E09W0HePBkSC1ZDgZTEKFIl8mbkB00oiOmHQWiaI37yLEbazY+IPFmD&#10;qQ6JGKXrjR8WE8D1vCE7byVG63rxbYF/WJ6O8XZxkDIOhCgFOSmjwNLxNrHmEpaxA5Mt/xONgVDZ&#10;KaFkiKl/udDCdRC1SoPckk0QM8vgKe/lCVzjSDZZJBSBrAauEEjCD1/EtOUBEFdfitHmARj5qazZ&#10;uWeNqP5Ihr+7D5Uk8UJKLmK4+jrImWeQ19yMoYYkndRjMcQkHUL0MyHTFAy2zcRXK7KRe7UFZ5lX&#10;TNhNDOOGUYZredT/wj4SLoXnsa+iBbdrCKRvunDjPXCIaGL9TaCAIkLciU5o+R8isIVTZE+BojXL&#10;ABBPQSQbylb5UCC5pkgyUEk7GSoG/RNMI03iMFwnCIPn+UL4hzAoq+ZiolYulOfEQmF6ACaqR+F7&#10;iyx8b78BSgbJ/JgWCyCs8M1QjQhIEBjZa3xpEw8Z9RX02k4EUhu6jjT47rwG29QzmOy4hRRCJC/1&#10;LGpZgCFWKRCxiuHSW8woGsN1kyGnSfd43lqY+Bbg2IuP2H3/HW7RvWMgZAvjLOCxnvPbYxgGE/tp&#10;u/A67ePYaQcbeq2FrpjkQJ+ZpLhBwnEUE4KX5JRB6DtbDP5lGSTmuWAyAV9y0ToMU10LeWPyo6Qo&#10;hBZ6MiCWjrMbkJz/403JKXmqrGORuZR1SqmQSSyE2GZuzUiIGMVwFpLScSXZshWXCYBFNEBUfYhZ&#10;dIih2Pk/XQ+SW+7wLDgBwgifnHja/hGHH1TRYCyAuHYgT2euvGwXWOFHofmh/NQ1A7qwbRakluVD&#10;xS4F2Te6sOlOB6bZBZN8Wsmn678huRb9610cfNyKu+TR2JzkLfonevsl/OKYACnmDU0S4H/wLbJv&#10;ATpxpzGIfjaEsaseSTQ1YiACvZRBFnmodEhpJ0FMnT7XomDyoAEYahCK4cYki61KMEKnCEoa6zHB&#10;MI98WTYxRxJ5uTiMFqQR4CIxTD8B4oIMSFuth5x1Js9MPpyez2poaATkI/38I1xoJuaia0w8/Qjf&#10;EPsoGCVDyWoLBbNN/endrbIgbJmEIWbxEDFOICmeTvcxGeLT3eEQdwhlJB9Wpm2FaUAESp895cs+&#10;DHyMFZk8LX1cB+esvZho4AyxX8z4pNcYQ08KkFEYa51IAcsLSwtu4ADdIxacwo59wPKNdzCJ7u84&#10;u1QomCXwmW9h8uwD4PsHbLIOm3TkHDeVDmLS0CQZMouzKXrHYIi6G+b5b0T6tWpYpO7lslNcay35&#10;tBD6SvJM0w3ehadQQSBhg6acgBhFflDR0Aus7LEQRXqW9FfZtgCTV2wi/xOHITrk8cwiIWYRAyWb&#10;RKzYdAtmcQcgM88B0jPMMcPBD8HFJzjwKhnzvu/FyQe1CCs8hsl67hCbuQIjjOMgZxyN8TZBKHjU&#10;hsIXwLyInRisH0gADIWYgN5bg9iNADPSIhVKgnheUETBIhJjnJLxrX8RZkcdxA+eBzDOtpAYNBJS&#10;5CkVtYIgr+0LUVIEQnOJcQzCIGmVBHHrFPLKQfSa3pjgnAO3I89R2gqcIuCU0+e+SsHn0NsWOKRu&#10;w9A5DhDTCCGpl4OhJkUQFhQR6+dAyIICjzkxvymr55ENKf1MTLZIx+wV61FK1+9R8CuGTJsBtTVr&#10;sPV6GYGvF3fb2/G0r98XXnrXidAtR/CD+RqMXmCJaTZM7q7DV44ZGDTHFd8uz8FWeuA5UiJhp5ow&#10;x28fxthnQo6VMtAMgbB2WLmYflCJuO6A3/uHbAyEQsaxJQTCcpYdW4giprxFLCaQr1AN3EYR2xvD&#10;2CZsGoxyNKhFyQfJEwssSz2Isg/9W6CuNQFOGXsg9KM9ZC1TIcIybs0Jgk74CSScaYBl3EGoGHtB&#10;xsiDJN06iOkGkK+Jwwg9X74OOHKhPawC0/lRmYc0wJ8QCF8QA+QcvolpgrUYPt0RI/WDeMY2BfJS&#10;UprW8Nt3DDfovTc+68LYJVHEhGvxlXMehusF8s3gknSNioY+mO2zAe77y5H5pAc5b8lfVfbB+1Q1&#10;NtLgj/6tET+4ZJHP8sBs7xyohm6hoBHBZ4klbeIgYZcIYdNwDDYJwiTX9bAtvoqU24048LqPVyy+&#10;Sn7tZE0LHNM3kV9bjFHmiRi3pASDDQsooBEABfkEwizqaRhMbCpmnEtBLJt8Yzgxfwq23O5AwI5z&#10;UNE0wURdfaiuXIbMo6V40NVJwa0Tdxq68IRAzpZC8o9fh86qAIxdZEfSdy1J3TUYTyy4puQxip4B&#10;6w5UYRwBj014sTXfwVqh5XKChJIxNmnmY+wH/N4/dJN1KuKSVNo+u3SIEVtzCoaIRiCvoitPEpVN&#10;zjBfx3ZoDCI/JKnpA0H0LhRefoNzBMLTtYB2cAFEadBPWF4A4UUhGGedjkkGAXzy5CF5nMyjN6Hq&#10;HokR+s6QIFCLaQVgtEUEFDXXYKqJG0rKnvBjT2xSh+2+YfseddbE4GuBDxQ0PTF5cSYkNCMwUhBK&#10;DGKP5RnJuNjWi7P0HM/dZZhoHYTRpv5Q0F7LZym/Ijlrk7gTe1/24gSBeguBxnbTaXy9LgWTXeJg&#10;s4mCw423KKn6iC1PW1D8rBVJV6swbS0r3RyAYfQ+jLFZHyYI7welSQDJTE8knXyI+8RQt7qJqdt7&#10;kHulHN/Ye1PQcYYoMb+YGXlB0y0Ytng7AZF8sEECJGwJjGxTPP1exTiFrjECeddakEv3UGGhMQZ/&#10;/xNsIiKw+cplvob3lAIQW8djR49ufujkwWln2X1ouRKja7lDVM0bkxZnwDrnGhZvLMdo+n6IZiC+&#10;WbudmDamlFiQgDewq+Wfqsk6ZOsQAEuG68WXSerHl0syH6QTj6E6CRDRTSWvRVHcKJ1LSjkCW+Sh&#10;Cr5WmHPtPX5yS4MieROhRT40MLKgRCAVn2oAj7hNPEksAxXLoFZw7RWmLicvZByF4ST7FLTc4Bi/&#10;ja8fsgmdt+19eE2DLm33GXxr5oGxJv58h8gXjjmQ0Y+Gkp4nxqrrwDs3nVdvuk+vm3fpJU+7p0Jg&#10;VlywFFpuqYjaU4Yjzzv55Maup52wTttP8s+dJOZiYqJVEJquC2WbNYi6WIEyeswxktF+h+/iW1cC&#10;oEkwhplGYahpHHXybibEhnS9UiwBkoEf1hWeRTnJZDZzeZeAuKfyFea4kZzV9oKEXiJEBZsJeJsh&#10;YlMMIZbykVWjJdkppBVDAEyA8Mx1+NYhFbEn3yD6WAWWr6dAUVmN83WtyD93FSbe4XBPK8LRBzVc&#10;YbB7c4/6U7o/lxqAvaT7V21/iIkOGRis7kOsR/LbMBzDDMI5+MbZDexq+adtshQ1JW1zpstaFpkT&#10;EEuFF0bzA7yy1oWQtN3EUyBOWF7IizNqh27HKRq4OyhUq4YUQ1THH6Nsk0mi+kNxzjKYrAjHxdsv&#10;UNXQiZtPX6Gyo49PMOykAbRix1NMdsoiD+aKgO0XebQn24c3xGoXH7+DhU8iFNVXEfjCoWCWhBHk&#10;pZgHVCL/OUlVF5l7dvJcNc8JACfJMFkFbMLoucsxWcMFvlmHcPFVH/emt5qBuNIH+HFJMkRmufIS&#10;bGIGbhhmuJKu1wnK5m5wK/kNpylIRJx6Cym9IF55WIxVkf2U3JgVtZQ0SKcAkAwl3UjoeBegrA6o&#10;oPdma3iXWtphnbSRb6WT0KXnmhQS6Db3p3Y3IvlplsLXOIfoRkCaZP4o83h8YRePoEOPeXGVfS87&#10;iQkrYRychmmWrhivvhiyv5jCyCMNpQ/a+PIECyR3SI6eqgHWbLuJ712K+KQQswtsXVDaLLb8G/dt&#10;JVPWDpzf+5dpslYbdWSsN5ZKm+WBlaZitSaGk5Qa7bQRCjSIxNXdsLTgArYSelx238cQLR9Iklf7&#10;hrzTWNUVWBuWh5fVLDsKgaujFzdq2pB84jbWbL0NrZiTGGlFA0fLAxlnn/OTF4wBa6nnHzzLj9Ao&#10;kFSVMY3FMP04fpqDLQMoLVqJORZLcOjydbwhBnxMACsjQDuF7cKEucug4xSHg9eq8ZKxUz1w4G4T&#10;bCN2Y5x+GJSIyUeaEWuQpJW3DcFIG2I69dUwiN2LYhrla3c+5ykaJQzISxnkYqjhRgw1KIK4/gZI&#10;6uVCRo+YXSeOmDkC26+/48BgAGTHesLomsdbsNcLhajRBggbMPDlQsgwCWJWyRA1icAo+xSMto2H&#10;nGEAlIjZXUqu4ihJS8fsX/GHJUEQ+VGA4TNs8JN9NES+t8ZXRoFIPf4GZRRI9jzugOfmY1DzSacg&#10;4QURTT9Im9I9sUsqn7A4o2SK+zZz6gOS81+tMRAO000rkbEqLBcyJn+4KADS1hlckg1Z5Ibv12Rg&#10;ceFvSLjeCpP1bEdLCAb9vAQaK5Nx+vZ7nkrzeV0n3hBblD5vhF7EJpKBq/j5M1FNf2K1IKwve8+Z&#10;8QWxUGVjF/wyt5KcdIKCIBIiLIOzFtsPSf7PKBoj5i2BtWcYbryowlsGQJJmZKPgGLwN4+csxYrI&#10;Yr4xmc3OMvl26GErZjqlYPhcXygZ5kGSJaPSJnlJko2V+5Y2CMOikF/hV1oLg/grUDTbQODbwIE3&#10;xGAL72L6RZDQz6eBz9YXEzBWww/+Bac4K1VQv/OxF1vuP8OUxREYusifGDMbwvoMfCQ/9WMhQSwl&#10;bx2JRZG78Ue3TIy1CyUZ74WV2y9hB137T2uSKNi4YpxJCH5YkgEl8uDjDeJhHH4K0Uca4L/3KRYF&#10;FEFFsBYSWst4DUe2de87l6LSaS5F5pMGvN6/dhvjVDR1lFOBuYpTQclgo5hyJqeENQN43foxtlEY&#10;tzgKFnkXEX6pA0Gn6rAirwy5J1/xZL1sUoWlRy8nX7dq8xkC31JI6wfydSp5sxiMtopGOEnEu/R7&#10;diD3/MPXcIrKgYL6ckgS4wmR7BNiUtCA5B95nQlaqxCYvRkPG1s5qF8SY54lHWq0NhMqc60QTixx&#10;paYD9+n12B7L7Xfe4UtBMGQ0wjHSfBtEtNgh5QLI2W+ArEUWP4QqRuw63fMQybpSYvEMei9WX38z&#10;Bhtu4V9ZJjm2hCBpkAoFvRioLPKGPgHp4gd6H7qGG90dOEn+TTu4CFI65Mf0iGV1s3mlKiG9SD6B&#10;M3lNMvyOPoJ+/HYoWXhA6EdDmKYfwAG6QeohWzFo9kqSyO6QmBcE2UXx+Ir8o6rXaSzwOYqJdqzE&#10;2FoM0VgJaQIuYz0177SSb13/iWuxD7T//fYZiNJWGSVSVhnlI8zJ9GtRVNbx4OnxVGOOIvR8K/YR&#10;/Ryj0f+YpNO9WuAq9dQLr/hanJBBMIQWuPPkvhIkC8eRXHUvvsYnc9js397L92HkGQ9ZkoaipsR+&#10;gjyI2hIIjFIgo+aNRavjsP3SFZ4wqpLA95gAsPnyU/xgsxYq6mbYdOUOP9T7kK2noQ+Rh89hBHm+&#10;EayqFMlKITVWMaqAWDUJQ/TToGRbSAyXDOZ1pYyzeeVglj/19zT+Jvm81NtQk0SIE+vLke9SUffB&#10;NGMfbL5U0S9Be7pwmQAfcuAuxpPclNBNh4hOFq+fJ6QbAhF9L8wOKsDeD+R9t5yAuM5SDCKfZ7fx&#10;OPaSl/Q9/ByC5LPQDD6N8eZFGCPYhtGm2yClkYvB8+IhphsLFcdMTLDLLKevJYz1pq3+F63HN9D+&#10;88aAOMY+ynzs4qgSaZPgsjE2keXSJJ9EWFqD6c6YaJ0As8iDyDzyHBvPvsXWO+1YtvEKDX4fSNmk&#10;QZqk5Fj6KmnAzr8lwjT+V1wnlmSMVXC2HHOWh0BW0xnS5DNlHfKh6FjAd7KIzVmBFSk7cKu2ke+S&#10;KW/rwxUCefCeM1DSssI4QyucqKnDPbQTADtwp49809adUDZ0IdnHklMR0IwKIGG3DcIE7KGm2Ri1&#10;rIQYLoN+lwBF+y0EzORP9fOos7qKgiwMEqRiiCAOw8hzSRmFQknTF2PVXRG+6xQH+118xPXePuyo&#10;bMIflydDWieSpGIMP80whJTCEC0XaMVtxXV6rPevl0lau1HgWgGzzEMoJdY/TJ8h+nwnrLLu4cvF&#10;JRCew3xiEZTMt1Lg2FquZLa1bL73kRJV7yMDcnOg/amNsQ+fOt42evp4ywRzRYukUkXLJA4qUfUA&#10;KOiH40v6/2kUub93XI+JNqmQNYzFUM0wTFpKg8siEzLGCRBR88fXyzKRfaeLb+vaUtGGRX5ZEFdd&#10;TAN5DTHOOiiZ+mDYfAeoeWVg770aPKjrxovWj/y84llikJ/XEJtqWGK0uSNyr9/iAHxCnTGq2/oC&#10;DP3ZEDL6/iQtCYQLYoiV2G6dhH55a5zOGU7UIg8S1vRYlhWMFzTNpk4SVZDJATjYNBmDBWxJIgYy&#10;JIVHGfrBOm0bTjZ1oKy3FZe6GnGqoRFGISkYobkSY/QD+EZxSXVvvn0v8ORDXKLrKXjWCgUDT4wy&#10;CUP06QYUkZFkkz/W2Tcx2YmYeY4fZARpUCaJrGyXXzrJfoe5km3B9AHgDbT/ZZtoFaczwSqhZKJV&#10;fJmCZWIZAbCcbWAW1QghNgiDrEEMlM2SMcZmPYRVQzBMO5qYMJ4v+LM8NEs338S2l+B95rpUiC+0&#10;wxcW6zBRQEyoakmsY4915O+YVH1S358V7FYDEHvoLiYtDsBwvWUEcHtEnbzAJ18qulpwo6Yavrmb&#10;MdFgBU+zwQa2kEYsJO02QNw2h8DG0q5nQJgdyeKgTOUA/Fxfv7/MN6s0nP4JhPR7kqLyxvH81Mhs&#10;zxQUP33Pt6WxSaQr3e1Yk1uInxf7Qm6OE6RmOWOSWSxME4+ghKLFeXpM4s0qjDGLxFizJFgkX4Ju&#10;5AnIkk8crh1K/i6tXNluQ9nkpQVlXywuKfny37EC0UD7P2+TLGOnEhsyRuSs+IVlUomMQUw5O0Ev&#10;pEZSjAApRkCUNk6CrGkSMWAc36XPdpB86ZQEt123UfwcCD1Wga/YINawh8xCK0wwXgnr2ELsedLM&#10;PV819adNQETxBfy8NArS2q6QJp83XN0BPjtP4HJ9Bx60d+FuXSsiN+3DGDVHDJm+BCMt0qHisIn8&#10;JL03AVCMACVinAJFhy2QsSnEIL0Mnll8CHnB/t5f8puX/SYQDjFJxTDjZMiyDQoLvTDKyBM+u87i&#10;bEsHbhG4rvWQH73xFAtWxeFH21iYRRzB+jLgELH0tjfExgev40fvDIy2ioWCYQxGEQjljRijRpR/&#10;6bShhBjQ/MtlBdNZn+SUN8B4A+3/rilZJk+dZJlsLq4VXqIsSC4TNYguG6wVXs4WpIfpRUDCIBxy&#10;gkg+myqq5YqvlsfBceMppF97D+ctJ7E0ex+cC0oRdeg69j5rw20C3r1e4Dppy/X7buBH80BIzCHm&#10;0/PFCFNiVdXlMI/ZisLfHvO8mE87SPIdvYG5DqFQVHMlGZxOTBkHYY0wjHLYACliNaGFoZAwyoC4&#10;EcnNRXEYpJPOF995Z9VgCYSs9wMxnS/QT7IvwmijRChoe8Ex8wCOVnfiKnnYm+zauoD9JCuzzjQh&#10;fH8NgvZ9gEP2DUxzzcUIG3+MWRIBJas4jBUklY8UJJbRVw68AcANtP+2pmSaPFXJNGU672bJ5jJG&#10;sSXiBgREnQBICkIhZRoIoenWEFJ1xAzfTCzffBoxZ58g7corbHnUhHNtJN8IUEW3qhF/+A5cU/Zi&#10;nkMEFOavxgjdIGKUFIy2SYO4mje+MAuFR+4pvhOGZfTef/Ut9FxS+YZuRe0AiKkFYqxtFuQF5P/m&#10;BUDeLB2asVexIKIMyjabIWWSy9fx2LIDL3TKlkA4EPvr7ouz405aaSSLoyGvEUBB4jTONoMD8MCL&#10;bux80ImEI2/gtqEcGt6HMWVxAc94NsIkrnyMY3jZNNecMmLBkmkueeY/eGQOMN1A+/s3Ef3wqRL6&#10;4ebi+uElsoKIMgJhuZCqEw1udyyM2kzge1zOul5sMWZ5JMMmfT+WbTiOeR7pmGofhHG6rpBfsArK&#10;eoFQsUyBpCGxkVkWFElODlf1wS+Lk5C07z5u1ZIXbAGitl/HV6b+UNLxwUjTCAjP88RgVX98uXQj&#10;1uyuRgrpR9PMCr4MMUQrhW89Y2W+/xYAef39hckYbZKHuR774L//OYoffkT8meewTT6ARZ4b8I1V&#10;EnnXFEwQJJfT17JpLrkccN+75UxnfZr7AOgG2j9AIxBOlTMNmz7DO9N8hk9myQzfjDLVqM0lTltO&#10;mRMAlxAAy0U1l0Nolg2kdV0wwtgDKmb+kNN2x3BNDyiYxkKWfN0gvSSegl/GNJtYMBJKWqFQW1OA&#10;0C03cPolsRMx1PpLH7A46wTm+m7G3IDdWFL8EHlPiCEJoAGnujBx+RYM0oyFCqu3b9QPtj9JT/KA&#10;nzr7+aCFiVA0zMUv6w5AM+IYZnoWYZJdFPXI8ol2UWULPTeUqXsfLtH0LjVX9ygdANxA+8dvP3tn&#10;Tl0QvXm6anj/ArN+7LapujFbNsz0SC5jfapdUNlIu+iy4ZrrykfZxZAXC4QIWxh33ABFp+0QJpYS&#10;Uk/iC+qy2tQXkS9U98CMZcnw2noFmx50oeQ1UPwG2FUPpD8E1hx8i+nBB+m1YiE03w+s4vAQgyQC&#10;GZtw+VT+m82AfpoF7Z8JTYeoQUa5qGFG2WiT3LIZnkW8a4YfK7FJPmCuHnZs+gKPgumq3gOgG2j/&#10;5G22e/LUOR4p01mfYhs0XcU2evoom1jzkbYxJbKOG8o+dzH7jRhkkcdBOEg3BSKabC0yEMM1vCGv&#10;78XT4X+9Iho/e6djVshGfOOZj/Eu2VBwTALLEjfIIJSfqGc5SYX0I8sHm6SXEejKBptkUO///nNX&#10;NMgtGWWaZ65imjN9usf+3/ts74GdKQPt36TJ2udNlXMsmK60bNvvXcFpm7mi07aSWaFHyubGnsfs&#10;0CP4yXc7vnPPw9drUvC1SyKmrI1nICyfGVxQRiDkffya7DIFx8Sy6UEHywiAJSJGaeZDTDOnDzFN&#10;+b0L/dn3IqYDC+IDbaD9zabktG3qnLDS6T/4bpvOvs4OOWK++tBTrC59AJejD7D21APMDikwnxNU&#10;MJ31KR45v/fxbjnTZe2TB8A10Aba/8s2O/zI1NWl96ezPjtwQCYOtIE20AbaQBtoA22gDbSBNtAG&#10;2kAbaP88TUjo/wPjwJWsMJpNgwAAAABJRU5ErkJggg=="/>
  <p:tag name="ISPRING_COMPANY_LOGO" val="ISPRING_PRESENTER_PHOTO_2"/>
  <p:tag name="ISPRING_PLAYERS_CUSTOMIZATION_2" val="UEsDBBQAAgAIAOUL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EAWFT2QRKOaQGAAB/FwAAHQAAAHVuaXZlcnNhbC9jb21tb25fbWVzc2FnZXMubG5nrVhNa+NGGL4X9j8MgkAL2+xuYZdSEi9jWbFFZMkrjfPRUsREmsRDZI1XH07cU6HHHkqvLYVu2+2WpaWF9GQfenDZ/+H+kr4jyd44ZJGU5BBjWXmf952Z53k/Zuvp+TBAYxbFXITbyqPNhwpioSd8Hp5sK32y8+HHCooTGvo0ECHbVkKhoKeNe+9tBTQ8SekJg+/33kNoa8jiGB7jhnx6+4y4v630mi5WVc1x9Kahubjf0i3XxLaNiW6ZroGbmqE0cOpzgUIaRTSBYLYeFAjlgD0DH2q266gagEpoi7hOv9ezbKK1lAYZMBTzYRpkuIjHKBQJitPRSEQJ8xEPUQL/Qj0PPPAjHvBkgobCZzVCcHZ10wX32fqKn3VDJ4du12ppSkML6VEAYXgRYyGKGPVZdBsfpmV3sVGAt3h8R+g9W3M0k8Bm9joWsZRGL2IxCxOAGw1EIurgGXoL4nStHVe1+iZRGk7AfYY2nvU1Jzt3s99tavYGEsdog1gElrN85WzUcLQHfq6h0x44uxmd9jFsQBfbu/meqLYGP7TcfZ10lIYKuytJc8aTAeLOKAKhIDamQZqzq5BSmbsmVnddYrm413ObfULext2k3mmZtWp1e9g8dA2rbblNvQ1hieGIhhNkiBPx/kdPnpw/evzkg1owDvDJWAdCGdLjhxWATGJbhgtomuGa2gGcNuGL6T8jqSxRz9zqE0M3gdbFl3rWwOA9pfEspRMULKYveKl137aB8QVddSdLHnJjDC1LHiqcqbeYvgrRQMx/lJkCPgcoid78tZh976HTAUfeIJ0sZl+F6HlK4Q0kRpRUX33L6mKgGSiP2LoqKQxSEVE0uZ+npTQZiAgNaIz8XOc+GnN2Jnkn349yhebsEzJASHC+GFIebpa73jcNC7cyGnaB/7gN+05E5iBHWoPPSD+WwroPLs7CQFAfHUPSQdxyEB2NAu4VSbZQRi+gk9IobLyvm22Qg2U4kOBay1+UxsH8gtY0t7Gj2Te2dDMRSGOULKYvE3n2P9fD6ejtjgF/RIbRnE8T5ANSWg+kp5m5cZlZka2x4+xbdksWGpmsKRrROD4TkY+S1Wmuc6UMWDdVC6ShkkvgspKugIEcHDqFKGJeUg4GUeKM3IXSYK3APpdkueJQpGiYxrDbkH0ClrAsWi6XQr2MT0fsWEQMBYyOc+KD91jWk1KOG7hvqh23SVYZ1qBp6A0q2oEyrxXHZSmkMVsjfGlMBZrbtA4g3yiN3cH87/CkjpW1C/lxt47FoeZANptfoDIjE+/p7byUQjpcpiWZC+UxeVRmmWBStEuSUmMu0hh+kfsCySk7lniznhtHg9pvEh0buZsBHbM16uaoy17thI+h0QEWsqjUEVQEVWtJaT3r65+6O1g3smp+lX9QMWRfSP0xDT0GjPOoPNgJvPO5n72T3M/8P0/5F4gmeVRooygeZks72Kgbz1q9eYcsaJKw4Sgpcy03rAj/JlFInb8zhCpLv5n/Vdt+JydzqdG/9fmsDRR1zqg0iFvuVPXTuutIiulAg5YFlKpBlxFUt+pIt00dEt5i+ltY3U43d9ZGET08FtWtTasAMAW6KYbTgT3OIj9gQ9kDvh5WN84GlMvxZ6NJdft9renoBGrPPjuKeVI61GWCvqbKvqOV9eY/Qb5dzL7h611ttJj9wOFb8YaWF6hLLexa6SE6MSB8E2r3yWoGD/gQ1uJXwOx3teVu5PVibVXLOWMxe+mhc3k6su1H48Xsa4h6/seyIYc1v0jervDfb+cXm7dxnq+pDGEl2cpdzyXF3rzpcTRsQ/OiYlOVHU9nMXs1qWgDcpHLNoiz7Jfy7gR4coFOYa8TKAHQFKNk/vsQncrdH1aEzie0lraDAX55fLVRrkZ3fUif1EKTbR4kVW2F+pkpEhZ/XhtELmqJQapoxuk3Myo5rrWzAz3d8XGZBcHN9Vg7b/5czL4z26i1mL42URX7YrReInQXs19UZMjPUmsdBHEnsyrNa+VQDOGnzXK/RN70ZQzChGC10wVJQktrs1ikEfSidRCWHFStvg1DXyFmFYCgryA8CRjSzqlUZR1UeWcE+Tqb4GSvnakG8lIdjOxklUY7u1aYT+uYri5OulkuDORnHfurBZfkuk+g527z+QvZjM9fl5ZtuXqi91zcamUXS7ARAfdO8z7Dh8nUK26YAnEiqoKpHWxCMbmCx3ye1AW0NW11YySvPrJrBkNQeeH935e/ltnnl41FGodUmT8XMjJFPhGug6ye4uyqfOvBpZvz/wFQSwMEFAACAAgARAFhUx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EAWFTy2xdhLcFAACXHgAAJwAAAHVuaXZlcnNhbC9mbGFzaF9wdWJsaXNoaW5nX3NldHRpbmdzLnhtbOVZS2/bRhC++1csWOQYy/IriUEpsCW6FqxXLaaxURTGilyLW5O7LHcpRzkV6LGHotcWBZq2aYugRQu4J+vQg4r8D/WXdFa0acuS7WUSBXkcLIu7M9/Ozu58MyOa9x8FPuqSSFDOCkZ+fsFAhDncpaxTMB7Ym7fvGkhIzFzsc0YKBuMGul+cM8O47VPhtYiUICoQwDCxFsqC4UkZruVyR0dH81SEkZrlfiwBX8w7PMiFERGESRLlQh/34J/shUQYpwgaAPAXcHaqVpybQ8hMkGrcjX2CqAuWM6o2hf1NHwvPyCVibewcdiIeM7fEfR6hqNMuGB+UrHK+vHQmk0CVaUCY8okowqAalmvYdamyAvst+pggj9COB+bmF5cNdERd6RWMpYVFhQPyuUmcEXqyeaxwShy8wOTpAgGR2MUSJ4/JipI8kuJsIBlyewwH1LFhBikPFIyyvd+qVsrWfr1hW639LbtWTWzIoGRbu3YGJbtiV60s8rrwzR2rZdVta2d/o9LIqKFv1LmOVVuvVDPqPLQ2WhU760r19VpWleZWo66nU2rUmuv1vUymlRoPdlpZjnJrr2ntVCv17X270ajalea5Ftz2sctq5sZvswm3nseRQ9LLbEovDtoMUx8Y5NIVF0QCB/k46hCbb1IIsQPsC2Kgz0LS+SjGPpU9CLsFoKpDQsJ1ERJH7qiQKhgyiolxDpcAgmEQZ2nArtxL4/XO3bGt55LVz7c11UozZbCmxyV/zdbnF1ZS8+8tX2/+FYaawKAhZr0q77x261dWU+sXV1evN3+amWaXuoTXcRSNOHTS/Bvdd4Gu80s3mXDFaiaWEjsecDtci5GHzNzFoTMxqpyPHUm7kDnIJWMPYt9vxWHII1lUvhutfnEwteIKGPOAs7HgUc+ozX03PTYStIlbxwG5kBJbh5RtgmTeQAcQ5j4caCMkDLUwgzRMJRyykwKIuC0klaP0u3kqvR5R7CPAgzqBoFpr4tAdD0diLK7TA1Kpzyl+UueSiE8TfydDV4naEWYdHcHdwTHWkdsYnEhdOeQOT57Gr3J1JYckoErkDE9+0lGxAiAgHcGHpC2oJFpepcOTf0IwpP/UQY9IoEx6QlF32P8KyWjwB3yA25H0+OAJ5IDo+V/D/ncO+vebwfG8Dj7UNmp/vzIECD8wAIJPDzmDH2PkDftf03PMQ4+iaNj/nsK30xnNE9/jMQpiIVGIhYAlCPo8po8Rlkj4ELfoVlJ9VOpla/cWkhxht4uZQ+YzgUNckyCUM8HHPcS4PNNDbeLgWBDUgzmXuqM5nb1l25CiVZ9IMkJNqQUOrE0OeESQT3CXjg6fimS1l8AXNIh9/CrhU4dcgJ7hkc9mlSwHf6MFLxORY2HoeHFv2P+SwV3DZwxwShQe4bqbczBDnPk9hB2o+ASCKqRLeSxgpEvJEXGTPQhtb3m4S5SXlXbikZE+3N3RUwfyGqwYuSTSglzILy4tr6zeuXtvbT733xe/3L5W6bQWbvpYLZcUw6UrGyE9rUvt0A1KVzZF2npZzbymQdLWnNKLaOtebpa0FSdaphs0r2mcZqg5vfG6Qe2a9mtCd5NHgeIwd+LqTW/3NdQryr/rJbvyccXemwIwiqHJus/MqZp0eok66hfe1Ap1G2hPAg9CjYbk4PcAHSoiDNZ0CGbbG/wN1OkMjtHhdBgdlLoiPFePdmvD/s8lVFWfOuJbz/8c9r+tf4jKw5NndR0NaP16yFc1YpbqUjNplAbH+m7VkWxsazkY6pBOklehEvFpALWz+1YkEK0ofsW5Z2ac/HaQ1Uv30wnbzYas7GzM8kL39/3IKbM8pXfY7W/2r03v7C9Du+qHG2/wTCvqhye/Mb1sPCpehv2nr5VLxm9ly6pVNhrV8ntA3m+oB5On9IXO2Buc9M3C+HtMNRNQRgNwq+rQ05efxZXlBTM3fWpuDtDGXyYX5/4HUEsDBBQAAgAIAEQBYVNE+fdqaQMAAJgMAAAhAAAAdW5pdmVyc2FsL2ZsYXNoX3NraW5fc2V0dGluZ3MueG1slVfbTuMwEH3nK6ruO10KuwUpVOoNCW0X0NLtu5NMW6uOHdlO2f79jmMncdqEFCIkPHOOPZfjsQjUnvLeAaSigj/2h/3xVa8XRJmUwPUKkpQRDb2QKHiOH/tPf5fL/sBCBBPyHbSmfKuMpbD1KALDTGvBryPBNe5zzYVMCOuPvz3lP8EgR3axBIZ1KWdDIqiO+TG8n84vorgz7qaj+eyhjRCJJCX8uBRbcR2SaL+VIuOxCe3WfG203TEFySjfd0bEqNLPGpJaTIubxXAxvIySSlAKTEgP88lw8rOTxUgIrMx+dHd/N7mQUx31eWNOaAeqqM5po+HodnTXRkvJFupFni3mN/PbdjzH3etd+TQuS9DwT3dmjuI/gvzS5iLN0q9oJJViawp6whmZr5PDBInx+iFh/mC+ToJJyBzUKUjFaIxtEDK2UvxuvjZwWy3dn/6QCMzdloK9mSacTA+jkJDBWMsMgkGxsj61Ex+vmcbLBOMNYQoBvqkCvWGGbyRTxTZ1W4X7Ax+Uxx7IGSrEWrAsgZmN1wPW7RV+Npvmc8WPr7R5AUo4OKMXYWWskC9Y1jOkZ6yQ76Zbr5wdz+CnHssp9DAlrpmfVx+9wAkui3oVq8JrTlqaW668o52hwCQihnEuqxVNwHQtGOQ2G9LgLKaAkwPdEo3v0m+DC495MioYnDic0pp1FWiqGTTJLRKZVBgMute13BsclmHfDTXRS9joos11Y9UT81j41TDLbp273cqq2XVP40vy2E+I3INcCcFUv+d4ePtwG/smnzPMrMaXFOQz3wiPk8feRuJCg7oULOwNvBROtCbRLsGYWk8oS2ob29y/wJ3b1FieJSHIBeqBQiHIus3idnS7Y/ir1xQ+IK4TWpyWqXe4HSe01LtncAoAIqNd0X+7sJ4kY5oyOEAxUzxDnnBbZoFC9Tfla+RV16RnuUSQbgJVSqlPJs/egF9jVI0E6+iWvCahytOqjZNislcb12Z9MSKNVP3pmK+djGobo7+pfNioWi1JpsW7JlK7Tau1S50cYMJpkk8fdHjHN3gshwmRuqrkzqJLZ/YqBPNilZupgtDgaaOYGTseNlFyz+mAXeHlHG8kgD9cc+OVN/5/wTEURMYvJaT2HjS4LRtzxBczn9U45ZNUBwPPZJtTtgH/xv9Ixv8BUEsDBBQAAgAIAEQBYVNGoSFUswUAACEeAAAmAAAAdW5pdmVyc2FsL2h0bWxfcHVibGlzaGluZ19zZXR0aW5ncy54bWzdWc9vG0UUvuevGC3qkTg/mrSN7FSJvSFW7LWJtzQRQtF4d+Idsjuz7Mw6dU9IHDkgriAkChRQBQIpnOIDB6P+H+Yv4Y3X2cSx48zSOFV6iBPPvu+bN2/mffNeNv/4WeCjNokE5axgLM4vGIgwh7uUtQrGE3vr/YcGEhIzF/uckYLBuIEer8/lw7jpU+E1iJRgKhDQMLEWyoLhSRmu5XLHx8fzVISResr9WAK/mHd4kAsjIgiTJMqFPu7AL9kJiTCGDBoE8BNwNoStz80hlE+YqtyNfYKoC54zqhaF/W0Z+EYusWpi56gV8Zi5Re7zCEWtZsF4r2iWFkvLZzYJU4kGhKmQiHUYVMNyDbsuVU5gv0GfE+QR2vLA28Wl+wY6pq70CsbywpLiAfvcOM+APVk7VjxFDkFgcjhBQCR2scTJ12RGSZ5JcTaQDLkdhgPq2PAEqQAUjJJ90KiUS+aBVbPNxsG2Xa0kPmQA2eaenQFkl+2KmcVel76+azZMyzZ3DzbLtYwIfafOMWZ1o1zJiHlqbjbKdtaZrI1qVkh9u2bpYYq1an3D2s/kWrH2ZLeRZSu39+vmbqVs7RzYtVrFLtfPUXDaRw5rPjd6mvNw6nkcOSQ9zHnpxUGTYeqDgFw64oJIkCAfRy1i8y0KKXaIfUEM9GlIWh/G2KeyA2m3AEp1REi4IULiyF2VUgVDRjExzukSQnAM8ixN2JVHab4+eDiy9Fwy+/myJnqZTwWs7nHJb9n7xYWV1P1H96e7f4WjeRDQELNOhbdu3fuV1dT7pdXV6e5PcjPfpi7hFo6igYaOu39t+C7I9eLydS5cMVseS4kdD7QdjsUgQvncxaEzM6qCjx1J23BzkEvOHsa+34jDkEdyXcVuMPvFwdSLK2jyh5yNJI/6jprcd9NtI0GTuBYOIIXrW8xAh5DXPuxgLSQMNTCDa5dK2FUnRYi4KSSVg+t2a2i9EVHsI7hSoS4gqNoY22XHw5EYSeR0R9Rd56x/bHFJxCdJgJOhq0ztCLOWjuFe7wTr2G32TqWuHXL7py/jm5xd2SEJrBI5/dMfdSBmAIqjY/iUNAWVRCuqtH/6dwiOdF866BkJlEsvKGr3u18iGfV+hw8IO5Ie770A0Y9e/9nvfuugf77unczr8EMxo9b3C0PA8D0DIvj0kNP7IUZev/sVPec88iiK+t3vKPw1fKK54/s8RkEsJAqxEDAFQZ/F9DnCEgkfEhXdS8qNslUy9+4hyRF225g5ZD4TOSQyCUI5E37cQYzLMxxqEgfHgqAOPHOpO3ims7ZsC1I66hNJBqyplsCGNckhjwjyCW7TweZTkcz2BvyCBrGPb5I+DcgF6hlu+WxmybLx13rwJhk5koaOF3f63S8YnDV8pgBDofAI112cgxnizO8g7ECJJxCUHW3KYwEjbUqOiZusQWhHy8NtoqKs0ElEBng4u4NvLWjtYMbIJZEW5cLi0vL9ldUHDx+tzef+/fzn96eChsVv3cdquqT6LV7Z+eihLvU/14Cu7IK0cVndnNIRaSMnNB/a2MvdkTZwrEe6BjmlU5ohcnKndQ1sSr81ht3iUaA0zB07epP7ew14WcV3o2iXPyrb+xMIBjk0Xvflc6oInVyTDhqESyVp8+3VpDsgdBKUD6oyJHu/BehISV+wpiMpO17vLxBLp3eCjibT6LBYSuJcPaGt9rs/FVFFfeqYb7/+o9/9xvoAlfqnrywdBHR3HeSrqjBLPal5TRR7J/ph1bGs7WgFGCqPVnKTQu3h0wCqZfdOXBlaeXvDt83MVPhuyNPElplO1adE0WYjT3Y2LflfJ/YO3xtvb2Pe4UhPTAEx6Y5GDRJQBbqly/qd/WfPnvpfjNd7pZXk/dNfmd51O6hO+t2XtyodoyeyYVbLm7VKaaZHk+qdzTuhBzcbvuRb+kZm5BVM+mpg9EXkHIyPvtZdn/sPUEsDBBQAAgAIAEQBYVPN8bVDoQEAAFYGAAAfAAAAdW5pdmVyc2FsL2h0bWxfc2tpbl9zZXR0aW5ncy5qc42UT2+CMBjG734Kw66LmciG7qbikiUelszbskOBVySWvk1bnM743UfRaYGi0gt9+PG8f6DvvtMtLidyuq/dfXlf7j+q+1IDrSmRw2NVpy16pnVH0jSGRZoBTRk4NWTz/+pZPlwIm7HDStNw96ltpeHnoH6yJFSaOLdYCIsmLdrGov1YtK0t8G+lslNVx4qMNoe5Ush6ETIFTPUYioyUjPPwVl5mgTUYNyBuoEsSQcX02R1Oglby4uhN/GA6MrkIM07Ybo4J9kISrROBOYtP8Qd6mfRqx0EUH3zdFpamUr0ryOqBZ/2ZO3PbSS5ASjjFHQVjd/xihSkJgZoF+d7QG19BK8bNhtboTSpT9U/7rj/wPZPmJIFGl6azoB8MqhgrvBrdbAQ/cgq2qq0YTskOxD1WyHN+xwfkAhPdkSbq62VFKZI4ZcmRC0Z6WTmdrLZt+zfKidELUcTnv+JJL5NpNKNyzLB2zFaWU5u1DZc7JoOyHm5Zizq3zQV6Z1i0aPzakKqkoupzRu+/iqKJWINYINIi2W9zDFBbspElIL2dROfwB1BLAwQUAAIACABEAWFTlBOzImkAAABuAAAAHAAAAHVuaXZlcnNhbC9sb2NhbF9zZXR0aW5ncy54bWwNzDEOgzAMQNGdU1jeKe3WgcDGVpbSA1jERZEcG5GA4PZk+8PTb/szChy8pWDq8PV4IrDO5oMuDn/TUL8RUib1JKbsUA2h76pWbCb5cs4FJliFLt4mjiUyjxSLHHYRqOFTXv/AHpuuugFQSwMEFAACAAgARAFhU4Ob3It9QAAAk14AABcAAAB1bml2ZXJzYWwvdW5pdmVyc2FsLnBuZ+28CVjS6d4w7CydzjQzNc1YjWU6WWq4TjplZOq0WOE6oWbmwsy4kCkyYmKAyHQ6TWWpAa6JMpVL7uMG4wLOlooolJoKKFSipIgkKIgIvGiN2nnO+d7v/a7net/3e57jdXnxX+7lt2/3/b9vfOVz8sMN2zcYGBh8CDp1HGxg8C7CwODtvr/+Rf8EzTMv0P+8lQA+edSgmmU8ob95F3rE+4iBQW3G+4vfrNPfv/fdqaAEA4OPLy79v8WPMr1kYBC2F3T8iP+lMMmINCOZE2o6r5HGBnW9Y3zv8L6Pxn7l+hjCvnDY0VC3+ce0WMOnv352+cYX7x45y+Osawi/asC49Imlj8Vfg4Z8zly/9Nd3z9I/+fbtS4ev/D5Ea81XfQC1Ky33KXB9EhA6hwbBE5/QRNoHk9VaBRYnrVogT+vhMbj0sSFw6df372br9T9Pb3wlXLo9vDnVWP/zveVR/Dv635fHjUOFyfJ8Qabb+/rbX8KdyzsntmynLrfpKOpEfbnUyaTvO3yftcPxvKUuh03cWe8s9z0bcm7u++VBLfSP3jYw+ImdD6ejlO074MM07YI4CaKZDHQXthMF61QFtwUf1hsCN/1VP4kdMOqSpHGweX2CGYLHkP7ACTuCly8NNPXcxngzJ2cxPTd+szsLt+ALoaudyOqQJL65Hoe4nnooezrhQx/NWfT6ODMzWNRhDzyRMH5MoFLy8ZlOecoO3GKHUuk2T9UqeH2FHgYGP1riSDgRWZPGG89JmSC37Vcu0hfHArW92oAL/G30l1fVtbwraeSFMlwyOVxYq6QkxDlmjH06NxzAn5tWTnUjK68fHpkNG82SDBlZ2iPKH4Dy5BVtC1fVNW4qaJtNTMq0ji/V8DU/k1UcMqajLsfEwOCFqlCqoatlZpGnCHVfKzYp/MRZRoCgCzicgq09UQO2jOrKyIs0+b1MWeFy1hO9PjFLcnYzqnmC1m7Nq3X0CRMms5XJAr4jLGVmG26CPgQCC4seMWZtiKiAxT1Nocxiw64G3Mt33OYVQa5GELl1Y3K75kVGymLKufbG8PqqO0leBgZfWz88WccUuSrhAruPCIreQlJZ78LjDN0QD1pd9GmXpFK9XjsF5zXb7O2rL6ykbtwgSxw8QLngVUHJf1vEa9PAh8kuEOjj2A5qBnQw6CQv0sOEiQxFxeKxLEnmt0Z92aA8/rSni5NEQ6iVyB+zKqIjhbXG9zf2W7VsFB4XLsiLUkmLvVJvX3B7q7JG26h+25Lqt1B0MVpUfL3MEYVwg0ojtFQNx21vY0j2xJZ9gKsO1QOnr4LbB5GEbs/N/sqTegELBhxGauILJ1T5B9xBBWV92U6q3W1ZqICvI2K1FB/O7WiAXV11M1nVOJJp2piWac7724OAh+4VI3EYZ+4M59qUn0fGLYYEGcuYN7TKC7yBdpV9inAuPt3DbK6XNpHHHKuFqHJU0AElbw4amxWYF8h2740LH6813p1R5q0w5/hsw4vZ1YO6W8StwGsbCIZOkrx9gGiZpxO1PjYFNdC6R9w1O8z65Ks+v0ezFOK9UttYqyXV8jHHlU6DoX0NYJui49cldTwzy6vHQadPr19X5SXY6qRWlNk6dp3H+42BJqqsHWwzHMXlmTbk8O8PU/h1xdgPeB00mmA6YbxRnXvPwj2wQe28cDb99PoLWVOekorrw2eQNC2U1NgZfTPPw+QsXZEN6xAhPX4c1j021cx/9U19zMJdzfAWA4OhLkF9y2zXZdjEowuiuewezl6AOddh76jfLf9vwJyxR66N1Ps7ySgVe5B7ordlTxk17YzJMUy7d0RyC1/RxHH1VRdSJa1e7MVclE3HkMlPkRCC5OLmJu0UWsM+qCoOUF0NyTkGIyqrogVKi5yjjVDhlDVCtr/tvF/nLH+HJaM18zBtYpkcu4r/qH77sz5e/QUzXF96Ib6+4gNG0MEg3wHyTJNLOZWPbJFIzndAw7qKjqF5eznKQ8GlA1mOObJPuVdIq5BYtX2r50w45pdsLIjS5y5cqBfPuY0K3X1SMxc/nqY9i/cghYQFuPvaXfVoIvKupZLQ8ufDNU6n+BbiHoww9mZRrCWvSg1IXLKJlbcdPtMBOdbryr9jDJ66TPz4fkSTVaJsfcq01BpxwQWPuDdOhb6IcElsKaXyKX9lSAyti3eSnz/wwHci0estjNqwGaTtgev8p6Ft8lwHN2qMF0Ww1UEiGeILtgIlWqo7rzsceCJ7m96SLRkNAmkf8V6Rd4+nkV8fmNVAPtfokm+hdHQJL08uq1GdjAsM8hf7OlSFujJyJZQTeivqAtgM3lD01QP/PMJvP5YUD5/3zM50yzsjB3/ZwAx46/QFFxAlcP26oJIB4uKLcZsfz8BpRhBeT3jZXAQXmayoHR/MrboF7+j/+TDfCmzGK1dL0PXJwXUR52IwbSM6Q2ATRHyB6iQ/m17r8vUnmzlR7fcNgRV9hU1+oM19YXb7CaSyenFdDV5vjnNgGAorfHJnw43rDXkzETdJJJCfuRd9PLO7eerCF0C/84Nq8a13DQx+jk013twk7L5EcPchOH432fuAVNDXUjnZ/5aBgV2wHf5QDv9I/vVT+Ua+lM6mvy/Z+V7n859sjnY89trs/+ffjj4ws0RfbbfVu++vya9nP7ltySEaD/zZQW9ivnubduXAZvwBx2Vfafnof/FVuhUiRe6E8zu+9CeMSrj1xkzUU/jdZhWvunz+5f+76w7hw21uWOWzjGTliJoucZ5e8kPDllQIesJxZAaRn3e3U0/UT3/sxB9DjWUFThfitNek9DGaYAGJ6vP0KOTLEJjVNmGFLhgkpPuwcvhac3FPddHsRJVvnPUrjN4xBPaO34Qs9o6cdFNo1rPpnKxtYfMz0+gxisMKOImKHrXby1/jgAleshQgDdYJi/xhKZz4+nszEVIuY9oLyNg+6wgTAulJH69w2Cdqrz5qMvjLXkScNVA9/gl5sd/ZNfFCInjjHMWWSjRaMgjfv5VK4p1yNTlsuoNvHXbGUlrTx1vfVNC9HJ588JUwBC57D4ySP/MrxNZbu6YuUlaIk4AF3ZCdhQqmPCgQNVHZDbqbqRTOzAip+JWBxac2EERk3bOJjA/d3MsbGGpZrGjskzqwougpIxICQFEyQIVxK0AWxp1JiZ33qhvBQnVFRWXYnS7H9uZcdtFTazqnp3nLYV/HFVL52jf5A8gfJKbXw+t6Yls012eGp9O8AX7hiAFvePf5uhHDw0DxXnLzmEMVk/WB+0Z9lGPgzuo7hY2db2LRQTfqpB/eSqLdRWBO9JTxLwLV2QiG+mXIKr3snAEWYPDshlt+lg89u/D4b/eY+8F3cpTbifXR6HCfLdLfE+irJAoDk4o+BT4xsrlGkO1+eBIuQJqrh4MD7W50cY6r2w8jZa0D6pfG6oORNisI5BAzN9yHb2g9BHACmwRMOBBD1fwwQmK15+8K8wwalm2KurQCDCufVExwPMaKV3jT4mfKPdPBQ3oPJxt/lJtQ6pJwyqRwhd7yPdDvhbLCsLLvJvs7fiDf+/nUrl5eFI3tQ2mK6W4iOhIoGSfHV8RJPs8w+jwjNCoCg6p/ZuXvkxUK7ybBTLcnTAt7f1LUdiavQGDiloEyCui6gTXdQT8E7HtANUV177dwPwNfGrSI22EmXxFy1PDhEzfwvRGz4b/74kPdA9TvnUaZgD8f8yow3JvzXVMAZuD24VUyZOT7bQVaC36e38XA9Exx2/jzHnw3SzX5Y6twU/Un1Sby7uIY9gr/RqMGi0/WgzgzjzI+hBRMecIhxDxNd0J2PQr8UjhV4Bd6B/me+VBjxIpOzMgfMa/XJbPOgn59HKwz3yPt6eMps8gfZD03Fwcnos7AdzjkrBCvw5dlM7HlvWuEuuf+y3heKVF+ivjLafhiuRB7eVJWmQm6nwNthLfbbFoDkmXksRqvF+brfg9Pjp0H1Ik/yEsggTJhJe/yAu6p/ihvXCEM0BdsPLvhqgfLItptbAJgsc5fWlsg77uLzDoPuIQejbRbIYoIxNo4sWUD8B0RoBDbx6x2QrLyDtFmMvAhyCc8S/LZxgOrTZnmoeiL5VPojDsJWyxb7KpkNwJiVjWUPtU8u5d86skOnSHRN2vSpT3k0MAO3OQUmoUJj3RdO0oYuuGQ6u9V/HAvVvx7QVLajeoJFT1zRcRJTjnIiccAQj0cnbEPKp5tJzvQmJzkb58srGnSwp+dv9N1NXnhjHTfeFoBZtQ3KxS6vkDu11C9f3Uu766roXB0si05LCvktx3O0oU/yhNIRhclq4TCycbbaX97dodlyJmLPp2hame1sFL0iIlXEdNOHfIT3uH/PWkw3As9qhe0SDArdTItR7WqlCdkKftohF1S+74duv46MRZB6Di0u93yjEvYqpbvRpGzYYzbwk/I6FGyh8zVDRXbwt9tiao0K1W+941r7eQXK1A13Sp6OZT9QVbpfEkHyu1OqKkzvSd8i94Gu41jZofBq2NatqRmtFI94YvF5uQvs5zO85MUPQcyEqP9FFVUTals2LVxFUYfJC3Di+9W6qT9mOC0gVXsR2NmbzQ3Z4VjF+ernYJTKusvx9mu2oysUllJB4f82LOUArpM9LxjIifUhpLPzhnaB2M2rEJaKewtCnv23XtwNKl3dMizlCtMuyrnA2mJ5EOAdLS6f4f1GgGOjBTkm4gcSvgOpV6UPFnkeG/ZHuinY7G5CWRVr/pFPPlsYvMaS4cuPkZQ3ptIc3NHTPRX1589QYi0n0D8xA86rqfWxVUYWoUf5MImbpMWvDMSBrxYhZw5V5drhHpknVR0MOE8pM6Nppm7EVDKXIFjzPzh79XKu0EagGfi0sjfbzRX5yl7UJW+5DuMat/K5gan2/SSVUiikKEDDZOIHzN3BA1O7dgm6slhz7U/7LDIKZoz+d08x9fXZZVueZkf0GS78mgXATk+xf25tIuTj3Zsgw+SCXuhC8JbBV6+qIvpzGokdvYSvLKSsQpS1KCl+06MhVe76IM7/OYTBMckRWhv4tRCxVMG2q8uYqR00b+CHxmOitNrk/eqBDi12L23HbALcYJ9zK7g0Gz7wyAcqyEvVFdNuvd0ouBy5vMypzMDq0YKQfw4MvhLf7RUSpjZ1HTRqtirKy90DFSFG8w7WtpNeWqExeWHsr8Z6NthH7NiuxM4INRjazNwbH9u8kKvfp6uut3kp5lvm0Mnit5lOIj2XqQwXCMgdb6oD3h/K00KCnj+SYVP/oqtY/p0EcM2zzwSVhaQQuuf9xZX7lbnOZg/9OsiPskJqWK9MHJZYxmZ7KliMK8oBPSY0FtMLXjCiPSWBB0GXDrjkn2thNpWt2q6csiZn9Ecvv3iGv/neWOG0b6m1jKXm6VUaekpTNAdksWadiHNF6eKPYDySMGObZALkw5VIYosjdvDyHOADDQvO3HVn2w3crGGzqbdJH/LZTZECWKBxY/MC/IuVq22OLRECsvJtJvwxh87I8/thlNI0XzhfPyqo2sAQ4v2NFXlDhWg68dSHeNN7FcgMas79F/mGle4DbI4uxxAJglkfDgNM9giSCArcU+vjNQO5i7Fky2iQvVXSfxwc57uD0u3RJwzRKCECWYUSjNBTk7YQrdze9uijCn9tH5Ed0y+aWwpINWwvyzMl7Seg+YjtdY1rYg2Gn9xE07YIlVW7cTBVtigmsReJr6jMFwH/MUHPBV780oMq+km6bBIoiDrg2KBXSLBCjmpXSoZSUVq/z6u8R3cXk5Y1/3K8EB8fcGARaR3SjVaXgcXJVeb7n6NUhytk3EkcWNXgsIdnmIOPSv8nk5QSxYPDfnG3+YB3q6bLiqBeV49Z3H1dIuXcwkl2NyvZaTSXlkvNSL255kEnHgy5EE5Hc6N4GDHjiqsmXFUP46rWxZXcIwJ5dE0VREqymHGIYVESlcFBY5T2YnOtiB8JpZ9yIEW6trnJ2vo4wprI1NatDCwbJa+aZDwWiOoYcKizziJ48fN1wsTo04QriwOwzf1+zlEoNMYRq5GxMTBhlvRbBlDoycGZrdc3kgjWV890uPpQBkZHPblSkq+7ESABgTT4d7MwTtnyubgpYF1EAlSNsQ1M5PHQBzteAwJd4A+5nc8cpH+7W5xNDl/Skx/Lnq0OBWjKJ0WIaWiz8QMLaWvjqwurLjlNuuYtY9zjd8a0/nKdn0fbI8oD3nRUyH8sdXlhS9lvZZnZna1R1F5y6ZvqwEv0uFAH7JgZ+a3ZnJxykCj7QdgZP8oJ9sIuLvE9hg3Qm98jg/Uhtpl2Ed6xYn2RbRxO7hx6kcyTo0ifo4gshudTGkv/SsjgcRLxF1MUeyX10lBipoRnYdJh0J03wROGKOEI9wYoxXxTSPVbuJOhVjb+DpN+aVqG5D2zhwM8VnhO1LkuZ3d1HCKvH4ayaXYcOyIsUrL9bqgwK7bmQckDkYtIzVIFewygRdQHVs/Qj3Aw5b3y8HQ/gZ3d0oA0/icq7y8f6I48N1ITmVSSw/adWOPb7lX12zoGKcaC/eDvv8kIT+yjq/oLq28H+o7Hmn6JhSAkxRoY6zf1WPOtkreOzOSI6hx0ff0gux3VMhz0i/pthtl+6GwCB3iQJeiO+vWyHRgSzJhzG+7f/yjrTtgFPVAVAvLYyCQx3Yd+Jnk4sfraT3GlPKQXfhu3nRSNszez7OukMu6q8qaEtE9SUiJ+oCK3x/+wrZPjep0pShrAKsCDjp9+4oqdN1JQr01pfhLTPRXdS57TW0RFF7PIb8N/jO9hUeIiRQeo7n8VHRpo/lRj6xmm2jIN416igTZic+XRrbV2wcMCG9lc8lFJZbXstkUXkdAmWM8WpDvxQ6/UBrpMje0qce3zhcQXyfgSeGR6uRpj3b/Xf5imAiOM5m0KUF2719DGNDGBSIMAAbd/cnlc7ZGYYDDfEV3+c7XQU+bSG7d3Y3TFe8yJAoCWc8Tn4HGERFs5nZi8YPJNNgSjzjXYHcJmriOwCAirEFN0jOJKYxvlCuzDoKy4e//nOz93hme6xduD7172AmZKJjKn+NKZiBDBvISAyay1TRpqJrGGgplK/evekf2JpnfceHTFm+MAVkFHGL/mkSPY3/OmFdoz+OJ0QAbB5rtO4TY+yNR7XoizR5z9/FmyiQNsAsjvP4F8QdFlRUKqgfhDnkmr7DjNJWnaslmD96Cs1PLJPA+V8pCYWRokFKBqYtJyQqGPSYQzNUBSusgpDo5KtYlew9vKM5Z0MFFSlVd8xKHwcwVh9h2auOUX4g/Re5nMHXHiWj8QhSz8WU9i3L2Qb/r3HhaFEbx6Bg4o83WHHyuKPM825+xaPgpT1ROTSb0RmIG+k5dwLYUko/JoX1am1j2o7J+pR2H5YlviGn6U4P10YcK7M4CEB128ThbLa2J9d5cxxtWAMSJ9zMzt/PqI6r3A++L7rDbQatZYo4+lQK+vwf6rMgrKPEAq7o/EsTxMc8xGbPJ58+Hgm4k9EDL/GUHfYMqQ4+u6cU3d6oA52gPn9kH5lUM/5a3v875v6RzXL02OSdsFY9Im9jI5ushuKUK7p/UOB5xYJnFJ0s6N+M5y09N8sxOHo+6v+TkLkWkGm/OS1uSzKf4KisEmpO+BV+az49prdvpvFo+2v166WBlsuvXY19nLk+HRu8OQnA0zFMLM4Iw6Y/X5jo84xo/Wd4z/Wv+9VMEwebXPaPSr9Fn0uDDWEkMRGzyx41OmEXbJ7KWb7Jfqcborqcfv4L7oMnbdpf/9z78pXvm0f9sbWkJh3QXk4VxpzaUkhtTk7hp/LiQQhR8qNq5b4Ucu6DPrnfS3yDF68WkVZ4k/vv6/5Lrakd2oUuLeilyVA4nmDazqa3KYOlSTTTEv863EccZnEqQ1nb2raZ1c+ZXO5dLligEg+FqnVC9e0UhB3MyUqbULe4Mv1MKmjJXGL1ay1xA3Mg5nWah5mO8rsme3yRP++TIV13CQq/1qUIwOiMaAn7ebWO5Jomciwy+dbhx1qSv2v9GwhQCwV3NFyFccJG3q9HkWA5k2k6eq3q+re1imz0N64VmzvZmH+zQj7OaFM8V2zpxZ9sLHZfeh1M52QfvMxmjayCosz1oRasVecFNifyhA7SPoRFAVOuaydDmJ3t3YFizin0TaVVTVvEE/iWg7yoZ7WmE3RNpLlC0One23ULtQSqi3iJZrqFMGAO/Mv0mvfeEA/9F99iOtMyDDCQQCPmnrxvCT3iSikJ9WKupn9izRngKHc7O47ta7NflfmwZPWgr6lmDeiBiz2vUup0pf4Ao4hx55FraAwn8oYQSagbD6wZxlrJLxPhnfU0J/APCw6v1APqsR3qRk4I0IRk91sv74Z8jm3wKzbv9JqP/nGwTCL4DUfjPKDyzawJ2jEX8p/iZaoaUSaWmHv+q7z5Ga54DtCXlX1CvfzGcSUKOIPj/tG90h7HfeAOTgVpTEZ/IMgbBp4B9vI4I57iGbo6dpYj5T0nLH8I7lFJJ/5LpxGORPnCjfykzZxRZQNrMv0BqQh+MVXRPpGX9c1LqATxAcyh18llLNCbl6YPk50TyZLrbybDkmb4RPRCjGE42kLbvjVm4iFFAiTIXWWybgJaPrWVwQ3Gnn5d0n8RTDxnqjT583eVN2mKEsGzPskIT9HOHvjH3+/aLl6h7UBsYdKUJ8XDVmq5LCyZKOlydHnd6yX5ABZgMUOGZNfYIcNx1ES+d3mqRkztV8bEI7fC/tLzz//drXxd7+vxEy9ISy/ThNcJi4mavT+NHWviaQnWrlEcfnW4SuV58tYy1rW2+eHrekzGp8XyL2CHIVz7OwOqwS4TWHabJuqxH4hl6fsxrEobyLdfo9mhpKmnYB0hQAxBL61vN1J8OJtXhaBP1ZYSSwI8ig+1ps3lqHiqFIuftRdit1lcyyJTOMv8yfL0/wg3iNymMSU21cnSYXlqL0jQg0cXtloCj3G/3hseEDeATG5mRsR5Z2/viHHPsInUXwmypcByihYCaG+IKK/Mlkac5UsoXF6g5/QsXClTNtgjuPl7HnQa2H7xN+M1qPWixKGJoKxBUEhkWV5p7inE7GuA8WZm1VAVR5uyODNtwW9FbZJOvCvhqT2NIF/5cYAk0JPjrCAxoIIg5YHQUlC3eAlQrSksiXYKSXCgHeL0WnGxnSUJWYkSy5GR7ZEqw0BhdGVQybj4XMpi8ZpnGxI1mZvnwaPD5opAHZsUlxbc6zc8mujE0VoC6dBK2l1VT9HW0/TddEspFhqIuecS33LBLwnc15ZJt8iPBlQ3hFMZo5T5gggWzQc2NcxLDPQv3qDlbgWqTmEJ2ZY3LsVIKx3VQ9tOKdhxOKTeMJprdszVFQ29EnPOuaRgF/1hkyBikPHggaWSa5w1UO+tzde+KRGUq6ZjaT8mLRIMu+5uDFTTbXAKypYk2wkY6XzOJcaZ4twhkL9cMjC7uPADYin7osWUjjBsPrDcvPtV128oCmbVjf9vACC8sbUIiv6spU0scaA05gXOsn6Op+TyepvtAnWkT9kXteEwarM/1zJu0AUfkG77P+81sXQ9FOJRFwhMdLMUvQn0avOEYWNNjnuiYum/r3mvgnECYvaUnVzKuUICrKCTg7NmEdl+7h1wfAT0jfe3KEZljZqn0u9iQ83Ujx8eXAXbX5+M59nMO54QN5sy7GmBJJ4Ne4jWRZaNnnSOSqxwr+608lRQhCO+Z16eLomHW6FDgRUb8GrHxB/TmB05ssQaxTjDq8shCZBpTY7WfYLg1wEcY49wWmBJLzYmGbSZGXmiyOqqQsPe5+wzkRGLgA6SJROfRuk2oWE4YvaSBIdme8KL2TDwxen+bScaaenKfp8e1THMQZiuIlV02EaBvOXTHyS+kX8bzJCMl7LJe13QJfbZ9Cl15bWDX6oraZvyTf1//l73+bmrmkbimje/y3SebQTLnb19XYmo7jsHpqijlU+/jexjS66+dpWPHMcF8u9M0XdGoT6eeHxceIAreU4187rnsEH6Z+ei7917ph/Gmt3K+/N/78GvFpRc9ToJWzGia03QYTjOnTp6rgGTtLBPtZQ+StRNk+twHLIxkKaEd94TQMFoRTje9m7xIo8q1pmpJi1J7RWez7bbSRRcMx0FcFQk1fFybDBvu9CoxzBu9a/gx7bej7XJLnMwS7pLfAdp1m/BjoElnpKV7MB03C1g2NcaYw5mOHuiHfzcm62bctB3B7MlcX12XaeL7b6MOgd5TFutk7cGC0+de0bPDZNNydp39sUPOY88qhMXJmk9vl+ZkAmu0z363r205sNJsruuvqLMbGZiKn0mTzQRlz7OClQVN9mCbdo5aOEL3TZluS2Ia5HnyKyzY0V2ZhhEidEpBltxnZXle1DgYhhFzJPJo/xii8gFD/eGT0lNjxGL0qM9OePLiSkPmKVcWzbL4WM27P2cKb2VbHZfFv6Dty8k1BKLiEs74wLXhe9Z9jDvyZ9hpxDjZrAxBAwkOe9xZwPfx4UTHbxBBfgVZCdWOiI9zAjXrVpa0IqzNj0mf6mrlw76L07yc3Y19CQd8PG5LiiE531GY1f2ug5opNfAmaVvYQlewAPYKSZ8g4dKelVebX0QPt7lp0lE1rbIunpxwR/vb+24pODcIb2a/izi2tG22FzrNX15SQC/FfXwX3eImQU3bzpypcx1ILYDiQpCcxLNThJcwDNbdCdR9wRD9Gdzbd1f9TqJDkVJrZ5TfK3IK08id4CyFQ1Xs+8Q7gz7MZr+4/rFz+PozdbTQq54SSERTpXIMouNqOF5BAmRyV34vJp039yScz+I12neUjOQEly4r18uz7qyl1RBprvKGb8qkBAXydivxAgH7q3e7dy3nrswsJKer+miUs86QZ8JQyMo5jufQV3uqJwK8pqxsyr8C5YGh/KI9N6y8CdsDIX7jEbHBQiGyJU0PFS/phy5FN9mjpSbALGtKjFxE7uDVlQ5sC4I6t41XWSEICmBz5CuOZpwWFj09xUUFJPtvBvdlAPzq0vlDodA/Zgce5+NSYRklRQcnds5mRETiiZrz7FhQkz9C4Z3GXrSK58qKPFLvDNJFbEpntNI+B9ooFuRwByl7LygTgq8/UfdGQCb1vmkgUD1c2OgnP7MV2GhK9XlVXdmXSlpYeGifMpGCDj2TVX9Rtr8s8gQzE8ouHBH4GmXyJEOhE1scaKrSIcX5SVm5RP3YmJjl7hOcvicRFCD1ypmSI8Oy9u+vsX1AcfepwrT0HOM01jT2UK6DgIaNGYAYCvPJwgXVA3DZeJUNgmCVFpf3ynaF68VUkLtwZyIxCMwPt4AQz0U1eJVFJmU50GIHa2OWhOBOc+uF2djMMO5vUTnbgx8ep1PEQwHp/qq6neTZ7LIZTumhT0qyq1C82v1uTCEyMhBFQD2OSxqctYJO2pCsMrhMyoWm5JFsz/3wRLwfr2mVzK2LMqYSWiNEFHnpXp6kqyWeVQ5uy2hLNHjjc+OZPFcL3VzGuH2FB9fMct3xYqwudzsve6vk0AV08N/2NJnyZkDwvO1kbLmmi2PZZFgxDusYaI7BFlN7kCEtI6F9PGZ5ndt+i3VsZFMyzN4opkOETIPg0XEryG8BAuAI55zAsZhpqFecZWP3eb0IzRnLx3+7tiHXL06dm6xwm33/5uOG4l/uTsCiH6dXTfAQRSzjaPtArlNNV56VKwLkF+HVw2tMZhEYiP3YloysUH1EaK0U15UXKgg1kgQwPJ20b3+NCbvLn3Gx4nWdsaKzTHa/ZCylXYgEM/tLg2DM7HPVHtlocsGenEON4UljX+ETumCmRIi6qsMaUV40lP1ZQF0sk6hIQ/GYbeDm/jzrRA64Th9UxweE9A+FivlbrXn9i4p9DcXeEl+9AMUHlYDVp9VnxczBc5CCnoadLQ5q11rx1lcx3uEzeD/4RyFlTu9Vqxu9gglCcGXlfdddVozmC7E0pQ8hHnbBK98KgQgKdKbwW0R6PhzQyTsEKvxQhzBXHzd7gILwhPu0dysCzzbIHV3LEBZybm3eNgm6fC9AMs9vrjgcfTPrQCN96ne6piyapzQtHxN3FzQL4mqw0/eUrYe/kCifbwX8CQpRnYgK0MPsbwRWEklVxLricfMmCHSmIdpNVU6I5sWDtgB5DWPMMgo21lX7Prt5vXr3xJYD6hLRrSwroMc0FTrQwFC394/5VHlVZABqZlNJRbRbDwroMSNGbTG48kvRkbqEHzwlvlhjVAk8B87mM+bD8MQGdWKqmWWZSPwaElJdJ+oUot1nw49d9AwVSz3d/zMpoG9HgherSdKFm2dr6n19sgw/BVha8Y6W5Bh+tj8Fk808ltCVCEGAz4xYvfJ8nrYIAmkdsT7yTMEYYrnnMbsaQmm+hHOaevSVphNuktDyZwpwZUcXkBqK6hwLkF3sa2mYes2bEAQ+QaxKE2h+n75MD0ma1CTHpf1ZGKiTty3Ow5M2KcaaE27mBAJWNsDpBkXaGOWXkGpn6iVU1krzUVk5z8u1Sjywst3Bza6muad14RpuYaBi+sCbj5MXArUvqgJHYCspfUqhhuo2afKCmShqIs+PUMMSqUdWUttNPfpQKOVVUVk1ng/XlBwsfD3zyeNnxvTes0U97tSmGoDfHF2tT0YikCt7/NKvV/5fdP39E3dWRQ0drbxqn/xsWk7WLY5A3dRBm5sIwv0Fg8iwUdpgyp+VuYqbpBxIiiqloE2nbsMp52pwocer96C8RY0Fg5ekjYKo15HhpJmlLkHg/FdDvPjUGwOkGm8GWixfOoKF1zv3nV4iOQmvp1z6jeU1i1uGQDOE17K5gBbpQ9Dwe0tO8uBud9aMqhGibmwRaCWCadYnTcLFX00Xfx1hL3azh7GDSdhBnoouVdNbIPNXIS/Spe7Lm25P+N7tZFweb9MO6pqd4QeA30u8pebr29zm/NwSIU+F3yvX416ul5bOtaeGXAC7auf0DaXaLojKemSxoE2e1MyELS+qHLzvCUC4amcykjbZEUlHPkffBhLYOK3c+SZpqgMZDCA42ELqY519hYA9D8NTfpCjPQCcrXjAJVl9AQoA4I2hX6H5uLgAT3yn2/ir8akcJJrVGZS41Sv1ruEBGgr4AGaf34WMgdSRHOOFAIuxHvq9Elv0xqysV7RqbjCzXI9vWgx3dll/L+CnCC/zPqIXe7G5Tfr1F1DTokyGxPiXqOSs/U0jW4GSAxfy7mhvYz9CdS/2tKmcpJBAdWrnYms6KetPZKwR4O9j7TEeDMI73Yf+6r2ZuA/4tHveuGi8O8+LmXdAxbW+YmVEvjJw6P27G0OoPMZgpSWPmav4cv6u+jNZLoOdmGKBkXNv3fJ7jZbenZwC32rok/3ld4l6oOgL0NLq+xdl9Rcmu/92R2Dh7tVTYVYyDqMSVRJ6RBO3/ZjiiLDWEfxoz+7RV5y+GO3u04WXmIOAvxfz+0pScxWjhISnHLrIO1uQ+PkdVOIP3sHP90iQiBv+FGJ97AVsI+va9JXO8FK+roS1V2zuJjbq0xor763gh16fDzhe/gXoSG/he0T/Z2BlArK7+srjQwkW4vNsCogricAaEaMBKRRphnyJVFNC0T63+zxZHWEwJMsl8Qynell1WS8IqSTDPZJi7yzjkIEdH4m+b3D5dIRe4014XmwbwI0I67pTWYNl50e0FMAe+6FeuF4n7Q7oLyLF4s7I5fnfOsgJt2JE8D/JrvcsA0zFrcuHOivVAX/0a2zqXZwt1nlvceBFhI2wmssrOXGWvPP2aV2XYTuHXS+aHmfhFxfHodQN+VhO4PgqQJkHYUcIwpTg6aLPo98ndMeIoHyKP2e/PdTgSRCQJ4k4tzHK0fWqD71kitF6bepKZxPR8aHMMZTBjkvRys99Ckh4TXSQO8vcItK3Tjz1Lj4GlNpF6WZIrOx5ryZa2oieZZWAzDr4P1HM9OvGnywbEiMA4rgwd7V3x/FXOrhG58+FCpO1cnIbBCo1+Op4IVLGZcW0Krnw19XCrxPx8smKGj52OoHcooNgNjdVC/+DZTl5fKVirLe30P+z178AUklu81fcflZnsXWTI/aLN9nDmqlS3cSIr45I3oy3vNP6g/wcK+ZQjYQfs9aMQtlhNDXDd5HYsi1FpvsIb+0ZxkOlKcPUfy4qVtohwhZyyBITg9TOxD01M/yYtp4Vg51eH3+82vkf26PXp5ghQidoCt5Kmex6Z+2a+0uVZiKcRuBqFljIV4ZWO64xzBlBwuQxawjeuuemPX1IQ2cmlqzyRe/2rO91NlXNrk63FxHhbgikZq2CpfcpldfNRJRejIS6+jnBltPC4TPoGs3qduA6s1QSz2OVpXpynjmOTwh+A+7O1KXvAd5wHEGb3Vmw4n8D9W+g/j8DNeyBl/uR592kKdN9boICao+b5iHucQHdipMx5Qvnl/W9OU2eLcJ1zlGnHIFrB+Cbcnbrnuk0jS06qbKQtjuvsMbxIYgiyKdbc07A6mkjnrMlUiYSx02MFfW4jm/5h5m7DYGAXVpeoPbpdIZuShTVcHsoIKy7sIDwcZkTNpArG3/EAT7Op9vzNNGmYuRyPPn0LwA9PaJSSTitbrFCXdNh+HFL+7hXgVUAwtmcKcLN3YTnmOblqEG2OjEkZWzal66dUydG5Z0LLKZ60fXphUqC0E0KFluo+vSvv5VL9pB6/cjX9lMuYJsgfbJGrJ12xF7XxRNLXU5a/wPmqE6MMPb9G1jOfkpBIS/RLdJzQzpJRVSDpqEhcdCQlsKuTgeJxHA/4BuwT+QCpRN0NxNRMvCEF9dC92hJVyAJtUEW1HpW7G4lcYrZbeRx/x/IcTgKT/ybOYSo6M46dzJukOMK8siy8VNaG5FreROM5bEBwPslO3eo7tTDKbwyFAyt7kuPgVsaBWcAH/ZUo0pPvclsYS+rk5Ne5hiLGPAIHcjcZ8RLj0k4n6dAhvb6My1Oj04Syg5IhrZTC8LEQ3wfhwPM/lbkCCj0AjL1H+TPjtZZFoH2yMo0biqopcXDkLZ9fJ8b9VhywYN4Wj2GMiHxrQrHOEebQkkycDnsH6TQ+iaJpCF45nP3ZUmG+LOSXEPjAIQwButxpo62p6wOnlfp1sfjcUS3ysYc7SdTxp8YOQRBpLF5fG2D+Pohx736Ye3EXUbH99eUkK3eVB/8NUMgkFhsewB99USkM8UJ62xB9UP7c5V1DIkXr9C7PibPq6ZWItkjZfqNLn2LGAuz5sTV1I2Qh6tRgAsXVMPs3Eonqt/GRjE8x9n9HwDfBEAIJ/5tMv4N1H83oJ7uu2ncxE8WYnTK6X8IifRRGnnxD7cJk/kb/zECY3nqZPUjV9w2N6UL9/NXgf2puROlmAqAjl0Pif6P0S1xMUegLWjZhtNua1n/NzPZF8TBi2E82uDin4j5nNaHbLD/jMA0fAtQN0XWODbJZunSlY9AX+a6swLpsi1Nva3zz2+OSFuGo95gRe8b5NwN+/fL//Mv45qWRIrzalNEa1i6kU7GtE8qhaDXtEm3RYCjDi8tYyx/iipf3kVhXdPau5Nn8fCELTFiJy0+I49bym8N485cy8YOtgj6ClIm1gY7AITrQq0Up57KHPbJ69sRDHost5VqBlqWvrjAvrW0w42u4+5Q56JO4RNeTBm7szYuqcnTM0tRigk6+skpI8I+qZoifcHyBL9sfflbhsDS3Nfb963ZpVWNFHTXPSucA63dcr8LI88VEMRVNUHkMdisUHUhoaS9f4HXcUclCXLnSLeTeTB8/QgZ75jLylrr/rYCAbYbC/BEs91QYdFxDstzl0y7KflligvAA9GSSsw0AY5aKolWEeCSPXnZH+8Vx4kamUIkAdUEEdegaGaWak56hYYl2S7gV3cMFsb3bwWiUsAL/c1oXmvm2tCkqJORZw4wB381O04FcfDP91w9ueGOVVj5xbL4xAGPOGisd03RPKdwhJjozyFoQHfBcu5v5lc9PLL5rQeMiGZQZ9pOAZ9FqbAp98f7sU/D+eZrWBuhj5WO4O8V235zgjAGRvufJhB2U+WN4EjPmpcvsuxhKiJK4to4quzhlbC6QCq/nKONozyeRGHdKDXKEQHCeQ3h9oA1RtDR3YdVAmI8LhxBeNUlb9kJ2M91PM+N8Cpo8gOV1bkEW+TYLp2zYBVD4V0QSTy27AN+8kAPnj6i0RhWUzo501Jz6Jooasis1INkaAkAWOUVEooDpyPQqbebyfsSUf5xVGktMT6AL+wukOTZgSiQq17tUaGJA15dWVO+aT0SqxAKr6sZ4+4zEKT+SlzTwbFG1EkUiJruGLZFVyt6MQiiDgk59w8S+0PRL0MlrLMTtJoeZF4mAJaHBz8oEGSbABIuoAeIE3mCdDi7jpG3T9Kc0KLHhcobo0B79/DmBtWCBjG32klcPsNzvOhAwRrTYGEeawY3kUV1ILBv+I9Tb/iA9Ib/lJdBp4XLSoeduQmZZGGeXTVt84UXhoStAUUfwC9tIRXE65a/0u/SKyVWPZYDScEUmolWt5MuE98Syk9mYtrmdq7z3gJkJLCxL+gvGK3Dgq3AvOx7lmWyk3aWb/CetbR5isrM9fJE+T3sXtrC2uKbLPNTKskuGEW6maVy+bsp5GMir4vE7Fp1sJ3dxQEABFcdIIyFW8LwRGUvaqKY3epir4wpDDmxlo71nYxWUi2xBsTqPC0MObP2VUtntIgxFvmGbDPUI/0a/YBObtUo/U9NE6l8/M02JZ2qV0teRYg2W4TsREdThFWfrL1T31pmyYwKI/i2IX5gRb7ZBS9+Izo4yX3Dwxf9++V/yZffd9gghGg5h51CUWNzeN1/PrVCHBci/3vtofxvcj36Qh/BLp+LslWeVZM8VrX7/r7VY1P0EvJp33/iQSx2iDDM6I4k8uIwrk3daYmTTmvcFLwkqWa9TvWcqOnWRrXV6wwMShU7alI00yqyTqNuO1KoviGQaNPMRGx1oa5KLT0tm4Co7lPpmARZ0vj79tgxydwcxdLXcg7brbyo+PRe0iMLs96o9tPurArcfKlSNzSX8tglK0InP2hg4DM2BtGdU0o/alosupiPfz5dpiuwaSFKYfSOjtcn6MT744m6gEnNt5gLjFEDg4Nb1s/6OjtCx5OnRGGSas9qS5WJacXqHI2Lpwkdbxl8twGyYA+/qNPeLiWG+CRU8tHCBUTlnwfNbAHSIFG++/WYPa0rLyXnMSvQYryYWYteD3v1Tcv3J6kL3n1QwaPhFH2bW6RS8uJGlzNwFwQWeEb6o/fxZQV9+cBHUzIRpOzccYe36am/IdDXLdWYkxU+t5F7/PiyQmdM7uN/gRV+2CNZ/51VKqnU1D19qmt1lq3opaBWmSxVjmBVzJrW/WM/mc5fNm2FVM81sTU89VyyKElLUy9OsbXDwQlnJe9D5n/jsRPpFMFNyEIxTqtQPj3ppg13hkSo29OqwyuUCfhI3GSpdoYnjsHZLZd4DlcXHhutS5uCKtT+PigFyJx38A89Svc6UQunhZ3Vxta44BvXp5gfuLPMgJ9pnwoWeEkCrQQXLjoye2YD2aY+653ZTKCqJCpUilZi0q2ufZojDSwUH2aj+H6I4xsyFsIsACj0WDs9/r54iDunn78+/RykPWIHXuPDIE6gDnPi2PT4oMAB8lxUd9lsWEZp5y5apA/+GJpJMvtlVB87aPSeNDC98dWhSj+YQfHGhh30+l0UxPjvnZwDHZXEeFVh8c/nacvnoW3rU2D6sq0Bh8tfDDnFCVqxSE1IBIfyiJl7q0cvq8GokDnHvLf3urldax+LaRfWAhADY7fDs1GdkWdfTRYSjid2ZPqOTvYQZ9bg/m1Hpl3AdmNCvQX3nUsDL7ZsndOIsaYJUf5CzOl1j+jx6nFJvVj0bUtsC1nFvWAa3FWY+cW19ix+Qxa6pgP2ahNcMnzjD1HMm8uYXbtlJ3+k7H3LhD1pZim2Hjz3cXFEp6Vkp7rFjmlOQ21i+AEQSBdtCJinj5iKa4alo8d0thPmAmrEw1I71y8yZs4Bz2B+0os081b9VmDwffkZoT96vdQF6HnPbpRjCQ2NZW//Ji3sm8dbd/Ok4TV/5zjFXdxZhXXbVu/uY7RzMJ8Cls6dZegMte0VEFyMkMw0vUarvYY4Bc87xmm0Vw8kdXY61LOP7Hg6U3n4+8p3Xl6SpMG9dtqIkk4pynpSBdbWRM2N8MKWTK05FRMelTBtJuprk53ETWAGLK520zsE2uA7ogNuJyvI9z0mtnhkFLS6yg4BUMO0+E2MNdIt3tmqbMhpmCI4Aijr+ZV91jbcbyPU2ORbZlAB+2HjNqBK8LsivC6hRXsW1jGWUdfNnMXCDZP1UIYykHX2Ldm8/S7AiIi8xdMLj/qeXe4gCrbRBp/VMsT0/Qmf0W07gvMGg8eN9Vkb4lHhDGOy/ggrVNjfBmwRqrhz827yYj1T4HK5H1uc6llexx/ysc/5SrgH9usWaxNM/qqS2gw4XxKUO/06YgmNErqcjmqrNc7+LQJD6evECBsUaTtCTwJnE/apTYCRF4ebUkmKjIHFZ5wdRCGh4oz2pykNHtmJXKwWbupT4JRcVGIbXYHopEdOZox3uk5ZV29cd+mwCjuA2WmST/k7Q0rn52LLrsyfeq9QAAVhsn2Ds0VJ0ePUthjwRxHcF79+l10licVBJXcKuw2BDHqi654gUS1anOeNtScsADvb3ttflZrfjOserUlUjks8KIEUns19t90ZeAX86pOrY7UyZc71zqUDj2wOgIX9b83bBTyPcMlSGBQmgmP7E/KP3medZTRkWs39Vu6LSTW0U5k8XBLtOeOFps5FyqVyMr5z1iqtDidRT0VAHG0VadaivQjEZ6dl1y7AvSJzYKqEU87IfCxllFtDM66LyTv08wVy/uK+Q5if3j5cuMXdJ/i37q1NAUeVHj9apfKwVUdpLp3SLTYSeha3o4jCCxsgXFkcmjubPuKTBujY+sk1wtzOCmrhljKpZ2GGpLXXVbsdIiM1QhOeLIbQn3RxqveXeA+ECvrOwOpjdfeLNWEWnGsSNCWcos7EKWU/Z2hUcNzG+8rhnvGzKmfP4xFL3wZtZV6ev9trvn428esRosM3+dj1891M5a6xE4WjyTDIKQAIzcaVUKGUqe3b1OOwnQtN1zM/b6RbEc3UBXODrQro58qKVo5TdQRN0hwoppmIM9oWNzdJMxolE72q3bY4UmNpZuBGTjq83rdHipWM3eY7SHS3LYEGXeHeUbqOTy4d5l3pC6+33cy9Mvu4QfwilPCEVROd+L0grqYrU7EvEquiFaBAmPZT44Gg/sL3Tvchs+YceaCu7oQGe4ncsfw1Na5IWsEZbSxK+dtFhYOL6tM6+sDCPbvw6t5wtdSXkDiotL9Am4PDyxIbxTVzkbw8U0BM3aIiPoAzWF2azZlLqLfnSZ/puRn+5PKd653Vy47ogkC8Dzc8Nx7Iddtz3+XU0Lge9izshRRpjP212ewJc9xTVvbB915eQhhwMTvTSzbcfFHg7UhQfEZJMuAt4fD1SHqN2deCcG562TuyB7IfU/8Wur5vCfbqOVYJNuVE0XcvqqDuk2rw1ZP5euBTM5Cx3hWORRewEvnZPuQWC4m8tiCQCxtgf+ddUe/JO1pWkK2egye3QHj7OkpcPM8LBB90CM+uhCy/3Ocq0Xrl4lrI5W4NqnPoUYLesPorylQ0vez1Bkd9QXPEI/XKJbn8wour/Inx1tS+mjkPzNMRayB6/Xji54L0GgFVEt6lHUtJs5fkHrrNvnxp5y2ptXMU1Q+dMbMrmkzeLHGt8nHR8tvwxSY618ZkOJYmavOWiorBXMc2Cu/BnLQ32IJDHTnGEJds+OOBmfjuG75fQTPZVID3i665K+3x3Thh68cpHVfqtV9vvvBCnJ18/aTCpiAUKjHIgA7++nIf6kXeu0Dx3Yb17VlWN7mI4o1FPHAE5ntIsZcwKX5aySp6MCeK7w+fkJyMRDoXj4i2RL//99O0ucpTWAiaDSnrgMhCIpPzt/cFQ+JOqocp0eQlnUnZtASnSGRLpU7YEqd403crD9ZX5awatw8WCgSqghbfFBkxyU22202WHnFu/K1wvddaGIUJdAOUMjeWYuewnqIldWxkiLoxR09mYw/1NVjwuFBc3ce+3FEv/no+t+h6NNvi/Ka4k37rPAb6Cp/00SGgjfMxaI2dTzS4b1IJcymZOtnQVhPjLBmtNgPwqjtqpd33zklreQDYjZ/MJFLOn7i4vVNsgsNC9BJ6oJHOV6YEPqut+QogUX7dwg7olqiT6FpiiUabbjPoqVk8nqKdRFRvWSU76y1ANHho8dEmzaMRe53MXqAPmyApJ13VHDZfo2nTKaUdey8+/YkvrtV+dZNvWg5DTCI5SXdm9TEHOlr36S1k2EjNK/nZI0nIdgMntG3MRo9e7ugzue66RyJtGUpsH6n2b9qhuqPxmPwah/k+GNraP6S49QPaK7HEu12oDMf8IFTEDy586wzPXwjFTCFT9WGwKc4lY671ScLg1l2N9M5ZRYrWtiweJqv3l+njoUlR7ZQ1gvutQ+RpSfBINaw/14bcr9nuSEBC7tOEMe7pT/6MzOs7lnbVQXqLKjmWo+WPGLCvqXzxvrJ3bg7NrQ/WflrhNilLFOh+2qmHPlDWEQ2jOuEGZ4V6Pb4fzSSdgdu8Vl5Wke0xhAF2Km8d8P0S2wiPkieXL0UGG48pEd4VHQ1YAX64ujdS/TPPISLwyFcMqeagXtxsN58pGlEus8gEPquF2UhGa0R1T6wR4JcN7HjMDz72PPJ9blS08i6VrUKJNTYUtx088q9Dc05H7FHYBt7B2dyoleg6leSifey2cFKZ45O2MEHWTrTg5jfpno3sgLfuQmSpFgZ1MtOvOyZpJkQF7rkZ7vpYBtWjAAzZqNnE0/NJYY4zpqzfBFNUSfWodexh95yBG7+8hNRU54JSlA3uSRvpmNGN5us5IMxAD6UTBP6xfyi0+HTJYC42xzMyBRYz2KyIvOhcekqi3ocWAwO50lGFejjbRvIzsru6f+jxDK1BPDSXcFqOcbuv7i1syhrs6WaP3DX+M4UIuklKGL8dciDLMTZ9jiZQ05KWP1CYPvJT537hXb3ieGh/nNLAQ63Xv6saraYm578K+GazjXooi1a02l9Gg4KElT4bY8XKqbKNF+UtgLZSDDTSOP+cr4OsBRdQVxU+N5BwI2gG2zT256T6sPca6QZR+QenK5qm6nAp80sO1mkFOnULeZFBnjIxuBlyzKRciY4lXkltpXB1l9OH2bqGNG3N1J/B9K2IwBuf0GZ+GW0SmlkypBnGf1heY8WRQFvW7cMc8DFXn0O0OI0bLkf8a+bchJv/PQmi6nK+eYefSJE0ivGRdHELvQJjYIP4EPVAEvPCH1hE7QYs2TS/dy8dzgkTkg6h2MTMd1XNzwkPMq2sBxK8qps6y6S+JuFw+hR7NfhDzj+65jo7UNX2KNi3bi5JNy2QvEJj0rB0Bk6EGX/r9r1f05yZaDuixz39sM2f2d7dTs4R/O5e9rGdC0LCFsaBjbWmv5TtRRSmGALrrNc0upsUHcCnhrcUStTCnxs8ql02JZY7DVZGjPCUgxP/os8uUxc+pn5UgWNjdMwCJ2fFZiGiJ2gXOReRGiOvZx0jo5/Umf4CWOopU8vP0uY658ZWXZJz8oQnpFl913ThLnU6jekQtNXgZ+9/zOmMA4Qk2ayuw8uk43qmA1kzBRU0J51tZ2W6Gfwy1zl2i9bmJpyIGKc9NFETG4UzROlM7dI3ONOXXx8poc/xTUa9gaa77+sOijRxsjBg2/zNtvmBTPphlVEfBrLT4Kni4AMcV9Wdk64z7Y1ROQchoSVPMfIep5b1cDMzUMrJ7oPlncC5fITriXTsKNvQEdVGEjIhWlmwn+5o6N+yVB7GBp+FaedqEnUb8Ux2gttMCxy7LSPhQ5wlc9oY88HjhXYneryysQZbhfnI0oyat+jTKf0hSJ8yx5c7jSXfOixMc5O3dyw5E4SuVghzqFKWdBr8AvPMG+0mlWaR4me4O+S4s25jbcTIJBPEB299t+HVua4GpGv/z0eqLxdWDQr/ulTjMvjlk+USs8Els39+Hvt7SUk6t6Mco8Df17NuLj0Bufscrz769d/+B1BLAwQUAAIACABEAWFT425WeU0AAABqAAAAGwAAAHVuaXZlcnNhbC91bml2ZXJzYWwucG5nLnhtbLOxr8jNUShLLSrOzM+zVTLUM1Cyt+PlsikoSi3LTC1XqACKAQUhQEmh0lbJxAjBLc9MKcmwVbIwNkOIZaRmpmeU2CqZGZnDBfWBRgIAUEsBAgAAFAACAAgA5QshUTZhWAJHAwAA4QkAABQAAAAAAAAAAQAAAAAAAAAAAHVuaXZlcnNhbC9wbGF5ZXIueG1sUEsBAgAAFAACAAgARAFhU9kESjmkBgAAfxcAAB0AAAAAAAAAAQAAAAAAeQMAAHVuaXZlcnNhbC9jb21tb25fbWVzc2FnZXMubG5nUEsBAgAAFAACAAgARAFhUxUeYBujAAAAfwEAAC4AAAAAAAAAAQAAAAAAWAoAAHVuaXZlcnNhbC9wbGF5YmFja19hbmRfbmF2aWdhdGlvbl9zZXR0aW5ncy54bWxQSwECAAAUAAIACABEAWFTy2xdhLcFAACXHgAAJwAAAAAAAAABAAAAAABHCwAAdW5pdmVyc2FsL2ZsYXNoX3B1Ymxpc2hpbmdfc2V0dGluZ3MueG1sUEsBAgAAFAACAAgARAFhU0T592ppAwAAmAwAACEAAAAAAAAAAQAAAAAAQxEAAHVuaXZlcnNhbC9mbGFzaF9za2luX3NldHRpbmdzLnhtbFBLAQIAABQAAgAIAEQBYVNGoSFUswUAACEeAAAmAAAAAAAAAAEAAAAAAOsUAAB1bml2ZXJzYWwvaHRtbF9wdWJsaXNoaW5nX3NldHRpbmdzLnhtbFBLAQIAABQAAgAIAEQBYVPN8bVDoQEAAFYGAAAfAAAAAAAAAAEAAAAAAOIaAAB1bml2ZXJzYWwvaHRtbF9za2luX3NldHRpbmdzLmpzUEsBAgAAFAACAAgARAFhU5QTsyJpAAAAbgAAABwAAAAAAAAAAQAAAAAAwBwAAHVuaXZlcnNhbC9sb2NhbF9zZXR0aW5ncy54bWxQSwECAAAUAAIACABEAWFTg5vci31AAACTXgAAFwAAAAAAAAAAAAAAAABjHQAAdW5pdmVyc2FsL3VuaXZlcnNhbC5wbmdQSwECAAAUAAIACABEAWFT425WeU0AAABqAAAAGwAAAAAAAAABAAAAAAAVXgAAdW5pdmVyc2FsL3VuaXZlcnNhbC5wbmcueG1sUEsFBgAAAAAKAAoABgMAAJteAAAAAA=="/>
  <p:tag name="FLASHSPRING_ZOOM_TAG" val="73"/>
  <p:tag name="ISPRING_RESOURCE_FOLDER" val="E:\An 21-22\E-LEARNING\ASKQ CHUAN\"/>
  <p:tag name="ISPRING_PRESENTATION_PATH" val="E:\An 21-22\E-LEARNING\ASKQ CHUAN.pptx"/>
  <p:tag name="ISPRING_PRESENTATION_INFO_2" val="&lt;?xml version=&quot;1.0&quot; encoding=&quot;UTF-8&quot; standalone=&quot;no&quot; ?&gt;&#10;&lt;presentation2&gt;&#10;&#10;  &lt;slides&gt;&#10;    &lt;slide id=&quot;{B23C5A96-9608-42E9-9DCA-4B35F3132DFD}&quot; pptId=&quot;257&quot;/&gt;&#10;    &lt;slide id=&quot;{081C7E05-CFD8-4CBC-AC7C-0B478BA1F0A9}&quot; pptId=&quot;259&quot;/&gt;&#10;    &lt;slide id=&quot;{2B4E088C-4177-4D2E-95C8-A67E0FD25066}&quot; pptId=&quot;264&quot;/&gt;&#10;    &lt;slide id=&quot;{F4CCBB77-A21F-4F9B-B40E-0C2A8851EDBA}&quot; pptId=&quot;292&quot;/&gt;&#10;    &lt;slide id=&quot;{CDA69791-DCDA-4BF4-9991-00266F75AE38}&quot; pptId=&quot;298&quot;/&gt;&#10;    &lt;slide id=&quot;{F5CB19A5-90E8-4551-AFAC-3D6E149C0033}&quot; pptId=&quot;265&quot;/&gt;&#10;    &lt;slide id=&quot;{B8F49A25-A457-4C31-B678-0D11F609C397}&quot; pptId=&quot;266&quot;/&gt;&#10;    &lt;slide id=&quot;{4C6E1A84-D0FF-4D51-9F7F-E602AAA2BD26}&quot; pptId=&quot;294&quot;/&gt;&#10;    &lt;slide id=&quot;{59955392-7D13-4804-A766-3D6963CDC16E}&quot; pptId=&quot;295&quot;/&gt;&#10;    &lt;slide id=&quot;{AFF701B5-DC05-42EE-BC58-29FECD371DCE}&quot; pptId=&quot;274&quot;/&gt;&#10;    &lt;slide id=&quot;{26E3FF53-79B1-47A0-AC5B-F9E80951E4F2}&quot; pptId=&quot;275&quot;/&gt;&#10;    &lt;slide id=&quot;{DE5AA803-A9D6-4CA7-BB84-70D6324CB9C7}&quot; pptId=&quot;272&quot;/&gt;&#10;    &lt;slide id=&quot;{5812367A-0E19-4AF6-8EEC-F6E4D9CA3968}&quot; pptId=&quot;276&quot;/&gt;&#10;    &lt;slide id=&quot;{82DD7E00-AC36-40E3-9573-15B46389D00B}&quot; pptId=&quot;277&quot;/&gt;&#10;    &lt;slide id=&quot;{78C4F723-A82B-4E1F-BD1B-EC8E26505CD4}&quot; pptId=&quot;279&quot;/&gt;&#10;    &lt;slide id=&quot;{7F31211F-122C-48B2-8352-5860BDF89D0E}&quot; pptId=&quot;278&quot;/&gt;&#10;    &lt;slide id=&quot;{18CFF1E4-8811-41FC-8F14-FCACCC6B06FE}&quot; pptId=&quot;316&quot;/&gt;&#10;    &lt;slide id=&quot;{646094D1-7F60-4F7F-BEE3-6F2605F292A1}&quot; pptId=&quot;317&quot;/&gt;&#10;    &lt;slide id=&quot;{6E43092F-D8F7-4DAB-A9AA-A434E3DEB036}&quot; pptId=&quot;269&quot;/&gt;&#10;    &lt;slide id=&quot;{8E1E9369-1B25-4444-95FF-066A70410AB5}&quot; pptId=&quot;309&quot;/&gt;&#10;    &lt;slide id=&quot;{948AD5E4-362F-4C9C-9C4E-BA34D5245211}&quot; pptId=&quot;300&quot;/&gt;&#10;    &lt;slide id=&quot;{64D860C3-D424-496C-863E-505ABD069A71}&quot; pptId=&quot;299&quot;/&gt;&#10;    &lt;slide id=&quot;{835BB20C-1BDC-4C17-9F82-4E8228683B8D}&quot; pptId=&quot;282&quot;/&gt;&#10;    &lt;slide id=&quot;{6254BE4C-1DF6-47C1-872E-87CFEFC2EF59}&quot; pptId=&quot;304&quot;/&gt;&#10;    &lt;slide id=&quot;{1F564237-05A8-4846-B28A-D53ACE5B0406}&quot; pptId=&quot;285&quot;/&gt;&#10;    &lt;slide id=&quot;{6E87F334-09CA-4AC0-A76C-89D0CA6FB563}&quot; pptId=&quot;310&quot;/&gt;&#10;    &lt;slide id=&quot;{457FE3EF-22DE-4A06-8AA2-060494AFB92E}&quot; pptId=&quot;286&quot;/&gt;&#10;    &lt;slide id=&quot;{8527B95F-A87D-4C62-AF93-BFCC5D1F07A1}&quot; pptId=&quot;288&quot;/&gt;&#10;    &lt;slide id=&quot;{186F107D-7608-42CD-B113-6E6743979D57}&quot; pptId=&quot;305&quot;/&gt;&#10;    &lt;slide id=&quot;{7E4F4F81-3932-49B2-A270-9DE1ED84D115}&quot; pptId=&quot;306&quot;/&gt;&#10;    &lt;slide id=&quot;{A66524E3-08DD-4859-8665-778442203052}&quot; pptId=&quot;314&quot;/&gt;&#10;    &lt;slide id=&quot;{F9DA47BB-82E5-4C24-9E7F-B5AD992A13E6}&quot; pptId=&quot;312&quot;/&gt;&#10;    &lt;slide id=&quot;{6E44042E-3A77-4C53-8A99-5FD62076A38F}&quot; pptId=&quot;319&quot;/&gt;&#10;    &lt;slide id=&quot;{17869A39-AE0E-4363-A5DD-14BDC9343B75}&quot; pptId=&quot;307&quot;/&gt;&#10;    &lt;slide id=&quot;{E02AC8B7-D1EC-47C1-9713-031836B8A6BB}&quot; pptId=&quot;302&quot;/&gt;&#10;    &lt;slide id=&quot;{DD80B1B1-8002-4F98-91DE-C4BE437D54B5}&quot; pptId=&quot;311&quot;/&gt;&#10;  &lt;/slides&gt;&#10;&#10;  &lt;narration&gt;&#10;    &lt;audioTracks&gt;&#10;      &lt;audioTrack muted=&quot;false&quot; name=&quot;Audio 2&quot; resource=&quot;bc8f11f0&quot; slideId=&quot;{DE5AA803-A9D6-4CA7-BB84-70D6324CB9C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0c1236eb&quot; slideId=&quot;{64D860C3-D424-496C-863E-505ABD069A7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7&quot; resource=&quot;8f78e50c&quot; slideId=&quot;{CDA69791-DCDA-4BF4-9991-00266F75AE3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2e44d415&quot; slideId=&quot;{59955392-7D13-4804-A766-3D6963CDC16E}&quot; startTime=&quot;0&quot; stepIndex=&quot;0&quot; volume=&quot;1&quot;&gt;&#10;        &lt;audio channels=&quot;1&quot; format=&quot;s16&quot; sampleRate=&quot;44100&quot;/&gt;&#10;      &lt;/audioTrack&gt;&#10;      &lt;audioTrack muted=&quot;false&quot; name=&quot;Nas&quot; resource=&quot;66201fe3&quot; slideId=&quot;{186F107D-7608-42CD-B113-6E6743979D57}&quot; startTime=&quot;0&quot; stepIndex=&quot;0&quot; volume=&quot;1&quot;&gt;&#10;        &lt;audio channels=&quot;1&quot; format=&quot;s16p&quot; sampleRate=&quot;48000&quot;/&gt;&#10;      &lt;/audioTrack&gt;&#10;      &lt;audioTrack muted=&quot;false&quot; name=&quot;Audio 9&quot; resource=&quot;846b7e6a&quot; slideId=&quot;{8E1E9369-1B25-4444-95FF-066A70410AB5}&quot; startTime=&quot;0&quot; stepIndex=&quot;0&quot; volume=&quot;1&quot;&gt;&#10;        &lt;audio channels=&quot;1&quot; format=&quot;s16&quot; sampleRate=&quot;44100&quot;/&gt;&#10;      &lt;/audioTrack&gt;&#10;      &lt;audioTrack muted=&quot;false&quot; name=&quot;Bdkh1&quot; resource=&quot;fe808235&quot; slideId=&quot;{6E87F334-09CA-4AC0-A76C-89D0CA6FB563}&quot; startTime=&quot;0&quot; stepIndex=&quot;0&quot; volume=&quot;1&quot;&gt;&#10;        &lt;audio channels=&quot;1&quot; format=&quot;fltp&quot; sampleRate=&quot;48000&quot;/&gt;&#10;      &lt;/audioTrack&gt;&#10;      &lt;audioTrack muted=&quot;false&quot; name=&quot;Sdnoiapsuat&quot; resource=&quot;3c101109&quot; slideId=&quot;{7E4F4F81-3932-49B2-A270-9DE1ED84D115}&quot; startTime=&quot;0&quot; stepIndex=&quot;0&quot; volume=&quot;1&quot;&gt;&#10;        &lt;audio channels=&quot;1&quot; format=&quot;s16p&quot; sampleRate=&quot;48000&quot;/&gt;&#10;      &lt;/audioTrack&gt;&#10;      &lt;audioTrack muted=&quot;false&quot; name=&quot;S6 muctieu&quot; resource=&quot;6be7dfab&quot; slideId=&quot;{2B4E088C-4177-4D2E-95C8-A67E0FD25066}&quot; startTime=&quot;0&quot; stepIndex=&quot;0&quot; volume=&quot;1&quot;&gt;&#10;        &lt;audio channels=&quot;1&quot; format=&quot;fltp&quot; sampleRate=&quot;48000&quot;/&gt;&#10;      &lt;/audioTrack&gt;&#10;      &lt;audioTrack muted=&quot;false&quot; name=&quot;Audio 12&quot; resource=&quot;fe4274de&quot; slideId=&quot;{F4CCBB77-A21F-4F9B-B40E-0C2A8851EDB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fe0ae399&quot; slideId=&quot;{4C6E1A84-D0FF-4D51-9F7F-E602AAA2BD2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c1710999&quot; slideId=&quot;{F9DA47BB-82E5-4C24-9E7F-B5AD992A13E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2743ea3c&quot; slideId=&quot;{6E44042E-3A77-4C53-8A99-5FD62076A38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3b0de8b7&quot; slideId=&quot;{78C4F723-A82B-4E1F-BD1B-EC8E26505CD4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S17&quot; resource=&quot;5beef711&quot; slideId=&quot;{82DD7E00-AC36-40E3-9573-15B46389D00B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S14&quot; resource=&quot;be19fbef&quot; slideId=&quot;{26E3FF53-79B1-47A0-AC5B-F9E80951E4F2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S25&quot; resource=&quot;a4fed98c&quot; slideId=&quot;{64D860C3-D424-496C-863E-505ABD069A71}&quot; startTime=&quot;15934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TKM&quot; resource=&quot;3ddec9ab&quot; slideId=&quot;{646094D1-7F60-4F7F-BEE3-6F2605F292A1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ASKQ&quot; resource=&quot;30a7ccda&quot; slideId=&quot;{6254BE4C-1DF6-47C1-872E-87CFEFC2EF59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TN3&quot; resource=&quot;a466a8fc&quot; slideId=&quot;{18CFF1E4-8811-41FC-8F14-FCACCC6B06FE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trc&quot; resource=&quot;3ebce3c8&quot; slideId=&quot;{6E43092F-D8F7-4DAB-A9AA-A434E3DEB036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&lt;/videoTracks&gt;&#10;  &lt;/narration&gt;&#10;&#10;&lt;/presentation2&gt;&#10;"/>
  <p:tag name="ISPRING_SCREEN_RECS_UPDATED" val="E:\An 21-22\E-LEARNING\ASKQ CHUAN\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175"/>
  <p:tag name="TIMING" val="|7.008|2.105|1.827|4.44"/>
  <p:tag name="ISPRING_PRESENTER_ID" val="{EB3825ED-9DB4-4BF3-82ED-E1D805DAB63B}"/>
  <p:tag name="ISPRING_SLIDE_INDENT_LEVEL" val="2"/>
  <p:tag name="GENSWF_SLIDE_TITLE" val="Giải thích TN1"/>
  <p:tag name="ISPRING_SLIDE_ID_2" val="{26E3FF53-79B1-47A0-AC5B-F9E80951E4F2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66"/>
  <p:tag name="ISPRING_CUSTOM_TIMING_USED" val="1"/>
  <p:tag name="GENSWF_ADVANCE_TIME" val="45.211"/>
  <p:tag name="ISPRING_SLIDE_INDENT_LEVEL" val="1"/>
  <p:tag name="GENSWF_SLIDE_TITLE" val="Thí nghiệm 2"/>
  <p:tag name="ISPRING_SLIDE_ID_2" val="{DE5AA803-A9D6-4CA7-BB84-70D6324CB9C7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GENSWF_ADVANCE_TIME" val="5.000"/>
  <p:tag name="ISPRING_CUSTOM_TIMING_USED" val="1"/>
  <p:tag name="ISPRING_SLIDE_INDENT_LEVEL" val="2"/>
  <p:tag name="GENSWF_SLIDE_TITLE" val="Câu hỏi TN2"/>
  <p:tag name="ISPRING_QUIZ_FULL_PATH" val="E:\An 21-22\E-LEARNING\ASKQ CHUAN\quiz\quiz5.quiz"/>
  <p:tag name="ISPRING_QUIZ_RELATIVE_PATH" val="ASKQ CHUAN\quiz\quiz5.quiz"/>
  <p:tag name="ISPRING_SLIDE_ID_2" val="{5812367A-0E19-4AF6-8EEC-F6E4D9CA396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0.232"/>
  <p:tag name="TIMING" val="|14.949|1.969|4.702|3.432"/>
  <p:tag name="ISPRING_SLIDE_INDENT_LEVEL" val="2"/>
  <p:tag name="GENSWF_SLIDE_TITLE" val="Giải thích TN2"/>
  <p:tag name="ISPRING_SLIDE_ID_2" val="{82DD7E00-AC36-40E3-9573-15B46389D00B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564"/>
  <p:tag name="ISPRING_SLIDE_ID_2" val="{78C4F723-A82B-4E1F-BD1B-EC8E26505CD4}"/>
  <p:tag name="TIMING" val="|9.591|16.969|0.001|0.001|0.001"/>
  <p:tag name="GENSWF_SLIDE_TITLE" val="Thí nghiệm 3"/>
  <p:tag name="ISPRING_SLIDE_INDENT_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GENSWF_ADVANCE_TIME" val="5.000"/>
  <p:tag name="ISPRING_CUSTOM_TIMING_USED" val="1"/>
  <p:tag name="ISPRING_SLIDE_INDENT_LEVEL" val="2"/>
  <p:tag name="GENSWF_SLIDE_TITLE" val="Câu hỏi TN3"/>
  <p:tag name="ISPRING_QUIZ_FULL_PATH" val="E:\An 21-22\E-LEARNING\ASKQ CHUAN\quiz\quiz6.quiz"/>
  <p:tag name="ISPRING_QUIZ_RELATIVE_PATH" val="ASKQ CHUAN\quiz\quiz6.quiz"/>
  <p:tag name="ISPRING_SLIDE_ID_2" val="{7F31211F-122C-48B2-8352-5860BDF89D0E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9.164"/>
  <p:tag name="TIMING" val="|16.114|2.187|2.218|2.205"/>
  <p:tag name="ISPRING_CUSTOM_TIMING_USED" val="1"/>
  <p:tag name="ISPRING_SLIDE_ID_2" val="{18CFF1E4-8811-41FC-8F14-FCACCC6B06FE}"/>
  <p:tag name="GENSWF_SLIDE_TITLE" val="Giải thích TN3"/>
  <p:tag name="ISPRING_SLIDE_INDENT_LEVEL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169"/>
  <p:tag name="TIMING" val="|5.626|5.578|9.25"/>
  <p:tag name="ISPRING_SLIDE_ID_2" val="{646094D1-7F60-4F7F-BEE3-6F2605F292A1}"/>
  <p:tag name="GENSWF_SLIDE_TITLE" val="Chốt kiến thức hoạt động 1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143"/>
  <p:tag name="GENSWF_SLIDE_TITLE" val="Giới thiệu về áp kế"/>
  <p:tag name="ISPRING_SLIDE_INDENT_LEVEL" val="2"/>
  <p:tag name="ISPRING_SLIDE_ID_2" val="{8E1E9369-1B25-4444-95FF-066A70410AB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9.quiz"/>
  <p:tag name="GENSWF_ADVANCE_TIME" val="5.000"/>
  <p:tag name="ISPRING_CUSTOM_TIMING_USED" val="1"/>
  <p:tag name="ISPRING_SLIDE_INDENT_LEVEL" val="1"/>
  <p:tag name="GENSWF_SLIDE_TITLE" val="Bài tập củng cố hoạt động 1"/>
  <p:tag name="ISPRING_QUIZ_FULL_PATH" val="E:\An 21-22\E-LEARNING\ASKQ CHUAN\quiz\quiz9.quiz"/>
  <p:tag name="ISPRING_QUIZ_RELATIVE_PATH" val="ASKQ CHUAN\quiz\quiz9.quiz"/>
  <p:tag name="ISPRING_SLIDE_ID_2" val="{948AD5E4-362F-4C9C-9C4E-BA34D524521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1.028"/>
  <p:tag name="ISPRING_CUSTOM_TIMING_USED" val="1"/>
  <p:tag name="ISPRING_SLIDE_INDENT_LEVEL" val="0"/>
  <p:tag name="ISPRING_PRESENTER_ID" val="{EB3825ED-9DB4-4BF3-82ED-E1D805DAB63B}"/>
  <p:tag name="GENSWF_SLIDE_TITLE" val="Giới thiệu chung"/>
  <p:tag name="ISPRING_SLIDE_ID_2" val="{B23C5A96-9608-42E9-9DCA-4B35F3132DF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951"/>
  <p:tag name="ISPRING_SLIDE_INDENT_LEVEL" val="0"/>
  <p:tag name="GENSWF_SLIDE_TITLE" val="Hoạt động 2: Tìm hiểu những ảnh hưởng của áp suất khí quyển"/>
  <p:tag name="ISPRING_SLIDE_ID_2" val="{64D860C3-D424-496C-863E-505ABD069A7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Vì sao con người không cảm nhận được áp suất khí quyển"/>
  <p:tag name="ISPRING_SLIDE_INDENT_LEVEL" val="2"/>
  <p:tag name="GENSWF_ADVANCE_TIME" val="55.194"/>
  <p:tag name="TIMING" val="|46.662|3.821"/>
  <p:tag name="ISPRING_SLIDE_ID_2" val="{6254BE4C-1DF6-47C1-872E-87CFEFC2EF59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2.113"/>
  <p:tag name="TIMING" val="|1.481|4.09|2.176|3.887|2.64|1.364|1.016|4.032"/>
  <p:tag name="ISPRING_CUSTOM_TIMING_USED" val="1"/>
  <p:tag name="ISPRING_SLIDE_INDENT_LEVEL" val="1"/>
  <p:tag name="GENSWF_SLIDE_TITLE" val="Chống biến đổi khí hậu"/>
  <p:tag name="ISPRING_SLIDE_ID_2" val="{6E87F334-09CA-4AC0-A76C-89D0CA6FB563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7.quiz"/>
  <p:tag name="ISPRING_CUSTOM_TIMING_USED" val="1"/>
  <p:tag name="GENSWF_ADVANCE_TIME" val="7.363"/>
  <p:tag name="ISPRING_SLIDE_INDENT_LEVEL" val="1"/>
  <p:tag name="GENSWF_SLIDE_TITLE" val="Bài tập củng cố hoạt động 2"/>
  <p:tag name="ISPRING_QUIZ_FULL_PATH" val="E:\An 21-22\E-LEARNING\ASKQ CHUAN\quiz\quiz7.quiz"/>
  <p:tag name="ISPRING_QUIZ_RELATIVE_PATH" val="ASKQ CHUAN\quiz\quiz7.quiz"/>
  <p:tag name="ISPRING_SLIDE_ID_2" val="{8527B95F-A87D-4C62-AF93-BFCC5D1F07A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999"/>
  <p:tag name="TIMING" val="|9.317|1.628|5.674|4.651|0.001"/>
  <p:tag name="ISPRING_SLIDE_INDENT_LEVEL" val="1"/>
  <p:tag name="GENSWF_SLIDE_TITLE" val="Nồi áp suất"/>
  <p:tag name="ISPRING_SLIDE_ID_2" val="{7E4F4F81-3932-49B2-A270-9DE1ED84D11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1.quiz"/>
  <p:tag name="GENSWF_ADVANCE_TIME" val="5.000"/>
  <p:tag name="ISPRING_CUSTOM_TIMING_USED" val="1"/>
  <p:tag name="GENSWF_SLIDE_TITLE" val="Bài tập luyện tập"/>
  <p:tag name="ISPRING_SLIDE_INDENT_LEVEL" val="0"/>
  <p:tag name="ISPRING_QUIZ_FULL_PATH" val="E:\An 21-22\E-LEARNING\ASKQ CHUAN\quiz\quiz11.quiz"/>
  <p:tag name="ISPRING_QUIZ_RELATIVE_PATH" val="ASKQ CHUAN\quiz\quiz11.quiz"/>
  <p:tag name="ISPRING_SLIDE_ID_2" val="{A66524E3-08DD-4859-8665-77844220305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ải thích"/>
  <p:tag name="ISPRING_SLIDE_INDENT_LEVEL" val="1"/>
  <p:tag name="GENSWF_ADVANCE_TIME" val="19.686"/>
  <p:tag name="ISPRING_SLIDE_ID_2" val="{F9DA47BB-82E5-4C24-9E7F-B5AD992A13E6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6E44042E-3A77-4C53-8A99-5FD62076A38F}"/>
  <p:tag name="GENSWF_ADVANCE_TIME" val="7.000"/>
  <p:tag name="GENSWF_SLIDE_TITLE" val="Tổng kết"/>
  <p:tag name="ISPRING_SLIDE_INDENT_LEVEL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0.quiz"/>
  <p:tag name="GENSWF_ADVANCE_TIME" val="5.000"/>
  <p:tag name="ISPRING_CUSTOM_TIMING_USED" val="1"/>
  <p:tag name="GENSWF_SLIDE_TITLE" val="Gói bài tập củng cố"/>
  <p:tag name="ISPRING_SLIDE_INDENT_LEVEL" val="1"/>
  <p:tag name="ISPRING_QUIZ_FULL_PATH" val="E:\An 21-22\E-LEARNING\ASKQ CHUAN\quiz\quiz10.quiz"/>
  <p:tag name="ISPRING_QUIZ_RELATIVE_PATH" val="ASKQ CHUAN\quiz\quiz10.quiz"/>
  <p:tag name="ISPRING_SLIDE_ID_2" val="{17869A39-AE0E-4363-A5DD-14BDC9343B7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Mục tiêu bài học"/>
  <p:tag name="GENSWF_ADVANCE_TIME" val="48.384"/>
  <p:tag name="TIMING" val="|7.398|5.054"/>
  <p:tag name="ISPRING_SLIDE_ID_2" val="{2B4E088C-4177-4D2E-95C8-A67E0FD2506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Cấu trúc bài học"/>
  <p:tag name="GENSWF_ADVANCE_TIME" val="11.303"/>
  <p:tag name="TIMING" val="|4.933|3.081"/>
  <p:tag name="ISPRING_SLIDE_ID_2" val="{F4CCBB77-A21F-4F9B-B40E-0C2A8851EDBA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691"/>
  <p:tag name="ISPRING_SLIDE_INDENT_LEVEL" val="0"/>
  <p:tag name="GENSWF_SLIDE_TITLE" val="Hoạt động 1: Tìm hiểu sự tồn tại của áp suất khí quyển"/>
  <p:tag name="ISPRING_SLIDE_ID_2" val="{CDA69791-DCDA-4BF4-9991-00266F75AE3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GENSWF_ADVANCE_TIME" val="5.000"/>
  <p:tag name="ISPRING_CUSTOM_TIMING_USED" val="1"/>
  <p:tag name="ISPRING_SLIDE_INDENT_LEVEL" val="1"/>
  <p:tag name="GENSWF_SLIDE_TITLE" val="Bài tập nhanh 1"/>
  <p:tag name="ISPRING_QUIZ_FULL_PATH" val="E:\An 21-22\E-LEARNING\ASKQ CHUAN\quiz\quiz3.quiz"/>
  <p:tag name="ISPRING_QUIZ_RELATIVE_PATH" val="ASKQ CHUAN\quiz\quiz3.quiz"/>
  <p:tag name="ISPRING_SLIDE_ID_2" val="{F5CB19A5-90E8-4551-AFAC-3D6E149C003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1"/>
  <p:tag name="GENSWF_SLIDE_TITLE" val="Những thí nghiệm vui"/>
  <p:tag name="GENSWF_ADVANCE_TIME" val="10.531"/>
  <p:tag name="ISPRING_SLIDE_ID_2" val="{4C6E1A84-D0FF-4D51-9F7F-E602AAA2BD2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480"/>
  <p:tag name="ISPRING_CUSTOM_TIMING_USED" val="1"/>
  <p:tag name="TIMING" val="|11.61"/>
  <p:tag name="ISPRING_SLIDE_INDENT_LEVEL" val="1"/>
  <p:tag name="GENSWF_SLIDE_TITLE" val="Thí nghiệm 1"/>
  <p:tag name="ISPRING_SLIDE_ID_2" val="{59955392-7D13-4804-A766-3D6963CDC16E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GENSWF_ADVANCE_TIME" val="5.000"/>
  <p:tag name="ISPRING_CUSTOM_TIMING_USED" val="1"/>
  <p:tag name="ISPRING_SLIDE_INDENT_LEVEL" val="2"/>
  <p:tag name="GENSWF_SLIDE_TITLE" val="Câu hỏi TN1"/>
  <p:tag name="ISPRING_QUIZ_FULL_PATH" val="E:\An 21-22\E-LEARNING\ASKQ CHUAN\quiz\quiz4.quiz"/>
  <p:tag name="ISPRING_QUIZ_RELATIVE_PATH" val="ASKQ CHUAN\quiz\quiz4.quiz"/>
  <p:tag name="ISPRING_SLIDE_ID_2" val="{AFF701B5-DC05-42EE-BC58-29FECD371DCE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Ballpoint Pen Planner by Slidesgo</Template>
  <TotalTime>10898</TotalTime>
  <Words>2718</Words>
  <Application>Microsoft Office PowerPoint</Application>
  <PresentationFormat>Widescreen</PresentationFormat>
  <Paragraphs>291</Paragraphs>
  <Slides>27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Arial</vt:lpstr>
      <vt:lpstr>Calibri</vt:lpstr>
      <vt:lpstr>Montserrat Black</vt:lpstr>
      <vt:lpstr>Roboto</vt:lpstr>
      <vt:lpstr>Roboto Slab</vt:lpstr>
      <vt:lpstr>Segoe UI</vt:lpstr>
      <vt:lpstr>Segoe UI Black</vt:lpstr>
      <vt:lpstr>Segoe UI Semibold</vt:lpstr>
      <vt:lpstr>Sitka Banner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BAIDUTHI</dc:title>
  <dc:creator>ansoo kwang</dc:creator>
  <cp:lastModifiedBy>ansoo kwang</cp:lastModifiedBy>
  <cp:revision>175</cp:revision>
  <dcterms:created xsi:type="dcterms:W3CDTF">2021-10-20T18:18:29Z</dcterms:created>
  <dcterms:modified xsi:type="dcterms:W3CDTF">2024-05-14T04:07:52Z</dcterms:modified>
</cp:coreProperties>
</file>