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4" r:id="rId1"/>
  </p:sldMasterIdLst>
  <p:notesMasterIdLst>
    <p:notesMasterId r:id="rId25"/>
  </p:notesMasterIdLst>
  <p:handoutMasterIdLst>
    <p:handoutMasterId r:id="rId26"/>
  </p:handoutMasterIdLst>
  <p:sldIdLst>
    <p:sldId id="261" r:id="rId2"/>
    <p:sldId id="307" r:id="rId3"/>
    <p:sldId id="318" r:id="rId4"/>
    <p:sldId id="319" r:id="rId5"/>
    <p:sldId id="320" r:id="rId6"/>
    <p:sldId id="323" r:id="rId7"/>
    <p:sldId id="271" r:id="rId8"/>
    <p:sldId id="326" r:id="rId9"/>
    <p:sldId id="327" r:id="rId10"/>
    <p:sldId id="328" r:id="rId11"/>
    <p:sldId id="329" r:id="rId12"/>
    <p:sldId id="330" r:id="rId13"/>
    <p:sldId id="331" r:id="rId14"/>
    <p:sldId id="332" r:id="rId15"/>
    <p:sldId id="316" r:id="rId16"/>
    <p:sldId id="303" r:id="rId17"/>
    <p:sldId id="281" r:id="rId18"/>
    <p:sldId id="333" r:id="rId19"/>
    <p:sldId id="302" r:id="rId20"/>
    <p:sldId id="284" r:id="rId21"/>
    <p:sldId id="285" r:id="rId22"/>
    <p:sldId id="317" r:id="rId23"/>
    <p:sldId id="286" r:id="rId24"/>
  </p:sldIdLst>
  <p:sldSz cx="12192000" cy="6858000"/>
  <p:notesSz cx="6858000" cy="9144000"/>
  <p:custDataLst>
    <p:tags r:id="rId27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00CC"/>
    <a:srgbClr val="CC3300"/>
    <a:srgbClr val="07D788"/>
    <a:srgbClr val="FF3300"/>
    <a:srgbClr val="3399FF"/>
    <a:srgbClr val="FF33CC"/>
    <a:srgbClr val="FFFF00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3460" autoAdjust="0"/>
  </p:normalViewPr>
  <p:slideViewPr>
    <p:cSldViewPr>
      <p:cViewPr varScale="1">
        <p:scale>
          <a:sx n="59" d="100"/>
          <a:sy n="59" d="100"/>
        </p:scale>
        <p:origin x="940" y="52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gs" Target="tags/tag1.xml"/><Relationship Id="rId30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>
            <a:extLst>
              <a:ext uri="{FF2B5EF4-FFF2-40B4-BE49-F238E27FC236}">
                <a16:creationId xmlns:a16="http://schemas.microsoft.com/office/drawing/2014/main" id="{291AD795-616D-44E2-B779-962B25CD4EA7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4275" name="Rectangle 3">
            <a:extLst>
              <a:ext uri="{FF2B5EF4-FFF2-40B4-BE49-F238E27FC236}">
                <a16:creationId xmlns:a16="http://schemas.microsoft.com/office/drawing/2014/main" id="{DD0995C5-9C39-446F-A573-19613CD4C52A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Arial" charset="0"/>
              </a:defRPr>
            </a:lvl1pPr>
          </a:lstStyle>
          <a:p>
            <a:pPr>
              <a:defRPr/>
            </a:pPr>
            <a:fld id="{3813215C-A66F-49EE-B1FE-3964BD33E3C8}" type="datetimeFigureOut">
              <a:rPr lang="en-US"/>
              <a:pPr>
                <a:defRPr/>
              </a:pPr>
              <a:t>3/6/2022</a:t>
            </a:fld>
            <a:endParaRPr lang="en-US"/>
          </a:p>
        </p:txBody>
      </p:sp>
      <p:sp>
        <p:nvSpPr>
          <p:cNvPr id="54276" name="Rectangle 4">
            <a:extLst>
              <a:ext uri="{FF2B5EF4-FFF2-40B4-BE49-F238E27FC236}">
                <a16:creationId xmlns:a16="http://schemas.microsoft.com/office/drawing/2014/main" id="{D780073A-0AC1-4DB8-AA55-6B9500F73238}"/>
              </a:ext>
            </a:extLst>
          </p:cNvPr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4277" name="Rectangle 5">
            <a:extLst>
              <a:ext uri="{FF2B5EF4-FFF2-40B4-BE49-F238E27FC236}">
                <a16:creationId xmlns:a16="http://schemas.microsoft.com/office/drawing/2014/main" id="{CE721B55-D384-4640-A652-C0E16C3A8F31}"/>
              </a:ext>
            </a:extLst>
          </p:cNvPr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/>
            </a:lvl1pPr>
          </a:lstStyle>
          <a:p>
            <a:fld id="{D44D4230-2F8F-44CC-BF85-342E9E3F0FDB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91400587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Đầu trang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3" name="Chỗ dành sẵn cho Ngày tháng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48F0E76-E9B0-4441-BB5A-53E917ACC9A9}" type="datetimeFigureOut">
              <a:rPr lang="vi-VN" smtClean="0"/>
              <a:t>06/03/2022</a:t>
            </a:fld>
            <a:endParaRPr lang="vi-VN"/>
          </a:p>
        </p:txBody>
      </p:sp>
      <p:sp>
        <p:nvSpPr>
          <p:cNvPr id="4" name="Chỗ dành sẵn cho Hình ảnh của Bản chiế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vi-VN"/>
          </a:p>
        </p:txBody>
      </p:sp>
      <p:sp>
        <p:nvSpPr>
          <p:cNvPr id="5" name="Chỗ dành sẵn cho Ghi chú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6" name="Chỗ dành sẵn cho Chân trang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7" name="Chỗ dành sẵn cho Số hiệu Bản chiế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7524D24-8102-49AE-B966-973BD743DB39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4906775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7524D24-8102-49AE-B966-973BD743DB39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509317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08E99629-6FAD-4537-8945-FBFFD3224C9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A0D07792-CC89-4939-82F4-F43CDDBC41F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6C609E1A-83A8-40B1-8E19-1ADD41E682C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B62A33C-3C8D-4414-8DA3-3E67AB2AD746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875748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C9E553D8-CDA2-4A56-BCE9-C43AAAE3D65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6499265D-BA81-433F-8030-35D60A91C86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D387E2CE-272D-42A0-BCF0-57C912DC06C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5EFF1FC-19E2-44FD-A643-6FA3ED16506C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7199402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159E31B9-F70C-4AD2-A51E-13A7ECF4BE3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9DAD589E-3223-4678-88AA-DBC85BD2ABC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57705DBC-5F08-4B3C-979D-C08F6862568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FCED533-AF4B-4A09-8093-E917085D08EB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299919205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09600" y="274639"/>
            <a:ext cx="10972800" cy="58515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291D2AF7-3CA2-48F2-A676-96A04DCFC4D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1576A290-1C0E-4DBA-90AA-89392E93B48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D9B6EAA3-7B4F-4862-B4D1-E1EEAAD5AAE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7B0F9E3-8B68-4535-B7F4-B695C205820C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22836530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6DC28476-2164-48E1-AB20-40916B38DC0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AB979164-DADE-4E5B-BAA8-B272382F319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4C9485CE-E4FC-4A63-8C1B-5F294EA62CE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0456DBC-C4E5-48F0-B8C4-A5C0EEF81FE3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28540787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4F5AE5D3-9FDD-4233-8F3F-6A061542235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E97C7821-4581-475F-A215-98C7DAC4309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AB99E62B-968C-4923-8759-77C571DF93E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4802BA8-55FC-485B-8AFE-7459BEBC542F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26011542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F37D8C4-C21A-48DB-BFE8-3FB90655735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53A8B36-F384-4133-AC86-918516567C7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AE82A12-9979-4AA9-A2BC-1F419442FDF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600D3A2-7016-4E52-932F-F46F19E89027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13448627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8968B24F-50EC-4507-810B-53D67071DEB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5C484704-BE7D-43D1-B11E-25CFDE75125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F8230F64-8ACD-4C45-AC71-03D585A3DF2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F0F14CE-0524-4582-8760-E8B22C9455AE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7696862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CBE51F3B-9246-4C0B-9930-4020F3FBD8E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2C80083E-BAC1-4333-B4D0-69665629FC5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0858B968-FECE-4B04-93DF-79EC8735425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A941991-8CC6-42C7-AB37-ED76CA4D7B8D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5698686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A3BDE4E4-5986-4C53-A3BA-0DC2B460EDF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064D5689-1A57-4556-8E40-14508B55960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BD501E37-6516-4BD7-93D6-3F7A008E480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D37BE5E-0B8A-4053-9E2D-87564F6C0D3E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7261754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23D1DBB-27BB-4E20-8280-077F4AFCAAC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82CBB7D-67E0-4FB4-B16B-2E9F12959D0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253402C-3B75-44BE-B9C8-88D9C0A5961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6D8BF85-4B46-4BA1-9BFC-2D1A8B014B29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42515648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2760EDB-CCB3-41CF-8019-6E4E97743D1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F9B6E89-20A0-4B86-BED2-50D2A17720F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CCFE209-48B3-41A8-9F93-5F71032DC91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A4180B8-6524-4181-8FB7-19178A9848E0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4648021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3DB4657D-4E03-4D34-B083-FA22E5152A4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vi-VN"/>
              <a:t>Click to edit Master title style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58321F2A-9C71-4D3D-8A8C-49E2D322234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vi-VN"/>
              <a:t>Click to edit Master text styles</a:t>
            </a:r>
          </a:p>
          <a:p>
            <a:pPr lvl="1"/>
            <a:r>
              <a:rPr lang="en-US" altLang="vi-VN"/>
              <a:t>Second level</a:t>
            </a:r>
          </a:p>
          <a:p>
            <a:pPr lvl="2"/>
            <a:r>
              <a:rPr lang="en-US" altLang="vi-VN"/>
              <a:t>Third level</a:t>
            </a:r>
          </a:p>
          <a:p>
            <a:pPr lvl="3"/>
            <a:r>
              <a:rPr lang="en-US" altLang="vi-VN"/>
              <a:t>Fourth level</a:t>
            </a:r>
          </a:p>
          <a:p>
            <a:pPr lvl="4"/>
            <a:r>
              <a:rPr lang="en-US" altLang="vi-VN"/>
              <a:t>Fifth level</a:t>
            </a:r>
          </a:p>
        </p:txBody>
      </p:sp>
      <p:sp>
        <p:nvSpPr>
          <p:cNvPr id="91140" name="Rectangle 4">
            <a:extLst>
              <a:ext uri="{FF2B5EF4-FFF2-40B4-BE49-F238E27FC236}">
                <a16:creationId xmlns:a16="http://schemas.microsoft.com/office/drawing/2014/main" id="{E38CA373-63BD-485A-BA51-CE04103C926A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1141" name="Rectangle 5">
            <a:extLst>
              <a:ext uri="{FF2B5EF4-FFF2-40B4-BE49-F238E27FC236}">
                <a16:creationId xmlns:a16="http://schemas.microsoft.com/office/drawing/2014/main" id="{0B65D908-B095-4813-9E20-3F3E5487F9C8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1142" name="Rectangle 6">
            <a:extLst>
              <a:ext uri="{FF2B5EF4-FFF2-40B4-BE49-F238E27FC236}">
                <a16:creationId xmlns:a16="http://schemas.microsoft.com/office/drawing/2014/main" id="{F06EE7F5-D3DF-401D-9112-876FB7DD1F44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19F95B6A-7070-4CC1-9788-70C2756454B2}" type="slidenum">
              <a:rPr lang="en-US" altLang="vi-VN"/>
              <a:pPr/>
              <a:t>‹#›</a:t>
            </a:fld>
            <a:endParaRPr lang="en-US" altLang="vi-V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  <p:sldLayoutId id="2147483666" r:id="rId2"/>
    <p:sldLayoutId id="2147483667" r:id="rId3"/>
    <p:sldLayoutId id="2147483668" r:id="rId4"/>
    <p:sldLayoutId id="2147483669" r:id="rId5"/>
    <p:sldLayoutId id="2147483670" r:id="rId6"/>
    <p:sldLayoutId id="2147483671" r:id="rId7"/>
    <p:sldLayoutId id="2147483672" r:id="rId8"/>
    <p:sldLayoutId id="2147483673" r:id="rId9"/>
    <p:sldLayoutId id="2147483674" r:id="rId10"/>
    <p:sldLayoutId id="2147483675" r:id="rId11"/>
    <p:sldLayoutId id="2147483676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gif"/><Relationship Id="rId4" Type="http://schemas.openxmlformats.org/officeDocument/2006/relationships/image" Target="../media/image3.gif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Relationship Id="rId9" Type="http://schemas.openxmlformats.org/officeDocument/2006/relationships/image" Target="../media/image14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7" Type="http://schemas.openxmlformats.org/officeDocument/2006/relationships/image" Target="../media/image20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13" Type="http://schemas.openxmlformats.org/officeDocument/2006/relationships/image" Target="../media/image33.png"/><Relationship Id="rId3" Type="http://schemas.openxmlformats.org/officeDocument/2006/relationships/image" Target="../media/image23.png"/><Relationship Id="rId7" Type="http://schemas.openxmlformats.org/officeDocument/2006/relationships/image" Target="../media/image27.png"/><Relationship Id="rId12" Type="http://schemas.openxmlformats.org/officeDocument/2006/relationships/image" Target="../media/image32.png"/><Relationship Id="rId17" Type="http://schemas.openxmlformats.org/officeDocument/2006/relationships/image" Target="../media/image37.png"/><Relationship Id="rId2" Type="http://schemas.openxmlformats.org/officeDocument/2006/relationships/image" Target="../media/image22.png"/><Relationship Id="rId16" Type="http://schemas.openxmlformats.org/officeDocument/2006/relationships/image" Target="../media/image3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png"/><Relationship Id="rId11" Type="http://schemas.openxmlformats.org/officeDocument/2006/relationships/image" Target="../media/image31.png"/><Relationship Id="rId5" Type="http://schemas.openxmlformats.org/officeDocument/2006/relationships/image" Target="../media/image25.png"/><Relationship Id="rId15" Type="http://schemas.openxmlformats.org/officeDocument/2006/relationships/image" Target="../media/image35.png"/><Relationship Id="rId10" Type="http://schemas.openxmlformats.org/officeDocument/2006/relationships/image" Target="../media/image30.png"/><Relationship Id="rId4" Type="http://schemas.openxmlformats.org/officeDocument/2006/relationships/image" Target="../media/image24.png"/><Relationship Id="rId9" Type="http://schemas.openxmlformats.org/officeDocument/2006/relationships/image" Target="../media/image29.png"/><Relationship Id="rId14" Type="http://schemas.openxmlformats.org/officeDocument/2006/relationships/image" Target="../media/image34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5" descr="WhitecornerFlower">
            <a:extLst>
              <a:ext uri="{FF2B5EF4-FFF2-40B4-BE49-F238E27FC236}">
                <a16:creationId xmlns:a16="http://schemas.microsoft.com/office/drawing/2014/main" id="{32B9FEA2-868F-4C3F-B3AE-6E9F93EAA0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00" y="4363901"/>
            <a:ext cx="2494099" cy="24940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Picture 6" descr="WhitecornerFlower">
            <a:extLst>
              <a:ext uri="{FF2B5EF4-FFF2-40B4-BE49-F238E27FC236}">
                <a16:creationId xmlns:a16="http://schemas.microsoft.com/office/drawing/2014/main" id="{482DEDA5-2D50-46D5-A711-F303E023577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44395" y="4363901"/>
            <a:ext cx="2647606" cy="24940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1" name="Picture 7" descr="blumen-pflanzen042">
            <a:extLst>
              <a:ext uri="{FF2B5EF4-FFF2-40B4-BE49-F238E27FC236}">
                <a16:creationId xmlns:a16="http://schemas.microsoft.com/office/drawing/2014/main" id="{88760840-AF00-4879-8F3D-0E8AFB3BC47B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0" y="5124450"/>
            <a:ext cx="1949558" cy="173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2" name="Picture 8" descr="Blue_rose">
            <a:extLst>
              <a:ext uri="{FF2B5EF4-FFF2-40B4-BE49-F238E27FC236}">
                <a16:creationId xmlns:a16="http://schemas.microsoft.com/office/drawing/2014/main" id="{61A562B5-733E-4A26-BD5F-F56BF5354768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20501" y="0"/>
            <a:ext cx="1752598" cy="25217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3" name="Picture 9" descr="blumen-pflanzen042">
            <a:extLst>
              <a:ext uri="{FF2B5EF4-FFF2-40B4-BE49-F238E27FC236}">
                <a16:creationId xmlns:a16="http://schemas.microsoft.com/office/drawing/2014/main" id="{65AA8A0D-607D-4A6E-8EDE-C7992E4D2D43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18179" y="5136879"/>
            <a:ext cx="1752600" cy="17335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5" name="Picture 13" descr="blumen-pflanzen042">
            <a:extLst>
              <a:ext uri="{FF2B5EF4-FFF2-40B4-BE49-F238E27FC236}">
                <a16:creationId xmlns:a16="http://schemas.microsoft.com/office/drawing/2014/main" id="{80EE712F-58CD-4E85-A106-7BA7E917EB5C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0" y="5124448"/>
            <a:ext cx="1885950" cy="17335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6" name="Picture 14" descr="Blue_rose">
            <a:extLst>
              <a:ext uri="{FF2B5EF4-FFF2-40B4-BE49-F238E27FC236}">
                <a16:creationId xmlns:a16="http://schemas.microsoft.com/office/drawing/2014/main" id="{8EC6FAE5-A124-4DBA-A465-7F945136C2E7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9402" y="0"/>
            <a:ext cx="1752598" cy="25217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84" name="WordArt 16">
            <a:extLst>
              <a:ext uri="{FF2B5EF4-FFF2-40B4-BE49-F238E27FC236}">
                <a16:creationId xmlns:a16="http://schemas.microsoft.com/office/drawing/2014/main" id="{DCAA227B-A96B-46DD-99B5-DDA861EBC235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905000" y="2286000"/>
            <a:ext cx="8382000" cy="1524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3600" b="1" kern="10" dirty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QUẦN THỂ NGƯỜI</a:t>
            </a:r>
          </a:p>
        </p:txBody>
      </p:sp>
      <p:sp>
        <p:nvSpPr>
          <p:cNvPr id="7190" name="WordArt 22">
            <a:extLst>
              <a:ext uri="{FF2B5EF4-FFF2-40B4-BE49-F238E27FC236}">
                <a16:creationId xmlns:a16="http://schemas.microsoft.com/office/drawing/2014/main" id="{74F5D7A3-B447-47FA-86BD-B31255B4E5CE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4114800" y="1066800"/>
            <a:ext cx="3581400" cy="914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2800" b="1" kern="10" dirty="0" err="1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vi-VN" sz="2800" b="1" kern="10" dirty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kern="10" dirty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50</a:t>
            </a:r>
            <a:r>
              <a:rPr lang="vi-VN" sz="2800" b="1" kern="10" dirty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vi-VN" sz="2800" b="1" kern="10" dirty="0" err="1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vi-VN" sz="2800" b="1" kern="10" dirty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48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extBox 2">
            <a:extLst>
              <a:ext uri="{FF2B5EF4-FFF2-40B4-BE49-F238E27FC236}">
                <a16:creationId xmlns:a16="http://schemas.microsoft.com/office/drawing/2014/main" id="{89F1AFEF-3053-445A-8B6E-0F4730CB300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95600" y="162580"/>
            <a:ext cx="6476998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vi-VN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Tiết</a:t>
            </a:r>
            <a:r>
              <a:rPr kumimoji="0" lang="en-US" altLang="vi-VN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altLang="vi-VN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50</a:t>
            </a:r>
            <a:r>
              <a:rPr kumimoji="0" lang="en-US" altLang="vi-VN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– BÀI 48: QUẦN THỂ NGƯỜI</a:t>
            </a:r>
          </a:p>
        </p:txBody>
      </p:sp>
      <p:sp>
        <p:nvSpPr>
          <p:cNvPr id="31" name="TextBox 1">
            <a:extLst>
              <a:ext uri="{FF2B5EF4-FFF2-40B4-BE49-F238E27FC236}">
                <a16:creationId xmlns:a16="http://schemas.microsoft.com/office/drawing/2014/main" id="{B7C523CA-083F-4DA0-96DE-16F3D8E917D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4" y="762000"/>
            <a:ext cx="5333993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vi-VN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I. </a:t>
            </a:r>
            <a:r>
              <a:rPr kumimoji="0" lang="en-US" altLang="vi-VN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Sự</a:t>
            </a:r>
            <a:r>
              <a:rPr kumimoji="0" lang="en-US" altLang="vi-VN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vi-VN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khác</a:t>
            </a:r>
            <a:r>
              <a:rPr kumimoji="0" lang="en-US" altLang="vi-VN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vi-VN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nhau</a:t>
            </a:r>
            <a:r>
              <a:rPr kumimoji="0" lang="en-US" altLang="vi-VN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vi-VN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giữa</a:t>
            </a:r>
            <a:r>
              <a:rPr kumimoji="0" lang="en-US" altLang="vi-VN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vi-VN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quần</a:t>
            </a:r>
            <a:r>
              <a:rPr kumimoji="0" lang="en-US" altLang="vi-VN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vi-VN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thể</a:t>
            </a:r>
            <a:r>
              <a:rPr kumimoji="0" lang="en-US" altLang="vi-VN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vi-VN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người</a:t>
            </a:r>
            <a:r>
              <a:rPr kumimoji="0" lang="en-US" altLang="vi-VN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vi-VN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với</a:t>
            </a:r>
            <a:r>
              <a:rPr kumimoji="0" lang="en-US" altLang="vi-VN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vi-VN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các</a:t>
            </a:r>
            <a:r>
              <a:rPr kumimoji="0" lang="en-US" altLang="vi-VN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vi-VN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quần</a:t>
            </a:r>
            <a:r>
              <a:rPr kumimoji="0" lang="en-US" altLang="vi-VN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vi-VN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thể</a:t>
            </a:r>
            <a:r>
              <a:rPr kumimoji="0" lang="en-US" altLang="vi-VN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vi-VN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sinh</a:t>
            </a:r>
            <a:r>
              <a:rPr kumimoji="0" lang="en-US" altLang="vi-VN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vi-VN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vật</a:t>
            </a:r>
            <a:r>
              <a:rPr kumimoji="0" lang="en-US" altLang="vi-VN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vi-VN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khác</a:t>
            </a:r>
            <a:endParaRPr kumimoji="0" lang="en-US" altLang="vi-VN" sz="24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9" name="TextBox 1">
            <a:extLst>
              <a:ext uri="{FF2B5EF4-FFF2-40B4-BE49-F238E27FC236}">
                <a16:creationId xmlns:a16="http://schemas.microsoft.com/office/drawing/2014/main" id="{4C2397D3-56FC-41EA-927A-E96A32BF681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3" y="1600200"/>
            <a:ext cx="5333991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vi-VN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II. </a:t>
            </a:r>
            <a:r>
              <a:rPr kumimoji="0" lang="en-US" altLang="vi-VN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Đặc</a:t>
            </a:r>
            <a:r>
              <a:rPr kumimoji="0" lang="en-US" altLang="vi-VN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vi-VN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trưng</a:t>
            </a:r>
            <a:r>
              <a:rPr kumimoji="0" lang="en-US" altLang="vi-VN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vi-VN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về</a:t>
            </a:r>
            <a:r>
              <a:rPr kumimoji="0" lang="en-US" altLang="vi-VN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vi-VN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thành</a:t>
            </a:r>
            <a:r>
              <a:rPr kumimoji="0" lang="en-US" altLang="vi-VN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vi-VN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phần</a:t>
            </a:r>
            <a:r>
              <a:rPr kumimoji="0" lang="en-US" altLang="vi-VN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vi-VN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nhóm</a:t>
            </a:r>
            <a:r>
              <a:rPr kumimoji="0" lang="en-US" altLang="vi-VN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vi-VN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tuổi</a:t>
            </a:r>
            <a:r>
              <a:rPr kumimoji="0" lang="en-US" altLang="vi-VN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vi-VN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của</a:t>
            </a:r>
            <a:r>
              <a:rPr kumimoji="0" lang="en-US" altLang="vi-VN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vi-VN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mỗi</a:t>
            </a:r>
            <a:r>
              <a:rPr kumimoji="0" lang="en-US" altLang="vi-VN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vi-VN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quần</a:t>
            </a:r>
            <a:r>
              <a:rPr kumimoji="0" lang="en-US" altLang="vi-VN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vi-VN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thể</a:t>
            </a:r>
            <a:r>
              <a:rPr kumimoji="0" lang="en-US" altLang="vi-VN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vi-VN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người</a:t>
            </a:r>
            <a:endParaRPr kumimoji="0" lang="en-US" altLang="vi-VN" sz="24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8" name="Text Box 10">
            <a:extLst>
              <a:ext uri="{FF2B5EF4-FFF2-40B4-BE49-F238E27FC236}">
                <a16:creationId xmlns:a16="http://schemas.microsoft.com/office/drawing/2014/main" id="{C1AE368D-3500-4D96-B421-D8B989D447F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598" y="2438400"/>
            <a:ext cx="5333988" cy="32778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vi-VN" sz="2400" b="0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- </a:t>
            </a:r>
            <a:r>
              <a:rPr kumimoji="0" lang="en-US" altLang="vi-VN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Trong</a:t>
            </a:r>
            <a:r>
              <a:rPr kumimoji="0" lang="en-US" altLang="vi-VN" sz="2400" b="0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vi-VN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quần</a:t>
            </a:r>
            <a:r>
              <a:rPr kumimoji="0" lang="en-US" altLang="vi-VN" sz="2400" b="0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vi-VN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thể</a:t>
            </a:r>
            <a:r>
              <a:rPr kumimoji="0" lang="en-US" altLang="vi-VN" sz="2400" b="0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vi-VN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người</a:t>
            </a:r>
            <a:r>
              <a:rPr kumimoji="0" lang="en-US" altLang="vi-VN" sz="2400" b="0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, </a:t>
            </a:r>
            <a:r>
              <a:rPr kumimoji="0" lang="en-US" altLang="vi-VN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dân</a:t>
            </a:r>
            <a:r>
              <a:rPr kumimoji="0" lang="en-US" altLang="vi-VN" sz="2400" b="0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vi-VN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số</a:t>
            </a:r>
            <a:r>
              <a:rPr kumimoji="0" lang="en-US" altLang="vi-VN" sz="2400" b="0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vi-VN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được</a:t>
            </a:r>
            <a:r>
              <a:rPr kumimoji="0" lang="en-US" altLang="vi-VN" sz="2400" b="0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chia </a:t>
            </a:r>
            <a:r>
              <a:rPr kumimoji="0" lang="en-US" altLang="vi-VN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thành</a:t>
            </a:r>
            <a:r>
              <a:rPr kumimoji="0" lang="en-US" altLang="vi-VN" sz="2400" b="0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vi-VN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ba</a:t>
            </a:r>
            <a:r>
              <a:rPr kumimoji="0" lang="en-US" altLang="vi-VN" sz="2400" b="0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vi-VN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nhóm</a:t>
            </a:r>
            <a:r>
              <a:rPr kumimoji="0" lang="en-US" altLang="vi-VN" sz="2400" b="0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vi-VN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tuổi</a:t>
            </a:r>
            <a:r>
              <a:rPr kumimoji="0" lang="en-US" altLang="vi-VN" sz="2400" b="0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: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vi-VN" sz="2400" b="0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+ </a:t>
            </a:r>
            <a:r>
              <a:rPr kumimoji="0" lang="en-US" altLang="vi-VN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Nhóm</a:t>
            </a:r>
            <a:r>
              <a:rPr kumimoji="0" lang="en-US" altLang="vi-VN" sz="2400" b="0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vi-VN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tuổi</a:t>
            </a:r>
            <a:r>
              <a:rPr kumimoji="0" lang="en-US" altLang="vi-VN" sz="2400" b="0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vi-VN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trước</a:t>
            </a:r>
            <a:r>
              <a:rPr kumimoji="0" lang="en-US" altLang="vi-VN" sz="2400" b="0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vi-VN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sinh</a:t>
            </a:r>
            <a:r>
              <a:rPr kumimoji="0" lang="en-US" altLang="vi-VN" sz="2400" b="0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vi-VN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sản</a:t>
            </a:r>
            <a:r>
              <a:rPr kumimoji="0" lang="en-US" altLang="vi-VN" sz="2400" b="0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: </a:t>
            </a:r>
            <a:r>
              <a:rPr kumimoji="0" lang="en-US" altLang="vi-VN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Từ</a:t>
            </a:r>
            <a:r>
              <a:rPr kumimoji="0" lang="en-US" altLang="vi-VN" sz="2400" b="0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vi-VN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sơ</a:t>
            </a:r>
            <a:r>
              <a:rPr kumimoji="0" lang="en-US" altLang="vi-VN" sz="2400" b="0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vi-VN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sinh</a:t>
            </a:r>
            <a:r>
              <a:rPr kumimoji="0" lang="en-US" altLang="vi-VN" sz="2400" b="0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vi-VN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đến</a:t>
            </a:r>
            <a:r>
              <a:rPr kumimoji="0" lang="en-US" altLang="vi-VN" sz="2400" b="0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vi-VN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dưới</a:t>
            </a:r>
            <a:r>
              <a:rPr kumimoji="0" lang="en-US" altLang="vi-VN" sz="2400" b="0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15 </a:t>
            </a:r>
            <a:r>
              <a:rPr kumimoji="0" lang="en-US" altLang="vi-VN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tuổi</a:t>
            </a:r>
            <a:r>
              <a:rPr kumimoji="0" lang="en-US" altLang="vi-VN" sz="2400" b="0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vi-VN" sz="2400" b="0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+ </a:t>
            </a:r>
            <a:r>
              <a:rPr kumimoji="0" lang="en-US" altLang="vi-VN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Nhóm</a:t>
            </a:r>
            <a:r>
              <a:rPr kumimoji="0" lang="en-US" altLang="vi-VN" sz="2400" b="0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vi-VN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tuổi</a:t>
            </a:r>
            <a:r>
              <a:rPr kumimoji="0" lang="en-US" altLang="vi-VN" sz="2400" b="0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vi-VN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sinh</a:t>
            </a:r>
            <a:r>
              <a:rPr kumimoji="0" lang="en-US" altLang="vi-VN" sz="2400" b="0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vi-VN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sản</a:t>
            </a:r>
            <a:r>
              <a:rPr kumimoji="0" lang="en-US" altLang="vi-VN" sz="2400" b="0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vi-VN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và</a:t>
            </a:r>
            <a:r>
              <a:rPr kumimoji="0" lang="en-US" altLang="vi-VN" sz="2400" b="0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lao </a:t>
            </a:r>
            <a:r>
              <a:rPr kumimoji="0" lang="en-US" altLang="vi-VN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động</a:t>
            </a:r>
            <a:r>
              <a:rPr kumimoji="0" lang="en-US" altLang="vi-VN" sz="2400" b="0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: </a:t>
            </a:r>
            <a:r>
              <a:rPr kumimoji="0" lang="en-US" altLang="vi-VN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Từ</a:t>
            </a:r>
            <a:r>
              <a:rPr kumimoji="0" lang="en-US" altLang="vi-VN" sz="2400" b="0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15 </a:t>
            </a:r>
            <a:r>
              <a:rPr kumimoji="0" lang="en-US" altLang="vi-VN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đến</a:t>
            </a:r>
            <a:r>
              <a:rPr kumimoji="0" lang="en-US" altLang="vi-VN" sz="2400" b="0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64 </a:t>
            </a:r>
            <a:r>
              <a:rPr kumimoji="0" lang="en-US" altLang="vi-VN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tuổi</a:t>
            </a:r>
            <a:r>
              <a:rPr kumimoji="0" lang="en-US" altLang="vi-VN" sz="2400" b="0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vi-VN" sz="2400" b="0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+ </a:t>
            </a:r>
            <a:r>
              <a:rPr kumimoji="0" lang="en-US" altLang="vi-VN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Nhóm</a:t>
            </a:r>
            <a:r>
              <a:rPr kumimoji="0" lang="en-US" altLang="vi-VN" sz="2400" b="0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vi-VN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tuổi</a:t>
            </a:r>
            <a:r>
              <a:rPr kumimoji="0" lang="en-US" altLang="vi-VN" sz="2400" b="0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vi-VN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hết</a:t>
            </a:r>
            <a:r>
              <a:rPr kumimoji="0" lang="en-US" altLang="vi-VN" sz="2400" b="0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vi-VN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khả</a:t>
            </a:r>
            <a:r>
              <a:rPr kumimoji="0" lang="en-US" altLang="vi-VN" sz="2400" b="0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vi-VN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năng</a:t>
            </a:r>
            <a:r>
              <a:rPr kumimoji="0" lang="en-US" altLang="vi-VN" sz="2400" b="0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lao </a:t>
            </a:r>
            <a:r>
              <a:rPr kumimoji="0" lang="en-US" altLang="vi-VN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động</a:t>
            </a:r>
            <a:r>
              <a:rPr kumimoji="0" lang="en-US" altLang="vi-VN" sz="2400" b="0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vi-VN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nặng</a:t>
            </a:r>
            <a:r>
              <a:rPr kumimoji="0" lang="en-US" altLang="vi-VN" sz="2400" b="0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vi-VN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nhọc</a:t>
            </a:r>
            <a:r>
              <a:rPr kumimoji="0" lang="en-US" altLang="vi-VN" sz="2400" b="0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: </a:t>
            </a:r>
            <a:r>
              <a:rPr kumimoji="0" lang="en-US" altLang="vi-VN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Từ</a:t>
            </a:r>
            <a:r>
              <a:rPr kumimoji="0" lang="en-US" altLang="vi-VN" sz="2400" b="0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65 </a:t>
            </a:r>
            <a:r>
              <a:rPr kumimoji="0" lang="en-US" altLang="vi-VN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tuổi</a:t>
            </a:r>
            <a:r>
              <a:rPr kumimoji="0" lang="en-US" altLang="vi-VN" sz="2400" b="0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vi-VN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trở</a:t>
            </a:r>
            <a:r>
              <a:rPr kumimoji="0" lang="en-US" altLang="vi-VN" sz="2400" b="0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vi-VN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lên</a:t>
            </a:r>
            <a:r>
              <a:rPr kumimoji="0" lang="en-US" altLang="vi-VN" sz="2400" b="0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20" name="Text Box 6">
            <a:extLst>
              <a:ext uri="{FF2B5EF4-FFF2-40B4-BE49-F238E27FC236}">
                <a16:creationId xmlns:a16="http://schemas.microsoft.com/office/drawing/2014/main" id="{09EE7E75-A04D-4F87-809E-10A5418C1E0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5680868"/>
            <a:ext cx="5333986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vi-VN" sz="2400" b="0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- </a:t>
            </a:r>
            <a:r>
              <a:rPr kumimoji="0" lang="en-US" altLang="vi-VN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Tháp</a:t>
            </a:r>
            <a:r>
              <a:rPr kumimoji="0" lang="en-US" altLang="vi-VN" sz="2400" b="0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vi-VN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dân</a:t>
            </a:r>
            <a:r>
              <a:rPr kumimoji="0" lang="en-US" altLang="vi-VN" sz="2400" b="0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vi-VN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số</a:t>
            </a:r>
            <a:r>
              <a:rPr kumimoji="0" lang="en-US" altLang="vi-VN" sz="2400" b="0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(</a:t>
            </a:r>
            <a:r>
              <a:rPr kumimoji="0" lang="en-US" altLang="vi-VN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tháp</a:t>
            </a:r>
            <a:r>
              <a:rPr kumimoji="0" lang="en-US" altLang="vi-VN" sz="2400" b="0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vi-VN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tuổi</a:t>
            </a:r>
            <a:r>
              <a:rPr kumimoji="0" lang="en-US" altLang="vi-VN" sz="2400" b="0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) </a:t>
            </a:r>
            <a:r>
              <a:rPr kumimoji="0" lang="en-US" altLang="vi-VN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thể</a:t>
            </a:r>
            <a:r>
              <a:rPr kumimoji="0" lang="en-US" altLang="vi-VN" sz="2400" b="0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vi-VN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hiện</a:t>
            </a:r>
            <a:r>
              <a:rPr kumimoji="0" lang="en-US" altLang="vi-VN" sz="2400" b="0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vi-VN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đặc</a:t>
            </a:r>
            <a:r>
              <a:rPr kumimoji="0" lang="en-US" altLang="vi-VN" sz="2400" b="0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vi-VN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trưng</a:t>
            </a:r>
            <a:r>
              <a:rPr kumimoji="0" lang="en-US" altLang="vi-VN" sz="2400" b="0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vi-VN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dân</a:t>
            </a:r>
            <a:r>
              <a:rPr kumimoji="0" lang="en-US" altLang="vi-VN" sz="2400" b="0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vi-VN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số</a:t>
            </a:r>
            <a:r>
              <a:rPr kumimoji="0" lang="en-US" altLang="vi-VN" sz="2400" b="0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vi-VN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của</a:t>
            </a:r>
            <a:r>
              <a:rPr kumimoji="0" lang="en-US" altLang="vi-VN" sz="2400" b="0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vi-VN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mỗi</a:t>
            </a:r>
            <a:r>
              <a:rPr kumimoji="0" lang="en-US" altLang="vi-VN" sz="2400" b="0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vi-VN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nước</a:t>
            </a:r>
            <a:r>
              <a:rPr kumimoji="0" lang="en-US" altLang="vi-VN" sz="2400" b="0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3" name="Rectangle 17">
            <a:extLst>
              <a:ext uri="{FF2B5EF4-FFF2-40B4-BE49-F238E27FC236}">
                <a16:creationId xmlns:a16="http://schemas.microsoft.com/office/drawing/2014/main" id="{5926CAEC-9B35-46D2-A955-473897DC270D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43596" y="1072884"/>
            <a:ext cx="6019800" cy="9079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ts val="600"/>
              </a:spcBef>
            </a:pPr>
            <a:r>
              <a:rPr lang="en-US" altLang="vi-VN" sz="24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altLang="vi-VN" sz="2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altLang="vi-VN" sz="2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vi-VN" sz="2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altLang="vi-VN" sz="2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vi-VN" sz="2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dạng</a:t>
            </a:r>
            <a:r>
              <a:rPr lang="en-US" altLang="vi-VN" sz="2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tháp</a:t>
            </a:r>
            <a:r>
              <a:rPr lang="en-US" altLang="vi-VN" sz="2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dân</a:t>
            </a:r>
            <a:r>
              <a:rPr lang="en-US" altLang="vi-VN" sz="2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vi-VN" sz="2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altLang="vi-VN" sz="2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?</a:t>
            </a:r>
          </a:p>
          <a:p>
            <a:pPr eaLnBrk="1" hangingPunct="1">
              <a:spcBef>
                <a:spcPts val="600"/>
              </a:spcBef>
            </a:pPr>
            <a:r>
              <a:rPr lang="en-US" altLang="vi-VN" sz="24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altLang="vi-VN" sz="2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altLang="vi-VN" sz="2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vi-VN" sz="2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altLang="vi-VN" sz="2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vi-VN" sz="2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dạng</a:t>
            </a:r>
            <a:r>
              <a:rPr lang="en-US" altLang="vi-VN" sz="2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tháp</a:t>
            </a:r>
            <a:r>
              <a:rPr lang="en-US" altLang="vi-VN" sz="2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dân</a:t>
            </a:r>
            <a:r>
              <a:rPr lang="en-US" altLang="vi-VN" sz="2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vi-VN" sz="2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già</a:t>
            </a:r>
            <a:r>
              <a:rPr lang="en-US" altLang="vi-VN" sz="2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?</a:t>
            </a:r>
          </a:p>
        </p:txBody>
      </p:sp>
      <p:pic>
        <p:nvPicPr>
          <p:cNvPr id="14" name="Picture 3">
            <a:extLst>
              <a:ext uri="{FF2B5EF4-FFF2-40B4-BE49-F238E27FC236}">
                <a16:creationId xmlns:a16="http://schemas.microsoft.com/office/drawing/2014/main" id="{93F3A249-B299-43EC-8FA2-5B1C8F6F55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29296" y="2438400"/>
            <a:ext cx="3124200" cy="407273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Text Box 7">
            <a:extLst>
              <a:ext uri="{FF2B5EF4-FFF2-40B4-BE49-F238E27FC236}">
                <a16:creationId xmlns:a16="http://schemas.microsoft.com/office/drawing/2014/main" id="{634BAC8E-C517-415A-9E41-C8A947DE095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067790" y="2438400"/>
            <a:ext cx="2895605" cy="341632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en-US" altLang="vi-VN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altLang="vi-VN" sz="2400" b="1" u="sng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Tháp</a:t>
            </a:r>
            <a:r>
              <a:rPr lang="en-US" altLang="vi-VN" sz="2400" b="1" u="sng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u="sng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dân</a:t>
            </a:r>
            <a:r>
              <a:rPr lang="en-US" altLang="vi-VN" sz="2400" b="1" u="sng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u="sng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vi-VN" sz="2400" b="1" u="sng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u="sng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altLang="vi-VN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altLang="vi-VN" sz="24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vi-VN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tháp</a:t>
            </a:r>
            <a:r>
              <a:rPr lang="en-US" altLang="vi-VN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vi-VN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đáy</a:t>
            </a:r>
            <a:r>
              <a:rPr lang="en-US" altLang="vi-VN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rộng</a:t>
            </a:r>
            <a:r>
              <a:rPr lang="en-US" altLang="vi-VN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do </a:t>
            </a:r>
            <a:r>
              <a:rPr lang="en-US" altLang="vi-VN" sz="24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vi-VN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r>
              <a:rPr lang="en-US" altLang="vi-VN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altLang="vi-VN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altLang="vi-VN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ra </a:t>
            </a:r>
            <a:r>
              <a:rPr lang="en-US" altLang="vi-VN" sz="24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hằng</a:t>
            </a:r>
            <a:r>
              <a:rPr lang="en-US" altLang="vi-VN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altLang="vi-VN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cao</a:t>
            </a:r>
            <a:r>
              <a:rPr lang="en-US" altLang="vi-VN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vi-VN" sz="24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cạnh</a:t>
            </a:r>
            <a:r>
              <a:rPr lang="en-US" altLang="vi-VN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tháp</a:t>
            </a:r>
            <a:r>
              <a:rPr lang="en-US" altLang="vi-VN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xiên</a:t>
            </a:r>
            <a:r>
              <a:rPr lang="en-US" altLang="vi-VN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vi-VN" sz="24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đỉnh</a:t>
            </a:r>
            <a:r>
              <a:rPr lang="en-US" altLang="vi-VN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tháp</a:t>
            </a:r>
            <a:r>
              <a:rPr lang="en-US" altLang="vi-VN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nhọn</a:t>
            </a:r>
            <a:r>
              <a:rPr lang="en-US" altLang="vi-VN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altLang="vi-VN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altLang="vi-VN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tỉ</a:t>
            </a:r>
            <a:r>
              <a:rPr lang="en-US" altLang="vi-VN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lệ</a:t>
            </a:r>
            <a:r>
              <a:rPr lang="en-US" altLang="vi-VN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altLang="vi-VN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r>
              <a:rPr lang="en-US" altLang="vi-VN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vong</a:t>
            </a:r>
            <a:r>
              <a:rPr lang="en-US" altLang="vi-VN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cao</a:t>
            </a:r>
            <a:r>
              <a:rPr lang="en-US" altLang="vi-VN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altLang="vi-VN" sz="24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Tuổi</a:t>
            </a:r>
            <a:r>
              <a:rPr lang="en-US" altLang="vi-VN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thọ</a:t>
            </a:r>
            <a:r>
              <a:rPr lang="en-US" altLang="vi-VN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trung</a:t>
            </a:r>
            <a:r>
              <a:rPr lang="en-US" altLang="vi-VN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bình</a:t>
            </a:r>
            <a:r>
              <a:rPr lang="en-US" altLang="vi-VN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thấp</a:t>
            </a:r>
            <a:r>
              <a:rPr lang="en-US" altLang="vi-VN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6" name="Line 4">
            <a:extLst>
              <a:ext uri="{FF2B5EF4-FFF2-40B4-BE49-F238E27FC236}">
                <a16:creationId xmlns:a16="http://schemas.microsoft.com/office/drawing/2014/main" id="{10CEE099-0319-4E7B-B5B4-CE25252F0F2D}"/>
              </a:ext>
            </a:extLst>
          </p:cNvPr>
          <p:cNvSpPr>
            <a:spLocks noChangeShapeType="1"/>
          </p:cNvSpPr>
          <p:nvPr/>
        </p:nvSpPr>
        <p:spPr bwMode="auto">
          <a:xfrm>
            <a:off x="5715000" y="685800"/>
            <a:ext cx="0" cy="58674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vi-VN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958080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extBox 2">
            <a:extLst>
              <a:ext uri="{FF2B5EF4-FFF2-40B4-BE49-F238E27FC236}">
                <a16:creationId xmlns:a16="http://schemas.microsoft.com/office/drawing/2014/main" id="{89F1AFEF-3053-445A-8B6E-0F4730CB300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95600" y="162580"/>
            <a:ext cx="6476998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vi-VN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Tiết</a:t>
            </a:r>
            <a:r>
              <a:rPr kumimoji="0" lang="en-US" altLang="vi-VN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altLang="vi-VN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50</a:t>
            </a:r>
            <a:r>
              <a:rPr kumimoji="0" lang="en-US" altLang="vi-VN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– BÀI 48: QUẦN THỂ NGƯỜI</a:t>
            </a:r>
          </a:p>
        </p:txBody>
      </p:sp>
      <p:sp>
        <p:nvSpPr>
          <p:cNvPr id="31" name="TextBox 1">
            <a:extLst>
              <a:ext uri="{FF2B5EF4-FFF2-40B4-BE49-F238E27FC236}">
                <a16:creationId xmlns:a16="http://schemas.microsoft.com/office/drawing/2014/main" id="{B7C523CA-083F-4DA0-96DE-16F3D8E917D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4" y="762000"/>
            <a:ext cx="5333993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vi-VN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I. </a:t>
            </a:r>
            <a:r>
              <a:rPr kumimoji="0" lang="en-US" altLang="vi-VN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Sự</a:t>
            </a:r>
            <a:r>
              <a:rPr kumimoji="0" lang="en-US" altLang="vi-VN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vi-VN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khác</a:t>
            </a:r>
            <a:r>
              <a:rPr kumimoji="0" lang="en-US" altLang="vi-VN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vi-VN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nhau</a:t>
            </a:r>
            <a:r>
              <a:rPr kumimoji="0" lang="en-US" altLang="vi-VN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vi-VN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giữa</a:t>
            </a:r>
            <a:r>
              <a:rPr kumimoji="0" lang="en-US" altLang="vi-VN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vi-VN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quần</a:t>
            </a:r>
            <a:r>
              <a:rPr kumimoji="0" lang="en-US" altLang="vi-VN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vi-VN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thể</a:t>
            </a:r>
            <a:r>
              <a:rPr kumimoji="0" lang="en-US" altLang="vi-VN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vi-VN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người</a:t>
            </a:r>
            <a:r>
              <a:rPr kumimoji="0" lang="en-US" altLang="vi-VN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vi-VN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với</a:t>
            </a:r>
            <a:r>
              <a:rPr kumimoji="0" lang="en-US" altLang="vi-VN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vi-VN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các</a:t>
            </a:r>
            <a:r>
              <a:rPr kumimoji="0" lang="en-US" altLang="vi-VN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vi-VN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quần</a:t>
            </a:r>
            <a:r>
              <a:rPr kumimoji="0" lang="en-US" altLang="vi-VN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vi-VN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thể</a:t>
            </a:r>
            <a:r>
              <a:rPr kumimoji="0" lang="en-US" altLang="vi-VN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vi-VN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sinh</a:t>
            </a:r>
            <a:r>
              <a:rPr kumimoji="0" lang="en-US" altLang="vi-VN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vi-VN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vật</a:t>
            </a:r>
            <a:r>
              <a:rPr kumimoji="0" lang="en-US" altLang="vi-VN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vi-VN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khác</a:t>
            </a:r>
            <a:endParaRPr kumimoji="0" lang="en-US" altLang="vi-VN" sz="24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9" name="TextBox 1">
            <a:extLst>
              <a:ext uri="{FF2B5EF4-FFF2-40B4-BE49-F238E27FC236}">
                <a16:creationId xmlns:a16="http://schemas.microsoft.com/office/drawing/2014/main" id="{4C2397D3-56FC-41EA-927A-E96A32BF681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3" y="1600200"/>
            <a:ext cx="5333991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vi-VN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II. </a:t>
            </a:r>
            <a:r>
              <a:rPr kumimoji="0" lang="en-US" altLang="vi-VN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Đặc</a:t>
            </a:r>
            <a:r>
              <a:rPr kumimoji="0" lang="en-US" altLang="vi-VN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vi-VN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trưng</a:t>
            </a:r>
            <a:r>
              <a:rPr kumimoji="0" lang="en-US" altLang="vi-VN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vi-VN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về</a:t>
            </a:r>
            <a:r>
              <a:rPr kumimoji="0" lang="en-US" altLang="vi-VN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vi-VN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thành</a:t>
            </a:r>
            <a:r>
              <a:rPr kumimoji="0" lang="en-US" altLang="vi-VN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vi-VN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phần</a:t>
            </a:r>
            <a:r>
              <a:rPr kumimoji="0" lang="en-US" altLang="vi-VN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vi-VN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nhóm</a:t>
            </a:r>
            <a:r>
              <a:rPr kumimoji="0" lang="en-US" altLang="vi-VN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vi-VN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tuổi</a:t>
            </a:r>
            <a:r>
              <a:rPr kumimoji="0" lang="en-US" altLang="vi-VN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vi-VN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của</a:t>
            </a:r>
            <a:r>
              <a:rPr kumimoji="0" lang="en-US" altLang="vi-VN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vi-VN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mỗi</a:t>
            </a:r>
            <a:r>
              <a:rPr kumimoji="0" lang="en-US" altLang="vi-VN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vi-VN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quần</a:t>
            </a:r>
            <a:r>
              <a:rPr kumimoji="0" lang="en-US" altLang="vi-VN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vi-VN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thể</a:t>
            </a:r>
            <a:r>
              <a:rPr kumimoji="0" lang="en-US" altLang="vi-VN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vi-VN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người</a:t>
            </a:r>
            <a:endParaRPr kumimoji="0" lang="en-US" altLang="vi-VN" sz="24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8" name="Text Box 10">
            <a:extLst>
              <a:ext uri="{FF2B5EF4-FFF2-40B4-BE49-F238E27FC236}">
                <a16:creationId xmlns:a16="http://schemas.microsoft.com/office/drawing/2014/main" id="{C1AE368D-3500-4D96-B421-D8B989D447F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598" y="2438400"/>
            <a:ext cx="5333988" cy="32778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vi-VN" sz="2400" b="0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- </a:t>
            </a:r>
            <a:r>
              <a:rPr kumimoji="0" lang="en-US" altLang="vi-VN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Trong</a:t>
            </a:r>
            <a:r>
              <a:rPr kumimoji="0" lang="en-US" altLang="vi-VN" sz="2400" b="0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vi-VN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quần</a:t>
            </a:r>
            <a:r>
              <a:rPr kumimoji="0" lang="en-US" altLang="vi-VN" sz="2400" b="0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vi-VN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thể</a:t>
            </a:r>
            <a:r>
              <a:rPr kumimoji="0" lang="en-US" altLang="vi-VN" sz="2400" b="0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vi-VN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người</a:t>
            </a:r>
            <a:r>
              <a:rPr kumimoji="0" lang="en-US" altLang="vi-VN" sz="2400" b="0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, </a:t>
            </a:r>
            <a:r>
              <a:rPr kumimoji="0" lang="en-US" altLang="vi-VN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dân</a:t>
            </a:r>
            <a:r>
              <a:rPr kumimoji="0" lang="en-US" altLang="vi-VN" sz="2400" b="0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vi-VN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số</a:t>
            </a:r>
            <a:r>
              <a:rPr kumimoji="0" lang="en-US" altLang="vi-VN" sz="2400" b="0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vi-VN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được</a:t>
            </a:r>
            <a:r>
              <a:rPr kumimoji="0" lang="en-US" altLang="vi-VN" sz="2400" b="0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chia </a:t>
            </a:r>
            <a:r>
              <a:rPr kumimoji="0" lang="en-US" altLang="vi-VN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thành</a:t>
            </a:r>
            <a:r>
              <a:rPr kumimoji="0" lang="en-US" altLang="vi-VN" sz="2400" b="0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vi-VN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ba</a:t>
            </a:r>
            <a:r>
              <a:rPr kumimoji="0" lang="en-US" altLang="vi-VN" sz="2400" b="0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vi-VN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nhóm</a:t>
            </a:r>
            <a:r>
              <a:rPr kumimoji="0" lang="en-US" altLang="vi-VN" sz="2400" b="0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vi-VN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tuổi</a:t>
            </a:r>
            <a:r>
              <a:rPr kumimoji="0" lang="en-US" altLang="vi-VN" sz="2400" b="0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: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vi-VN" sz="2400" b="0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+ </a:t>
            </a:r>
            <a:r>
              <a:rPr kumimoji="0" lang="en-US" altLang="vi-VN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Nhóm</a:t>
            </a:r>
            <a:r>
              <a:rPr kumimoji="0" lang="en-US" altLang="vi-VN" sz="2400" b="0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vi-VN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tuổi</a:t>
            </a:r>
            <a:r>
              <a:rPr kumimoji="0" lang="en-US" altLang="vi-VN" sz="2400" b="0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vi-VN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trước</a:t>
            </a:r>
            <a:r>
              <a:rPr kumimoji="0" lang="en-US" altLang="vi-VN" sz="2400" b="0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vi-VN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sinh</a:t>
            </a:r>
            <a:r>
              <a:rPr kumimoji="0" lang="en-US" altLang="vi-VN" sz="2400" b="0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vi-VN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sản</a:t>
            </a:r>
            <a:r>
              <a:rPr kumimoji="0" lang="en-US" altLang="vi-VN" sz="2400" b="0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: </a:t>
            </a:r>
            <a:r>
              <a:rPr kumimoji="0" lang="en-US" altLang="vi-VN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Từ</a:t>
            </a:r>
            <a:r>
              <a:rPr kumimoji="0" lang="en-US" altLang="vi-VN" sz="2400" b="0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vi-VN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sơ</a:t>
            </a:r>
            <a:r>
              <a:rPr kumimoji="0" lang="en-US" altLang="vi-VN" sz="2400" b="0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vi-VN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sinh</a:t>
            </a:r>
            <a:r>
              <a:rPr kumimoji="0" lang="en-US" altLang="vi-VN" sz="2400" b="0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vi-VN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đến</a:t>
            </a:r>
            <a:r>
              <a:rPr kumimoji="0" lang="en-US" altLang="vi-VN" sz="2400" b="0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vi-VN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dưới</a:t>
            </a:r>
            <a:r>
              <a:rPr kumimoji="0" lang="en-US" altLang="vi-VN" sz="2400" b="0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15 </a:t>
            </a:r>
            <a:r>
              <a:rPr kumimoji="0" lang="en-US" altLang="vi-VN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tuổi</a:t>
            </a:r>
            <a:r>
              <a:rPr kumimoji="0" lang="en-US" altLang="vi-VN" sz="2400" b="0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vi-VN" sz="2400" b="0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+ </a:t>
            </a:r>
            <a:r>
              <a:rPr kumimoji="0" lang="en-US" altLang="vi-VN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Nhóm</a:t>
            </a:r>
            <a:r>
              <a:rPr kumimoji="0" lang="en-US" altLang="vi-VN" sz="2400" b="0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vi-VN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tuổi</a:t>
            </a:r>
            <a:r>
              <a:rPr kumimoji="0" lang="en-US" altLang="vi-VN" sz="2400" b="0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vi-VN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sinh</a:t>
            </a:r>
            <a:r>
              <a:rPr kumimoji="0" lang="en-US" altLang="vi-VN" sz="2400" b="0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vi-VN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sản</a:t>
            </a:r>
            <a:r>
              <a:rPr kumimoji="0" lang="en-US" altLang="vi-VN" sz="2400" b="0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vi-VN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và</a:t>
            </a:r>
            <a:r>
              <a:rPr kumimoji="0" lang="en-US" altLang="vi-VN" sz="2400" b="0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lao </a:t>
            </a:r>
            <a:r>
              <a:rPr kumimoji="0" lang="en-US" altLang="vi-VN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động</a:t>
            </a:r>
            <a:r>
              <a:rPr kumimoji="0" lang="en-US" altLang="vi-VN" sz="2400" b="0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: </a:t>
            </a:r>
            <a:r>
              <a:rPr kumimoji="0" lang="en-US" altLang="vi-VN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Từ</a:t>
            </a:r>
            <a:r>
              <a:rPr kumimoji="0" lang="en-US" altLang="vi-VN" sz="2400" b="0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15 </a:t>
            </a:r>
            <a:r>
              <a:rPr kumimoji="0" lang="en-US" altLang="vi-VN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đến</a:t>
            </a:r>
            <a:r>
              <a:rPr kumimoji="0" lang="en-US" altLang="vi-VN" sz="2400" b="0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64 </a:t>
            </a:r>
            <a:r>
              <a:rPr kumimoji="0" lang="en-US" altLang="vi-VN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tuổi</a:t>
            </a:r>
            <a:r>
              <a:rPr kumimoji="0" lang="en-US" altLang="vi-VN" sz="2400" b="0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vi-VN" sz="2400" b="0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+ </a:t>
            </a:r>
            <a:r>
              <a:rPr kumimoji="0" lang="en-US" altLang="vi-VN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Nhóm</a:t>
            </a:r>
            <a:r>
              <a:rPr kumimoji="0" lang="en-US" altLang="vi-VN" sz="2400" b="0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vi-VN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tuổi</a:t>
            </a:r>
            <a:r>
              <a:rPr kumimoji="0" lang="en-US" altLang="vi-VN" sz="2400" b="0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vi-VN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hết</a:t>
            </a:r>
            <a:r>
              <a:rPr kumimoji="0" lang="en-US" altLang="vi-VN" sz="2400" b="0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vi-VN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khả</a:t>
            </a:r>
            <a:r>
              <a:rPr kumimoji="0" lang="en-US" altLang="vi-VN" sz="2400" b="0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vi-VN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năng</a:t>
            </a:r>
            <a:r>
              <a:rPr kumimoji="0" lang="en-US" altLang="vi-VN" sz="2400" b="0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lao </a:t>
            </a:r>
            <a:r>
              <a:rPr kumimoji="0" lang="en-US" altLang="vi-VN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động</a:t>
            </a:r>
            <a:r>
              <a:rPr kumimoji="0" lang="en-US" altLang="vi-VN" sz="2400" b="0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vi-VN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nặng</a:t>
            </a:r>
            <a:r>
              <a:rPr kumimoji="0" lang="en-US" altLang="vi-VN" sz="2400" b="0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vi-VN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nhọc</a:t>
            </a:r>
            <a:r>
              <a:rPr kumimoji="0" lang="en-US" altLang="vi-VN" sz="2400" b="0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: </a:t>
            </a:r>
            <a:r>
              <a:rPr kumimoji="0" lang="en-US" altLang="vi-VN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Từ</a:t>
            </a:r>
            <a:r>
              <a:rPr kumimoji="0" lang="en-US" altLang="vi-VN" sz="2400" b="0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65 </a:t>
            </a:r>
            <a:r>
              <a:rPr kumimoji="0" lang="en-US" altLang="vi-VN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tuổi</a:t>
            </a:r>
            <a:r>
              <a:rPr kumimoji="0" lang="en-US" altLang="vi-VN" sz="2400" b="0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vi-VN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trở</a:t>
            </a:r>
            <a:r>
              <a:rPr kumimoji="0" lang="en-US" altLang="vi-VN" sz="2400" b="0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vi-VN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lên</a:t>
            </a:r>
            <a:r>
              <a:rPr kumimoji="0" lang="en-US" altLang="vi-VN" sz="2400" b="0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20" name="Text Box 6">
            <a:extLst>
              <a:ext uri="{FF2B5EF4-FFF2-40B4-BE49-F238E27FC236}">
                <a16:creationId xmlns:a16="http://schemas.microsoft.com/office/drawing/2014/main" id="{09EE7E75-A04D-4F87-809E-10A5418C1E0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5680868"/>
            <a:ext cx="5333986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vi-VN" sz="2400" b="0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- </a:t>
            </a:r>
            <a:r>
              <a:rPr kumimoji="0" lang="en-US" altLang="vi-VN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Tháp</a:t>
            </a:r>
            <a:r>
              <a:rPr kumimoji="0" lang="en-US" altLang="vi-VN" sz="2400" b="0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vi-VN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dân</a:t>
            </a:r>
            <a:r>
              <a:rPr kumimoji="0" lang="en-US" altLang="vi-VN" sz="2400" b="0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vi-VN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số</a:t>
            </a:r>
            <a:r>
              <a:rPr kumimoji="0" lang="en-US" altLang="vi-VN" sz="2400" b="0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(</a:t>
            </a:r>
            <a:r>
              <a:rPr kumimoji="0" lang="en-US" altLang="vi-VN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tháp</a:t>
            </a:r>
            <a:r>
              <a:rPr kumimoji="0" lang="en-US" altLang="vi-VN" sz="2400" b="0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vi-VN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tuổi</a:t>
            </a:r>
            <a:r>
              <a:rPr kumimoji="0" lang="en-US" altLang="vi-VN" sz="2400" b="0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) </a:t>
            </a:r>
            <a:r>
              <a:rPr kumimoji="0" lang="en-US" altLang="vi-VN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thể</a:t>
            </a:r>
            <a:r>
              <a:rPr kumimoji="0" lang="en-US" altLang="vi-VN" sz="2400" b="0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vi-VN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hiện</a:t>
            </a:r>
            <a:r>
              <a:rPr kumimoji="0" lang="en-US" altLang="vi-VN" sz="2400" b="0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vi-VN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đặc</a:t>
            </a:r>
            <a:r>
              <a:rPr kumimoji="0" lang="en-US" altLang="vi-VN" sz="2400" b="0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vi-VN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trưng</a:t>
            </a:r>
            <a:r>
              <a:rPr kumimoji="0" lang="en-US" altLang="vi-VN" sz="2400" b="0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vi-VN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dân</a:t>
            </a:r>
            <a:r>
              <a:rPr kumimoji="0" lang="en-US" altLang="vi-VN" sz="2400" b="0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vi-VN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số</a:t>
            </a:r>
            <a:r>
              <a:rPr kumimoji="0" lang="en-US" altLang="vi-VN" sz="2400" b="0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vi-VN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của</a:t>
            </a:r>
            <a:r>
              <a:rPr kumimoji="0" lang="en-US" altLang="vi-VN" sz="2400" b="0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vi-VN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mỗi</a:t>
            </a:r>
            <a:r>
              <a:rPr kumimoji="0" lang="en-US" altLang="vi-VN" sz="2400" b="0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vi-VN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nước</a:t>
            </a:r>
            <a:r>
              <a:rPr kumimoji="0" lang="en-US" altLang="vi-VN" sz="2400" b="0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3" name="Rectangle 17">
            <a:extLst>
              <a:ext uri="{FF2B5EF4-FFF2-40B4-BE49-F238E27FC236}">
                <a16:creationId xmlns:a16="http://schemas.microsoft.com/office/drawing/2014/main" id="{5926CAEC-9B35-46D2-A955-473897DC270D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43596" y="1072884"/>
            <a:ext cx="6019800" cy="9079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vi-VN" sz="2400" b="1" i="1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Thế</a:t>
            </a:r>
            <a:r>
              <a:rPr kumimoji="0" lang="en-US" altLang="vi-VN" sz="24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vi-VN" sz="2400" b="1" i="1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nào</a:t>
            </a:r>
            <a:r>
              <a:rPr kumimoji="0" lang="en-US" altLang="vi-VN" sz="24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vi-VN" sz="2400" b="1" i="1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là</a:t>
            </a:r>
            <a:r>
              <a:rPr kumimoji="0" lang="en-US" altLang="vi-VN" sz="24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vi-VN" sz="2400" b="1" i="1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nước</a:t>
            </a:r>
            <a:r>
              <a:rPr kumimoji="0" lang="en-US" altLang="vi-VN" sz="24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vi-VN" sz="2400" b="1" i="1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có</a:t>
            </a:r>
            <a:r>
              <a:rPr kumimoji="0" lang="en-US" altLang="vi-VN" sz="24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vi-VN" sz="2400" b="1" i="1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dạng</a:t>
            </a:r>
            <a:r>
              <a:rPr kumimoji="0" lang="en-US" altLang="vi-VN" sz="24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vi-VN" sz="2400" b="1" i="1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tháp</a:t>
            </a:r>
            <a:r>
              <a:rPr kumimoji="0" lang="en-US" altLang="vi-VN" sz="24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vi-VN" sz="2400" b="1" i="1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dân</a:t>
            </a:r>
            <a:r>
              <a:rPr kumimoji="0" lang="en-US" altLang="vi-VN" sz="24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vi-VN" sz="2400" b="1" i="1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số</a:t>
            </a:r>
            <a:r>
              <a:rPr kumimoji="0" lang="en-US" altLang="vi-VN" sz="24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vi-VN" sz="2400" b="1" i="1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trẻ</a:t>
            </a:r>
            <a:r>
              <a:rPr kumimoji="0" lang="en-US" altLang="vi-VN" sz="24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?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vi-VN" sz="2400" b="1" i="1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Thế</a:t>
            </a:r>
            <a:r>
              <a:rPr kumimoji="0" lang="en-US" altLang="vi-VN" sz="24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vi-VN" sz="2400" b="1" i="1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nào</a:t>
            </a:r>
            <a:r>
              <a:rPr kumimoji="0" lang="en-US" altLang="vi-VN" sz="24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vi-VN" sz="2400" b="1" i="1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là</a:t>
            </a:r>
            <a:r>
              <a:rPr kumimoji="0" lang="en-US" altLang="vi-VN" sz="24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vi-VN" sz="2400" b="1" i="1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nước</a:t>
            </a:r>
            <a:r>
              <a:rPr kumimoji="0" lang="en-US" altLang="vi-VN" sz="24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vi-VN" sz="2400" b="1" i="1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có</a:t>
            </a:r>
            <a:r>
              <a:rPr kumimoji="0" lang="en-US" altLang="vi-VN" sz="24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vi-VN" sz="2400" b="1" i="1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dạng</a:t>
            </a:r>
            <a:r>
              <a:rPr kumimoji="0" lang="en-US" altLang="vi-VN" sz="24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vi-VN" sz="2400" b="1" i="1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tháp</a:t>
            </a:r>
            <a:r>
              <a:rPr kumimoji="0" lang="en-US" altLang="vi-VN" sz="24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vi-VN" sz="2400" b="1" i="1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dân</a:t>
            </a:r>
            <a:r>
              <a:rPr kumimoji="0" lang="en-US" altLang="vi-VN" sz="24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vi-VN" sz="2400" b="1" i="1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số</a:t>
            </a:r>
            <a:r>
              <a:rPr kumimoji="0" lang="en-US" altLang="vi-VN" sz="24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vi-VN" sz="2400" b="1" i="1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già</a:t>
            </a:r>
            <a:r>
              <a:rPr kumimoji="0" lang="en-US" altLang="vi-VN" sz="24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?</a:t>
            </a:r>
          </a:p>
        </p:txBody>
      </p:sp>
      <p:sp>
        <p:nvSpPr>
          <p:cNvPr id="16" name="Line 4">
            <a:extLst>
              <a:ext uri="{FF2B5EF4-FFF2-40B4-BE49-F238E27FC236}">
                <a16:creationId xmlns:a16="http://schemas.microsoft.com/office/drawing/2014/main" id="{10CEE099-0319-4E7B-B5B4-CE25252F0F2D}"/>
              </a:ext>
            </a:extLst>
          </p:cNvPr>
          <p:cNvSpPr>
            <a:spLocks noChangeShapeType="1"/>
          </p:cNvSpPr>
          <p:nvPr/>
        </p:nvSpPr>
        <p:spPr bwMode="auto">
          <a:xfrm>
            <a:off x="5715000" y="685800"/>
            <a:ext cx="0" cy="58674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vi-VN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12" name="Picture 4">
            <a:extLst>
              <a:ext uri="{FF2B5EF4-FFF2-40B4-BE49-F238E27FC236}">
                <a16:creationId xmlns:a16="http://schemas.microsoft.com/office/drawing/2014/main" id="{D234C474-F071-4853-8BF7-62538833607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090" b="2064"/>
          <a:stretch/>
        </p:blipFill>
        <p:spPr bwMode="auto">
          <a:xfrm>
            <a:off x="5872398" y="2367909"/>
            <a:ext cx="3126976" cy="4273627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</p:pic>
      <p:sp>
        <p:nvSpPr>
          <p:cNvPr id="2" name="Hình chữ nhật 1">
            <a:extLst>
              <a:ext uri="{FF2B5EF4-FFF2-40B4-BE49-F238E27FC236}">
                <a16:creationId xmlns:a16="http://schemas.microsoft.com/office/drawing/2014/main" id="{C333F014-8B31-42C8-A381-D8E3E759B0D6}"/>
              </a:ext>
            </a:extLst>
          </p:cNvPr>
          <p:cNvSpPr/>
          <p:nvPr/>
        </p:nvSpPr>
        <p:spPr>
          <a:xfrm>
            <a:off x="9115429" y="2389485"/>
            <a:ext cx="2924171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eaLnBrk="1" hangingPunct="1">
              <a:spcBef>
                <a:spcPct val="50000"/>
              </a:spcBef>
            </a:pPr>
            <a:r>
              <a:rPr lang="en-US" altLang="vi-VN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altLang="vi-VN" sz="2400" b="1" u="sng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Tháp</a:t>
            </a:r>
            <a:r>
              <a:rPr lang="en-US" altLang="vi-VN" sz="2400" b="1" u="sng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u="sng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dân</a:t>
            </a:r>
            <a:r>
              <a:rPr lang="en-US" altLang="vi-VN" sz="2400" b="1" u="sng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u="sng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vi-VN" sz="2400" b="1" u="sng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u="sng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già</a:t>
            </a:r>
            <a:r>
              <a:rPr lang="en-US" altLang="vi-VN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altLang="vi-VN" sz="24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vi-VN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tháp</a:t>
            </a:r>
            <a:r>
              <a:rPr lang="en-US" altLang="vi-VN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vi-VN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đáy</a:t>
            </a:r>
            <a:r>
              <a:rPr lang="en-US" altLang="vi-VN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hẹp</a:t>
            </a:r>
            <a:r>
              <a:rPr lang="en-US" altLang="vi-VN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vi-VN" sz="24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đỉnh</a:t>
            </a:r>
            <a:r>
              <a:rPr lang="en-US" altLang="vi-VN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altLang="vi-VN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nhọn</a:t>
            </a:r>
            <a:r>
              <a:rPr lang="en-US" altLang="vi-VN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vi-VN" sz="24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cạnh</a:t>
            </a:r>
            <a:r>
              <a:rPr lang="en-US" altLang="vi-VN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tháp</a:t>
            </a:r>
            <a:r>
              <a:rPr lang="en-US" altLang="vi-VN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gần</a:t>
            </a:r>
            <a:r>
              <a:rPr lang="en-US" altLang="vi-VN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altLang="vi-VN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thẳng</a:t>
            </a:r>
            <a:r>
              <a:rPr lang="en-US" altLang="vi-VN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đứng</a:t>
            </a:r>
            <a:r>
              <a:rPr lang="en-US" altLang="vi-VN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altLang="vi-VN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altLang="vi-VN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tỉ</a:t>
            </a:r>
            <a:r>
              <a:rPr lang="en-US" altLang="vi-VN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lệ</a:t>
            </a:r>
            <a:r>
              <a:rPr lang="en-US" altLang="vi-VN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altLang="vi-VN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vi-VN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tỉ</a:t>
            </a:r>
            <a:r>
              <a:rPr lang="en-US" altLang="vi-VN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lệ</a:t>
            </a:r>
            <a:r>
              <a:rPr lang="en-US" altLang="vi-VN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r>
              <a:rPr lang="en-US" altLang="vi-VN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vong</a:t>
            </a:r>
            <a:r>
              <a:rPr lang="en-US" altLang="vi-VN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đều</a:t>
            </a:r>
            <a:r>
              <a:rPr lang="en-US" altLang="vi-VN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thấp</a:t>
            </a:r>
            <a:r>
              <a:rPr lang="en-US" altLang="vi-VN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altLang="vi-VN" sz="24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Tuổi</a:t>
            </a:r>
            <a:r>
              <a:rPr lang="en-US" altLang="vi-VN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thọ</a:t>
            </a:r>
            <a:r>
              <a:rPr lang="en-US" altLang="vi-VN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trung</a:t>
            </a:r>
            <a:r>
              <a:rPr lang="en-US" altLang="vi-VN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bình</a:t>
            </a:r>
            <a:r>
              <a:rPr lang="en-US" altLang="vi-VN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cao</a:t>
            </a:r>
            <a:r>
              <a:rPr lang="en-US" altLang="vi-VN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3421251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extBox 2">
            <a:extLst>
              <a:ext uri="{FF2B5EF4-FFF2-40B4-BE49-F238E27FC236}">
                <a16:creationId xmlns:a16="http://schemas.microsoft.com/office/drawing/2014/main" id="{89F1AFEF-3053-445A-8B6E-0F4730CB300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95600" y="162580"/>
            <a:ext cx="6476998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vi-VN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Tiết</a:t>
            </a:r>
            <a:r>
              <a:rPr kumimoji="0" lang="en-US" altLang="vi-VN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altLang="vi-VN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50</a:t>
            </a:r>
            <a:r>
              <a:rPr kumimoji="0" lang="en-US" altLang="vi-VN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– BÀI 48: QUẦN THỂ NGƯỜI</a:t>
            </a:r>
          </a:p>
        </p:txBody>
      </p:sp>
      <p:sp>
        <p:nvSpPr>
          <p:cNvPr id="31" name="TextBox 1">
            <a:extLst>
              <a:ext uri="{FF2B5EF4-FFF2-40B4-BE49-F238E27FC236}">
                <a16:creationId xmlns:a16="http://schemas.microsoft.com/office/drawing/2014/main" id="{B7C523CA-083F-4DA0-96DE-16F3D8E917D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4" y="762000"/>
            <a:ext cx="5333993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vi-VN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I. </a:t>
            </a:r>
            <a:r>
              <a:rPr kumimoji="0" lang="en-US" altLang="vi-VN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Sự</a:t>
            </a:r>
            <a:r>
              <a:rPr kumimoji="0" lang="en-US" altLang="vi-VN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vi-VN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khác</a:t>
            </a:r>
            <a:r>
              <a:rPr kumimoji="0" lang="en-US" altLang="vi-VN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vi-VN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nhau</a:t>
            </a:r>
            <a:r>
              <a:rPr kumimoji="0" lang="en-US" altLang="vi-VN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vi-VN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giữa</a:t>
            </a:r>
            <a:r>
              <a:rPr kumimoji="0" lang="en-US" altLang="vi-VN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vi-VN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quần</a:t>
            </a:r>
            <a:r>
              <a:rPr kumimoji="0" lang="en-US" altLang="vi-VN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vi-VN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thể</a:t>
            </a:r>
            <a:r>
              <a:rPr kumimoji="0" lang="en-US" altLang="vi-VN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vi-VN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người</a:t>
            </a:r>
            <a:r>
              <a:rPr kumimoji="0" lang="en-US" altLang="vi-VN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vi-VN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với</a:t>
            </a:r>
            <a:r>
              <a:rPr kumimoji="0" lang="en-US" altLang="vi-VN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vi-VN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các</a:t>
            </a:r>
            <a:r>
              <a:rPr kumimoji="0" lang="en-US" altLang="vi-VN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vi-VN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quần</a:t>
            </a:r>
            <a:r>
              <a:rPr kumimoji="0" lang="en-US" altLang="vi-VN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vi-VN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thể</a:t>
            </a:r>
            <a:r>
              <a:rPr kumimoji="0" lang="en-US" altLang="vi-VN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vi-VN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sinh</a:t>
            </a:r>
            <a:r>
              <a:rPr kumimoji="0" lang="en-US" altLang="vi-VN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vi-VN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vật</a:t>
            </a:r>
            <a:r>
              <a:rPr kumimoji="0" lang="en-US" altLang="vi-VN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vi-VN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khác</a:t>
            </a:r>
            <a:endParaRPr kumimoji="0" lang="en-US" altLang="vi-VN" sz="24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32" name="Line 4">
            <a:extLst>
              <a:ext uri="{FF2B5EF4-FFF2-40B4-BE49-F238E27FC236}">
                <a16:creationId xmlns:a16="http://schemas.microsoft.com/office/drawing/2014/main" id="{9F29C92F-D617-4BF1-A579-B84F2C4B4237}"/>
              </a:ext>
            </a:extLst>
          </p:cNvPr>
          <p:cNvSpPr>
            <a:spLocks noChangeShapeType="1"/>
          </p:cNvSpPr>
          <p:nvPr/>
        </p:nvSpPr>
        <p:spPr bwMode="auto">
          <a:xfrm>
            <a:off x="5715000" y="685800"/>
            <a:ext cx="0" cy="58674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vi-VN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9" name="TextBox 1">
            <a:extLst>
              <a:ext uri="{FF2B5EF4-FFF2-40B4-BE49-F238E27FC236}">
                <a16:creationId xmlns:a16="http://schemas.microsoft.com/office/drawing/2014/main" id="{4C2397D3-56FC-41EA-927A-E96A32BF681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3" y="1759803"/>
            <a:ext cx="5333991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vi-VN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II. </a:t>
            </a:r>
            <a:r>
              <a:rPr kumimoji="0" lang="en-US" altLang="vi-VN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Đặc</a:t>
            </a:r>
            <a:r>
              <a:rPr kumimoji="0" lang="en-US" altLang="vi-VN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vi-VN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trưng</a:t>
            </a:r>
            <a:r>
              <a:rPr kumimoji="0" lang="en-US" altLang="vi-VN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vi-VN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về</a:t>
            </a:r>
            <a:r>
              <a:rPr kumimoji="0" lang="en-US" altLang="vi-VN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vi-VN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thành</a:t>
            </a:r>
            <a:r>
              <a:rPr kumimoji="0" lang="en-US" altLang="vi-VN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vi-VN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phần</a:t>
            </a:r>
            <a:r>
              <a:rPr kumimoji="0" lang="en-US" altLang="vi-VN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vi-VN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nhóm</a:t>
            </a:r>
            <a:r>
              <a:rPr kumimoji="0" lang="en-US" altLang="vi-VN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vi-VN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tuổi</a:t>
            </a:r>
            <a:r>
              <a:rPr kumimoji="0" lang="en-US" altLang="vi-VN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vi-VN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của</a:t>
            </a:r>
            <a:r>
              <a:rPr kumimoji="0" lang="en-US" altLang="vi-VN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vi-VN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mỗi</a:t>
            </a:r>
            <a:r>
              <a:rPr kumimoji="0" lang="en-US" altLang="vi-VN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vi-VN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quần</a:t>
            </a:r>
            <a:r>
              <a:rPr kumimoji="0" lang="en-US" altLang="vi-VN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vi-VN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thể</a:t>
            </a:r>
            <a:r>
              <a:rPr kumimoji="0" lang="en-US" altLang="vi-VN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vi-VN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người</a:t>
            </a:r>
            <a:endParaRPr kumimoji="0" lang="en-US" altLang="vi-VN" sz="24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2" name="TextBox 1">
            <a:extLst>
              <a:ext uri="{FF2B5EF4-FFF2-40B4-BE49-F238E27FC236}">
                <a16:creationId xmlns:a16="http://schemas.microsoft.com/office/drawing/2014/main" id="{BE23985A-1FDA-49E5-B416-BB9A38CB7B1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3" y="2757606"/>
            <a:ext cx="533399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/>
            <a:r>
              <a:rPr lang="en-US" altLang="vi-V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III. </a:t>
            </a:r>
            <a:r>
              <a:rPr lang="en-US" altLang="vi-VN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Tăng</a:t>
            </a:r>
            <a:r>
              <a:rPr lang="en-US" altLang="vi-V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dân</a:t>
            </a:r>
            <a:r>
              <a:rPr lang="en-US" altLang="vi-V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vi-V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vi-V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phát</a:t>
            </a:r>
            <a:r>
              <a:rPr lang="en-US" altLang="vi-V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triển</a:t>
            </a:r>
            <a:r>
              <a:rPr lang="en-US" altLang="vi-V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xã</a:t>
            </a:r>
            <a:r>
              <a:rPr lang="en-US" altLang="vi-V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hội</a:t>
            </a:r>
            <a:endParaRPr lang="en-US" altLang="vi-VN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Hình chữ nhật 13">
            <a:extLst>
              <a:ext uri="{FF2B5EF4-FFF2-40B4-BE49-F238E27FC236}">
                <a16:creationId xmlns:a16="http://schemas.microsoft.com/office/drawing/2014/main" id="{5A0AC134-303A-45D1-9B85-0A1BCF1D6F02}"/>
              </a:ext>
            </a:extLst>
          </p:cNvPr>
          <p:cNvSpPr/>
          <p:nvPr/>
        </p:nvSpPr>
        <p:spPr>
          <a:xfrm>
            <a:off x="5867404" y="2572940"/>
            <a:ext cx="6096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en-US" altLang="vi-VN" sz="24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altLang="vi-VN" sz="2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altLang="vi-VN" sz="2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vi-VN" sz="2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tăng</a:t>
            </a:r>
            <a:r>
              <a:rPr lang="en-US" altLang="vi-VN" sz="2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dân</a:t>
            </a:r>
            <a:r>
              <a:rPr lang="en-US" altLang="vi-VN" sz="2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vi-VN" sz="2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altLang="vi-VN" sz="2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nhiên</a:t>
            </a:r>
            <a:r>
              <a:rPr lang="en-US" altLang="vi-VN" sz="2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r>
              <a:rPr lang="en-US" altLang="vi-VN" sz="24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altLang="vi-VN" sz="2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biệt</a:t>
            </a:r>
            <a:r>
              <a:rPr lang="en-US" altLang="vi-VN" sz="2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tăng</a:t>
            </a:r>
            <a:r>
              <a:rPr lang="en-US" altLang="vi-VN" sz="2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dân</a:t>
            </a:r>
            <a:r>
              <a:rPr lang="en-US" altLang="vi-VN" sz="2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vi-VN" sz="2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altLang="vi-VN" sz="2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nhiên</a:t>
            </a:r>
            <a:r>
              <a:rPr lang="en-US" altLang="vi-VN" sz="2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vi-VN" sz="2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tăng</a:t>
            </a:r>
            <a:r>
              <a:rPr lang="en-US" altLang="vi-VN" sz="2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dân</a:t>
            </a:r>
            <a:r>
              <a:rPr lang="en-US" altLang="vi-VN" sz="2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vi-VN" sz="2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altLang="vi-VN" sz="2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?</a:t>
            </a:r>
            <a:endParaRPr lang="vi-VN" sz="2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Hình chữ nhật 14">
            <a:extLst>
              <a:ext uri="{FF2B5EF4-FFF2-40B4-BE49-F238E27FC236}">
                <a16:creationId xmlns:a16="http://schemas.microsoft.com/office/drawing/2014/main" id="{61AF766F-15C4-4351-8700-D184B7D89584}"/>
              </a:ext>
            </a:extLst>
          </p:cNvPr>
          <p:cNvSpPr/>
          <p:nvPr/>
        </p:nvSpPr>
        <p:spPr>
          <a:xfrm>
            <a:off x="6096000" y="3454064"/>
            <a:ext cx="533398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eaLnBrk="1" hangingPunct="1">
              <a:spcBef>
                <a:spcPct val="50000"/>
              </a:spcBef>
            </a:pPr>
            <a:r>
              <a:rPr lang="en-US" altLang="vi-VN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altLang="vi-VN" sz="2400" u="sng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Tăng</a:t>
            </a:r>
            <a:r>
              <a:rPr lang="en-US" altLang="vi-VN" sz="2400" u="sng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u="sng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dân</a:t>
            </a:r>
            <a:r>
              <a:rPr lang="en-US" altLang="vi-VN" sz="2400" u="sng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u="sng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vi-VN" sz="2400" u="sng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u="sng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altLang="vi-VN" sz="2400" u="sng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u="sng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nhiên</a:t>
            </a:r>
            <a:r>
              <a:rPr lang="en-US" altLang="vi-VN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vi-VN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altLang="vi-VN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altLang="vi-VN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vi-VN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vi-VN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altLang="vi-VN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altLang="vi-VN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ra </a:t>
            </a:r>
            <a:r>
              <a:rPr lang="en-US" altLang="vi-VN" sz="24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altLang="vi-VN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r>
              <a:rPr lang="en-US" altLang="vi-VN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vi-VN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altLang="vi-VN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r>
              <a:rPr lang="en-US" altLang="vi-VN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vong</a:t>
            </a:r>
            <a:r>
              <a:rPr lang="en-US" altLang="vi-VN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2" name="Hình chữ nhật 1">
            <a:extLst>
              <a:ext uri="{FF2B5EF4-FFF2-40B4-BE49-F238E27FC236}">
                <a16:creationId xmlns:a16="http://schemas.microsoft.com/office/drawing/2014/main" id="{01A2211D-F43E-481D-979E-7212E81BD5A7}"/>
              </a:ext>
            </a:extLst>
          </p:cNvPr>
          <p:cNvSpPr/>
          <p:nvPr/>
        </p:nvSpPr>
        <p:spPr>
          <a:xfrm>
            <a:off x="6096000" y="4419600"/>
            <a:ext cx="539016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eaLnBrk="1" hangingPunct="1">
              <a:spcBef>
                <a:spcPct val="50000"/>
              </a:spcBef>
            </a:pPr>
            <a:r>
              <a:rPr lang="en-US" altLang="vi-VN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altLang="vi-VN" sz="2400" u="sng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Tăng</a:t>
            </a:r>
            <a:r>
              <a:rPr lang="en-US" altLang="vi-VN" sz="2400" u="sng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u="sng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dân</a:t>
            </a:r>
            <a:r>
              <a:rPr lang="en-US" altLang="vi-VN" sz="2400" u="sng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u="sng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vi-VN" sz="2400" u="sng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u="sng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altLang="vi-VN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vi-VN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altLang="vi-VN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tăng</a:t>
            </a:r>
            <a:r>
              <a:rPr lang="en-US" altLang="vi-VN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dân</a:t>
            </a:r>
            <a:r>
              <a:rPr lang="en-US" altLang="vi-VN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vi-VN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altLang="vi-VN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nhiên</a:t>
            </a:r>
            <a:r>
              <a:rPr lang="en-US" altLang="vi-VN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cộng</a:t>
            </a:r>
            <a:r>
              <a:rPr lang="en-US" altLang="vi-VN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vi-VN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altLang="vi-VN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nhập</a:t>
            </a:r>
            <a:r>
              <a:rPr lang="en-US" altLang="vi-VN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cư</a:t>
            </a:r>
            <a:r>
              <a:rPr lang="en-US" altLang="vi-VN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vi-VN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trừ</a:t>
            </a:r>
            <a:r>
              <a:rPr lang="en-US" altLang="vi-VN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vi-VN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altLang="vi-VN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xuất</a:t>
            </a:r>
            <a:r>
              <a:rPr lang="en-US" altLang="vi-VN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cư</a:t>
            </a:r>
            <a:r>
              <a:rPr lang="en-US" altLang="vi-VN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781290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022E-16 -3.7037E-7 L -0.47474 -0.02847 " pathEditMode="relative" rAng="0" ptsTypes="AA">
                                      <p:cBhvr>
                                        <p:cTn id="27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737" y="-1435"/>
                                    </p:animMotion>
                                  </p:childTnLst>
                                </p:cTn>
                              </p:par>
                              <p:par>
                                <p:cTn id="28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9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4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4" grpId="0"/>
      <p:bldP spid="14" grpId="1"/>
      <p:bldP spid="15" grpId="0"/>
      <p:bldP spid="15" grpId="1"/>
      <p:bldP spid="2" grpId="0"/>
      <p:bldP spid="2" grpId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81" name="Text Box 9">
            <a:extLst>
              <a:ext uri="{FF2B5EF4-FFF2-40B4-BE49-F238E27FC236}">
                <a16:creationId xmlns:a16="http://schemas.microsoft.com/office/drawing/2014/main" id="{E989DE36-B701-4D18-B64D-B6FCAF51B4A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0218" y="228600"/>
            <a:ext cx="1123156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vi-VN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Webdings" panose="05030102010509060703" pitchFamily="18" charset="2"/>
              </a:rPr>
              <a:t> Theo </a:t>
            </a:r>
            <a:r>
              <a:rPr kumimoji="0" lang="en-US" altLang="vi-VN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Webdings" panose="05030102010509060703" pitchFamily="18" charset="2"/>
              </a:rPr>
              <a:t>em</a:t>
            </a:r>
            <a:r>
              <a:rPr kumimoji="0" lang="en-US" altLang="vi-VN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Webdings" panose="05030102010509060703" pitchFamily="18" charset="2"/>
              </a:rPr>
              <a:t>, </a:t>
            </a:r>
            <a:r>
              <a:rPr kumimoji="0" lang="en-US" altLang="vi-VN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Webdings" panose="05030102010509060703" pitchFamily="18" charset="2"/>
              </a:rPr>
              <a:t>tăng</a:t>
            </a:r>
            <a:r>
              <a:rPr kumimoji="0" lang="en-US" altLang="vi-VN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Webdings" panose="05030102010509060703" pitchFamily="18" charset="2"/>
              </a:rPr>
              <a:t> </a:t>
            </a:r>
            <a:r>
              <a:rPr kumimoji="0" lang="en-US" altLang="vi-VN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Webdings" panose="05030102010509060703" pitchFamily="18" charset="2"/>
              </a:rPr>
              <a:t>dân</a:t>
            </a:r>
            <a:r>
              <a:rPr kumimoji="0" lang="en-US" altLang="vi-VN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Webdings" panose="05030102010509060703" pitchFamily="18" charset="2"/>
              </a:rPr>
              <a:t> </a:t>
            </a:r>
            <a:r>
              <a:rPr kumimoji="0" lang="en-US" altLang="vi-VN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Webdings" panose="05030102010509060703" pitchFamily="18" charset="2"/>
              </a:rPr>
              <a:t>số</a:t>
            </a:r>
            <a:r>
              <a:rPr kumimoji="0" lang="en-US" altLang="vi-VN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Webdings" panose="05030102010509060703" pitchFamily="18" charset="2"/>
              </a:rPr>
              <a:t> </a:t>
            </a:r>
            <a:r>
              <a:rPr kumimoji="0" lang="en-US" altLang="vi-VN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Webdings" panose="05030102010509060703" pitchFamily="18" charset="2"/>
              </a:rPr>
              <a:t>quá</a:t>
            </a:r>
            <a:r>
              <a:rPr kumimoji="0" lang="en-US" altLang="vi-VN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Webdings" panose="05030102010509060703" pitchFamily="18" charset="2"/>
              </a:rPr>
              <a:t> </a:t>
            </a:r>
            <a:r>
              <a:rPr kumimoji="0" lang="en-US" altLang="vi-VN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Webdings" panose="05030102010509060703" pitchFamily="18" charset="2"/>
              </a:rPr>
              <a:t>nhanh</a:t>
            </a:r>
            <a:r>
              <a:rPr kumimoji="0" lang="en-US" altLang="vi-VN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Webdings" panose="05030102010509060703" pitchFamily="18" charset="2"/>
              </a:rPr>
              <a:t> </a:t>
            </a:r>
            <a:r>
              <a:rPr kumimoji="0" lang="en-US" altLang="vi-VN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Webdings" panose="05030102010509060703" pitchFamily="18" charset="2"/>
              </a:rPr>
              <a:t>có</a:t>
            </a:r>
            <a:r>
              <a:rPr kumimoji="0" lang="en-US" altLang="vi-VN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Webdings" panose="05030102010509060703" pitchFamily="18" charset="2"/>
              </a:rPr>
              <a:t> </a:t>
            </a:r>
            <a:r>
              <a:rPr kumimoji="0" lang="en-US" altLang="vi-VN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Webdings" panose="05030102010509060703" pitchFamily="18" charset="2"/>
              </a:rPr>
              <a:t>thể</a:t>
            </a:r>
            <a:r>
              <a:rPr kumimoji="0" lang="en-US" altLang="vi-VN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Webdings" panose="05030102010509060703" pitchFamily="18" charset="2"/>
              </a:rPr>
              <a:t> </a:t>
            </a:r>
            <a:r>
              <a:rPr kumimoji="0" lang="en-US" altLang="vi-VN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Webdings" panose="05030102010509060703" pitchFamily="18" charset="2"/>
              </a:rPr>
              <a:t>dẫn</a:t>
            </a:r>
            <a:r>
              <a:rPr kumimoji="0" lang="en-US" altLang="vi-VN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Webdings" panose="05030102010509060703" pitchFamily="18" charset="2"/>
              </a:rPr>
              <a:t> </a:t>
            </a:r>
            <a:r>
              <a:rPr kumimoji="0" lang="en-US" altLang="vi-VN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Webdings" panose="05030102010509060703" pitchFamily="18" charset="2"/>
              </a:rPr>
              <a:t>đến</a:t>
            </a:r>
            <a:r>
              <a:rPr kumimoji="0" lang="en-US" altLang="vi-VN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Webdings" panose="05030102010509060703" pitchFamily="18" charset="2"/>
              </a:rPr>
              <a:t> </a:t>
            </a:r>
            <a:r>
              <a:rPr kumimoji="0" lang="en-US" altLang="vi-VN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Webdings" panose="05030102010509060703" pitchFamily="18" charset="2"/>
              </a:rPr>
              <a:t>những</a:t>
            </a:r>
            <a:r>
              <a:rPr kumimoji="0" lang="en-US" altLang="vi-VN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Webdings" panose="05030102010509060703" pitchFamily="18" charset="2"/>
              </a:rPr>
              <a:t> </a:t>
            </a:r>
            <a:r>
              <a:rPr kumimoji="0" lang="en-US" altLang="vi-VN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Webdings" panose="05030102010509060703" pitchFamily="18" charset="2"/>
              </a:rPr>
              <a:t>trường</a:t>
            </a:r>
            <a:r>
              <a:rPr kumimoji="0" lang="en-US" altLang="vi-VN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Webdings" panose="05030102010509060703" pitchFamily="18" charset="2"/>
              </a:rPr>
              <a:t> </a:t>
            </a:r>
            <a:r>
              <a:rPr kumimoji="0" lang="en-US" altLang="vi-VN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Webdings" panose="05030102010509060703" pitchFamily="18" charset="2"/>
              </a:rPr>
              <a:t>hợp</a:t>
            </a:r>
            <a:r>
              <a:rPr kumimoji="0" lang="en-US" altLang="vi-VN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Webdings" panose="05030102010509060703" pitchFamily="18" charset="2"/>
              </a:rPr>
              <a:t> </a:t>
            </a:r>
            <a:r>
              <a:rPr kumimoji="0" lang="en-US" altLang="vi-VN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Webdings" panose="05030102010509060703" pitchFamily="18" charset="2"/>
              </a:rPr>
              <a:t>nào</a:t>
            </a:r>
            <a:r>
              <a:rPr kumimoji="0" lang="en-US" altLang="vi-VN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Webdings" panose="05030102010509060703" pitchFamily="18" charset="2"/>
              </a:rPr>
              <a:t> </a:t>
            </a:r>
            <a:r>
              <a:rPr kumimoji="0" lang="en-US" altLang="vi-VN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Webdings" panose="05030102010509060703" pitchFamily="18" charset="2"/>
              </a:rPr>
              <a:t>sau</a:t>
            </a:r>
            <a:r>
              <a:rPr kumimoji="0" lang="en-US" altLang="vi-VN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Webdings" panose="05030102010509060703" pitchFamily="18" charset="2"/>
              </a:rPr>
              <a:t> </a:t>
            </a:r>
            <a:r>
              <a:rPr kumimoji="0" lang="en-US" altLang="vi-VN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Webdings" panose="05030102010509060703" pitchFamily="18" charset="2"/>
              </a:rPr>
              <a:t>đây</a:t>
            </a:r>
            <a:r>
              <a:rPr kumimoji="0" lang="en-US" altLang="vi-VN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Webdings" panose="05030102010509060703" pitchFamily="18" charset="2"/>
              </a:rPr>
              <a:t>?</a:t>
            </a:r>
          </a:p>
        </p:txBody>
      </p:sp>
      <p:sp>
        <p:nvSpPr>
          <p:cNvPr id="105482" name="Text Box 10">
            <a:extLst>
              <a:ext uri="{FF2B5EF4-FFF2-40B4-BE49-F238E27FC236}">
                <a16:creationId xmlns:a16="http://schemas.microsoft.com/office/drawing/2014/main" id="{18CDD532-4DF3-4500-BCE3-95D9E839ED3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3400" y="1143000"/>
            <a:ext cx="4267200" cy="5201424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vi-VN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vi-VN" sz="2400" b="1" i="1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</a:t>
            </a:r>
            <a:r>
              <a:rPr kumimoji="0" lang="en-US" altLang="vi-VN" sz="2400" b="1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)  </a:t>
            </a:r>
            <a:r>
              <a:rPr kumimoji="0" lang="en-US" altLang="vi-VN" sz="2400" b="1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Thiếu</a:t>
            </a:r>
            <a:r>
              <a:rPr kumimoji="0" lang="en-US" altLang="vi-VN" sz="2400" b="1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vi-VN" sz="2400" b="1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nơi</a:t>
            </a:r>
            <a:r>
              <a:rPr kumimoji="0" lang="en-US" altLang="vi-VN" sz="2400" b="1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ở    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vi-VN" sz="2400" b="1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vi-VN" sz="2400" b="1" i="1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</a:t>
            </a:r>
            <a:r>
              <a:rPr kumimoji="0" lang="en-US" altLang="vi-VN" sz="2400" b="1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)  </a:t>
            </a:r>
            <a:r>
              <a:rPr kumimoji="0" lang="en-US" altLang="vi-VN" sz="2400" b="1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Thiếu</a:t>
            </a:r>
            <a:r>
              <a:rPr kumimoji="0" lang="en-US" altLang="vi-VN" sz="2400" b="1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vi-VN" sz="2400" b="1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lương</a:t>
            </a:r>
            <a:r>
              <a:rPr kumimoji="0" lang="en-US" altLang="vi-VN" sz="2400" b="1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vi-VN" sz="2400" b="1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thực</a:t>
            </a:r>
            <a:r>
              <a:rPr kumimoji="0" lang="en-US" altLang="vi-VN" sz="2400" b="1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  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vi-VN" sz="2400" b="1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vi-VN" sz="2400" b="1" i="1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</a:t>
            </a:r>
            <a:r>
              <a:rPr kumimoji="0" lang="en-US" altLang="vi-VN" sz="2400" b="1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)  </a:t>
            </a:r>
            <a:r>
              <a:rPr kumimoji="0" lang="en-US" altLang="vi-VN" sz="2400" b="1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Thiếu</a:t>
            </a:r>
            <a:r>
              <a:rPr kumimoji="0" lang="en-US" altLang="vi-VN" sz="2400" b="1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vi-VN" sz="2400" b="1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trường</a:t>
            </a:r>
            <a:r>
              <a:rPr kumimoji="0" lang="en-US" altLang="vi-VN" sz="2400" b="1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vi-VN" sz="2400" b="1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học</a:t>
            </a:r>
            <a:r>
              <a:rPr kumimoji="0" lang="en-US" altLang="vi-VN" sz="2400" b="1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, </a:t>
            </a:r>
            <a:r>
              <a:rPr kumimoji="0" lang="en-US" altLang="vi-VN" sz="2400" b="1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bệnh</a:t>
            </a:r>
            <a:r>
              <a:rPr kumimoji="0" lang="en-US" altLang="vi-VN" sz="2400" b="1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vi-VN" sz="2400" b="1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viện</a:t>
            </a:r>
            <a:r>
              <a:rPr kumimoji="0" lang="en-US" altLang="vi-VN" sz="2400" b="1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  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vi-VN" sz="2400" b="1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vi-VN" sz="2400" b="1" i="1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</a:t>
            </a:r>
            <a:r>
              <a:rPr kumimoji="0" lang="en-US" altLang="vi-VN" sz="2400" b="1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)  Ô </a:t>
            </a:r>
            <a:r>
              <a:rPr kumimoji="0" lang="en-US" altLang="vi-VN" sz="2400" b="1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nhiễm</a:t>
            </a:r>
            <a:r>
              <a:rPr kumimoji="0" lang="en-US" altLang="vi-VN" sz="2400" b="1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vi-VN" sz="2400" b="1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môi</a:t>
            </a:r>
            <a:r>
              <a:rPr kumimoji="0" lang="en-US" altLang="vi-VN" sz="2400" b="1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vi-VN" sz="2400" b="1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trường</a:t>
            </a:r>
            <a:r>
              <a:rPr kumimoji="0" lang="en-US" altLang="vi-VN" sz="2400" b="1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vi-VN" sz="2400" b="1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vi-VN" sz="2400" b="1" i="1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e</a:t>
            </a:r>
            <a:r>
              <a:rPr kumimoji="0" lang="en-US" altLang="vi-VN" sz="2400" b="1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)  </a:t>
            </a:r>
            <a:r>
              <a:rPr kumimoji="0" lang="en-US" altLang="vi-VN" sz="2400" b="1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Chặt</a:t>
            </a:r>
            <a:r>
              <a:rPr kumimoji="0" lang="en-US" altLang="vi-VN" sz="2400" b="1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vi-VN" sz="2400" b="1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phá</a:t>
            </a:r>
            <a:r>
              <a:rPr kumimoji="0" lang="en-US" altLang="vi-VN" sz="2400" b="1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vi-VN" sz="2400" b="1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rừng</a:t>
            </a:r>
            <a:r>
              <a:rPr kumimoji="0" lang="en-US" altLang="vi-VN" sz="2400" b="1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 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vi-VN" sz="2400" b="1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vi-VN" sz="2400" b="1" i="1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f</a:t>
            </a:r>
            <a:r>
              <a:rPr kumimoji="0" lang="en-US" altLang="vi-VN" sz="2400" b="1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)  </a:t>
            </a:r>
            <a:r>
              <a:rPr kumimoji="0" lang="en-US" altLang="vi-VN" sz="2400" b="1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Chậm</a:t>
            </a:r>
            <a:r>
              <a:rPr kumimoji="0" lang="en-US" altLang="vi-VN" sz="2400" b="1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vi-VN" sz="2400" b="1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phát</a:t>
            </a:r>
            <a:r>
              <a:rPr kumimoji="0" lang="en-US" altLang="vi-VN" sz="2400" b="1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vi-VN" sz="2400" b="1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triển</a:t>
            </a:r>
            <a:r>
              <a:rPr kumimoji="0" lang="en-US" altLang="vi-VN" sz="2400" b="1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vi-VN" sz="2400" b="1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kinh</a:t>
            </a:r>
            <a:r>
              <a:rPr kumimoji="0" lang="en-US" altLang="vi-VN" sz="2400" b="1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vi-VN" sz="2400" b="1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tế</a:t>
            </a:r>
            <a:endParaRPr kumimoji="0" lang="en-US" altLang="vi-VN" sz="2400" b="1" i="1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vi-VN" sz="2400" b="1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vi-VN" sz="2400" b="1" i="1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g</a:t>
            </a:r>
            <a:r>
              <a:rPr kumimoji="0" lang="en-US" altLang="vi-VN" sz="2400" b="1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)  </a:t>
            </a:r>
            <a:r>
              <a:rPr kumimoji="0" lang="en-US" altLang="vi-VN" sz="2400" b="1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Tắc</a:t>
            </a:r>
            <a:r>
              <a:rPr kumimoji="0" lang="en-US" altLang="vi-VN" sz="2400" b="1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vi-VN" sz="2400" b="1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nghẽn</a:t>
            </a:r>
            <a:r>
              <a:rPr kumimoji="0" lang="en-US" altLang="vi-VN" sz="2400" b="1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vi-VN" sz="2400" b="1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giao</a:t>
            </a:r>
            <a:r>
              <a:rPr kumimoji="0" lang="en-US" altLang="vi-VN" sz="2400" b="1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vi-VN" sz="2400" b="1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thông</a:t>
            </a:r>
            <a:r>
              <a:rPr kumimoji="0" lang="en-US" altLang="vi-VN" sz="2400" b="1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   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vi-VN" sz="2400" b="1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vi-VN" sz="2400" b="1" i="1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</a:t>
            </a:r>
            <a:r>
              <a:rPr kumimoji="0" lang="en-US" altLang="vi-VN" sz="2400" b="1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)  </a:t>
            </a:r>
            <a:r>
              <a:rPr kumimoji="0" lang="en-US" altLang="vi-VN" sz="2400" b="1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Năng</a:t>
            </a:r>
            <a:r>
              <a:rPr kumimoji="0" lang="en-US" altLang="vi-VN" sz="2400" b="1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vi-VN" sz="2400" b="1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suất</a:t>
            </a:r>
            <a:r>
              <a:rPr kumimoji="0" lang="en-US" altLang="vi-VN" sz="2400" b="1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lao </a:t>
            </a:r>
            <a:r>
              <a:rPr kumimoji="0" lang="en-US" altLang="vi-VN" sz="2400" b="1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động</a:t>
            </a:r>
            <a:r>
              <a:rPr kumimoji="0" lang="en-US" altLang="vi-VN" sz="2400" b="1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vi-VN" sz="2400" b="1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tăng</a:t>
            </a:r>
            <a:endParaRPr kumimoji="0" lang="en-US" altLang="vi-VN" sz="2400" b="1" i="1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05483" name="Oval 11">
            <a:extLst>
              <a:ext uri="{FF2B5EF4-FFF2-40B4-BE49-F238E27FC236}">
                <a16:creationId xmlns:a16="http://schemas.microsoft.com/office/drawing/2014/main" id="{D8157A5B-7E33-4B9E-A2A0-1B73021819B2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3236" y="1143000"/>
            <a:ext cx="541867" cy="504277"/>
          </a:xfrm>
          <a:prstGeom prst="ellipse">
            <a:avLst/>
          </a:prstGeom>
          <a:noFill/>
          <a:ln w="38100">
            <a:solidFill>
              <a:srgbClr val="66FF3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vi-VN" altLang="vi-VN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05484" name="Oval 12">
            <a:extLst>
              <a:ext uri="{FF2B5EF4-FFF2-40B4-BE49-F238E27FC236}">
                <a16:creationId xmlns:a16="http://schemas.microsoft.com/office/drawing/2014/main" id="{9BB7874D-6932-4065-9500-592AF3145B9B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3236" y="1794638"/>
            <a:ext cx="541867" cy="533401"/>
          </a:xfrm>
          <a:prstGeom prst="ellipse">
            <a:avLst/>
          </a:prstGeom>
          <a:noFill/>
          <a:ln w="38100">
            <a:solidFill>
              <a:srgbClr val="66FF3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vi-VN" altLang="vi-VN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05485" name="Oval 13">
            <a:extLst>
              <a:ext uri="{FF2B5EF4-FFF2-40B4-BE49-F238E27FC236}">
                <a16:creationId xmlns:a16="http://schemas.microsoft.com/office/drawing/2014/main" id="{B386BCFF-F1BC-4C24-90B3-E244A83D0DAD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3400" y="2543722"/>
            <a:ext cx="511703" cy="504278"/>
          </a:xfrm>
          <a:prstGeom prst="ellipse">
            <a:avLst/>
          </a:prstGeom>
          <a:noFill/>
          <a:ln w="38100">
            <a:solidFill>
              <a:srgbClr val="66FF3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vi-VN" altLang="vi-VN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05486" name="Oval 14">
            <a:extLst>
              <a:ext uri="{FF2B5EF4-FFF2-40B4-BE49-F238E27FC236}">
                <a16:creationId xmlns:a16="http://schemas.microsoft.com/office/drawing/2014/main" id="{45E69FD9-D04B-4635-AA53-5B0B1A9DFB5A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3236" y="3153322"/>
            <a:ext cx="541867" cy="504278"/>
          </a:xfrm>
          <a:prstGeom prst="ellipse">
            <a:avLst/>
          </a:prstGeom>
          <a:noFill/>
          <a:ln w="38100">
            <a:solidFill>
              <a:srgbClr val="66FF3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vi-VN" altLang="vi-VN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05487" name="Oval 15">
            <a:extLst>
              <a:ext uri="{FF2B5EF4-FFF2-40B4-BE49-F238E27FC236}">
                <a16:creationId xmlns:a16="http://schemas.microsoft.com/office/drawing/2014/main" id="{7C7B083E-63DF-4BED-B5EB-4C48084D2556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3236" y="3822332"/>
            <a:ext cx="541867" cy="521068"/>
          </a:xfrm>
          <a:prstGeom prst="ellipse">
            <a:avLst/>
          </a:prstGeom>
          <a:noFill/>
          <a:ln w="38100">
            <a:solidFill>
              <a:srgbClr val="66FF3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vi-VN" altLang="vi-VN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05488" name="Oval 16">
            <a:extLst>
              <a:ext uri="{FF2B5EF4-FFF2-40B4-BE49-F238E27FC236}">
                <a16:creationId xmlns:a16="http://schemas.microsoft.com/office/drawing/2014/main" id="{5CBDD444-CB21-49D5-A8B8-1C38F8C945F8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3236" y="4495800"/>
            <a:ext cx="541867" cy="504279"/>
          </a:xfrm>
          <a:prstGeom prst="ellipse">
            <a:avLst/>
          </a:prstGeom>
          <a:noFill/>
          <a:ln w="38100">
            <a:solidFill>
              <a:srgbClr val="66FF3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vi-VN" altLang="vi-VN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05489" name="Oval 17">
            <a:extLst>
              <a:ext uri="{FF2B5EF4-FFF2-40B4-BE49-F238E27FC236}">
                <a16:creationId xmlns:a16="http://schemas.microsoft.com/office/drawing/2014/main" id="{19C69592-0279-4CF9-BBA5-24A4942A3A36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3236" y="5179725"/>
            <a:ext cx="541867" cy="535275"/>
          </a:xfrm>
          <a:prstGeom prst="ellipse">
            <a:avLst/>
          </a:prstGeom>
          <a:noFill/>
          <a:ln w="38100">
            <a:solidFill>
              <a:srgbClr val="66FF3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vi-VN" altLang="vi-VN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105490" name="Picture 18" descr="0451">
            <a:extLst>
              <a:ext uri="{FF2B5EF4-FFF2-40B4-BE49-F238E27FC236}">
                <a16:creationId xmlns:a16="http://schemas.microsoft.com/office/drawing/2014/main" id="{FDA03635-D170-4F13-8BF6-E923334A09D8}"/>
              </a:ext>
            </a:extLst>
          </p:cNvPr>
          <p:cNvPicPr>
            <a:picLocks noGrp="1" noChangeAspect="1" noChangeArrowheads="1"/>
          </p:cNvPicPr>
          <p:nvPr>
            <p:ph type="body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09" t="33046" r="41037" b="21841"/>
          <a:stretch>
            <a:fillRect/>
          </a:stretch>
        </p:blipFill>
        <p:spPr>
          <a:xfrm>
            <a:off x="5181600" y="892489"/>
            <a:ext cx="6698343" cy="5498808"/>
          </a:xfrm>
          <a:noFill/>
        </p:spPr>
      </p:pic>
      <p:pic>
        <p:nvPicPr>
          <p:cNvPr id="105491" name="Picture 19" descr="ngheo">
            <a:extLst>
              <a:ext uri="{FF2B5EF4-FFF2-40B4-BE49-F238E27FC236}">
                <a16:creationId xmlns:a16="http://schemas.microsoft.com/office/drawing/2014/main" id="{D1C3B8D0-C058-4E3E-91F0-31963E005C4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1305" y="924777"/>
            <a:ext cx="6698343" cy="54760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5492" name="Picture 20" descr="Soạn: HA 1027013 gửi đến 996 để nhận ảnh này">
            <a:extLst>
              <a:ext uri="{FF2B5EF4-FFF2-40B4-BE49-F238E27FC236}">
                <a16:creationId xmlns:a16="http://schemas.microsoft.com/office/drawing/2014/main" id="{D58C0025-A48B-4117-B353-F6B2C956799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892489"/>
            <a:ext cx="6666567" cy="54500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5493" name="Picture 21" descr="O nhiem KH2">
            <a:extLst>
              <a:ext uri="{FF2B5EF4-FFF2-40B4-BE49-F238E27FC236}">
                <a16:creationId xmlns:a16="http://schemas.microsoft.com/office/drawing/2014/main" id="{2BD65988-F809-4F12-B957-76950E3F56E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76" t="4256" r="2956" b="8511"/>
          <a:stretch>
            <a:fillRect/>
          </a:stretch>
        </p:blipFill>
        <p:spPr bwMode="auto">
          <a:xfrm>
            <a:off x="5211305" y="918465"/>
            <a:ext cx="6659014" cy="54240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5494" name="Picture 22" descr="Pha Rung">
            <a:extLst>
              <a:ext uri="{FF2B5EF4-FFF2-40B4-BE49-F238E27FC236}">
                <a16:creationId xmlns:a16="http://schemas.microsoft.com/office/drawing/2014/main" id="{1A3043C7-46F1-43DB-A310-9ABB638C88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647" r="4167" b="53108"/>
          <a:stretch>
            <a:fillRect/>
          </a:stretch>
        </p:blipFill>
        <p:spPr bwMode="auto">
          <a:xfrm>
            <a:off x="5211304" y="904942"/>
            <a:ext cx="6688719" cy="54355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5495" name="Picture 23" descr="uvs070321-006">
            <a:extLst>
              <a:ext uri="{FF2B5EF4-FFF2-40B4-BE49-F238E27FC236}">
                <a16:creationId xmlns:a16="http://schemas.microsoft.com/office/drawing/2014/main" id="{52AF80FC-54B4-476C-8A28-3F537FF1ED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63127" y="882986"/>
            <a:ext cx="6703511" cy="5483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5496" name="Picture 24" descr="115445">
            <a:extLst>
              <a:ext uri="{FF2B5EF4-FFF2-40B4-BE49-F238E27FC236}">
                <a16:creationId xmlns:a16="http://schemas.microsoft.com/office/drawing/2014/main" id="{4FA3A461-30D6-4EBF-BF8D-141E38B38C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13542" y="868046"/>
            <a:ext cx="6757169" cy="54500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252785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1054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054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054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1054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54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54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2000"/>
                                        <p:tgtEl>
                                          <p:spTgt spid="1054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054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054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8" dur="2000"/>
                                        <p:tgtEl>
                                          <p:spTgt spid="1054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054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054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7" dur="2000"/>
                                        <p:tgtEl>
                                          <p:spTgt spid="1054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054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054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6" dur="2000"/>
                                        <p:tgtEl>
                                          <p:spTgt spid="1054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054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054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5" dur="2000"/>
                                        <p:tgtEl>
                                          <p:spTgt spid="1054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1054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1054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2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4" dur="2000"/>
                                        <p:tgtEl>
                                          <p:spTgt spid="1054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5481" grpId="0" build="allAtOnce"/>
      <p:bldP spid="105482" grpId="0" animBg="1"/>
      <p:bldP spid="105483" grpId="0" animBg="1"/>
      <p:bldP spid="105484" grpId="0" animBg="1"/>
      <p:bldP spid="105485" grpId="0" animBg="1"/>
      <p:bldP spid="105486" grpId="0" animBg="1"/>
      <p:bldP spid="105487" grpId="0" animBg="1"/>
      <p:bldP spid="105488" grpId="0" animBg="1"/>
      <p:bldP spid="105489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extBox 2">
            <a:extLst>
              <a:ext uri="{FF2B5EF4-FFF2-40B4-BE49-F238E27FC236}">
                <a16:creationId xmlns:a16="http://schemas.microsoft.com/office/drawing/2014/main" id="{89F1AFEF-3053-445A-8B6E-0F4730CB300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95600" y="162580"/>
            <a:ext cx="6476998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vi-VN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Tiết</a:t>
            </a:r>
            <a:r>
              <a:rPr kumimoji="0" lang="en-US" altLang="vi-VN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46 – BÀI 48: QUẦN THỂ NGƯỜI</a:t>
            </a:r>
          </a:p>
        </p:txBody>
      </p:sp>
      <p:sp>
        <p:nvSpPr>
          <p:cNvPr id="31" name="TextBox 1">
            <a:extLst>
              <a:ext uri="{FF2B5EF4-FFF2-40B4-BE49-F238E27FC236}">
                <a16:creationId xmlns:a16="http://schemas.microsoft.com/office/drawing/2014/main" id="{B7C523CA-083F-4DA0-96DE-16F3D8E917D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4" y="762000"/>
            <a:ext cx="5333993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vi-VN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I. </a:t>
            </a:r>
            <a:r>
              <a:rPr kumimoji="0" lang="en-US" altLang="vi-VN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Sự</a:t>
            </a:r>
            <a:r>
              <a:rPr kumimoji="0" lang="en-US" altLang="vi-VN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vi-VN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khác</a:t>
            </a:r>
            <a:r>
              <a:rPr kumimoji="0" lang="en-US" altLang="vi-VN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vi-VN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nhau</a:t>
            </a:r>
            <a:r>
              <a:rPr kumimoji="0" lang="en-US" altLang="vi-VN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vi-VN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giữa</a:t>
            </a:r>
            <a:r>
              <a:rPr kumimoji="0" lang="en-US" altLang="vi-VN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vi-VN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quần</a:t>
            </a:r>
            <a:r>
              <a:rPr kumimoji="0" lang="en-US" altLang="vi-VN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vi-VN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thể</a:t>
            </a:r>
            <a:r>
              <a:rPr kumimoji="0" lang="en-US" altLang="vi-VN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vi-VN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người</a:t>
            </a:r>
            <a:r>
              <a:rPr kumimoji="0" lang="en-US" altLang="vi-VN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vi-VN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với</a:t>
            </a:r>
            <a:r>
              <a:rPr kumimoji="0" lang="en-US" altLang="vi-VN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vi-VN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các</a:t>
            </a:r>
            <a:r>
              <a:rPr kumimoji="0" lang="en-US" altLang="vi-VN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vi-VN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quần</a:t>
            </a:r>
            <a:r>
              <a:rPr kumimoji="0" lang="en-US" altLang="vi-VN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vi-VN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thể</a:t>
            </a:r>
            <a:r>
              <a:rPr kumimoji="0" lang="en-US" altLang="vi-VN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vi-VN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sinh</a:t>
            </a:r>
            <a:r>
              <a:rPr kumimoji="0" lang="en-US" altLang="vi-VN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vi-VN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vật</a:t>
            </a:r>
            <a:r>
              <a:rPr kumimoji="0" lang="en-US" altLang="vi-VN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vi-VN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khác</a:t>
            </a:r>
            <a:endParaRPr kumimoji="0" lang="en-US" altLang="vi-VN" sz="24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32" name="Line 4">
            <a:extLst>
              <a:ext uri="{FF2B5EF4-FFF2-40B4-BE49-F238E27FC236}">
                <a16:creationId xmlns:a16="http://schemas.microsoft.com/office/drawing/2014/main" id="{9F29C92F-D617-4BF1-A579-B84F2C4B4237}"/>
              </a:ext>
            </a:extLst>
          </p:cNvPr>
          <p:cNvSpPr>
            <a:spLocks noChangeShapeType="1"/>
          </p:cNvSpPr>
          <p:nvPr/>
        </p:nvSpPr>
        <p:spPr bwMode="auto">
          <a:xfrm>
            <a:off x="5715000" y="685800"/>
            <a:ext cx="0" cy="58674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vi-VN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9" name="TextBox 1">
            <a:extLst>
              <a:ext uri="{FF2B5EF4-FFF2-40B4-BE49-F238E27FC236}">
                <a16:creationId xmlns:a16="http://schemas.microsoft.com/office/drawing/2014/main" id="{4C2397D3-56FC-41EA-927A-E96A32BF681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3" y="1759803"/>
            <a:ext cx="5333991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vi-VN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II. </a:t>
            </a:r>
            <a:r>
              <a:rPr kumimoji="0" lang="en-US" altLang="vi-VN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Đặc</a:t>
            </a:r>
            <a:r>
              <a:rPr kumimoji="0" lang="en-US" altLang="vi-VN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vi-VN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trưng</a:t>
            </a:r>
            <a:r>
              <a:rPr kumimoji="0" lang="en-US" altLang="vi-VN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vi-VN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về</a:t>
            </a:r>
            <a:r>
              <a:rPr kumimoji="0" lang="en-US" altLang="vi-VN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vi-VN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thành</a:t>
            </a:r>
            <a:r>
              <a:rPr kumimoji="0" lang="en-US" altLang="vi-VN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vi-VN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phần</a:t>
            </a:r>
            <a:r>
              <a:rPr kumimoji="0" lang="en-US" altLang="vi-VN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vi-VN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nhóm</a:t>
            </a:r>
            <a:r>
              <a:rPr kumimoji="0" lang="en-US" altLang="vi-VN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vi-VN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tuổi</a:t>
            </a:r>
            <a:r>
              <a:rPr kumimoji="0" lang="en-US" altLang="vi-VN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vi-VN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của</a:t>
            </a:r>
            <a:r>
              <a:rPr kumimoji="0" lang="en-US" altLang="vi-VN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vi-VN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mỗi</a:t>
            </a:r>
            <a:r>
              <a:rPr kumimoji="0" lang="en-US" altLang="vi-VN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vi-VN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quần</a:t>
            </a:r>
            <a:r>
              <a:rPr kumimoji="0" lang="en-US" altLang="vi-VN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vi-VN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thể</a:t>
            </a:r>
            <a:r>
              <a:rPr kumimoji="0" lang="en-US" altLang="vi-VN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vi-VN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người</a:t>
            </a:r>
            <a:endParaRPr kumimoji="0" lang="en-US" altLang="vi-VN" sz="24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2" name="TextBox 1">
            <a:extLst>
              <a:ext uri="{FF2B5EF4-FFF2-40B4-BE49-F238E27FC236}">
                <a16:creationId xmlns:a16="http://schemas.microsoft.com/office/drawing/2014/main" id="{BE23985A-1FDA-49E5-B416-BB9A38CB7B1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3" y="2757606"/>
            <a:ext cx="533399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vi-VN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III. </a:t>
            </a:r>
            <a:r>
              <a:rPr kumimoji="0" lang="en-US" altLang="vi-VN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Tăng</a:t>
            </a:r>
            <a:r>
              <a:rPr kumimoji="0" lang="en-US" altLang="vi-VN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vi-VN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dân</a:t>
            </a:r>
            <a:r>
              <a:rPr kumimoji="0" lang="en-US" altLang="vi-VN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vi-VN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số</a:t>
            </a:r>
            <a:r>
              <a:rPr kumimoji="0" lang="en-US" altLang="vi-VN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vi-VN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và</a:t>
            </a:r>
            <a:r>
              <a:rPr kumimoji="0" lang="en-US" altLang="vi-VN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vi-VN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phát</a:t>
            </a:r>
            <a:r>
              <a:rPr kumimoji="0" lang="en-US" altLang="vi-VN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vi-VN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triển</a:t>
            </a:r>
            <a:r>
              <a:rPr kumimoji="0" lang="en-US" altLang="vi-VN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vi-VN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xã</a:t>
            </a:r>
            <a:r>
              <a:rPr kumimoji="0" lang="en-US" altLang="vi-VN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vi-VN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hội</a:t>
            </a:r>
            <a:endParaRPr kumimoji="0" lang="en-US" altLang="vi-VN" sz="24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5" name="Hình chữ nhật 14">
            <a:extLst>
              <a:ext uri="{FF2B5EF4-FFF2-40B4-BE49-F238E27FC236}">
                <a16:creationId xmlns:a16="http://schemas.microsoft.com/office/drawing/2014/main" id="{61AF766F-15C4-4351-8700-D184B7D89584}"/>
              </a:ext>
            </a:extLst>
          </p:cNvPr>
          <p:cNvSpPr/>
          <p:nvPr/>
        </p:nvSpPr>
        <p:spPr>
          <a:xfrm>
            <a:off x="304813" y="3223231"/>
            <a:ext cx="533398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vi-VN" sz="2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- </a:t>
            </a:r>
            <a:r>
              <a:rPr kumimoji="0" lang="en-US" altLang="vi-VN" sz="2400" b="0" i="0" u="sng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Tăng</a:t>
            </a:r>
            <a:r>
              <a:rPr kumimoji="0" lang="en-US" altLang="vi-VN" sz="2400" b="0" i="0" u="sng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vi-VN" sz="2400" b="0" i="0" u="sng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dân</a:t>
            </a:r>
            <a:r>
              <a:rPr kumimoji="0" lang="en-US" altLang="vi-VN" sz="2400" b="0" i="0" u="sng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vi-VN" sz="2400" b="0" i="0" u="sng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số</a:t>
            </a:r>
            <a:r>
              <a:rPr kumimoji="0" lang="en-US" altLang="vi-VN" sz="2400" b="0" i="0" u="sng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vi-VN" sz="2400" b="0" i="0" u="sng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tự</a:t>
            </a:r>
            <a:r>
              <a:rPr kumimoji="0" lang="en-US" altLang="vi-VN" sz="2400" b="0" i="0" u="sng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vi-VN" sz="2400" b="0" i="0" u="sng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nhiên</a:t>
            </a:r>
            <a:r>
              <a:rPr kumimoji="0" lang="en-US" altLang="vi-VN" sz="2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vi-VN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là</a:t>
            </a:r>
            <a:r>
              <a:rPr kumimoji="0" lang="en-US" altLang="vi-VN" sz="2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vi-VN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kết</a:t>
            </a:r>
            <a:r>
              <a:rPr kumimoji="0" lang="en-US" altLang="vi-VN" sz="2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vi-VN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quả</a:t>
            </a:r>
            <a:r>
              <a:rPr kumimoji="0" lang="en-US" altLang="vi-VN" sz="2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vi-VN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của</a:t>
            </a:r>
            <a:r>
              <a:rPr kumimoji="0" lang="en-US" altLang="vi-VN" sz="2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vi-VN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số</a:t>
            </a:r>
            <a:r>
              <a:rPr kumimoji="0" lang="en-US" altLang="vi-VN" sz="2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vi-VN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người</a:t>
            </a:r>
            <a:r>
              <a:rPr kumimoji="0" lang="en-US" altLang="vi-VN" sz="2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vi-VN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sinh</a:t>
            </a:r>
            <a:r>
              <a:rPr kumimoji="0" lang="en-US" altLang="vi-VN" sz="2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ra </a:t>
            </a:r>
            <a:r>
              <a:rPr kumimoji="0" lang="en-US" altLang="vi-VN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nhiều</a:t>
            </a:r>
            <a:r>
              <a:rPr kumimoji="0" lang="en-US" altLang="vi-VN" sz="2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vi-VN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hơn</a:t>
            </a:r>
            <a:r>
              <a:rPr kumimoji="0" lang="en-US" altLang="vi-VN" sz="2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vi-VN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số</a:t>
            </a:r>
            <a:r>
              <a:rPr kumimoji="0" lang="en-US" altLang="vi-VN" sz="2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vi-VN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người</a:t>
            </a:r>
            <a:r>
              <a:rPr kumimoji="0" lang="en-US" altLang="vi-VN" sz="2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vi-VN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tử</a:t>
            </a:r>
            <a:r>
              <a:rPr kumimoji="0" lang="en-US" altLang="vi-VN" sz="2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vi-VN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vong</a:t>
            </a:r>
            <a:r>
              <a:rPr kumimoji="0" lang="en-US" altLang="vi-VN" sz="2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0" name="Text Box 9">
            <a:extLst>
              <a:ext uri="{FF2B5EF4-FFF2-40B4-BE49-F238E27FC236}">
                <a16:creationId xmlns:a16="http://schemas.microsoft.com/office/drawing/2014/main" id="{F4C985E4-FB2E-4D6F-A105-243612CF687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53128" y="1519535"/>
            <a:ext cx="516254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vi-VN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Webdings" panose="05030102010509060703" pitchFamily="18" charset="2"/>
              </a:rPr>
              <a:t>Vậy</a:t>
            </a:r>
            <a:r>
              <a:rPr kumimoji="0" lang="en-US" altLang="vi-VN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Webdings" panose="05030102010509060703" pitchFamily="18" charset="2"/>
              </a:rPr>
              <a:t>, </a:t>
            </a:r>
            <a:r>
              <a:rPr kumimoji="0" lang="en-US" altLang="vi-VN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Webdings" panose="05030102010509060703" pitchFamily="18" charset="2"/>
              </a:rPr>
              <a:t>dân</a:t>
            </a:r>
            <a:r>
              <a:rPr kumimoji="0" lang="en-US" altLang="vi-VN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Webdings" panose="05030102010509060703" pitchFamily="18" charset="2"/>
              </a:rPr>
              <a:t> </a:t>
            </a:r>
            <a:r>
              <a:rPr kumimoji="0" lang="en-US" altLang="vi-VN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Webdings" panose="05030102010509060703" pitchFamily="18" charset="2"/>
              </a:rPr>
              <a:t>số</a:t>
            </a:r>
            <a:r>
              <a:rPr kumimoji="0" lang="en-US" altLang="vi-VN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Webdings" panose="05030102010509060703" pitchFamily="18" charset="2"/>
              </a:rPr>
              <a:t> </a:t>
            </a:r>
            <a:r>
              <a:rPr kumimoji="0" lang="en-US" altLang="vi-VN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Webdings" panose="05030102010509060703" pitchFamily="18" charset="2"/>
              </a:rPr>
              <a:t>tăng</a:t>
            </a:r>
            <a:r>
              <a:rPr kumimoji="0" lang="en-US" altLang="vi-VN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Webdings" panose="05030102010509060703" pitchFamily="18" charset="2"/>
              </a:rPr>
              <a:t> </a:t>
            </a:r>
            <a:r>
              <a:rPr kumimoji="0" lang="en-US" altLang="vi-VN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Webdings" panose="05030102010509060703" pitchFamily="18" charset="2"/>
              </a:rPr>
              <a:t>dẫn</a:t>
            </a:r>
            <a:r>
              <a:rPr kumimoji="0" lang="en-US" altLang="vi-VN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Webdings" panose="05030102010509060703" pitchFamily="18" charset="2"/>
              </a:rPr>
              <a:t> </a:t>
            </a:r>
            <a:r>
              <a:rPr kumimoji="0" lang="en-US" altLang="vi-VN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Webdings" panose="05030102010509060703" pitchFamily="18" charset="2"/>
              </a:rPr>
              <a:t>đến</a:t>
            </a:r>
            <a:r>
              <a:rPr kumimoji="0" lang="en-US" altLang="vi-VN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Webdings" panose="05030102010509060703" pitchFamily="18" charset="2"/>
              </a:rPr>
              <a:t> </a:t>
            </a:r>
            <a:r>
              <a:rPr kumimoji="0" lang="en-US" altLang="vi-VN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Webdings" panose="05030102010509060703" pitchFamily="18" charset="2"/>
              </a:rPr>
              <a:t>hậu</a:t>
            </a:r>
            <a:r>
              <a:rPr kumimoji="0" lang="en-US" altLang="vi-VN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Webdings" panose="05030102010509060703" pitchFamily="18" charset="2"/>
              </a:rPr>
              <a:t> </a:t>
            </a:r>
            <a:r>
              <a:rPr kumimoji="0" lang="en-US" altLang="vi-VN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Webdings" panose="05030102010509060703" pitchFamily="18" charset="2"/>
              </a:rPr>
              <a:t>quả</a:t>
            </a:r>
            <a:r>
              <a:rPr kumimoji="0" lang="en-US" altLang="vi-VN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Webdings" panose="05030102010509060703" pitchFamily="18" charset="2"/>
              </a:rPr>
              <a:t> </a:t>
            </a:r>
            <a:r>
              <a:rPr kumimoji="0" lang="en-US" altLang="vi-VN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Webdings" panose="05030102010509060703" pitchFamily="18" charset="2"/>
              </a:rPr>
              <a:t>gì</a:t>
            </a:r>
            <a:r>
              <a:rPr kumimoji="0" lang="en-US" altLang="vi-VN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Webdings" panose="05030102010509060703" pitchFamily="18" charset="2"/>
              </a:rPr>
              <a:t>?</a:t>
            </a:r>
          </a:p>
        </p:txBody>
      </p:sp>
      <p:sp>
        <p:nvSpPr>
          <p:cNvPr id="11" name="Text Box 4">
            <a:extLst>
              <a:ext uri="{FF2B5EF4-FFF2-40B4-BE49-F238E27FC236}">
                <a16:creationId xmlns:a16="http://schemas.microsoft.com/office/drawing/2014/main" id="{4BBE7AAB-893E-47F1-B1C6-2280300656E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43614" y="2057400"/>
            <a:ext cx="6095986" cy="16466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spcBef>
                <a:spcPts val="600"/>
              </a:spcBef>
            </a:pPr>
            <a:r>
              <a:rPr lang="en-US" altLang="vi-VN" sz="24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en-US" altLang="vi-VN" sz="24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Hậu</a:t>
            </a:r>
            <a:r>
              <a:rPr lang="en-US" altLang="vi-VN" sz="24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altLang="vi-VN" sz="24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altLang="vi-VN" sz="24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Thiếu</a:t>
            </a:r>
            <a:r>
              <a:rPr lang="en-US" altLang="vi-VN" sz="24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nơi</a:t>
            </a:r>
            <a:r>
              <a:rPr lang="en-US" altLang="vi-VN" sz="24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ở, </a:t>
            </a:r>
            <a:r>
              <a:rPr lang="en-US" altLang="vi-VN" sz="24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nguồn</a:t>
            </a:r>
            <a:r>
              <a:rPr lang="en-US" altLang="vi-VN" sz="24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altLang="vi-VN" sz="24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r>
              <a:rPr lang="en-US" altLang="vi-VN" sz="24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ô </a:t>
            </a:r>
            <a:r>
              <a:rPr lang="en-US" altLang="vi-VN" sz="24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nhiễm</a:t>
            </a:r>
            <a:r>
              <a:rPr lang="en-US" altLang="vi-VN" sz="24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môi</a:t>
            </a:r>
            <a:r>
              <a:rPr lang="en-US" altLang="vi-VN" sz="24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altLang="vi-VN" sz="24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</a:t>
            </a:r>
          </a:p>
          <a:p>
            <a:pPr algn="just" eaLnBrk="1" hangingPunct="1">
              <a:spcBef>
                <a:spcPts val="600"/>
              </a:spcBef>
            </a:pPr>
            <a:r>
              <a:rPr lang="en-US" altLang="vi-VN" sz="2400" b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→ </a:t>
            </a:r>
            <a:r>
              <a:rPr lang="en-US" altLang="vi-VN" sz="2400" b="1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altLang="vi-VN" sz="2400" b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vi-VN" sz="2400" b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altLang="vi-VN" sz="2400" b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phát</a:t>
            </a:r>
            <a:r>
              <a:rPr lang="en-US" altLang="vi-VN" sz="2400" b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triển</a:t>
            </a:r>
            <a:r>
              <a:rPr lang="en-US" altLang="vi-VN" sz="2400" b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bền</a:t>
            </a:r>
            <a:r>
              <a:rPr lang="en-US" altLang="vi-VN" sz="2400" b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vững</a:t>
            </a:r>
            <a:r>
              <a:rPr lang="en-US" altLang="vi-VN" sz="2400" b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vi-VN" sz="2400" b="1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altLang="vi-VN" sz="2400" b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quốc</a:t>
            </a:r>
            <a:r>
              <a:rPr lang="en-US" altLang="vi-VN" sz="2400" b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</a:t>
            </a:r>
            <a:r>
              <a:rPr lang="en-US" altLang="vi-VN" sz="2400" b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altLang="vi-VN" sz="2400" b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altLang="vi-VN" sz="2400" b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altLang="vi-VN" sz="2400" b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altLang="vi-VN" sz="2400" b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?</a:t>
            </a:r>
          </a:p>
        </p:txBody>
      </p:sp>
      <p:sp>
        <p:nvSpPr>
          <p:cNvPr id="13" name="Text Box 6">
            <a:extLst>
              <a:ext uri="{FF2B5EF4-FFF2-40B4-BE49-F238E27FC236}">
                <a16:creationId xmlns:a16="http://schemas.microsoft.com/office/drawing/2014/main" id="{B068128D-C206-4E9B-9957-761E19DB392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53127" y="3741003"/>
            <a:ext cx="6086473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en-US" altLang="vi-VN" sz="24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altLang="vi-VN" sz="24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vi-VN" sz="24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altLang="vi-VN" sz="24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phát</a:t>
            </a:r>
            <a:r>
              <a:rPr lang="en-US" altLang="vi-VN" sz="24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triển</a:t>
            </a:r>
            <a:r>
              <a:rPr lang="en-US" altLang="vi-VN" sz="24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bền</a:t>
            </a:r>
            <a:r>
              <a:rPr lang="en-US" altLang="vi-VN" sz="24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vững</a:t>
            </a:r>
            <a:r>
              <a:rPr lang="en-US" altLang="vi-VN" sz="24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vi-VN" sz="24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altLang="vi-VN" sz="24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quốc</a:t>
            </a:r>
            <a:r>
              <a:rPr lang="en-US" altLang="vi-VN" sz="24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</a:t>
            </a:r>
            <a:r>
              <a:rPr lang="en-US" altLang="vi-VN" sz="24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altLang="vi-VN" sz="24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altLang="vi-VN" sz="24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phát</a:t>
            </a:r>
            <a:r>
              <a:rPr lang="en-US" altLang="vi-VN" sz="24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triển</a:t>
            </a:r>
            <a:r>
              <a:rPr lang="en-US" altLang="vi-VN" sz="24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dân</a:t>
            </a:r>
            <a:r>
              <a:rPr lang="en-US" altLang="vi-VN" sz="24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vi-VN" sz="24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altLang="vi-VN" sz="24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lí</a:t>
            </a:r>
            <a:r>
              <a:rPr lang="en-US" altLang="vi-VN" sz="24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4" name="Text Box 5">
            <a:extLst>
              <a:ext uri="{FF2B5EF4-FFF2-40B4-BE49-F238E27FC236}">
                <a16:creationId xmlns:a16="http://schemas.microsoft.com/office/drawing/2014/main" id="{6089C8D8-12CB-46F8-A902-6320124FB95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53126" y="4655403"/>
            <a:ext cx="6086473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en-US" altLang="vi-VN" sz="2400" b="1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altLang="vi-VN" sz="2400" b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tăng</a:t>
            </a:r>
            <a:r>
              <a:rPr lang="en-US" altLang="vi-VN" sz="2400" b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dân</a:t>
            </a:r>
            <a:r>
              <a:rPr lang="en-US" altLang="vi-VN" sz="2400" b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vi-VN" sz="2400" b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vi-VN" sz="2400" b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liên</a:t>
            </a:r>
            <a:r>
              <a:rPr lang="en-US" altLang="vi-VN" sz="2400" b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altLang="vi-VN" sz="2400" b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altLang="vi-VN" sz="2400" b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altLang="vi-VN" sz="2400" b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altLang="vi-VN" sz="2400" b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altLang="vi-VN" sz="2400" b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altLang="vi-VN" sz="2400" b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r>
              <a:rPr lang="en-US" altLang="vi-VN" sz="2400" b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cuộc</a:t>
            </a:r>
            <a:r>
              <a:rPr lang="en-US" altLang="vi-VN" sz="2400" b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sống</a:t>
            </a:r>
            <a:r>
              <a:rPr lang="en-US" altLang="vi-VN" sz="2400" b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?</a:t>
            </a:r>
          </a:p>
        </p:txBody>
      </p:sp>
      <p:sp>
        <p:nvSpPr>
          <p:cNvPr id="16" name="Text Box 6">
            <a:extLst>
              <a:ext uri="{FF2B5EF4-FFF2-40B4-BE49-F238E27FC236}">
                <a16:creationId xmlns:a16="http://schemas.microsoft.com/office/drawing/2014/main" id="{FC248FEF-8834-446C-B308-7165917FC3A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53121" y="5569803"/>
            <a:ext cx="6086473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en-US" altLang="vi-VN" sz="2400" b="1" i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→ </a:t>
            </a:r>
            <a:r>
              <a:rPr lang="en-US" altLang="vi-VN" sz="2400" b="1" i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Dân</a:t>
            </a:r>
            <a:r>
              <a:rPr lang="en-US" altLang="vi-VN" sz="2400" b="1" i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i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vi-VN" sz="2400" b="1" i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i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tăng</a:t>
            </a:r>
            <a:r>
              <a:rPr lang="en-US" altLang="vi-VN" sz="2400" b="1" i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i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nguồn</a:t>
            </a:r>
            <a:r>
              <a:rPr lang="en-US" altLang="vi-VN" sz="2400" b="1" i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i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tài</a:t>
            </a:r>
            <a:r>
              <a:rPr lang="en-US" altLang="vi-VN" sz="2400" b="1" i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i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altLang="vi-VN" sz="2400" b="1" i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i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cạn</a:t>
            </a:r>
            <a:r>
              <a:rPr lang="en-US" altLang="vi-VN" sz="2400" b="1" i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i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kiệt</a:t>
            </a:r>
            <a:r>
              <a:rPr lang="en-US" altLang="vi-VN" sz="2400" b="1" i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vi-VN" sz="2400" b="1" i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tài</a:t>
            </a:r>
            <a:r>
              <a:rPr lang="en-US" altLang="vi-VN" sz="2400" b="1" i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i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altLang="vi-VN" sz="2400" b="1" i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i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tái</a:t>
            </a:r>
            <a:r>
              <a:rPr lang="en-US" altLang="vi-VN" sz="2400" b="1" i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i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altLang="vi-VN" sz="2400" b="1" i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i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altLang="vi-VN" sz="2400" b="1" i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i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cung</a:t>
            </a:r>
            <a:r>
              <a:rPr lang="en-US" altLang="vi-VN" sz="2400" b="1" i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i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cấp</a:t>
            </a:r>
            <a:r>
              <a:rPr lang="en-US" altLang="vi-VN" sz="2400" b="1" i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i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đủ</a:t>
            </a:r>
            <a:r>
              <a:rPr lang="en-US" altLang="vi-VN" sz="2400" b="1" i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</a:t>
            </a:r>
          </a:p>
        </p:txBody>
      </p:sp>
    </p:spTree>
    <p:extLst>
      <p:ext uri="{BB962C8B-B14F-4D97-AF65-F5344CB8AC3E}">
        <p14:creationId xmlns:p14="http://schemas.microsoft.com/office/powerpoint/2010/main" val="26174860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" dur="8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3" dur="8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8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4" dur="8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5" dur="8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8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6" dur="8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7" dur="8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" dur="8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7" name="Text Box 7">
            <a:extLst>
              <a:ext uri="{FF2B5EF4-FFF2-40B4-BE49-F238E27FC236}">
                <a16:creationId xmlns:a16="http://schemas.microsoft.com/office/drawing/2014/main" id="{A53361F5-F81C-49B3-9887-D2233008A23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3400" y="616870"/>
            <a:ext cx="2667000" cy="1077218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vi-VN" sz="3200" b="1" i="1" dirty="0" err="1">
                <a:solidFill>
                  <a:srgbClr val="F9280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Sơ</a:t>
            </a:r>
            <a:r>
              <a:rPr lang="en-US" altLang="vi-VN" sz="3200" b="1" i="1" dirty="0">
                <a:solidFill>
                  <a:srgbClr val="F9280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b="1" i="1" dirty="0" err="1">
                <a:solidFill>
                  <a:srgbClr val="F9280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altLang="vi-VN" sz="3200" b="1" i="1" dirty="0">
                <a:solidFill>
                  <a:srgbClr val="F9280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b="1" i="1" dirty="0" err="1">
                <a:solidFill>
                  <a:srgbClr val="F9280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altLang="vi-VN" sz="3200" b="1" i="1" dirty="0">
                <a:solidFill>
                  <a:srgbClr val="F9280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b="1" i="1" dirty="0" err="1">
                <a:solidFill>
                  <a:srgbClr val="F9280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altLang="vi-VN" sz="3200" b="1" i="1" dirty="0">
                <a:solidFill>
                  <a:srgbClr val="F9280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b="1" i="1" dirty="0" err="1">
                <a:solidFill>
                  <a:srgbClr val="F9280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mối</a:t>
            </a:r>
            <a:r>
              <a:rPr lang="en-US" altLang="vi-VN" sz="3200" b="1" i="1" dirty="0">
                <a:solidFill>
                  <a:srgbClr val="F9280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b="1" i="1" dirty="0" err="1">
                <a:solidFill>
                  <a:srgbClr val="F9280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liên</a:t>
            </a:r>
            <a:r>
              <a:rPr lang="en-US" altLang="vi-VN" sz="3200" b="1" i="1" dirty="0">
                <a:solidFill>
                  <a:srgbClr val="F9280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b="1" i="1" dirty="0" err="1">
                <a:solidFill>
                  <a:srgbClr val="F9280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endParaRPr lang="en-US" altLang="vi-VN" sz="3200" b="1" i="1" dirty="0">
              <a:solidFill>
                <a:srgbClr val="F92805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6328" name="Oval 8">
            <a:extLst>
              <a:ext uri="{FF2B5EF4-FFF2-40B4-BE49-F238E27FC236}">
                <a16:creationId xmlns:a16="http://schemas.microsoft.com/office/drawing/2014/main" id="{FCC5E58D-4B13-470F-A149-0660E7965E8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95399" y="2133600"/>
            <a:ext cx="3047997" cy="1447800"/>
          </a:xfrm>
          <a:prstGeom prst="ellipse">
            <a:avLst/>
          </a:prstGeom>
          <a:solidFill>
            <a:srgbClr val="FF33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vi-VN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Dân</a:t>
            </a:r>
            <a:r>
              <a:rPr lang="en-US" alt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tăng</a:t>
            </a:r>
            <a:endParaRPr lang="en-US" altLang="vi-VN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6329" name="Oval 9">
            <a:extLst>
              <a:ext uri="{FF2B5EF4-FFF2-40B4-BE49-F238E27FC236}">
                <a16:creationId xmlns:a16="http://schemas.microsoft.com/office/drawing/2014/main" id="{6907B88D-2583-40CC-8324-184FEA3A71A9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87989" y="908184"/>
            <a:ext cx="1828799" cy="1066800"/>
          </a:xfrm>
          <a:prstGeom prst="ellipse">
            <a:avLst/>
          </a:prstGeom>
          <a:solidFill>
            <a:srgbClr val="FF33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vi-VN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nghèo</a:t>
            </a:r>
          </a:p>
        </p:txBody>
      </p:sp>
      <p:sp>
        <p:nvSpPr>
          <p:cNvPr id="56330" name="Oval 10">
            <a:extLst>
              <a:ext uri="{FF2B5EF4-FFF2-40B4-BE49-F238E27FC236}">
                <a16:creationId xmlns:a16="http://schemas.microsoft.com/office/drawing/2014/main" id="{F6E7305E-2593-4F01-9C86-5ED922FC8CFF}"/>
              </a:ext>
            </a:extLst>
          </p:cNvPr>
          <p:cNvSpPr>
            <a:spLocks noChangeArrowheads="1"/>
          </p:cNvSpPr>
          <p:nvPr/>
        </p:nvSpPr>
        <p:spPr bwMode="auto">
          <a:xfrm>
            <a:off x="8622228" y="1652343"/>
            <a:ext cx="1676395" cy="1149216"/>
          </a:xfrm>
          <a:prstGeom prst="ellipse">
            <a:avLst/>
          </a:prstGeom>
          <a:solidFill>
            <a:srgbClr val="FF33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vi-VN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đói</a:t>
            </a:r>
            <a:endParaRPr lang="en-US" altLang="vi-VN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6331" name="Oval 11">
            <a:extLst>
              <a:ext uri="{FF2B5EF4-FFF2-40B4-BE49-F238E27FC236}">
                <a16:creationId xmlns:a16="http://schemas.microsoft.com/office/drawing/2014/main" id="{C5216BA8-DDB7-470D-A988-85EDF4D7D89A}"/>
              </a:ext>
            </a:extLst>
          </p:cNvPr>
          <p:cNvSpPr>
            <a:spLocks noChangeArrowheads="1"/>
          </p:cNvSpPr>
          <p:nvPr/>
        </p:nvSpPr>
        <p:spPr bwMode="auto">
          <a:xfrm>
            <a:off x="8620803" y="3504944"/>
            <a:ext cx="1679245" cy="1053213"/>
          </a:xfrm>
          <a:prstGeom prst="ellipse">
            <a:avLst/>
          </a:prstGeom>
          <a:solidFill>
            <a:srgbClr val="FF33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vi-VN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ốm</a:t>
            </a:r>
            <a:r>
              <a:rPr lang="en-US" alt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yếu</a:t>
            </a:r>
            <a:endParaRPr lang="en-US" altLang="vi-VN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6333" name="Oval 13">
            <a:extLst>
              <a:ext uri="{FF2B5EF4-FFF2-40B4-BE49-F238E27FC236}">
                <a16:creationId xmlns:a16="http://schemas.microsoft.com/office/drawing/2014/main" id="{B324E314-9EE9-4E2A-863E-ED55062CA562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86401" y="4343400"/>
            <a:ext cx="1831975" cy="1066800"/>
          </a:xfrm>
          <a:prstGeom prst="ellipse">
            <a:avLst/>
          </a:prstGeom>
          <a:solidFill>
            <a:srgbClr val="FF33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vi-VN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SX kém</a:t>
            </a:r>
          </a:p>
        </p:txBody>
      </p:sp>
      <p:sp>
        <p:nvSpPr>
          <p:cNvPr id="56334" name="Oval 14">
            <a:extLst>
              <a:ext uri="{FF2B5EF4-FFF2-40B4-BE49-F238E27FC236}">
                <a16:creationId xmlns:a16="http://schemas.microsoft.com/office/drawing/2014/main" id="{207533B2-4B16-4FA3-A01B-13B55C76EEC6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87992" y="2584584"/>
            <a:ext cx="1828793" cy="1143000"/>
          </a:xfrm>
          <a:prstGeom prst="ellipse">
            <a:avLst/>
          </a:prstGeom>
          <a:solidFill>
            <a:srgbClr val="FF33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vi-VN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dốt</a:t>
            </a:r>
          </a:p>
        </p:txBody>
      </p:sp>
      <p:sp>
        <p:nvSpPr>
          <p:cNvPr id="56342" name="Line 22">
            <a:extLst>
              <a:ext uri="{FF2B5EF4-FFF2-40B4-BE49-F238E27FC236}">
                <a16:creationId xmlns:a16="http://schemas.microsoft.com/office/drawing/2014/main" id="{68BB5B41-098D-4DA7-9F05-DC5E58E566AA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172273" y="1652343"/>
            <a:ext cx="1219200" cy="7620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vi-VN" sz="2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6343" name="Line 23">
            <a:extLst>
              <a:ext uri="{FF2B5EF4-FFF2-40B4-BE49-F238E27FC236}">
                <a16:creationId xmlns:a16="http://schemas.microsoft.com/office/drawing/2014/main" id="{E35BB196-1648-4B83-AA66-61EA6024ADE2}"/>
              </a:ext>
            </a:extLst>
          </p:cNvPr>
          <p:cNvSpPr>
            <a:spLocks noChangeShapeType="1"/>
          </p:cNvSpPr>
          <p:nvPr/>
        </p:nvSpPr>
        <p:spPr bwMode="auto">
          <a:xfrm>
            <a:off x="7384296" y="1570977"/>
            <a:ext cx="1219193" cy="4572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vi-VN" sz="2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6344" name="Line 24">
            <a:extLst>
              <a:ext uri="{FF2B5EF4-FFF2-40B4-BE49-F238E27FC236}">
                <a16:creationId xmlns:a16="http://schemas.microsoft.com/office/drawing/2014/main" id="{8E875531-9F6C-4E80-8DEC-664B8E3D2436}"/>
              </a:ext>
            </a:extLst>
          </p:cNvPr>
          <p:cNvSpPr>
            <a:spLocks noChangeShapeType="1"/>
          </p:cNvSpPr>
          <p:nvPr/>
        </p:nvSpPr>
        <p:spPr bwMode="auto">
          <a:xfrm>
            <a:off x="9525000" y="2895600"/>
            <a:ext cx="0" cy="5334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vi-VN" sz="2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6345" name="Line 25">
            <a:extLst>
              <a:ext uri="{FF2B5EF4-FFF2-40B4-BE49-F238E27FC236}">
                <a16:creationId xmlns:a16="http://schemas.microsoft.com/office/drawing/2014/main" id="{0F01A43E-34AD-4CC6-A013-ECAFE61C4FA2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7384296" y="4329556"/>
            <a:ext cx="1219193" cy="500267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vi-VN" sz="2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6346" name="Line 26">
            <a:extLst>
              <a:ext uri="{FF2B5EF4-FFF2-40B4-BE49-F238E27FC236}">
                <a16:creationId xmlns:a16="http://schemas.microsoft.com/office/drawing/2014/main" id="{372E8703-33D9-4F5E-A886-A37357744701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4080253" y="3453058"/>
            <a:ext cx="1388834" cy="11430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vi-VN" sz="2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6347" name="Line 27">
            <a:extLst>
              <a:ext uri="{FF2B5EF4-FFF2-40B4-BE49-F238E27FC236}">
                <a16:creationId xmlns:a16="http://schemas.microsoft.com/office/drawing/2014/main" id="{B4E554FF-9A7A-4A79-AD0D-200FA0470827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6400800" y="1981200"/>
            <a:ext cx="0" cy="6096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vi-VN" sz="2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6348" name="Line 28">
            <a:extLst>
              <a:ext uri="{FF2B5EF4-FFF2-40B4-BE49-F238E27FC236}">
                <a16:creationId xmlns:a16="http://schemas.microsoft.com/office/drawing/2014/main" id="{201DF303-0D41-44F3-BF12-965E676AF31B}"/>
              </a:ext>
            </a:extLst>
          </p:cNvPr>
          <p:cNvSpPr>
            <a:spLocks noChangeShapeType="1"/>
          </p:cNvSpPr>
          <p:nvPr/>
        </p:nvSpPr>
        <p:spPr bwMode="auto">
          <a:xfrm>
            <a:off x="6400800" y="3733800"/>
            <a:ext cx="0" cy="6096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vi-VN" sz="2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63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63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63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56328">
                                            <p:bg/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56328">
                                            <p:bg/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56328">
                                            <p:bg/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9" dur="80"/>
                                        <p:tgtEl>
                                          <p:spTgt spid="563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0" dur="80"/>
                                        <p:tgtEl>
                                          <p:spTgt spid="563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80"/>
                                        <p:tgtEl>
                                          <p:spTgt spid="563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6" dur="500"/>
                                        <p:tgtEl>
                                          <p:spTgt spid="563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1" dur="80"/>
                                        <p:tgtEl>
                                          <p:spTgt spid="5632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2" dur="80"/>
                                        <p:tgtEl>
                                          <p:spTgt spid="5632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3" dur="80"/>
                                        <p:tgtEl>
                                          <p:spTgt spid="5632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8" dur="500"/>
                                        <p:tgtEl>
                                          <p:spTgt spid="563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3" dur="80"/>
                                        <p:tgtEl>
                                          <p:spTgt spid="5633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4" dur="80"/>
                                        <p:tgtEl>
                                          <p:spTgt spid="5633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5" dur="80"/>
                                        <p:tgtEl>
                                          <p:spTgt spid="5633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 nodeType="clickPar">
                      <p:stCondLst>
                        <p:cond delay="indefinite"/>
                      </p:stCondLst>
                      <p:childTnLst>
                        <p:par>
                          <p:cTn id="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8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0" dur="500"/>
                                        <p:tgtEl>
                                          <p:spTgt spid="563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55" dur="80"/>
                                        <p:tgtEl>
                                          <p:spTgt spid="5633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6" dur="80"/>
                                        <p:tgtEl>
                                          <p:spTgt spid="5633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7" dur="80"/>
                                        <p:tgtEl>
                                          <p:spTgt spid="5633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2" dur="500"/>
                                        <p:tgtEl>
                                          <p:spTgt spid="563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67" dur="80"/>
                                        <p:tgtEl>
                                          <p:spTgt spid="5633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68" dur="80"/>
                                        <p:tgtEl>
                                          <p:spTgt spid="5633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9" dur="80"/>
                                        <p:tgtEl>
                                          <p:spTgt spid="5633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 nodeType="clickPar">
                      <p:stCondLst>
                        <p:cond delay="indefinite"/>
                      </p:stCondLst>
                      <p:childTnLst>
                        <p:par>
                          <p:cTn id="7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2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4" dur="500"/>
                                        <p:tgtEl>
                                          <p:spTgt spid="563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 nodeType="clickPar">
                      <p:stCondLst>
                        <p:cond delay="indefinite"/>
                      </p:stCondLst>
                      <p:childTnLst>
                        <p:par>
                          <p:cTn id="7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7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9" dur="500"/>
                                        <p:tgtEl>
                                          <p:spTgt spid="563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 nodeType="clickPar">
                      <p:stCondLst>
                        <p:cond delay="indefinite"/>
                      </p:stCondLst>
                      <p:childTnLst>
                        <p:par>
                          <p:cTn id="8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84" dur="80"/>
                                        <p:tgtEl>
                                          <p:spTgt spid="5633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5" dur="80"/>
                                        <p:tgtEl>
                                          <p:spTgt spid="5633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6" dur="80"/>
                                        <p:tgtEl>
                                          <p:spTgt spid="5633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 nodeType="clickPar">
                      <p:stCondLst>
                        <p:cond delay="indefinite"/>
                      </p:stCondLst>
                      <p:childTnLst>
                        <p:par>
                          <p:cTn id="8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9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91" dur="500"/>
                                        <p:tgtEl>
                                          <p:spTgt spid="563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 nodeType="clickPar">
                      <p:stCondLst>
                        <p:cond delay="indefinite"/>
                      </p:stCondLst>
                      <p:childTnLst>
                        <p:par>
                          <p:cTn id="9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4" presetID="3" presetClass="emph" presetSubtype="2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95" dur="2000" fill="hold"/>
                                        <p:tgtEl>
                                          <p:spTgt spid="563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327" grpId="0" animBg="1"/>
      <p:bldP spid="56328" grpId="0" build="allAtOnce" animBg="1"/>
      <p:bldP spid="56329" grpId="0" animBg="1"/>
      <p:bldP spid="56330" grpId="0" animBg="1"/>
      <p:bldP spid="56331" grpId="0" animBg="1"/>
      <p:bldP spid="56333" grpId="0" animBg="1"/>
      <p:bldP spid="5633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04" name="Picture 4" descr="trem em chau Phi">
            <a:extLst>
              <a:ext uri="{FF2B5EF4-FFF2-40B4-BE49-F238E27FC236}">
                <a16:creationId xmlns:a16="http://schemas.microsoft.com/office/drawing/2014/main" id="{78E1ADF1-412E-4E58-A65F-6FCAB4BE8C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242807"/>
            <a:ext cx="3657600" cy="327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06" name="Picture 5" descr="ANd9GcQwSAtxcTEXl-N1tfXS81x33n8XLxI57v0ZgbzeRV5_8mHb2nak">
            <a:extLst>
              <a:ext uri="{FF2B5EF4-FFF2-40B4-BE49-F238E27FC236}">
                <a16:creationId xmlns:a16="http://schemas.microsoft.com/office/drawing/2014/main" id="{D244E813-5623-4C9C-8844-6D5A902DDD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0" y="242807"/>
            <a:ext cx="3810000" cy="327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07" name="Picture 5" descr="ImageHandler">
            <a:extLst>
              <a:ext uri="{FF2B5EF4-FFF2-40B4-BE49-F238E27FC236}">
                <a16:creationId xmlns:a16="http://schemas.microsoft.com/office/drawing/2014/main" id="{CD5926D9-87FD-413D-B706-24162DF7D3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0" y="3806125"/>
            <a:ext cx="3810000" cy="28090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08" name="Picture 9" descr="Lop-1">
            <a:extLst>
              <a:ext uri="{FF2B5EF4-FFF2-40B4-BE49-F238E27FC236}">
                <a16:creationId xmlns:a16="http://schemas.microsoft.com/office/drawing/2014/main" id="{56D3D4FF-76EA-438B-8B6A-1A1FCEFA6AF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0" y="242807"/>
            <a:ext cx="3657600" cy="327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09" name="Picture 5" descr="29092010%20(3)">
            <a:extLst>
              <a:ext uri="{FF2B5EF4-FFF2-40B4-BE49-F238E27FC236}">
                <a16:creationId xmlns:a16="http://schemas.microsoft.com/office/drawing/2014/main" id="{292CCF7A-8A47-42C3-9320-0FCA8ECC2FC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799" y="3810000"/>
            <a:ext cx="3657600" cy="28090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10" name="Picture 5" descr="21112011%20(1)">
            <a:extLst>
              <a:ext uri="{FF2B5EF4-FFF2-40B4-BE49-F238E27FC236}">
                <a16:creationId xmlns:a16="http://schemas.microsoft.com/office/drawing/2014/main" id="{697CA1EA-92DE-4418-BE11-DB0FF9E263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1" y="3806125"/>
            <a:ext cx="3657600" cy="28090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24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024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1024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1024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024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024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3" dur="500"/>
                                        <p:tgtEl>
                                          <p:spTgt spid="1024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ình chữ nhật 1">
            <a:extLst>
              <a:ext uri="{FF2B5EF4-FFF2-40B4-BE49-F238E27FC236}">
                <a16:creationId xmlns:a16="http://schemas.microsoft.com/office/drawing/2014/main" id="{5BD7FFE7-3ADA-4B99-885C-A028BBD7F0A0}"/>
              </a:ext>
            </a:extLst>
          </p:cNvPr>
          <p:cNvSpPr/>
          <p:nvPr/>
        </p:nvSpPr>
        <p:spPr>
          <a:xfrm>
            <a:off x="767366" y="304800"/>
            <a:ext cx="1104363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eaLnBrk="1" hangingPunct="1">
              <a:spcBef>
                <a:spcPct val="20000"/>
              </a:spcBef>
            </a:pPr>
            <a:r>
              <a:rPr lang="en-US" altLang="vi-VN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 </a:t>
            </a:r>
            <a:r>
              <a:rPr lang="en-US" altLang="vi-VN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altLang="vi-VN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vi-VN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dân</a:t>
            </a:r>
            <a:r>
              <a:rPr lang="en-US" altLang="vi-VN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vi-VN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Việt</a:t>
            </a:r>
            <a:r>
              <a:rPr lang="en-US" altLang="vi-VN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Nam </a:t>
            </a:r>
            <a:r>
              <a:rPr lang="en-US" altLang="vi-VN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altLang="vi-VN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nay </a:t>
            </a:r>
            <a:r>
              <a:rPr lang="en-US" altLang="vi-VN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vi-VN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khoảng</a:t>
            </a:r>
            <a:r>
              <a:rPr lang="en-US" altLang="vi-VN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bao </a:t>
            </a:r>
            <a:r>
              <a:rPr lang="en-US" altLang="vi-VN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nhiêu</a:t>
            </a:r>
            <a:r>
              <a:rPr lang="en-US" altLang="vi-VN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altLang="vi-VN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3" name="Hình chữ nhật 2">
            <a:extLst>
              <a:ext uri="{FF2B5EF4-FFF2-40B4-BE49-F238E27FC236}">
                <a16:creationId xmlns:a16="http://schemas.microsoft.com/office/drawing/2014/main" id="{CAD031B8-3A67-4BCD-B439-A841863EBFE0}"/>
              </a:ext>
            </a:extLst>
          </p:cNvPr>
          <p:cNvSpPr/>
          <p:nvPr/>
        </p:nvSpPr>
        <p:spPr>
          <a:xfrm>
            <a:off x="767366" y="942814"/>
            <a:ext cx="1104363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eaLnBrk="1" hangingPunct="1">
              <a:spcBef>
                <a:spcPct val="20000"/>
              </a:spcBef>
            </a:pPr>
            <a:r>
              <a:rPr lang="en-US" altLang="vi-VN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 96.208.984 </a:t>
            </a:r>
            <a:r>
              <a:rPr lang="en-US" altLang="vi-VN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altLang="vi-VN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altLang="vi-VN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tháng</a:t>
            </a:r>
            <a:r>
              <a:rPr lang="en-US" altLang="vi-VN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1/4/2019)</a:t>
            </a:r>
          </a:p>
        </p:txBody>
      </p:sp>
      <p:sp>
        <p:nvSpPr>
          <p:cNvPr id="4" name="Hình chữ nhật 3">
            <a:extLst>
              <a:ext uri="{FF2B5EF4-FFF2-40B4-BE49-F238E27FC236}">
                <a16:creationId xmlns:a16="http://schemas.microsoft.com/office/drawing/2014/main" id="{71F712AF-F9C0-4495-A01A-98CB24DF82A7}"/>
              </a:ext>
            </a:extLst>
          </p:cNvPr>
          <p:cNvSpPr/>
          <p:nvPr/>
        </p:nvSpPr>
        <p:spPr>
          <a:xfrm>
            <a:off x="767366" y="2541172"/>
            <a:ext cx="1104363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n-US" altLang="vi-VN" sz="2800" b="1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Việt</a:t>
            </a:r>
            <a:r>
              <a:rPr lang="en-US" altLang="vi-VN" sz="2800" b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Nam </a:t>
            </a:r>
            <a:r>
              <a:rPr lang="en-US" altLang="vi-VN" sz="2800" b="1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altLang="vi-VN" sz="2800" b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vi-VN" sz="2800" b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biện</a:t>
            </a:r>
            <a:r>
              <a:rPr lang="en-US" altLang="vi-VN" sz="2800" b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pháp</a:t>
            </a:r>
            <a:r>
              <a:rPr lang="en-US" altLang="vi-VN" sz="2800" b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altLang="vi-VN" sz="2800" b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altLang="vi-VN" sz="2800" b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giảm</a:t>
            </a:r>
            <a:r>
              <a:rPr lang="en-US" altLang="vi-VN" sz="2800" b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altLang="vi-VN" sz="2800" b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</a:t>
            </a:r>
            <a:r>
              <a:rPr lang="en-US" altLang="vi-VN" sz="2800" b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tăng</a:t>
            </a:r>
            <a:r>
              <a:rPr lang="en-US" altLang="vi-VN" sz="2800" b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dân</a:t>
            </a:r>
            <a:r>
              <a:rPr lang="en-US" altLang="vi-VN" sz="2800" b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vi-VN" sz="2800" b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vi-VN" sz="2800" b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nâng</a:t>
            </a:r>
            <a:r>
              <a:rPr lang="en-US" altLang="vi-VN" sz="2800" b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cao</a:t>
            </a:r>
            <a:r>
              <a:rPr lang="en-US" altLang="vi-VN" sz="2800" b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altLang="vi-VN" sz="2800" b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r>
              <a:rPr lang="en-US" altLang="vi-VN" sz="2800" b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cuộc</a:t>
            </a:r>
            <a:r>
              <a:rPr lang="en-US" altLang="vi-VN" sz="2800" b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sống</a:t>
            </a:r>
            <a:r>
              <a:rPr lang="en-US" altLang="vi-VN" sz="2800" b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5" name="Hình chữ nhật 4">
            <a:extLst>
              <a:ext uri="{FF2B5EF4-FFF2-40B4-BE49-F238E27FC236}">
                <a16:creationId xmlns:a16="http://schemas.microsoft.com/office/drawing/2014/main" id="{49186053-DFE3-460B-9AEA-BDE424423452}"/>
              </a:ext>
            </a:extLst>
          </p:cNvPr>
          <p:cNvSpPr/>
          <p:nvPr/>
        </p:nvSpPr>
        <p:spPr>
          <a:xfrm>
            <a:off x="767366" y="3594318"/>
            <a:ext cx="11043634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n-US" altLang="vi-VN" sz="28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 </a:t>
            </a:r>
            <a:r>
              <a:rPr lang="en-US" altLang="vi-VN" sz="28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Việt</a:t>
            </a:r>
            <a:r>
              <a:rPr lang="en-US" altLang="vi-VN" sz="28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Nam </a:t>
            </a:r>
            <a:r>
              <a:rPr lang="en-US" altLang="vi-VN" sz="28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altLang="vi-VN" sz="28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vi-VN" sz="28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đang</a:t>
            </a:r>
            <a:r>
              <a:rPr lang="en-US" altLang="vi-VN" sz="28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altLang="vi-VN" sz="28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altLang="vi-VN" sz="28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pháp</a:t>
            </a:r>
            <a:r>
              <a:rPr lang="en-US" altLang="vi-VN" sz="28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lệnh</a:t>
            </a:r>
            <a:r>
              <a:rPr lang="en-US" altLang="vi-VN" sz="28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dân</a:t>
            </a:r>
            <a:r>
              <a:rPr lang="en-US" altLang="vi-VN" sz="28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vi-VN" sz="28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>
              <a:spcBef>
                <a:spcPct val="50000"/>
              </a:spcBef>
            </a:pPr>
            <a:r>
              <a:rPr lang="en-US" altLang="vi-VN" sz="28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 </a:t>
            </a:r>
            <a:r>
              <a:rPr lang="en-US" altLang="vi-VN" sz="28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Tuyên</a:t>
            </a:r>
            <a:r>
              <a:rPr lang="en-US" altLang="vi-VN" sz="28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truyền</a:t>
            </a:r>
            <a:r>
              <a:rPr lang="en-US" altLang="vi-VN" sz="28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altLang="vi-VN" sz="28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altLang="vi-VN" sz="28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hình </a:t>
            </a:r>
            <a:r>
              <a:rPr lang="en-US" altLang="vi-VN" sz="28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altLang="vi-VN" sz="28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altLang="vi-VN" sz="28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altLang="vi-VN" sz="28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dân</a:t>
            </a:r>
            <a:r>
              <a:rPr lang="en-US" altLang="vi-VN" sz="28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>
              <a:spcBef>
                <a:spcPct val="50000"/>
              </a:spcBef>
            </a:pPr>
            <a:r>
              <a:rPr lang="en-US" altLang="vi-VN" sz="28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 </a:t>
            </a:r>
            <a:r>
              <a:rPr lang="en-US" altLang="vi-VN" sz="28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altLang="vi-VN" sz="28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dục</a:t>
            </a:r>
            <a:r>
              <a:rPr lang="en-US" altLang="vi-VN" sz="28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sức</a:t>
            </a:r>
            <a:r>
              <a:rPr lang="en-US" altLang="vi-VN" sz="28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khoẻ</a:t>
            </a:r>
            <a:r>
              <a:rPr lang="en-US" altLang="vi-VN" sz="28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altLang="vi-VN" sz="28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sản</a:t>
            </a:r>
            <a:r>
              <a:rPr lang="en-US" altLang="vi-VN" sz="28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r>
              <a:rPr lang="en-US" altLang="vi-VN" sz="28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altLang="vi-VN" sz="28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niên</a:t>
            </a:r>
            <a:r>
              <a:rPr lang="en-US" altLang="vi-VN" sz="28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1" name="Hình chữ nhật 10">
            <a:extLst>
              <a:ext uri="{FF2B5EF4-FFF2-40B4-BE49-F238E27FC236}">
                <a16:creationId xmlns:a16="http://schemas.microsoft.com/office/drawing/2014/main" id="{2782C5D6-4D60-493C-83A4-1031DC8B364D}"/>
              </a:ext>
            </a:extLst>
          </p:cNvPr>
          <p:cNvSpPr/>
          <p:nvPr/>
        </p:nvSpPr>
        <p:spPr>
          <a:xfrm>
            <a:off x="762000" y="1534180"/>
            <a:ext cx="1104363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eaLnBrk="1" hangingPunct="1">
              <a:spcBef>
                <a:spcPct val="20000"/>
              </a:spcBef>
            </a:pPr>
            <a:r>
              <a:rPr lang="en-US" altLang="vi-VN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 97.165.759 </a:t>
            </a:r>
            <a:r>
              <a:rPr lang="en-US" altLang="vi-VN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altLang="vi-VN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(6/5/2020 </a:t>
            </a:r>
            <a:r>
              <a:rPr lang="en-US" altLang="vi-VN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altLang="vi-VN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vi-VN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liệu</a:t>
            </a:r>
            <a:r>
              <a:rPr lang="en-US" altLang="vi-VN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mới</a:t>
            </a:r>
            <a:r>
              <a:rPr lang="en-US" altLang="vi-VN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altLang="vi-VN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altLang="vi-VN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Liên</a:t>
            </a:r>
            <a:r>
              <a:rPr lang="en-US" altLang="vi-VN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altLang="vi-VN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Quốc</a:t>
            </a:r>
            <a:r>
              <a:rPr lang="en-US" altLang="vi-VN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  <p:bldP spid="11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54" name="Text Box 10">
            <a:extLst>
              <a:ext uri="{FF2B5EF4-FFF2-40B4-BE49-F238E27FC236}">
                <a16:creationId xmlns:a16="http://schemas.microsoft.com/office/drawing/2014/main" id="{ABDE113A-8ED6-4135-BD32-09F8741E698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3400" y="533400"/>
            <a:ext cx="113538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vi-VN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Mục</a:t>
            </a:r>
            <a:r>
              <a:rPr kumimoji="0" lang="en-US" altLang="vi-VN" sz="2800" b="1" i="0" u="none" strike="noStrike" kern="1200" cap="none" spc="0" normalizeH="0" baseline="0" noProof="0" dirty="0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vi-VN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tiêu</a:t>
            </a:r>
            <a:r>
              <a:rPr kumimoji="0" lang="en-US" altLang="vi-VN" sz="2800" b="1" i="0" u="none" strike="noStrike" kern="1200" cap="none" spc="0" normalizeH="0" baseline="0" noProof="0" dirty="0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vi-VN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của</a:t>
            </a:r>
            <a:r>
              <a:rPr kumimoji="0" lang="en-US" altLang="vi-VN" sz="2800" b="1" i="0" u="none" strike="noStrike" kern="1200" cap="none" spc="0" normalizeH="0" baseline="0" noProof="0" dirty="0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vi-VN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nước</a:t>
            </a:r>
            <a:r>
              <a:rPr kumimoji="0" lang="en-US" altLang="vi-VN" sz="2800" b="1" i="0" u="none" strike="noStrike" kern="1200" cap="none" spc="0" normalizeH="0" baseline="0" noProof="0" dirty="0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ta </a:t>
            </a:r>
            <a:r>
              <a:rPr kumimoji="0" lang="en-US" altLang="vi-VN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trong</a:t>
            </a:r>
            <a:r>
              <a:rPr kumimoji="0" lang="en-US" altLang="vi-VN" sz="2800" b="1" i="0" u="none" strike="noStrike" kern="1200" cap="none" spc="0" normalizeH="0" baseline="0" noProof="0" dirty="0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vi-VN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việc</a:t>
            </a:r>
            <a:r>
              <a:rPr kumimoji="0" lang="en-US" altLang="vi-VN" sz="2800" b="1" i="0" u="none" strike="noStrike" kern="1200" cap="none" spc="0" normalizeH="0" baseline="0" noProof="0" dirty="0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vi-VN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thực</a:t>
            </a:r>
            <a:r>
              <a:rPr kumimoji="0" lang="en-US" altLang="vi-VN" sz="2800" b="1" i="0" u="none" strike="noStrike" kern="1200" cap="none" spc="0" normalizeH="0" baseline="0" noProof="0" dirty="0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vi-VN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hiện</a:t>
            </a:r>
            <a:r>
              <a:rPr kumimoji="0" lang="en-US" altLang="vi-VN" sz="2800" b="1" i="0" u="none" strike="noStrike" kern="1200" cap="none" spc="0" normalizeH="0" baseline="0" noProof="0" dirty="0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vi-VN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pháp</a:t>
            </a:r>
            <a:r>
              <a:rPr kumimoji="0" lang="en-US" altLang="vi-VN" sz="2800" b="1" i="0" u="none" strike="noStrike" kern="1200" cap="none" spc="0" normalizeH="0" baseline="0" noProof="0" dirty="0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vi-VN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lệnh</a:t>
            </a:r>
            <a:r>
              <a:rPr kumimoji="0" lang="en-US" altLang="vi-VN" sz="2800" b="1" i="0" u="none" strike="noStrike" kern="1200" cap="none" spc="0" normalizeH="0" baseline="0" noProof="0" dirty="0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vi-VN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dân</a:t>
            </a:r>
            <a:r>
              <a:rPr kumimoji="0" lang="en-US" altLang="vi-VN" sz="2800" b="1" i="0" u="none" strike="noStrike" kern="1200" cap="none" spc="0" normalizeH="0" baseline="0" noProof="0" dirty="0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vi-VN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số</a:t>
            </a:r>
            <a:r>
              <a:rPr kumimoji="0" lang="en-US" altLang="vi-VN" sz="2800" b="1" i="0" u="none" strike="noStrike" kern="1200" cap="none" spc="0" normalizeH="0" baseline="0" noProof="0" dirty="0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vi-VN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là</a:t>
            </a:r>
            <a:r>
              <a:rPr kumimoji="0" lang="en-US" altLang="vi-VN" sz="2800" b="1" i="0" u="none" strike="noStrike" kern="1200" cap="none" spc="0" normalizeH="0" baseline="0" noProof="0" dirty="0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vi-VN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gì</a:t>
            </a:r>
            <a:r>
              <a:rPr kumimoji="0" lang="en-US" altLang="vi-VN" sz="2800" b="1" i="0" u="none" strike="noStrike" kern="1200" cap="none" spc="0" normalizeH="0" baseline="0" noProof="0" dirty="0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?</a:t>
            </a:r>
          </a:p>
        </p:txBody>
      </p:sp>
      <p:sp>
        <p:nvSpPr>
          <p:cNvPr id="4" name="Text Box 12">
            <a:extLst>
              <a:ext uri="{FF2B5EF4-FFF2-40B4-BE49-F238E27FC236}">
                <a16:creationId xmlns:a16="http://schemas.microsoft.com/office/drawing/2014/main" id="{C653751D-92F1-4E43-8796-2C367B43F85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3400" y="1447801"/>
            <a:ext cx="11353800" cy="37548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cmpd="dbl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>
              <a:spcBef>
                <a:spcPct val="50000"/>
              </a:spcBef>
            </a:pPr>
            <a:r>
              <a:rPr lang="en-US" altLang="vi-VN" sz="28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altLang="vi-VN" sz="28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nay, </a:t>
            </a:r>
            <a:r>
              <a:rPr lang="en-US" altLang="vi-VN" sz="28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Việt</a:t>
            </a:r>
            <a:r>
              <a:rPr lang="en-US" altLang="vi-VN" sz="28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Nam </a:t>
            </a:r>
            <a:r>
              <a:rPr lang="en-US" altLang="vi-VN" sz="28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altLang="vi-VN" sz="28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vi-VN" sz="28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đang</a:t>
            </a:r>
            <a:r>
              <a:rPr lang="en-US" altLang="vi-VN" sz="28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altLang="vi-VN" sz="28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altLang="vi-VN" sz="28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pháp</a:t>
            </a:r>
            <a:r>
              <a:rPr lang="en-US" altLang="vi-VN" sz="28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lệnh</a:t>
            </a:r>
            <a:r>
              <a:rPr lang="en-US" altLang="vi-VN" sz="28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dân</a:t>
            </a:r>
            <a:r>
              <a:rPr lang="en-US" altLang="vi-VN" sz="28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vi-VN" sz="28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nhằm</a:t>
            </a:r>
            <a:r>
              <a:rPr lang="en-US" altLang="vi-VN" sz="28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just">
              <a:spcBef>
                <a:spcPct val="50000"/>
              </a:spcBef>
            </a:pPr>
            <a:r>
              <a:rPr lang="en-US" altLang="vi-VN" sz="28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+ </a:t>
            </a:r>
            <a:r>
              <a:rPr lang="en-US" altLang="vi-VN" sz="28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Đảm</a:t>
            </a:r>
            <a:r>
              <a:rPr lang="en-US" altLang="vi-VN" sz="28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bảo</a:t>
            </a:r>
            <a:r>
              <a:rPr lang="en-US" altLang="vi-VN" sz="28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altLang="vi-VN" sz="28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r>
              <a:rPr lang="en-US" altLang="vi-VN" sz="28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cuộc</a:t>
            </a:r>
            <a:r>
              <a:rPr lang="en-US" altLang="vi-VN" sz="28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sống</a:t>
            </a:r>
            <a:r>
              <a:rPr lang="en-US" altLang="vi-VN" sz="28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vi-VN" sz="28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altLang="vi-VN" sz="28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</a:t>
            </a:r>
            <a:r>
              <a:rPr lang="en-US" altLang="vi-VN" sz="28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altLang="vi-VN" sz="28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vi-VN" sz="28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</a:t>
            </a:r>
            <a:r>
              <a:rPr lang="en-US" altLang="vi-VN" sz="28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đình</a:t>
            </a:r>
            <a:r>
              <a:rPr lang="en-US" altLang="vi-VN" sz="28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vi-VN" sz="28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toàn</a:t>
            </a:r>
            <a:r>
              <a:rPr lang="en-US" altLang="vi-VN" sz="28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xã</a:t>
            </a:r>
            <a:r>
              <a:rPr lang="en-US" altLang="vi-VN" sz="28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hội</a:t>
            </a:r>
            <a:r>
              <a:rPr lang="en-US" altLang="vi-VN" sz="28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algn="just">
              <a:spcBef>
                <a:spcPct val="50000"/>
              </a:spcBef>
            </a:pPr>
            <a:r>
              <a:rPr lang="en-US" altLang="vi-VN" sz="28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+ </a:t>
            </a:r>
            <a:r>
              <a:rPr lang="en-US" altLang="vi-VN" sz="28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vi-VN" sz="28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altLang="vi-VN" sz="28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altLang="vi-VN" sz="28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ra </a:t>
            </a:r>
            <a:r>
              <a:rPr lang="en-US" altLang="vi-VN" sz="28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altLang="vi-VN" sz="28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phù</a:t>
            </a:r>
            <a:r>
              <a:rPr lang="en-US" altLang="vi-VN" sz="28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altLang="vi-VN" sz="28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altLang="vi-VN" sz="28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khả</a:t>
            </a:r>
            <a:r>
              <a:rPr lang="en-US" altLang="vi-VN" sz="28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năng</a:t>
            </a:r>
            <a:r>
              <a:rPr lang="en-US" altLang="vi-VN" sz="28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nuôi</a:t>
            </a:r>
            <a:r>
              <a:rPr lang="en-US" altLang="vi-VN" sz="28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dưỡng</a:t>
            </a:r>
            <a:r>
              <a:rPr lang="en-US" altLang="vi-VN" sz="28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vi-VN" sz="28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chăm</a:t>
            </a:r>
            <a:r>
              <a:rPr lang="en-US" altLang="vi-VN" sz="28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sóc</a:t>
            </a:r>
            <a:r>
              <a:rPr lang="en-US" altLang="vi-VN" sz="28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vi-VN" sz="28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altLang="vi-VN" sz="28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</a:t>
            </a:r>
            <a:r>
              <a:rPr lang="en-US" altLang="vi-VN" sz="28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đình</a:t>
            </a:r>
            <a:r>
              <a:rPr lang="en-US" altLang="vi-VN" sz="28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altLang="vi-VN" sz="28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Vận</a:t>
            </a:r>
            <a:r>
              <a:rPr lang="en-US" altLang="vi-VN" sz="28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altLang="vi-VN" sz="28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altLang="vi-VN" sz="28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</a:t>
            </a:r>
            <a:r>
              <a:rPr lang="en-US" altLang="vi-VN" sz="28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đình</a:t>
            </a:r>
            <a:r>
              <a:rPr lang="en-US" altLang="vi-VN" sz="28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altLang="vi-VN" sz="28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vi-VN" sz="28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 – 2 con.</a:t>
            </a:r>
          </a:p>
          <a:p>
            <a:pPr algn="just">
              <a:spcBef>
                <a:spcPct val="50000"/>
              </a:spcBef>
            </a:pPr>
            <a:r>
              <a:rPr lang="en-US" altLang="vi-VN" sz="28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+ </a:t>
            </a:r>
            <a:r>
              <a:rPr lang="en-US" altLang="vi-VN" sz="28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Hài</a:t>
            </a:r>
            <a:r>
              <a:rPr lang="en-US" altLang="vi-VN" sz="28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hoà</a:t>
            </a:r>
            <a:r>
              <a:rPr lang="en-US" altLang="vi-VN" sz="28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altLang="vi-VN" sz="28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altLang="vi-VN" sz="28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phát</a:t>
            </a:r>
            <a:r>
              <a:rPr lang="en-US" altLang="vi-VN" sz="28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triển</a:t>
            </a:r>
            <a:r>
              <a:rPr lang="en-US" altLang="vi-VN" sz="28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kinh</a:t>
            </a:r>
            <a:r>
              <a:rPr lang="en-US" altLang="vi-VN" sz="28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r>
              <a:rPr lang="en-US" altLang="vi-VN" sz="28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en-US" altLang="vi-VN" sz="28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xã</a:t>
            </a:r>
            <a:r>
              <a:rPr lang="en-US" altLang="vi-VN" sz="28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hội</a:t>
            </a:r>
            <a:r>
              <a:rPr lang="en-US" altLang="vi-VN" sz="28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vi-VN" sz="28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tài</a:t>
            </a:r>
            <a:r>
              <a:rPr lang="en-US" altLang="vi-VN" sz="28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altLang="vi-VN" sz="28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môi</a:t>
            </a:r>
            <a:r>
              <a:rPr lang="en-US" altLang="vi-VN" sz="28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altLang="vi-VN" sz="28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vi-VN" sz="28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đất</a:t>
            </a:r>
            <a:r>
              <a:rPr lang="en-US" altLang="vi-VN" sz="28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altLang="vi-VN" sz="28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3167677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73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73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73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354" grpId="0"/>
      <p:bldP spid="4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9330" name="Picture 2" descr="phaplenhdanso">
            <a:extLst>
              <a:ext uri="{FF2B5EF4-FFF2-40B4-BE49-F238E27FC236}">
                <a16:creationId xmlns:a16="http://schemas.microsoft.com/office/drawing/2014/main" id="{168BAEE3-7993-447A-96B9-72AA9E7CF0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1" y="533401"/>
            <a:ext cx="3657600" cy="5714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Hình chữ nhật 1">
            <a:extLst>
              <a:ext uri="{FF2B5EF4-FFF2-40B4-BE49-F238E27FC236}">
                <a16:creationId xmlns:a16="http://schemas.microsoft.com/office/drawing/2014/main" id="{7765ED44-1EF0-470D-9F0D-B9206F73A3A3}"/>
              </a:ext>
            </a:extLst>
          </p:cNvPr>
          <p:cNvSpPr/>
          <p:nvPr/>
        </p:nvSpPr>
        <p:spPr>
          <a:xfrm>
            <a:off x="3886200" y="452223"/>
            <a:ext cx="8153399" cy="58723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eaLnBrk="1" hangingPunct="1">
              <a:lnSpc>
                <a:spcPct val="90000"/>
              </a:lnSpc>
              <a:spcBef>
                <a:spcPts val="1200"/>
              </a:spcBef>
            </a:pPr>
            <a:r>
              <a:rPr lang="en-US" altLang="vi-VN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Pháp</a:t>
            </a:r>
            <a:r>
              <a:rPr lang="en-US" altLang="vi-VN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lệnh</a:t>
            </a:r>
            <a:r>
              <a:rPr lang="en-US" altLang="vi-VN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Dân</a:t>
            </a:r>
            <a:r>
              <a:rPr lang="en-US" altLang="vi-VN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vi-VN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altLang="vi-VN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2003 </a:t>
            </a:r>
          </a:p>
          <a:p>
            <a:pPr algn="just" eaLnBrk="1" hangingPunct="1">
              <a:lnSpc>
                <a:spcPct val="90000"/>
              </a:lnSpc>
              <a:spcBef>
                <a:spcPts val="1200"/>
              </a:spcBef>
            </a:pPr>
            <a:r>
              <a:rPr lang="en-US" alt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altLang="vi-VN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Pháp</a:t>
            </a:r>
            <a:r>
              <a:rPr lang="en-US" alt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lệnh</a:t>
            </a:r>
            <a:r>
              <a:rPr lang="en-US" alt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03/2003/PL-UBTVQH11 </a:t>
            </a:r>
            <a:r>
              <a:rPr lang="en-US" altLang="vi-VN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Uỷ</a:t>
            </a:r>
            <a:r>
              <a:rPr lang="en-US" alt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ban </a:t>
            </a:r>
            <a:r>
              <a:rPr lang="en-US" altLang="vi-VN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Thường</a:t>
            </a:r>
            <a:r>
              <a:rPr lang="en-US" alt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vụ</a:t>
            </a:r>
            <a:r>
              <a:rPr lang="en-US" alt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Quốc</a:t>
            </a:r>
            <a:r>
              <a:rPr lang="en-US" alt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hội</a:t>
            </a:r>
            <a:r>
              <a:rPr lang="en-US" alt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alt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9/1/2003 </a:t>
            </a:r>
            <a:r>
              <a:rPr lang="en-US" altLang="vi-VN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alt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Dân</a:t>
            </a:r>
            <a:r>
              <a:rPr lang="en-US" alt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r>
              <a:rPr lang="en-US" altLang="vi-VN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hiệu</a:t>
            </a:r>
            <a:r>
              <a:rPr lang="en-US" alt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lực</a:t>
            </a:r>
            <a:r>
              <a:rPr lang="en-US" alt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kể</a:t>
            </a:r>
            <a:r>
              <a:rPr lang="en-US" alt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alt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alt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1/5/2003. </a:t>
            </a:r>
            <a:r>
              <a:rPr lang="en-US" altLang="vi-VN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Gồm</a:t>
            </a:r>
            <a:r>
              <a:rPr lang="en-US" alt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7 </a:t>
            </a:r>
            <a:r>
              <a:rPr lang="en-US" altLang="vi-VN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chương</a:t>
            </a:r>
            <a:r>
              <a:rPr lang="en-US" alt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alt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40 </a:t>
            </a:r>
            <a:r>
              <a:rPr lang="en-US" altLang="vi-VN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lang="en-US" alt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 eaLnBrk="1" hangingPunct="1">
              <a:lnSpc>
                <a:spcPct val="90000"/>
              </a:lnSpc>
              <a:spcBef>
                <a:spcPts val="1200"/>
              </a:spcBef>
            </a:pPr>
            <a:r>
              <a:rPr lang="en-US" altLang="vi-V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en-US" altLang="vi-VN" sz="32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altLang="vi-VN" sz="3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27/12/2008 </a:t>
            </a:r>
            <a:r>
              <a:rPr lang="en-US" altLang="vi-VN" sz="32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Pháp</a:t>
            </a:r>
            <a:r>
              <a:rPr lang="en-US" altLang="vi-VN" sz="3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lệnh</a:t>
            </a:r>
            <a:r>
              <a:rPr lang="en-US" altLang="vi-VN" sz="3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sửa</a:t>
            </a:r>
            <a:r>
              <a:rPr lang="en-US" altLang="vi-VN" sz="3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đổi</a:t>
            </a:r>
            <a:r>
              <a:rPr lang="en-US" altLang="vi-VN" sz="3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lang="en-US" altLang="vi-VN" sz="3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10 </a:t>
            </a:r>
            <a:r>
              <a:rPr lang="en-US" altLang="vi-VN" sz="32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vi-VN" sz="3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Pháp</a:t>
            </a:r>
            <a:r>
              <a:rPr lang="en-US" altLang="vi-VN" sz="3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lệnh</a:t>
            </a:r>
            <a:r>
              <a:rPr lang="en-US" altLang="vi-VN" sz="3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dân</a:t>
            </a:r>
            <a:r>
              <a:rPr lang="en-US" altLang="vi-VN" sz="3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vi-VN" sz="3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altLang="vi-VN" sz="3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altLang="vi-VN" sz="3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Uỷ</a:t>
            </a:r>
            <a:r>
              <a:rPr lang="en-US" altLang="vi-VN" sz="3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ban </a:t>
            </a:r>
            <a:r>
              <a:rPr lang="en-US" altLang="vi-VN" sz="32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thường</a:t>
            </a:r>
            <a:r>
              <a:rPr lang="en-US" altLang="vi-VN" sz="3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vụ</a:t>
            </a:r>
            <a:r>
              <a:rPr lang="en-US" altLang="vi-VN" sz="3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Quốc</a:t>
            </a:r>
            <a:r>
              <a:rPr lang="en-US" altLang="vi-VN" sz="3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hội</a:t>
            </a:r>
            <a:r>
              <a:rPr lang="en-US" altLang="vi-VN" sz="3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altLang="vi-VN" sz="3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Cộng</a:t>
            </a:r>
            <a:r>
              <a:rPr lang="en-US" altLang="vi-VN" sz="3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hoà</a:t>
            </a:r>
            <a:r>
              <a:rPr lang="en-US" altLang="vi-VN" sz="3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xã</a:t>
            </a:r>
            <a:r>
              <a:rPr lang="en-US" altLang="vi-VN" sz="3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hội</a:t>
            </a:r>
            <a:r>
              <a:rPr lang="en-US" altLang="vi-VN" sz="3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chủ</a:t>
            </a:r>
            <a:r>
              <a:rPr lang="en-US" altLang="vi-VN" sz="3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nghĩa</a:t>
            </a:r>
            <a:r>
              <a:rPr lang="en-US" altLang="vi-VN" sz="3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Việt</a:t>
            </a:r>
            <a:r>
              <a:rPr lang="en-US" altLang="vi-VN" sz="3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Nam </a:t>
            </a:r>
            <a:r>
              <a:rPr lang="en-US" altLang="vi-VN" sz="32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khoá</a:t>
            </a:r>
            <a:r>
              <a:rPr lang="en-US" altLang="vi-VN" sz="3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XII </a:t>
            </a:r>
            <a:r>
              <a:rPr lang="en-US" altLang="vi-VN" sz="32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altLang="vi-VN" sz="3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qua.</a:t>
            </a:r>
          </a:p>
          <a:p>
            <a:pPr algn="just" eaLnBrk="1" hangingPunct="1">
              <a:lnSpc>
                <a:spcPct val="90000"/>
              </a:lnSpc>
              <a:spcBef>
                <a:spcPts val="1200"/>
              </a:spcBef>
            </a:pPr>
            <a:r>
              <a:rPr lang="en-US" altLang="vi-VN" sz="3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en-US" altLang="vi-VN" sz="3200" dirty="0" err="1">
                <a:solidFill>
                  <a:srgbClr val="CC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altLang="vi-VN" sz="3200" dirty="0">
                <a:solidFill>
                  <a:srgbClr val="CC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25/10/2017, BCH </a:t>
            </a:r>
            <a:r>
              <a:rPr lang="en-US" altLang="vi-VN" sz="3200" dirty="0" err="1">
                <a:solidFill>
                  <a:srgbClr val="CC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Trung</a:t>
            </a:r>
            <a:r>
              <a:rPr lang="en-US" altLang="vi-VN" sz="3200" dirty="0">
                <a:solidFill>
                  <a:srgbClr val="CC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dirty="0" err="1">
                <a:solidFill>
                  <a:srgbClr val="CC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ương</a:t>
            </a:r>
            <a:r>
              <a:rPr lang="en-US" altLang="vi-VN" sz="3200" dirty="0">
                <a:solidFill>
                  <a:srgbClr val="CC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ban </a:t>
            </a:r>
            <a:r>
              <a:rPr lang="en-US" altLang="vi-VN" sz="3200" dirty="0" err="1">
                <a:solidFill>
                  <a:srgbClr val="CC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r>
              <a:rPr lang="en-US" altLang="vi-VN" sz="3200" dirty="0">
                <a:solidFill>
                  <a:srgbClr val="CC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dirty="0" err="1">
                <a:solidFill>
                  <a:srgbClr val="CC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Nghị</a:t>
            </a:r>
            <a:r>
              <a:rPr lang="en-US" altLang="vi-VN" sz="3200" dirty="0">
                <a:solidFill>
                  <a:srgbClr val="CC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dirty="0" err="1">
                <a:solidFill>
                  <a:srgbClr val="CC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quyết</a:t>
            </a:r>
            <a:r>
              <a:rPr lang="en-US" altLang="vi-VN" sz="3200" dirty="0">
                <a:solidFill>
                  <a:srgbClr val="CC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dirty="0" err="1">
                <a:solidFill>
                  <a:srgbClr val="CC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vi-VN" sz="3200" dirty="0">
                <a:solidFill>
                  <a:srgbClr val="CC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21-NQ/TW </a:t>
            </a:r>
            <a:r>
              <a:rPr lang="en-US" altLang="vi-VN" sz="3200" dirty="0" err="1">
                <a:solidFill>
                  <a:srgbClr val="CC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altLang="vi-VN" sz="3200" dirty="0">
                <a:solidFill>
                  <a:srgbClr val="CC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dirty="0" err="1">
                <a:solidFill>
                  <a:srgbClr val="CC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altLang="vi-VN" sz="3200" dirty="0">
                <a:solidFill>
                  <a:srgbClr val="CC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dirty="0" err="1">
                <a:solidFill>
                  <a:srgbClr val="CC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altLang="vi-VN" sz="3200" dirty="0">
                <a:solidFill>
                  <a:srgbClr val="CC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dirty="0" err="1">
                <a:solidFill>
                  <a:srgbClr val="CC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dân</a:t>
            </a:r>
            <a:r>
              <a:rPr lang="en-US" altLang="vi-VN" sz="3200" dirty="0">
                <a:solidFill>
                  <a:srgbClr val="CC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dirty="0" err="1">
                <a:solidFill>
                  <a:srgbClr val="CC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vi-VN" sz="3200" dirty="0">
                <a:solidFill>
                  <a:srgbClr val="CC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dirty="0" err="1">
                <a:solidFill>
                  <a:srgbClr val="CC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altLang="vi-VN" sz="3200" dirty="0">
                <a:solidFill>
                  <a:srgbClr val="CC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dirty="0" err="1">
                <a:solidFill>
                  <a:srgbClr val="CC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tình</a:t>
            </a:r>
            <a:r>
              <a:rPr lang="en-US" altLang="vi-VN" sz="3200" dirty="0">
                <a:solidFill>
                  <a:srgbClr val="CC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hình </a:t>
            </a:r>
            <a:r>
              <a:rPr lang="en-US" altLang="vi-VN" sz="3200" dirty="0" err="1">
                <a:solidFill>
                  <a:srgbClr val="CC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mới</a:t>
            </a:r>
            <a:r>
              <a:rPr lang="en-US" altLang="vi-VN" sz="3200" dirty="0">
                <a:solidFill>
                  <a:srgbClr val="CC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1000"/>
                                        <p:tgtEl>
                                          <p:spTgt spid="993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extBox 2">
            <a:extLst>
              <a:ext uri="{FF2B5EF4-FFF2-40B4-BE49-F238E27FC236}">
                <a16:creationId xmlns:a16="http://schemas.microsoft.com/office/drawing/2014/main" id="{9C6265A8-E36E-4A14-8F26-2D12E833F67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95600" y="162580"/>
            <a:ext cx="6476998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vi-VN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altLang="vi-VN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50 – BÀI 48: QUẦN THỂ NGƯỜI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D75473D-AC93-46CC-973C-47183712530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4" y="762000"/>
            <a:ext cx="5333993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/>
            <a:r>
              <a:rPr lang="en-US" altLang="vi-V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I. </a:t>
            </a:r>
            <a:r>
              <a:rPr lang="en-US" altLang="vi-VN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altLang="vi-V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altLang="vi-V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altLang="vi-V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giữa</a:t>
            </a:r>
            <a:r>
              <a:rPr lang="en-US" altLang="vi-V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quần</a:t>
            </a:r>
            <a:r>
              <a:rPr lang="en-US" altLang="vi-V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altLang="vi-V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altLang="vi-V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altLang="vi-V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vi-V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quần</a:t>
            </a:r>
            <a:r>
              <a:rPr lang="en-US" altLang="vi-V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altLang="vi-V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altLang="vi-V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altLang="vi-V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endParaRPr lang="en-US" altLang="vi-VN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124" name="Line 4">
            <a:extLst>
              <a:ext uri="{FF2B5EF4-FFF2-40B4-BE49-F238E27FC236}">
                <a16:creationId xmlns:a16="http://schemas.microsoft.com/office/drawing/2014/main" id="{27461D66-32EB-4574-A658-28443FD10489}"/>
              </a:ext>
            </a:extLst>
          </p:cNvPr>
          <p:cNvSpPr>
            <a:spLocks noChangeShapeType="1"/>
          </p:cNvSpPr>
          <p:nvPr/>
        </p:nvSpPr>
        <p:spPr bwMode="auto">
          <a:xfrm>
            <a:off x="5715000" y="685800"/>
            <a:ext cx="0" cy="58674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vi-VN"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8601" name="TextBox 6">
            <a:extLst>
              <a:ext uri="{FF2B5EF4-FFF2-40B4-BE49-F238E27FC236}">
                <a16:creationId xmlns:a16="http://schemas.microsoft.com/office/drawing/2014/main" id="{76897FB4-7DBC-4C94-AE88-C8F445EAC6E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4" y="5429071"/>
            <a:ext cx="5333991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buFont typeface="Wingdings" panose="05000000000000000000" pitchFamily="2" charset="2"/>
              <a:buChar char="v"/>
            </a:pPr>
            <a:r>
              <a:rPr lang="en-US" altLang="vi-VN" sz="2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altLang="vi-VN" sz="2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suy</a:t>
            </a:r>
            <a:r>
              <a:rPr lang="en-US" altLang="vi-VN" sz="2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nghĩ</a:t>
            </a:r>
            <a:r>
              <a:rPr lang="en-US" altLang="vi-VN" sz="2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xem</a:t>
            </a:r>
            <a:r>
              <a:rPr lang="en-US" altLang="vi-VN" sz="2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quần</a:t>
            </a:r>
            <a:r>
              <a:rPr lang="en-US" altLang="vi-VN" sz="2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altLang="vi-VN" sz="2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altLang="vi-VN" sz="2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vi-VN" sz="2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altLang="vi-VN" sz="2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altLang="vi-VN" sz="2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altLang="vi-VN" sz="2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giống</a:t>
            </a:r>
            <a:r>
              <a:rPr lang="en-US" altLang="vi-VN" sz="2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vi-VN" sz="2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altLang="vi-VN" sz="2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so </a:t>
            </a:r>
            <a:r>
              <a:rPr lang="en-US" altLang="vi-VN" sz="24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altLang="vi-VN" sz="2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quần</a:t>
            </a:r>
            <a:r>
              <a:rPr lang="en-US" altLang="vi-VN" sz="2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altLang="vi-VN" sz="2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altLang="vi-VN" sz="2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altLang="vi-VN" sz="2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altLang="vi-VN" sz="2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</a:p>
        </p:txBody>
      </p:sp>
      <p:graphicFrame>
        <p:nvGraphicFramePr>
          <p:cNvPr id="7226" name="Group 58">
            <a:extLst>
              <a:ext uri="{FF2B5EF4-FFF2-40B4-BE49-F238E27FC236}">
                <a16:creationId xmlns:a16="http://schemas.microsoft.com/office/drawing/2014/main" id="{794E5591-5BA0-41E8-9A0F-3AA5457D8DF4}"/>
              </a:ext>
            </a:extLst>
          </p:cNvPr>
          <p:cNvGraphicFramePr>
            <a:graphicFrameLocks noGrp="1"/>
          </p:cNvGraphicFramePr>
          <p:nvPr>
            <p:ph type="tbl" idx="4294967295"/>
            <p:extLst>
              <p:ext uri="{D42A27DB-BD31-4B8C-83A1-F6EECF244321}">
                <p14:modId xmlns:p14="http://schemas.microsoft.com/office/powerpoint/2010/main" val="3098191545"/>
              </p:ext>
            </p:extLst>
          </p:nvPr>
        </p:nvGraphicFramePr>
        <p:xfrm>
          <a:off x="5943598" y="1457776"/>
          <a:ext cx="6019788" cy="5247824"/>
        </p:xfrm>
        <a:graphic>
          <a:graphicData uri="http://schemas.openxmlformats.org/drawingml/2006/table">
            <a:tbl>
              <a:tblPr/>
              <a:tblGrid>
                <a:gridCol w="200659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0659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0659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8101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Đặc</a:t>
                      </a: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2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điểm</a:t>
                      </a: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39032" marB="3903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Quần</a:t>
                      </a: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2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thể</a:t>
                      </a: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ng</a:t>
                      </a:r>
                      <a:r>
                        <a:rPr kumimoji="0" lang="vi-VN" sz="2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ười</a:t>
                      </a: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39032" marB="3903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vi-VN" sz="2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Quần</a:t>
                      </a:r>
                      <a:r>
                        <a:rPr kumimoji="0" lang="vi-VN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vi-VN" sz="2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thể</a:t>
                      </a:r>
                      <a:r>
                        <a:rPr kumimoji="0" lang="vi-VN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sinh </a:t>
                      </a:r>
                      <a:r>
                        <a:rPr kumimoji="0" lang="vi-VN" sz="2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vật</a:t>
                      </a:r>
                      <a:r>
                        <a:rPr kumimoji="0" lang="vi-VN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vi-VN" sz="2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khác</a:t>
                      </a:r>
                      <a:endParaRPr kumimoji="0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39032" marB="3903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4315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Giới</a:t>
                      </a: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tính</a:t>
                      </a:r>
                      <a:endParaRPr kumimoji="0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39032" marB="3903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1" i="1" u="none" strike="noStrike" cap="none" normalizeH="0" baseline="0" dirty="0">
                        <a:ln>
                          <a:noFill/>
                        </a:ln>
                        <a:solidFill>
                          <a:srgbClr val="66FF33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39032" marB="3903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1" i="1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39032" marB="3903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3095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Lứa</a:t>
                      </a: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tuổi</a:t>
                      </a:r>
                      <a:endParaRPr kumimoji="0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39032" marB="3903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1" i="1" u="none" strike="noStrike" cap="none" normalizeH="0" baseline="0" dirty="0">
                        <a:ln>
                          <a:noFill/>
                        </a:ln>
                        <a:solidFill>
                          <a:srgbClr val="66FF33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39032" marB="3903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1" i="1" u="none" strike="noStrike" cap="none" normalizeH="0" baseline="0">
                        <a:ln>
                          <a:noFill/>
                        </a:ln>
                        <a:solidFill>
                          <a:srgbClr val="66FF33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39032" marB="3903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3095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Mật</a:t>
                      </a: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độ</a:t>
                      </a:r>
                      <a:endParaRPr kumimoji="0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39032" marB="3903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1" i="1" u="none" strike="noStrike" cap="none" normalizeH="0" baseline="0" dirty="0">
                        <a:ln>
                          <a:noFill/>
                        </a:ln>
                        <a:solidFill>
                          <a:srgbClr val="66FF33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39032" marB="3903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1" i="1" u="none" strike="noStrike" cap="none" normalizeH="0" baseline="0">
                        <a:ln>
                          <a:noFill/>
                        </a:ln>
                        <a:solidFill>
                          <a:srgbClr val="66FF33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39032" marB="3903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Sinh</a:t>
                      </a: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sản</a:t>
                      </a:r>
                      <a:endParaRPr kumimoji="0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39032" marB="3903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1" i="1" u="none" strike="noStrike" cap="none" normalizeH="0" baseline="0" dirty="0">
                        <a:ln>
                          <a:noFill/>
                        </a:ln>
                        <a:solidFill>
                          <a:srgbClr val="66FF33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39032" marB="3903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1" i="1" u="none" strike="noStrike" cap="none" normalizeH="0" baseline="0">
                        <a:ln>
                          <a:noFill/>
                        </a:ln>
                        <a:solidFill>
                          <a:srgbClr val="66FF33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39032" marB="3903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3095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Tử</a:t>
                      </a: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vong</a:t>
                      </a:r>
                      <a:endParaRPr kumimoji="0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39032" marB="3903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1" i="1" u="none" strike="noStrike" cap="none" normalizeH="0" baseline="0" dirty="0">
                        <a:ln>
                          <a:noFill/>
                        </a:ln>
                        <a:solidFill>
                          <a:srgbClr val="66FF33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39032" marB="3903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1" i="1" u="none" strike="noStrike" cap="none" normalizeH="0" baseline="0">
                        <a:ln>
                          <a:noFill/>
                        </a:ln>
                        <a:solidFill>
                          <a:srgbClr val="66FF33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39032" marB="3903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7119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Pháp</a:t>
                      </a: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luật</a:t>
                      </a:r>
                      <a:endParaRPr kumimoji="0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39032" marB="3903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1" i="1" u="none" strike="noStrike" cap="none" normalizeH="0" baseline="0" dirty="0">
                        <a:ln>
                          <a:noFill/>
                        </a:ln>
                        <a:solidFill>
                          <a:srgbClr val="66FF33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39032" marB="3903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1" i="1" u="none" strike="noStrike" cap="none" normalizeH="0" baseline="0">
                        <a:ln>
                          <a:noFill/>
                        </a:ln>
                        <a:solidFill>
                          <a:srgbClr val="FF66FF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39032" marB="3903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3095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Kinh</a:t>
                      </a: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tế</a:t>
                      </a:r>
                      <a:endParaRPr kumimoji="0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39032" marB="3903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1" i="1" u="none" strike="noStrike" cap="none" normalizeH="0" baseline="0" dirty="0">
                        <a:ln>
                          <a:noFill/>
                        </a:ln>
                        <a:solidFill>
                          <a:srgbClr val="66FF33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39032" marB="3903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1" i="1" u="none" strike="noStrike" cap="none" normalizeH="0" baseline="0">
                        <a:ln>
                          <a:noFill/>
                        </a:ln>
                        <a:solidFill>
                          <a:srgbClr val="FF66FF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39032" marB="3903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4554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Hôn</a:t>
                      </a: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nhân</a:t>
                      </a:r>
                      <a:endParaRPr kumimoji="0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39032" marB="3903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1" i="1" u="none" strike="noStrike" cap="none" normalizeH="0" baseline="0" dirty="0">
                        <a:ln>
                          <a:noFill/>
                        </a:ln>
                        <a:solidFill>
                          <a:srgbClr val="66FF33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39032" marB="3903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1" i="1" u="none" strike="noStrike" cap="none" normalizeH="0" baseline="0" dirty="0">
                        <a:ln>
                          <a:noFill/>
                        </a:ln>
                        <a:solidFill>
                          <a:srgbClr val="FF66FF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39032" marB="3903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9301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Giáo</a:t>
                      </a: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dục</a:t>
                      </a:r>
                      <a:endParaRPr kumimoji="0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39032" marB="3903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1" i="1" u="none" strike="noStrike" cap="none" normalizeH="0" baseline="0">
                        <a:ln>
                          <a:noFill/>
                        </a:ln>
                        <a:solidFill>
                          <a:srgbClr val="66FF33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39032" marB="3903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1" i="1" u="none" strike="noStrike" cap="none" normalizeH="0" baseline="0" dirty="0">
                        <a:ln>
                          <a:noFill/>
                        </a:ln>
                        <a:solidFill>
                          <a:srgbClr val="FF66FF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39032" marB="3903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43095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Văn</a:t>
                      </a: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hóa</a:t>
                      </a:r>
                      <a:endParaRPr kumimoji="0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39032" marB="3903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1" i="1" u="none" strike="noStrike" cap="none" normalizeH="0" baseline="0">
                        <a:ln>
                          <a:noFill/>
                        </a:ln>
                        <a:solidFill>
                          <a:srgbClr val="66FF33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39032" marB="3903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1" i="1" u="none" strike="noStrike" cap="none" normalizeH="0" baseline="0" dirty="0">
                        <a:ln>
                          <a:noFill/>
                        </a:ln>
                        <a:solidFill>
                          <a:srgbClr val="FF66FF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39032" marB="3903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  <p:sp>
        <p:nvSpPr>
          <p:cNvPr id="7" name="Hình chữ nhật 6">
            <a:extLst>
              <a:ext uri="{FF2B5EF4-FFF2-40B4-BE49-F238E27FC236}">
                <a16:creationId xmlns:a16="http://schemas.microsoft.com/office/drawing/2014/main" id="{A48B614B-E0FC-4700-ACAC-B236F982B0C0}"/>
              </a:ext>
            </a:extLst>
          </p:cNvPr>
          <p:cNvSpPr/>
          <p:nvPr/>
        </p:nvSpPr>
        <p:spPr>
          <a:xfrm>
            <a:off x="5791195" y="663714"/>
            <a:ext cx="6248403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altLang="vi-VN" sz="2000" b="1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ebdings" panose="05030102010509060703" pitchFamily="18" charset="2"/>
              </a:rPr>
              <a:t>Trong</a:t>
            </a:r>
            <a:r>
              <a:rPr lang="en-US" altLang="vi-VN" sz="2000" b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ebdings" panose="05030102010509060703" pitchFamily="18" charset="2"/>
              </a:rPr>
              <a:t> </a:t>
            </a:r>
            <a:r>
              <a:rPr lang="en-US" altLang="vi-VN" sz="2000" b="1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ebdings" panose="05030102010509060703" pitchFamily="18" charset="2"/>
              </a:rPr>
              <a:t>những</a:t>
            </a:r>
            <a:r>
              <a:rPr lang="en-US" altLang="vi-VN" sz="2000" b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ebdings" panose="05030102010509060703" pitchFamily="18" charset="2"/>
              </a:rPr>
              <a:t> </a:t>
            </a:r>
            <a:r>
              <a:rPr lang="en-US" altLang="vi-VN" sz="2000" b="1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ebdings" panose="05030102010509060703" pitchFamily="18" charset="2"/>
              </a:rPr>
              <a:t>đặc</a:t>
            </a:r>
            <a:r>
              <a:rPr lang="en-US" altLang="vi-VN" sz="2000" b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ebdings" panose="05030102010509060703" pitchFamily="18" charset="2"/>
              </a:rPr>
              <a:t> </a:t>
            </a:r>
            <a:r>
              <a:rPr lang="en-US" altLang="vi-VN" sz="2000" b="1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ebdings" panose="05030102010509060703" pitchFamily="18" charset="2"/>
              </a:rPr>
              <a:t>điểm</a:t>
            </a:r>
            <a:r>
              <a:rPr lang="en-US" altLang="vi-VN" sz="2000" b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ebdings" panose="05030102010509060703" pitchFamily="18" charset="2"/>
              </a:rPr>
              <a:t> </a:t>
            </a:r>
            <a:r>
              <a:rPr lang="en-US" altLang="vi-VN" sz="2000" b="1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ebdings" panose="05030102010509060703" pitchFamily="18" charset="2"/>
              </a:rPr>
              <a:t>dưới</a:t>
            </a:r>
            <a:r>
              <a:rPr lang="en-US" altLang="vi-VN" sz="2000" b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ebdings" panose="05030102010509060703" pitchFamily="18" charset="2"/>
              </a:rPr>
              <a:t> </a:t>
            </a:r>
            <a:r>
              <a:rPr lang="en-US" altLang="vi-VN" sz="2000" b="1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ebdings" panose="05030102010509060703" pitchFamily="18" charset="2"/>
              </a:rPr>
              <a:t>đây</a:t>
            </a:r>
            <a:r>
              <a:rPr lang="en-US" altLang="vi-VN" sz="2000" b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ebdings" panose="05030102010509060703" pitchFamily="18" charset="2"/>
              </a:rPr>
              <a:t>, </a:t>
            </a:r>
            <a:r>
              <a:rPr lang="en-US" altLang="vi-VN" sz="2000" b="1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ebdings" panose="05030102010509060703" pitchFamily="18" charset="2"/>
              </a:rPr>
              <a:t>những</a:t>
            </a:r>
            <a:r>
              <a:rPr lang="en-US" altLang="vi-VN" sz="2000" b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ebdings" panose="05030102010509060703" pitchFamily="18" charset="2"/>
              </a:rPr>
              <a:t> </a:t>
            </a:r>
            <a:r>
              <a:rPr lang="en-US" altLang="vi-VN" sz="2000" b="1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ebdings" panose="05030102010509060703" pitchFamily="18" charset="2"/>
              </a:rPr>
              <a:t>đặc</a:t>
            </a:r>
            <a:r>
              <a:rPr lang="en-US" altLang="vi-VN" sz="2000" b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ebdings" panose="05030102010509060703" pitchFamily="18" charset="2"/>
              </a:rPr>
              <a:t> </a:t>
            </a:r>
            <a:r>
              <a:rPr lang="en-US" altLang="vi-VN" sz="2000" b="1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ebdings" panose="05030102010509060703" pitchFamily="18" charset="2"/>
              </a:rPr>
              <a:t>điểm</a:t>
            </a:r>
            <a:r>
              <a:rPr lang="en-US" altLang="vi-VN" sz="2000" b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ebdings" panose="05030102010509060703" pitchFamily="18" charset="2"/>
              </a:rPr>
              <a:t> </a:t>
            </a:r>
            <a:r>
              <a:rPr lang="en-US" altLang="vi-VN" sz="2000" b="1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ebdings" panose="05030102010509060703" pitchFamily="18" charset="2"/>
              </a:rPr>
              <a:t>nào</a:t>
            </a:r>
            <a:r>
              <a:rPr lang="en-US" altLang="vi-VN" sz="2000" b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ebdings" panose="05030102010509060703" pitchFamily="18" charset="2"/>
              </a:rPr>
              <a:t> </a:t>
            </a:r>
            <a:r>
              <a:rPr lang="en-US" altLang="vi-VN" sz="2000" b="1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ebdings" panose="05030102010509060703" pitchFamily="18" charset="2"/>
              </a:rPr>
              <a:t>có</a:t>
            </a:r>
            <a:r>
              <a:rPr lang="en-US" altLang="vi-VN" sz="2000" b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ebdings" panose="05030102010509060703" pitchFamily="18" charset="2"/>
              </a:rPr>
              <a:t> ở </a:t>
            </a:r>
            <a:r>
              <a:rPr lang="en-US" altLang="vi-VN" sz="2000" b="1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ebdings" panose="05030102010509060703" pitchFamily="18" charset="2"/>
              </a:rPr>
              <a:t>quần</a:t>
            </a:r>
            <a:r>
              <a:rPr lang="en-US" altLang="vi-VN" sz="2000" b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ebdings" panose="05030102010509060703" pitchFamily="18" charset="2"/>
              </a:rPr>
              <a:t> </a:t>
            </a:r>
            <a:r>
              <a:rPr lang="en-US" altLang="vi-VN" sz="2000" b="1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ebdings" panose="05030102010509060703" pitchFamily="18" charset="2"/>
              </a:rPr>
              <a:t>thể</a:t>
            </a:r>
            <a:r>
              <a:rPr lang="en-US" altLang="vi-VN" sz="2000" b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ebdings" panose="05030102010509060703" pitchFamily="18" charset="2"/>
              </a:rPr>
              <a:t> </a:t>
            </a:r>
            <a:r>
              <a:rPr lang="en-US" altLang="vi-VN" sz="2000" b="1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ebdings" panose="05030102010509060703" pitchFamily="18" charset="2"/>
              </a:rPr>
              <a:t>người</a:t>
            </a:r>
            <a:r>
              <a:rPr lang="en-US" altLang="vi-VN" sz="2000" b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ebdings" panose="05030102010509060703" pitchFamily="18" charset="2"/>
              </a:rPr>
              <a:t>, ở </a:t>
            </a:r>
            <a:r>
              <a:rPr lang="en-US" altLang="vi-VN" sz="2000" b="1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ebdings" panose="05030102010509060703" pitchFamily="18" charset="2"/>
              </a:rPr>
              <a:t>quần</a:t>
            </a:r>
            <a:r>
              <a:rPr lang="en-US" altLang="vi-VN" sz="2000" b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ebdings" panose="05030102010509060703" pitchFamily="18" charset="2"/>
              </a:rPr>
              <a:t> </a:t>
            </a:r>
            <a:r>
              <a:rPr lang="en-US" altLang="vi-VN" sz="2000" b="1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ebdings" panose="05030102010509060703" pitchFamily="18" charset="2"/>
              </a:rPr>
              <a:t>thể</a:t>
            </a:r>
            <a:r>
              <a:rPr lang="en-US" altLang="vi-VN" sz="2000" b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ebdings" panose="05030102010509060703" pitchFamily="18" charset="2"/>
              </a:rPr>
              <a:t> </a:t>
            </a:r>
            <a:r>
              <a:rPr lang="en-US" altLang="vi-VN" sz="2000" b="1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ebdings" panose="05030102010509060703" pitchFamily="18" charset="2"/>
              </a:rPr>
              <a:t>sinh</a:t>
            </a:r>
            <a:r>
              <a:rPr lang="en-US" altLang="vi-VN" sz="2000" b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ebdings" panose="05030102010509060703" pitchFamily="18" charset="2"/>
              </a:rPr>
              <a:t> </a:t>
            </a:r>
            <a:r>
              <a:rPr lang="en-US" altLang="vi-VN" sz="2000" b="1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ebdings" panose="05030102010509060703" pitchFamily="18" charset="2"/>
              </a:rPr>
              <a:t>vật</a:t>
            </a:r>
            <a:r>
              <a:rPr lang="en-US" altLang="vi-VN" sz="2000" b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ebdings" panose="05030102010509060703" pitchFamily="18" charset="2"/>
              </a:rPr>
              <a:t> </a:t>
            </a:r>
            <a:r>
              <a:rPr lang="en-US" altLang="vi-VN" sz="2000" b="1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ebdings" panose="05030102010509060703" pitchFamily="18" charset="2"/>
              </a:rPr>
              <a:t>khác</a:t>
            </a:r>
            <a:r>
              <a:rPr lang="en-US" altLang="vi-VN" sz="2000" b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ebdings" panose="05030102010509060703" pitchFamily="18" charset="2"/>
              </a:rPr>
              <a:t> ?</a:t>
            </a:r>
            <a:endParaRPr lang="vi-VN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 Box 160">
            <a:extLst>
              <a:ext uri="{FF2B5EF4-FFF2-40B4-BE49-F238E27FC236}">
                <a16:creationId xmlns:a16="http://schemas.microsoft.com/office/drawing/2014/main" id="{664E1127-4022-479B-9849-7581F146CDE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153400" y="2255004"/>
            <a:ext cx="152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vi-VN" sz="2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endParaRPr lang="en-US" altLang="vi-VN" sz="24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 Box 161">
            <a:extLst>
              <a:ext uri="{FF2B5EF4-FFF2-40B4-BE49-F238E27FC236}">
                <a16:creationId xmlns:a16="http://schemas.microsoft.com/office/drawing/2014/main" id="{FD791AAC-0697-4794-B7FB-50AD108A622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134600" y="2255004"/>
            <a:ext cx="152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vi-VN" sz="24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</a:p>
        </p:txBody>
      </p:sp>
      <p:sp>
        <p:nvSpPr>
          <p:cNvPr id="10" name="Text Box 162">
            <a:extLst>
              <a:ext uri="{FF2B5EF4-FFF2-40B4-BE49-F238E27FC236}">
                <a16:creationId xmlns:a16="http://schemas.microsoft.com/office/drawing/2014/main" id="{0AED0566-F168-44E5-8CB6-BD669AF20D5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153400" y="2696706"/>
            <a:ext cx="152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vi-VN" sz="2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endParaRPr lang="en-US" altLang="vi-VN" sz="24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 Box 163">
            <a:extLst>
              <a:ext uri="{FF2B5EF4-FFF2-40B4-BE49-F238E27FC236}">
                <a16:creationId xmlns:a16="http://schemas.microsoft.com/office/drawing/2014/main" id="{20E08D88-846D-490B-BF7F-8AD715D13B4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67700" y="3139698"/>
            <a:ext cx="1295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vi-VN" sz="24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</a:p>
        </p:txBody>
      </p:sp>
      <p:sp>
        <p:nvSpPr>
          <p:cNvPr id="12" name="Text Box 164">
            <a:extLst>
              <a:ext uri="{FF2B5EF4-FFF2-40B4-BE49-F238E27FC236}">
                <a16:creationId xmlns:a16="http://schemas.microsoft.com/office/drawing/2014/main" id="{692C996B-5826-45DC-9CFD-02D5EC83050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43900" y="4480302"/>
            <a:ext cx="1143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vi-VN" sz="2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endParaRPr lang="en-US" altLang="vi-VN" sz="24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 Box 165">
            <a:extLst>
              <a:ext uri="{FF2B5EF4-FFF2-40B4-BE49-F238E27FC236}">
                <a16:creationId xmlns:a16="http://schemas.microsoft.com/office/drawing/2014/main" id="{7379C8F7-C7BF-4B0F-BF7C-09FC0852650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29600" y="3581400"/>
            <a:ext cx="1371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vi-VN" sz="2400" b="1" i="1" dirty="0">
                <a:solidFill>
                  <a:srgbClr val="66FF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endParaRPr lang="en-US" altLang="vi-VN" sz="24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 Box 166">
            <a:extLst>
              <a:ext uri="{FF2B5EF4-FFF2-40B4-BE49-F238E27FC236}">
                <a16:creationId xmlns:a16="http://schemas.microsoft.com/office/drawing/2014/main" id="{0F6D09B9-4769-4897-B91E-518C5D466AE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420100" y="4028265"/>
            <a:ext cx="990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vi-VN" sz="24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</a:p>
        </p:txBody>
      </p:sp>
      <p:sp>
        <p:nvSpPr>
          <p:cNvPr id="15" name="Text Box 168">
            <a:extLst>
              <a:ext uri="{FF2B5EF4-FFF2-40B4-BE49-F238E27FC236}">
                <a16:creationId xmlns:a16="http://schemas.microsoft.com/office/drawing/2014/main" id="{E86BAD3A-1E27-4969-8696-6A28DAA96FE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29600" y="4924584"/>
            <a:ext cx="1371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vi-VN" sz="24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</a:p>
        </p:txBody>
      </p:sp>
      <p:sp>
        <p:nvSpPr>
          <p:cNvPr id="16" name="Text Box 170">
            <a:extLst>
              <a:ext uri="{FF2B5EF4-FFF2-40B4-BE49-F238E27FC236}">
                <a16:creationId xmlns:a16="http://schemas.microsoft.com/office/drawing/2014/main" id="{F5972E1C-06BE-447F-9B49-DBAF08761A1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05800" y="5363706"/>
            <a:ext cx="1219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vi-VN" sz="24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</a:p>
        </p:txBody>
      </p:sp>
      <p:sp>
        <p:nvSpPr>
          <p:cNvPr id="17" name="Text Box 173">
            <a:extLst>
              <a:ext uri="{FF2B5EF4-FFF2-40B4-BE49-F238E27FC236}">
                <a16:creationId xmlns:a16="http://schemas.microsoft.com/office/drawing/2014/main" id="{E26CD30E-CD28-412E-8C2B-CCCB658F6AF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210800" y="2696706"/>
            <a:ext cx="1371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vi-VN" sz="24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</a:p>
        </p:txBody>
      </p:sp>
      <p:sp>
        <p:nvSpPr>
          <p:cNvPr id="18" name="Text Box 174">
            <a:extLst>
              <a:ext uri="{FF2B5EF4-FFF2-40B4-BE49-F238E27FC236}">
                <a16:creationId xmlns:a16="http://schemas.microsoft.com/office/drawing/2014/main" id="{9C9B737A-D5BB-4C8B-AC12-1411822F1E1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210800" y="3139698"/>
            <a:ext cx="1371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vi-VN" sz="24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</a:p>
        </p:txBody>
      </p:sp>
      <p:sp>
        <p:nvSpPr>
          <p:cNvPr id="19" name="Text Box 175">
            <a:extLst>
              <a:ext uri="{FF2B5EF4-FFF2-40B4-BE49-F238E27FC236}">
                <a16:creationId xmlns:a16="http://schemas.microsoft.com/office/drawing/2014/main" id="{540D80D1-FDEC-4E1E-B3DF-4E7BCBC2C01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325100" y="4038600"/>
            <a:ext cx="1143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vi-VN" sz="24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</a:p>
        </p:txBody>
      </p:sp>
      <p:sp>
        <p:nvSpPr>
          <p:cNvPr id="20" name="Text Box 176">
            <a:extLst>
              <a:ext uri="{FF2B5EF4-FFF2-40B4-BE49-F238E27FC236}">
                <a16:creationId xmlns:a16="http://schemas.microsoft.com/office/drawing/2014/main" id="{B023A74B-13DE-4866-A306-95156FCA0FA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287000" y="3581400"/>
            <a:ext cx="1219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vi-VN" sz="24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</a:p>
        </p:txBody>
      </p:sp>
      <p:sp>
        <p:nvSpPr>
          <p:cNvPr id="21" name="Text Box 177">
            <a:extLst>
              <a:ext uri="{FF2B5EF4-FFF2-40B4-BE49-F238E27FC236}">
                <a16:creationId xmlns:a16="http://schemas.microsoft.com/office/drawing/2014/main" id="{7BD009F3-E9B5-40E2-B98C-B333ACE6BD7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134600" y="4480302"/>
            <a:ext cx="152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vi-VN" sz="2400" b="1" i="1" dirty="0" err="1">
                <a:solidFill>
                  <a:srgbClr val="FF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endParaRPr lang="en-US" altLang="vi-VN" sz="2400" b="1" i="1" dirty="0">
              <a:solidFill>
                <a:srgbClr val="FF33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Text Box 178">
            <a:extLst>
              <a:ext uri="{FF2B5EF4-FFF2-40B4-BE49-F238E27FC236}">
                <a16:creationId xmlns:a16="http://schemas.microsoft.com/office/drawing/2014/main" id="{6B403F17-C8CC-4BEC-869E-1821A620932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134600" y="4922004"/>
            <a:ext cx="152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vi-VN" sz="2400" b="1" i="1">
                <a:solidFill>
                  <a:srgbClr val="FF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</a:p>
        </p:txBody>
      </p:sp>
      <p:sp>
        <p:nvSpPr>
          <p:cNvPr id="23" name="Text Box 179">
            <a:extLst>
              <a:ext uri="{FF2B5EF4-FFF2-40B4-BE49-F238E27FC236}">
                <a16:creationId xmlns:a16="http://schemas.microsoft.com/office/drawing/2014/main" id="{833FCF7D-1C0A-48B2-B67E-D1C60E4D32D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172700" y="5364996"/>
            <a:ext cx="1447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vi-VN" sz="2400" b="1" i="1" dirty="0" err="1">
                <a:solidFill>
                  <a:srgbClr val="FF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endParaRPr lang="en-US" altLang="vi-VN" sz="2400" b="1" i="1" dirty="0">
              <a:solidFill>
                <a:srgbClr val="FF33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Text Box 180">
            <a:extLst>
              <a:ext uri="{FF2B5EF4-FFF2-40B4-BE49-F238E27FC236}">
                <a16:creationId xmlns:a16="http://schemas.microsoft.com/office/drawing/2014/main" id="{131933DC-1868-4C9D-8CDB-F173AD7ECF8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172700" y="5806698"/>
            <a:ext cx="1447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vi-VN" sz="2400" b="1" i="1" dirty="0" err="1">
                <a:solidFill>
                  <a:srgbClr val="FF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endParaRPr lang="en-US" altLang="vi-VN" sz="2400" b="1" i="1" dirty="0">
              <a:solidFill>
                <a:srgbClr val="FF33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Text Box 181">
            <a:extLst>
              <a:ext uri="{FF2B5EF4-FFF2-40B4-BE49-F238E27FC236}">
                <a16:creationId xmlns:a16="http://schemas.microsoft.com/office/drawing/2014/main" id="{5BE9D97F-4166-40F6-800A-4DB3D0A68AD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172700" y="6262688"/>
            <a:ext cx="1447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vi-VN" sz="2400" b="1" i="1" dirty="0" err="1">
                <a:solidFill>
                  <a:srgbClr val="FF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endParaRPr lang="en-US" altLang="vi-VN" sz="2400" b="1" i="1" dirty="0">
              <a:solidFill>
                <a:srgbClr val="FF33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Text Box 186">
            <a:extLst>
              <a:ext uri="{FF2B5EF4-FFF2-40B4-BE49-F238E27FC236}">
                <a16:creationId xmlns:a16="http://schemas.microsoft.com/office/drawing/2014/main" id="{0691A945-A2C5-4782-85B5-9F9AAD6D470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43900" y="5806698"/>
            <a:ext cx="1143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vi-VN" sz="2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endParaRPr lang="en-US" altLang="vi-VN" sz="24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Text Box 187">
            <a:extLst>
              <a:ext uri="{FF2B5EF4-FFF2-40B4-BE49-F238E27FC236}">
                <a16:creationId xmlns:a16="http://schemas.microsoft.com/office/drawing/2014/main" id="{7AB81702-CAD5-4F4F-BFEC-9476CEAE4C1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43900" y="6248400"/>
            <a:ext cx="1143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vi-VN" sz="24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</a:p>
        </p:txBody>
      </p:sp>
      <p:sp>
        <p:nvSpPr>
          <p:cNvPr id="29" name="Text Box 203">
            <a:extLst>
              <a:ext uri="{FF2B5EF4-FFF2-40B4-BE49-F238E27FC236}">
                <a16:creationId xmlns:a16="http://schemas.microsoft.com/office/drawing/2014/main" id="{1B5D3715-454A-4C34-B179-6E80502156F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1645146"/>
            <a:ext cx="5353046" cy="32316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en-US" altLang="vi-VN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altLang="vi-VN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Giống</a:t>
            </a:r>
            <a:r>
              <a:rPr lang="en-US" altLang="vi-VN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altLang="vi-VN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altLang="vi-VN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Quần</a:t>
            </a:r>
            <a:r>
              <a:rPr lang="en-US" altLang="vi-VN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altLang="vi-VN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altLang="vi-VN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vi-VN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altLang="vi-VN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đặc</a:t>
            </a:r>
            <a:r>
              <a:rPr lang="en-US" altLang="vi-VN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altLang="vi-VN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altLang="vi-VN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altLang="vi-VN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altLang="vi-VN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altLang="vi-VN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quần</a:t>
            </a:r>
            <a:r>
              <a:rPr lang="en-US" altLang="vi-VN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altLang="vi-VN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altLang="vi-VN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altLang="vi-VN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altLang="vi-VN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altLang="vi-VN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Giới</a:t>
            </a:r>
            <a:r>
              <a:rPr lang="en-US" altLang="vi-VN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altLang="vi-VN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vi-VN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lứa</a:t>
            </a:r>
            <a:r>
              <a:rPr lang="en-US" altLang="vi-VN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tuổi</a:t>
            </a:r>
            <a:r>
              <a:rPr lang="en-US" altLang="vi-VN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vi-VN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mật</a:t>
            </a:r>
            <a:r>
              <a:rPr lang="en-US" altLang="vi-VN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altLang="vi-VN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vi-VN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altLang="vi-VN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sản</a:t>
            </a:r>
            <a:r>
              <a:rPr lang="en-US" altLang="vi-VN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vi-VN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r>
              <a:rPr lang="en-US" altLang="vi-VN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vong</a:t>
            </a:r>
            <a:r>
              <a:rPr lang="en-US" altLang="vi-VN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 eaLnBrk="1" hangingPunct="1">
              <a:spcBef>
                <a:spcPct val="50000"/>
              </a:spcBef>
            </a:pPr>
            <a:r>
              <a:rPr lang="en-US" altLang="vi-VN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altLang="vi-VN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altLang="vi-VN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altLang="vi-VN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altLang="vi-VN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Quần</a:t>
            </a:r>
            <a:r>
              <a:rPr lang="en-US" altLang="vi-VN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altLang="vi-VN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altLang="vi-VN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vi-VN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altLang="vi-VN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đặc</a:t>
            </a:r>
            <a:r>
              <a:rPr lang="en-US" altLang="vi-VN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trưng</a:t>
            </a:r>
            <a:r>
              <a:rPr lang="en-US" altLang="vi-VN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kinh</a:t>
            </a:r>
            <a:r>
              <a:rPr lang="en-US" altLang="vi-VN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r>
              <a:rPr lang="en-US" altLang="vi-VN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en-US" altLang="vi-VN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xã</a:t>
            </a:r>
            <a:r>
              <a:rPr lang="en-US" altLang="vi-VN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hội</a:t>
            </a:r>
            <a:r>
              <a:rPr lang="en-US" altLang="vi-VN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</a:t>
            </a:r>
            <a:r>
              <a:rPr lang="en-US" altLang="vi-VN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quần</a:t>
            </a:r>
            <a:r>
              <a:rPr lang="en-US" altLang="vi-VN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altLang="vi-VN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altLang="vi-VN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altLang="vi-VN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altLang="vi-VN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altLang="vi-VN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vi-VN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altLang="vi-VN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Pháp</a:t>
            </a:r>
            <a:r>
              <a:rPr lang="en-US" altLang="vi-VN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luật</a:t>
            </a:r>
            <a:r>
              <a:rPr lang="en-US" altLang="vi-VN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vi-VN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kinh</a:t>
            </a:r>
            <a:r>
              <a:rPr lang="en-US" altLang="vi-VN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r>
              <a:rPr lang="en-US" altLang="vi-VN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vi-VN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hôn</a:t>
            </a:r>
            <a:r>
              <a:rPr lang="en-US" altLang="vi-VN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altLang="vi-VN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vi-VN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altLang="vi-VN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hóa</a:t>
            </a:r>
            <a:r>
              <a:rPr lang="en-US" altLang="vi-VN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vi-VN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altLang="vi-VN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dục</a:t>
            </a:r>
            <a:r>
              <a:rPr lang="en-US" altLang="vi-VN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7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8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8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9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9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6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0" dur="1000"/>
                                        <p:tgtEl>
                                          <p:spTgt spid="10860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1" dur="1000" fill="hold"/>
                                        <p:tgtEl>
                                          <p:spTgt spid="1086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1000" fill="hold"/>
                                        <p:tgtEl>
                                          <p:spTgt spid="1086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7" dur="500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2" dur="500"/>
                                        <p:tgtEl>
                                          <p:spTgt spid="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36" dur="500"/>
                                        <p:tgtEl>
                                          <p:spTgt spid="10860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86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08601" grpId="0"/>
      <p:bldP spid="108601" grpId="1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/>
      <p:bldP spid="20" grpId="0"/>
      <p:bldP spid="21" grpId="0"/>
      <p:bldP spid="22" grpId="0"/>
      <p:bldP spid="23" grpId="0"/>
      <p:bldP spid="24" grpId="0"/>
      <p:bldP spid="25" grpId="0"/>
      <p:bldP spid="26" grpId="0"/>
      <p:bldP spid="27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23" name="Text Box 7">
            <a:extLst>
              <a:ext uri="{FF2B5EF4-FFF2-40B4-BE49-F238E27FC236}">
                <a16:creationId xmlns:a16="http://schemas.microsoft.com/office/drawing/2014/main" id="{A8658059-82C2-4907-AA0D-7A16669F0C8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" y="228601"/>
            <a:ext cx="11734800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vi-VN" sz="2400" b="1" u="sng" dirty="0">
                <a:solidFill>
                  <a:srgbClr val="FF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TỔNG KẾT</a:t>
            </a:r>
          </a:p>
          <a:p>
            <a:pPr algn="just" eaLnBrk="1" hangingPunct="1">
              <a:spcBef>
                <a:spcPct val="50000"/>
              </a:spcBef>
            </a:pPr>
            <a:r>
              <a:rPr lang="en-US" altLang="vi-VN" sz="2400" b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altLang="vi-VN" sz="2400" b="1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altLang="vi-VN" sz="2400" b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sao</a:t>
            </a:r>
            <a:r>
              <a:rPr lang="en-US" altLang="vi-VN" sz="2400" b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quần</a:t>
            </a:r>
            <a:r>
              <a:rPr lang="en-US" altLang="vi-VN" sz="2400" b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altLang="vi-VN" sz="2400" b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altLang="vi-VN" sz="2400" b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altLang="vi-VN" sz="2400" b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vi-VN" sz="2400" b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altLang="vi-VN" sz="2400" b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vi-VN" sz="2400" b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đặc</a:t>
            </a:r>
            <a:r>
              <a:rPr lang="en-US" altLang="vi-VN" sz="2400" b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trưng</a:t>
            </a:r>
            <a:r>
              <a:rPr lang="en-US" altLang="vi-VN" sz="2400" b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</a:t>
            </a:r>
            <a:r>
              <a:rPr lang="en-US" altLang="vi-VN" sz="2400" b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quần</a:t>
            </a:r>
            <a:r>
              <a:rPr lang="en-US" altLang="vi-VN" sz="2400" b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altLang="vi-VN" sz="2400" b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altLang="vi-VN" sz="2400" b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altLang="vi-VN" sz="2400" b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altLang="vi-VN" sz="2400" b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altLang="vi-VN" sz="2400" b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vi-VN" sz="2400" b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?</a:t>
            </a:r>
          </a:p>
        </p:txBody>
      </p:sp>
      <p:sp>
        <p:nvSpPr>
          <p:cNvPr id="60425" name="Text Box 9">
            <a:extLst>
              <a:ext uri="{FF2B5EF4-FFF2-40B4-BE49-F238E27FC236}">
                <a16:creationId xmlns:a16="http://schemas.microsoft.com/office/drawing/2014/main" id="{7758F2F9-2AB8-4251-8D37-436826148D4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" y="1371600"/>
            <a:ext cx="1173480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en-US" altLang="vi-VN" sz="24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altLang="vi-VN" sz="24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altLang="vi-VN" sz="24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altLang="vi-VN" sz="24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vi-VN" sz="24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</a:t>
            </a:r>
            <a:r>
              <a:rPr lang="en-US" altLang="vi-VN" sz="24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duy</a:t>
            </a:r>
            <a:r>
              <a:rPr lang="en-US" altLang="vi-VN" sz="24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vi-VN" sz="24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vi-VN" sz="24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trí</a:t>
            </a:r>
            <a:r>
              <a:rPr lang="en-US" altLang="vi-VN" sz="24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altLang="vi-VN" sz="24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minh</a:t>
            </a:r>
            <a:r>
              <a:rPr lang="en-US" altLang="vi-VN" sz="24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nên</a:t>
            </a:r>
            <a:r>
              <a:rPr lang="en-US" altLang="vi-VN" sz="24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vi-VN" sz="24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khả</a:t>
            </a:r>
            <a:r>
              <a:rPr lang="en-US" altLang="vi-VN" sz="24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năng</a:t>
            </a:r>
            <a:r>
              <a:rPr lang="en-US" altLang="vi-VN" sz="24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altLang="vi-VN" sz="24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lang="en-US" altLang="vi-VN" sz="24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chỉnh</a:t>
            </a:r>
            <a:r>
              <a:rPr lang="en-US" altLang="vi-VN" sz="24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vi-VN" sz="24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đặc</a:t>
            </a:r>
            <a:r>
              <a:rPr lang="en-US" altLang="vi-VN" sz="24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trưng</a:t>
            </a:r>
            <a:r>
              <a:rPr lang="en-US" altLang="vi-VN" sz="24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altLang="vi-VN" sz="24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thái</a:t>
            </a:r>
            <a:r>
              <a:rPr lang="en-US" altLang="vi-VN" sz="24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altLang="vi-VN" sz="24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quần</a:t>
            </a:r>
            <a:r>
              <a:rPr lang="en-US" altLang="vi-VN" sz="24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altLang="vi-VN" sz="24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vi-VN" sz="24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altLang="vi-VN" sz="24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en-US" altLang="vi-VN" sz="24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cải</a:t>
            </a:r>
            <a:r>
              <a:rPr lang="en-US" altLang="vi-VN" sz="24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altLang="vi-VN" sz="24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thiên</a:t>
            </a:r>
            <a:r>
              <a:rPr lang="en-US" altLang="vi-VN" sz="24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nhiên</a:t>
            </a:r>
            <a:r>
              <a:rPr lang="en-US" altLang="vi-VN" sz="24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60426" name="Text Box 10">
            <a:extLst>
              <a:ext uri="{FF2B5EF4-FFF2-40B4-BE49-F238E27FC236}">
                <a16:creationId xmlns:a16="http://schemas.microsoft.com/office/drawing/2014/main" id="{DDBC11E6-5F29-4EF3-8495-6BE5072AA79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" y="2590800"/>
            <a:ext cx="117348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en-US" altLang="vi-VN" sz="2400" b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altLang="vi-VN" sz="2400" b="1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Tháp</a:t>
            </a:r>
            <a:r>
              <a:rPr lang="en-US" altLang="vi-VN" sz="2400" b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dân</a:t>
            </a:r>
            <a:r>
              <a:rPr lang="en-US" altLang="vi-VN" sz="2400" b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vi-VN" sz="2400" b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altLang="vi-VN" sz="2400" b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vi-VN" sz="2400" b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tháp</a:t>
            </a:r>
            <a:r>
              <a:rPr lang="en-US" altLang="vi-VN" sz="2400" b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dân</a:t>
            </a:r>
            <a:r>
              <a:rPr lang="en-US" altLang="vi-VN" sz="2400" b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vi-VN" sz="2400" b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già</a:t>
            </a:r>
            <a:r>
              <a:rPr lang="en-US" altLang="vi-VN" sz="2400" b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altLang="vi-VN" sz="2400" b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altLang="vi-VN" sz="2400" b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altLang="vi-VN" sz="2400" b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altLang="vi-VN" sz="2400" b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altLang="vi-VN" sz="2400" b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?</a:t>
            </a:r>
          </a:p>
        </p:txBody>
      </p:sp>
      <p:sp>
        <p:nvSpPr>
          <p:cNvPr id="60427" name="Text Box 11">
            <a:extLst>
              <a:ext uri="{FF2B5EF4-FFF2-40B4-BE49-F238E27FC236}">
                <a16:creationId xmlns:a16="http://schemas.microsoft.com/office/drawing/2014/main" id="{33E1BD42-36AA-4B5B-904F-02BD7344656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24400" y="3373400"/>
            <a:ext cx="1905000" cy="461665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vi-VN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Đáp</a:t>
            </a:r>
            <a:r>
              <a:rPr lang="en-US" altLang="vi-VN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án</a:t>
            </a:r>
            <a:endParaRPr lang="en-US" altLang="vi-VN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0428" name="Text Box 12">
            <a:extLst>
              <a:ext uri="{FF2B5EF4-FFF2-40B4-BE49-F238E27FC236}">
                <a16:creationId xmlns:a16="http://schemas.microsoft.com/office/drawing/2014/main" id="{B6347447-A299-4B2B-8488-52BFEB2EC03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28800" y="3844752"/>
            <a:ext cx="2667000" cy="457200"/>
          </a:xfrm>
          <a:prstGeom prst="rect">
            <a:avLst/>
          </a:prstGeom>
          <a:solidFill>
            <a:srgbClr val="66FF3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vi-VN" sz="2400" b="1" i="1" u="sng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Tháp</a:t>
            </a:r>
            <a:r>
              <a:rPr lang="en-US" altLang="vi-VN" sz="2400" b="1" i="1" u="sng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i="1" u="sng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dân</a:t>
            </a:r>
            <a:r>
              <a:rPr lang="en-US" altLang="vi-VN" sz="2400" b="1" i="1" u="sng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i="1" u="sng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vi-VN" sz="2400" b="1" i="1" u="sng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i="1" u="sng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endParaRPr lang="en-US" altLang="vi-VN" sz="2400" b="1" i="1" u="sng" dirty="0">
              <a:solidFill>
                <a:srgbClr val="00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0429" name="Text Box 13">
            <a:extLst>
              <a:ext uri="{FF2B5EF4-FFF2-40B4-BE49-F238E27FC236}">
                <a16:creationId xmlns:a16="http://schemas.microsoft.com/office/drawing/2014/main" id="{624A133C-E20F-4EBB-9D14-BFF74667CCE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0" y="3857963"/>
            <a:ext cx="2819400" cy="457200"/>
          </a:xfrm>
          <a:prstGeom prst="rect">
            <a:avLst/>
          </a:prstGeom>
          <a:solidFill>
            <a:srgbClr val="66FF3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vi-VN" sz="2400" b="1" i="1" u="sng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Tháp</a:t>
            </a:r>
            <a:r>
              <a:rPr lang="en-US" altLang="vi-VN" sz="2400" b="1" i="1" u="sng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i="1" u="sng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dân</a:t>
            </a:r>
            <a:r>
              <a:rPr lang="en-US" altLang="vi-VN" sz="2400" b="1" i="1" u="sng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i="1" u="sng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vi-VN" sz="2400" b="1" i="1" u="sng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i="1" u="sng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già</a:t>
            </a:r>
            <a:endParaRPr lang="en-US" altLang="vi-VN" sz="2400" b="1" i="1" u="sng" dirty="0">
              <a:solidFill>
                <a:srgbClr val="00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0430" name="Text Box 14">
            <a:extLst>
              <a:ext uri="{FF2B5EF4-FFF2-40B4-BE49-F238E27FC236}">
                <a16:creationId xmlns:a16="http://schemas.microsoft.com/office/drawing/2014/main" id="{9700A641-9404-4C6A-9F5C-11F2B4D8C0F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799" y="4495967"/>
            <a:ext cx="523583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vi-VN" sz="2400" b="1" i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altLang="vi-VN" sz="2400" b="1" i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vi-VN" sz="2400" b="1" i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i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đáy</a:t>
            </a:r>
            <a:r>
              <a:rPr lang="en-US" altLang="vi-VN" sz="2400" b="1" i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i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rộng</a:t>
            </a:r>
            <a:r>
              <a:rPr lang="en-US" altLang="vi-VN" sz="2400" b="1" i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60431" name="Text Box 15">
            <a:extLst>
              <a:ext uri="{FF2B5EF4-FFF2-40B4-BE49-F238E27FC236}">
                <a16:creationId xmlns:a16="http://schemas.microsoft.com/office/drawing/2014/main" id="{F591F156-B65E-4704-AFCA-26123067168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91200" y="4495967"/>
            <a:ext cx="59436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vi-VN" sz="2400" b="1" i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altLang="vi-VN" sz="2400" b="1" i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vi-VN" sz="2400" b="1" i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i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đáy</a:t>
            </a:r>
            <a:r>
              <a:rPr lang="en-US" altLang="vi-VN" sz="2400" b="1" i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i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hẹp</a:t>
            </a:r>
            <a:endParaRPr lang="en-US" altLang="vi-VN" sz="2400" b="1" i="1" dirty="0">
              <a:solidFill>
                <a:srgbClr val="00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0432" name="Text Box 16">
            <a:extLst>
              <a:ext uri="{FF2B5EF4-FFF2-40B4-BE49-F238E27FC236}">
                <a16:creationId xmlns:a16="http://schemas.microsoft.com/office/drawing/2014/main" id="{47B46D5D-B0E0-423C-B83D-E29D59372C0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799" y="5029200"/>
            <a:ext cx="5235832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en-US" altLang="vi-VN" sz="2400" b="1" i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altLang="vi-VN" sz="2400" b="1" i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Cạnh</a:t>
            </a:r>
            <a:r>
              <a:rPr lang="en-US" altLang="vi-VN" sz="2400" b="1" i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i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tháp</a:t>
            </a:r>
            <a:r>
              <a:rPr lang="en-US" altLang="vi-VN" sz="2400" b="1" i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i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xiên</a:t>
            </a:r>
            <a:r>
              <a:rPr lang="en-US" altLang="vi-VN" sz="2400" b="1" i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i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altLang="vi-VN" sz="2400" b="1" i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vi-VN" sz="2400" b="1" i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đỉnh</a:t>
            </a:r>
            <a:r>
              <a:rPr lang="en-US" altLang="vi-VN" sz="2400" b="1" i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i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tháp</a:t>
            </a:r>
            <a:r>
              <a:rPr lang="en-US" altLang="vi-VN" sz="2400" b="1" i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i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nhọn</a:t>
            </a:r>
            <a:r>
              <a:rPr lang="en-US" altLang="vi-VN" sz="2400" b="1" i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i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altLang="vi-VN" sz="2400" b="1" i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i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altLang="vi-VN" sz="2400" b="1" i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i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tỉ</a:t>
            </a:r>
            <a:r>
              <a:rPr lang="en-US" altLang="vi-VN" sz="2400" b="1" i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i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lệ</a:t>
            </a:r>
            <a:r>
              <a:rPr lang="en-US" altLang="vi-VN" sz="2400" b="1" i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i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altLang="vi-VN" sz="2400" b="1" i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i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r>
              <a:rPr lang="en-US" altLang="vi-VN" sz="2400" b="1" i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i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vong</a:t>
            </a:r>
            <a:r>
              <a:rPr lang="en-US" altLang="vi-VN" sz="2400" b="1" i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i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cao</a:t>
            </a:r>
            <a:r>
              <a:rPr lang="en-US" altLang="vi-VN" sz="2400" b="1" i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60433" name="Text Box 17">
            <a:extLst>
              <a:ext uri="{FF2B5EF4-FFF2-40B4-BE49-F238E27FC236}">
                <a16:creationId xmlns:a16="http://schemas.microsoft.com/office/drawing/2014/main" id="{11ADC17A-7FA0-4934-8AC9-0273636C81C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91199" y="5029200"/>
            <a:ext cx="6095997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en-US" altLang="vi-VN" sz="2400" b="1" i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altLang="vi-VN" sz="2400" b="1" i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Cạnh</a:t>
            </a:r>
            <a:r>
              <a:rPr lang="en-US" altLang="vi-VN" sz="2400" b="1" i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i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tháp</a:t>
            </a:r>
            <a:r>
              <a:rPr lang="en-US" altLang="vi-VN" sz="2400" b="1" i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i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gần</a:t>
            </a:r>
            <a:r>
              <a:rPr lang="en-US" altLang="vi-VN" sz="2400" b="1" i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i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altLang="vi-VN" sz="2400" b="1" i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i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thẳng</a:t>
            </a:r>
            <a:r>
              <a:rPr lang="en-US" altLang="vi-VN" sz="2400" b="1" i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i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đứng</a:t>
            </a:r>
            <a:r>
              <a:rPr lang="en-US" altLang="vi-VN" sz="2400" b="1" i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vi-VN" sz="2400" b="1" i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đỉnh</a:t>
            </a:r>
            <a:r>
              <a:rPr lang="en-US" altLang="vi-VN" sz="2400" b="1" i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i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altLang="vi-VN" sz="2400" b="1" i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i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nhọn</a:t>
            </a:r>
            <a:r>
              <a:rPr lang="en-US" altLang="vi-VN" sz="2400" b="1" i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i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altLang="vi-VN" sz="2400" b="1" i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i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altLang="vi-VN" sz="2400" b="1" i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i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tỉ</a:t>
            </a:r>
            <a:r>
              <a:rPr lang="en-US" altLang="vi-VN" sz="2400" b="1" i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i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lệ</a:t>
            </a:r>
            <a:r>
              <a:rPr lang="en-US" altLang="vi-VN" sz="2400" b="1" i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i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altLang="vi-VN" sz="2400" b="1" i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i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vi-VN" sz="2400" b="1" i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i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tỉ</a:t>
            </a:r>
            <a:r>
              <a:rPr lang="en-US" altLang="vi-VN" sz="2400" b="1" i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i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lệ</a:t>
            </a:r>
            <a:r>
              <a:rPr lang="en-US" altLang="vi-VN" sz="2400" b="1" i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i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r>
              <a:rPr lang="en-US" altLang="vi-VN" sz="2400" b="1" i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i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đều</a:t>
            </a:r>
            <a:r>
              <a:rPr lang="en-US" altLang="vi-VN" sz="2400" b="1" i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i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thấp</a:t>
            </a:r>
            <a:r>
              <a:rPr lang="en-US" altLang="vi-VN" sz="2400" b="1" i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60434" name="Text Box 18">
            <a:extLst>
              <a:ext uri="{FF2B5EF4-FFF2-40B4-BE49-F238E27FC236}">
                <a16:creationId xmlns:a16="http://schemas.microsoft.com/office/drawing/2014/main" id="{01A596B1-DAFF-4F96-935E-7D66E452ABB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798" y="5943600"/>
            <a:ext cx="5235829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vi-VN" sz="2400" b="1" i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altLang="vi-VN" sz="2400" b="1" i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Tuổi</a:t>
            </a:r>
            <a:r>
              <a:rPr lang="en-US" altLang="vi-VN" sz="2400" b="1" i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i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thọ</a:t>
            </a:r>
            <a:r>
              <a:rPr lang="en-US" altLang="vi-VN" sz="2400" b="1" i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i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trung</a:t>
            </a:r>
            <a:r>
              <a:rPr lang="en-US" altLang="vi-VN" sz="2400" b="1" i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i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bình</a:t>
            </a:r>
            <a:r>
              <a:rPr lang="en-US" altLang="vi-VN" sz="2400" b="1" i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i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thấp</a:t>
            </a:r>
            <a:r>
              <a:rPr lang="en-US" altLang="vi-VN" sz="2400" b="1" i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60435" name="Text Box 19">
            <a:extLst>
              <a:ext uri="{FF2B5EF4-FFF2-40B4-BE49-F238E27FC236}">
                <a16:creationId xmlns:a16="http://schemas.microsoft.com/office/drawing/2014/main" id="{C40FD452-823A-46FA-8F3A-D53512BB17C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91199" y="5943600"/>
            <a:ext cx="594360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vi-VN" sz="2400" b="1" i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altLang="vi-VN" sz="2400" b="1" i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Tuổi</a:t>
            </a:r>
            <a:r>
              <a:rPr lang="en-US" altLang="vi-VN" sz="2400" b="1" i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i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thọ</a:t>
            </a:r>
            <a:r>
              <a:rPr lang="en-US" altLang="vi-VN" sz="2400" b="1" i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i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trung</a:t>
            </a:r>
            <a:r>
              <a:rPr lang="en-US" altLang="vi-VN" sz="2400" b="1" i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i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bình</a:t>
            </a:r>
            <a:r>
              <a:rPr lang="en-US" altLang="vi-VN" sz="2400" b="1" i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i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cao</a:t>
            </a:r>
            <a:r>
              <a:rPr lang="en-US" altLang="vi-VN" sz="2400" b="1" i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60436" name="Line 20">
            <a:extLst>
              <a:ext uri="{FF2B5EF4-FFF2-40B4-BE49-F238E27FC236}">
                <a16:creationId xmlns:a16="http://schemas.microsoft.com/office/drawing/2014/main" id="{C157FD19-3010-4862-B936-60067BAC5CB3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5714998" y="4045058"/>
            <a:ext cx="34872" cy="2584340"/>
          </a:xfrm>
          <a:prstGeom prst="line">
            <a:avLst/>
          </a:prstGeom>
          <a:noFill/>
          <a:ln w="28575">
            <a:solidFill>
              <a:srgbClr val="FF006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vi-VN"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6042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604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604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604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604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604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1" dur="80"/>
                                        <p:tgtEl>
                                          <p:spTgt spid="6042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2" dur="80"/>
                                        <p:tgtEl>
                                          <p:spTgt spid="604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80"/>
                                        <p:tgtEl>
                                          <p:spTgt spid="604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604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604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604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604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604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604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604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604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604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604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604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604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 nodeType="clickPar">
                      <p:stCondLst>
                        <p:cond delay="indefinite"/>
                      </p:stCondLst>
                      <p:childTnLst>
                        <p:par>
                          <p:cTn id="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4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56" dur="80"/>
                                        <p:tgtEl>
                                          <p:spTgt spid="6043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7" dur="80"/>
                                        <p:tgtEl>
                                          <p:spTgt spid="6043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8" dur="80"/>
                                        <p:tgtEl>
                                          <p:spTgt spid="6043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63" dur="80"/>
                                        <p:tgtEl>
                                          <p:spTgt spid="6043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64" dur="80"/>
                                        <p:tgtEl>
                                          <p:spTgt spid="6043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5" dur="80"/>
                                        <p:tgtEl>
                                          <p:spTgt spid="6043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 nodeType="clickPar">
                      <p:stCondLst>
                        <p:cond delay="indefinite"/>
                      </p:stCondLst>
                      <p:childTnLst>
                        <p:par>
                          <p:cTn id="6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8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0" dur="80"/>
                                        <p:tgtEl>
                                          <p:spTgt spid="6043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71" dur="80"/>
                                        <p:tgtEl>
                                          <p:spTgt spid="6043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2" dur="80"/>
                                        <p:tgtEl>
                                          <p:spTgt spid="6043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 nodeType="clickPar">
                      <p:stCondLst>
                        <p:cond delay="indefinite"/>
                      </p:stCondLst>
                      <p:childTnLst>
                        <p:par>
                          <p:cTn id="7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7" dur="80"/>
                                        <p:tgtEl>
                                          <p:spTgt spid="6043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78" dur="80"/>
                                        <p:tgtEl>
                                          <p:spTgt spid="6043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9" dur="80"/>
                                        <p:tgtEl>
                                          <p:spTgt spid="6043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 nodeType="clickPar">
                      <p:stCondLst>
                        <p:cond delay="indefinite"/>
                      </p:stCondLst>
                      <p:childTnLst>
                        <p:par>
                          <p:cTn id="8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84" dur="80"/>
                                        <p:tgtEl>
                                          <p:spTgt spid="6043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5" dur="80"/>
                                        <p:tgtEl>
                                          <p:spTgt spid="6043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6" dur="80"/>
                                        <p:tgtEl>
                                          <p:spTgt spid="6043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 nodeType="clickPar">
                      <p:stCondLst>
                        <p:cond delay="indefinite"/>
                      </p:stCondLst>
                      <p:childTnLst>
                        <p:par>
                          <p:cTn id="8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9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91" dur="80"/>
                                        <p:tgtEl>
                                          <p:spTgt spid="6043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92" dur="80"/>
                                        <p:tgtEl>
                                          <p:spTgt spid="6043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3" dur="80"/>
                                        <p:tgtEl>
                                          <p:spTgt spid="6043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423" grpId="0"/>
      <p:bldP spid="60425" grpId="0"/>
      <p:bldP spid="60426" grpId="0"/>
      <p:bldP spid="60427" grpId="0" animBg="1"/>
      <p:bldP spid="60428" grpId="0" animBg="1"/>
      <p:bldP spid="60429" grpId="0" animBg="1"/>
      <p:bldP spid="60430" grpId="0"/>
      <p:bldP spid="60431" grpId="0"/>
      <p:bldP spid="60432" grpId="0"/>
      <p:bldP spid="60433" grpId="0"/>
      <p:bldP spid="60434" grpId="0"/>
      <p:bldP spid="60435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6" name="Text Box 6">
            <a:extLst>
              <a:ext uri="{FF2B5EF4-FFF2-40B4-BE49-F238E27FC236}">
                <a16:creationId xmlns:a16="http://schemas.microsoft.com/office/drawing/2014/main" id="{478FA81D-996B-42FB-B270-F66E0ED9B66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" y="314980"/>
            <a:ext cx="114300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vi-VN" sz="2800" b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Ý </a:t>
            </a:r>
            <a:r>
              <a:rPr lang="en-US" altLang="vi-VN" sz="2800" b="1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nghĩa</a:t>
            </a:r>
            <a:r>
              <a:rPr lang="en-US" altLang="vi-VN" sz="2800" b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vi-VN" sz="2800" b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altLang="vi-VN" sz="2800" b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phát</a:t>
            </a:r>
            <a:r>
              <a:rPr lang="en-US" altLang="vi-VN" sz="2800" b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triển</a:t>
            </a:r>
            <a:r>
              <a:rPr lang="en-US" altLang="vi-VN" sz="2800" b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dân</a:t>
            </a:r>
            <a:r>
              <a:rPr lang="en-US" altLang="vi-VN" sz="2800" b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vi-VN" sz="2800" b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altLang="vi-VN" sz="2800" b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lí</a:t>
            </a:r>
            <a:r>
              <a:rPr lang="en-US" altLang="vi-VN" sz="2800" b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vi-VN" sz="2800" b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altLang="vi-VN" sz="2800" b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quốc</a:t>
            </a:r>
            <a:r>
              <a:rPr lang="en-US" altLang="vi-VN" sz="2800" b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</a:t>
            </a:r>
            <a:r>
              <a:rPr lang="en-US" altLang="vi-VN" sz="2800" b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vi-VN" sz="2800" b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altLang="vi-VN" sz="2800" b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?</a:t>
            </a:r>
          </a:p>
        </p:txBody>
      </p:sp>
      <p:sp>
        <p:nvSpPr>
          <p:cNvPr id="61447" name="Text Box 7">
            <a:extLst>
              <a:ext uri="{FF2B5EF4-FFF2-40B4-BE49-F238E27FC236}">
                <a16:creationId xmlns:a16="http://schemas.microsoft.com/office/drawing/2014/main" id="{AC7DE1C7-28EF-4443-A948-75124C0BCBC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81600" y="990601"/>
            <a:ext cx="1371600" cy="519113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vi-VN" sz="2800" b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Đáp án</a:t>
            </a:r>
          </a:p>
        </p:txBody>
      </p:sp>
      <p:sp>
        <p:nvSpPr>
          <p:cNvPr id="61448" name="Text Box 8">
            <a:extLst>
              <a:ext uri="{FF2B5EF4-FFF2-40B4-BE49-F238E27FC236}">
                <a16:creationId xmlns:a16="http://schemas.microsoft.com/office/drawing/2014/main" id="{A9673C0A-6E2D-4C9B-85F9-28B48DCB40B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" y="1676401"/>
            <a:ext cx="11430000" cy="46166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en-US" altLang="vi-VN" sz="28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Phát</a:t>
            </a:r>
            <a:r>
              <a:rPr lang="en-US" altLang="vi-VN" sz="28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triển</a:t>
            </a:r>
            <a:r>
              <a:rPr lang="en-US" altLang="vi-VN" sz="28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dân</a:t>
            </a:r>
            <a:r>
              <a:rPr lang="en-US" altLang="vi-VN" sz="28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vi-VN" sz="28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altLang="vi-VN" sz="28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lí</a:t>
            </a:r>
            <a:r>
              <a:rPr lang="en-US" altLang="vi-VN" sz="28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just" eaLnBrk="1" hangingPunct="1">
              <a:spcBef>
                <a:spcPct val="50000"/>
              </a:spcBef>
            </a:pPr>
            <a:r>
              <a:rPr lang="en-US" altLang="vi-VN" sz="28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altLang="vi-VN" sz="28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vi-VN" sz="28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lang="en-US" altLang="vi-VN" sz="28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kiện</a:t>
            </a:r>
            <a:r>
              <a:rPr lang="en-US" altLang="vi-VN" sz="28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altLang="vi-VN" sz="28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phát</a:t>
            </a:r>
            <a:r>
              <a:rPr lang="en-US" altLang="vi-VN" sz="28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triển</a:t>
            </a:r>
            <a:r>
              <a:rPr lang="en-US" altLang="vi-VN" sz="28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bền</a:t>
            </a:r>
            <a:r>
              <a:rPr lang="en-US" altLang="vi-VN" sz="28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vững</a:t>
            </a:r>
            <a:r>
              <a:rPr lang="en-US" altLang="vi-VN" sz="28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vi-VN" sz="28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altLang="vi-VN" sz="28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quốc</a:t>
            </a:r>
            <a:r>
              <a:rPr lang="en-US" altLang="vi-VN" sz="28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</a:t>
            </a:r>
            <a:r>
              <a:rPr lang="en-US" altLang="vi-VN" sz="28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vi-VN" sz="28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altLang="vi-VN" sz="28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altLang="vi-VN" sz="28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hài</a:t>
            </a:r>
            <a:r>
              <a:rPr lang="en-US" altLang="vi-VN" sz="28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hoà</a:t>
            </a:r>
            <a:r>
              <a:rPr lang="en-US" altLang="vi-VN" sz="28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giữa</a:t>
            </a:r>
            <a:r>
              <a:rPr lang="en-US" altLang="vi-VN" sz="28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phát</a:t>
            </a:r>
            <a:r>
              <a:rPr lang="en-US" altLang="vi-VN" sz="28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triển</a:t>
            </a:r>
            <a:r>
              <a:rPr lang="en-US" altLang="vi-VN" sz="28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kinh</a:t>
            </a:r>
            <a:r>
              <a:rPr lang="en-US" altLang="vi-VN" sz="28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tế-xã</a:t>
            </a:r>
            <a:r>
              <a:rPr lang="en-US" altLang="vi-VN" sz="28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hội</a:t>
            </a:r>
            <a:r>
              <a:rPr lang="en-US" altLang="vi-VN" sz="28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altLang="vi-VN" sz="28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US" altLang="vi-VN" sz="28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altLang="vi-VN" sz="28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altLang="vi-VN" sz="28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lí</a:t>
            </a:r>
            <a:r>
              <a:rPr lang="en-US" altLang="vi-VN" sz="28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tài</a:t>
            </a:r>
            <a:r>
              <a:rPr lang="en-US" altLang="vi-VN" sz="28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altLang="vi-VN" sz="28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vi-VN" sz="28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môi</a:t>
            </a:r>
            <a:r>
              <a:rPr lang="en-US" altLang="vi-VN" sz="28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altLang="vi-VN" sz="28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vi-VN" sz="28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đất</a:t>
            </a:r>
            <a:r>
              <a:rPr lang="en-US" altLang="vi-VN" sz="28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altLang="vi-VN" sz="28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 eaLnBrk="1" hangingPunct="1">
              <a:spcBef>
                <a:spcPct val="50000"/>
              </a:spcBef>
            </a:pPr>
            <a:r>
              <a:rPr lang="en-US" altLang="vi-VN" sz="28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altLang="vi-VN" sz="28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vi-VN" sz="28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altLang="vi-VN" sz="28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altLang="vi-VN" sz="28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dân</a:t>
            </a:r>
            <a:r>
              <a:rPr lang="en-US" altLang="vi-VN" sz="28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vi-VN" sz="28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tăng</a:t>
            </a:r>
            <a:r>
              <a:rPr lang="en-US" altLang="vi-VN" sz="28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quá</a:t>
            </a:r>
            <a:r>
              <a:rPr lang="en-US" altLang="vi-VN" sz="28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nhanh</a:t>
            </a:r>
            <a:r>
              <a:rPr lang="en-US" altLang="vi-VN" sz="28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dẫn</a:t>
            </a:r>
            <a:r>
              <a:rPr lang="en-US" altLang="vi-VN" sz="28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tới</a:t>
            </a:r>
            <a:r>
              <a:rPr lang="en-US" altLang="vi-VN" sz="28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thiếu</a:t>
            </a:r>
            <a:r>
              <a:rPr lang="en-US" altLang="vi-VN" sz="28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nơi</a:t>
            </a:r>
            <a:r>
              <a:rPr lang="en-US" altLang="vi-VN" sz="28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ở, </a:t>
            </a:r>
            <a:r>
              <a:rPr lang="en-US" altLang="vi-VN" sz="28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nguồn</a:t>
            </a:r>
            <a:r>
              <a:rPr lang="en-US" altLang="vi-VN" sz="28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altLang="vi-VN" sz="28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r>
              <a:rPr lang="en-US" altLang="vi-VN" sz="28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vi-VN" sz="28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altLang="vi-VN" sz="28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uống</a:t>
            </a:r>
            <a:r>
              <a:rPr lang="en-US" altLang="vi-VN" sz="28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ô </a:t>
            </a:r>
            <a:r>
              <a:rPr lang="en-US" altLang="vi-VN" sz="28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nhiễm</a:t>
            </a:r>
            <a:r>
              <a:rPr lang="en-US" altLang="vi-VN" sz="28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môi</a:t>
            </a:r>
            <a:r>
              <a:rPr lang="en-US" altLang="vi-VN" sz="28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truờng</a:t>
            </a:r>
            <a:r>
              <a:rPr lang="en-US" altLang="vi-VN" sz="28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vi-VN" sz="28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tàn</a:t>
            </a:r>
            <a:r>
              <a:rPr lang="en-US" altLang="vi-VN" sz="28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phá</a:t>
            </a:r>
            <a:r>
              <a:rPr lang="en-US" altLang="vi-VN" sz="2800" b="1" i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rừng</a:t>
            </a:r>
            <a:r>
              <a:rPr lang="en-US" altLang="vi-VN" sz="28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vi-VN" sz="28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vi-VN" sz="28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tệ</a:t>
            </a:r>
            <a:r>
              <a:rPr lang="en-US" altLang="vi-VN" sz="28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nạn</a:t>
            </a:r>
            <a:r>
              <a:rPr lang="en-US" altLang="vi-VN" sz="28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xã</a:t>
            </a:r>
            <a:r>
              <a:rPr lang="en-US" altLang="vi-VN" sz="28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hội</a:t>
            </a:r>
            <a:r>
              <a:rPr lang="en-US" altLang="vi-VN" sz="28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altLang="vi-VN" sz="28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 eaLnBrk="1" hangingPunct="1">
              <a:spcBef>
                <a:spcPct val="50000"/>
              </a:spcBef>
            </a:pPr>
            <a:r>
              <a:rPr lang="en-US" altLang="vi-VN" sz="28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altLang="vi-VN" sz="28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vi-VN" sz="28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nhằm</a:t>
            </a:r>
            <a:r>
              <a:rPr lang="en-US" altLang="vi-VN" sz="28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mục</a:t>
            </a:r>
            <a:r>
              <a:rPr lang="en-US" altLang="vi-VN" sz="28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đích</a:t>
            </a:r>
            <a:r>
              <a:rPr lang="en-US" altLang="vi-VN" sz="28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đảm</a:t>
            </a:r>
            <a:r>
              <a:rPr lang="en-US" altLang="vi-VN" sz="28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bảo</a:t>
            </a:r>
            <a:r>
              <a:rPr lang="en-US" altLang="vi-VN" sz="28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tốt</a:t>
            </a:r>
            <a:r>
              <a:rPr lang="en-US" altLang="vi-VN" sz="28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altLang="vi-VN" sz="28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r>
              <a:rPr lang="en-US" altLang="vi-VN" sz="28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cuộc</a:t>
            </a:r>
            <a:r>
              <a:rPr lang="en-US" altLang="vi-VN" sz="28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sống</a:t>
            </a:r>
            <a:r>
              <a:rPr lang="en-US" altLang="vi-VN" sz="28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vi-VN" sz="28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altLang="vi-VN" sz="28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</a:t>
            </a:r>
            <a:r>
              <a:rPr lang="en-US" altLang="vi-VN" sz="28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altLang="vi-VN" sz="28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vi-VN" sz="28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</a:t>
            </a:r>
            <a:r>
              <a:rPr lang="en-US" altLang="vi-VN" sz="28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đình</a:t>
            </a:r>
            <a:r>
              <a:rPr lang="en-US" altLang="vi-VN" sz="28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vi-VN" sz="28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toàn</a:t>
            </a:r>
            <a:r>
              <a:rPr lang="en-US" altLang="vi-VN" sz="28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xã</a:t>
            </a:r>
            <a:r>
              <a:rPr lang="en-US" altLang="vi-VN" sz="28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hội</a:t>
            </a:r>
            <a:r>
              <a:rPr lang="en-US" altLang="vi-VN" sz="28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vi-VN" sz="28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mọi</a:t>
            </a:r>
            <a:r>
              <a:rPr lang="en-US" altLang="vi-VN" sz="28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altLang="vi-VN" sz="28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altLang="vi-VN" sz="28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xã</a:t>
            </a:r>
            <a:r>
              <a:rPr lang="en-US" altLang="vi-VN" sz="28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hội</a:t>
            </a:r>
            <a:r>
              <a:rPr lang="en-US" altLang="vi-VN" sz="28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đều</a:t>
            </a:r>
            <a:r>
              <a:rPr lang="en-US" altLang="vi-VN" sz="28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altLang="vi-VN" sz="28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nuôi</a:t>
            </a:r>
            <a:r>
              <a:rPr lang="en-US" altLang="vi-VN" sz="28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dưỡng</a:t>
            </a:r>
            <a:r>
              <a:rPr lang="en-US" altLang="vi-VN" sz="28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vi-VN" sz="28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chăm</a:t>
            </a:r>
            <a:r>
              <a:rPr lang="en-US" altLang="vi-VN" sz="28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sóc</a:t>
            </a:r>
            <a:r>
              <a:rPr lang="en-US" altLang="vi-VN" sz="28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vi-VN" sz="28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vi-VN" sz="28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lang="en-US" altLang="vi-VN" sz="28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kiện</a:t>
            </a:r>
            <a:r>
              <a:rPr lang="en-US" altLang="vi-VN" sz="28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phát</a:t>
            </a:r>
            <a:r>
              <a:rPr lang="en-US" altLang="vi-VN" sz="28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triển</a:t>
            </a:r>
            <a:r>
              <a:rPr lang="en-US" altLang="vi-VN" sz="28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tốt</a:t>
            </a:r>
            <a:r>
              <a:rPr lang="en-US" altLang="vi-VN" sz="28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6144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6144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6144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14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14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14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1" dur="80"/>
                                        <p:tgtEl>
                                          <p:spTgt spid="6144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2" dur="80"/>
                                        <p:tgtEl>
                                          <p:spTgt spid="6144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80"/>
                                        <p:tgtEl>
                                          <p:spTgt spid="6144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46" grpId="0"/>
      <p:bldP spid="61447" grpId="0" animBg="1"/>
      <p:bldP spid="61448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D7E8400A-D466-4D2B-BE01-ECBCB9337B73}"/>
              </a:ext>
            </a:extLst>
          </p:cNvPr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8625" y="995363"/>
            <a:ext cx="3684588" cy="3848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D0127413-03A6-4159-8E93-6F8476C88E62}"/>
              </a:ext>
            </a:extLst>
          </p:cNvPr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91214" y="777875"/>
            <a:ext cx="1392237" cy="985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78483CBA-E90D-475E-9BF7-3825F1A9982A}"/>
              </a:ext>
            </a:extLst>
          </p:cNvPr>
          <p:cNvPicPr>
            <a:picLocks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9314" y="1266826"/>
            <a:ext cx="1489075" cy="557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BA9AB8D3-3C28-49CD-8845-38C961863553}"/>
              </a:ext>
            </a:extLst>
          </p:cNvPr>
          <p:cNvPicPr>
            <a:picLocks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62300" y="3384550"/>
            <a:ext cx="3994150" cy="1358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E893D651-6634-4061-B8B1-44A3B1969040}"/>
              </a:ext>
            </a:extLst>
          </p:cNvPr>
          <p:cNvPicPr>
            <a:picLocks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2239" y="2719389"/>
            <a:ext cx="1171575" cy="1349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EBB22D79-7696-42FC-88D5-BD563E40CA8C}"/>
              </a:ext>
            </a:extLst>
          </p:cNvPr>
          <p:cNvPicPr>
            <a:picLocks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29463" y="1546226"/>
            <a:ext cx="1231900" cy="1685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0B83B3B9-2496-4A2F-9831-60FC71A69CB5}"/>
              </a:ext>
            </a:extLst>
          </p:cNvPr>
          <p:cNvPicPr>
            <a:picLocks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07239" y="1782763"/>
            <a:ext cx="2058987" cy="1471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224BA175-A006-420E-B2C7-EEF15B6F2A7C}"/>
              </a:ext>
            </a:extLst>
          </p:cNvPr>
          <p:cNvPicPr>
            <a:picLocks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07239" y="2378075"/>
            <a:ext cx="2185987" cy="876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EEA63880-E6E9-4532-B5CE-F252C4A2102B}"/>
              </a:ext>
            </a:extLst>
          </p:cNvPr>
          <p:cNvPicPr>
            <a:picLocks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2239" y="3486151"/>
            <a:ext cx="1577975" cy="1192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809438A9-7AF2-4485-A5C1-E8E5817F99C0}"/>
              </a:ext>
            </a:extLst>
          </p:cNvPr>
          <p:cNvPicPr>
            <a:picLocks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3801" y="3579813"/>
            <a:ext cx="1006475" cy="1020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1BC7F23B-9B7A-4957-BCA5-A61C87643245}"/>
              </a:ext>
            </a:extLst>
          </p:cNvPr>
          <p:cNvPicPr>
            <a:picLocks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3801" y="4173538"/>
            <a:ext cx="1501775" cy="742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D7DD2791-EA54-4E3C-81DC-3BC794AB5323}"/>
              </a:ext>
            </a:extLst>
          </p:cNvPr>
          <p:cNvPicPr>
            <a:picLocks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4364" y="3949700"/>
            <a:ext cx="3527425" cy="2046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B5EF6166-E169-4D08-BE60-FD59A8AE3F8D}"/>
              </a:ext>
            </a:extLst>
          </p:cNvPr>
          <p:cNvPicPr>
            <a:picLocks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27739" y="4267200"/>
            <a:ext cx="1087437" cy="1581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66EB098C-0FC1-46C2-93C8-2EEB89F19D88}"/>
              </a:ext>
            </a:extLst>
          </p:cNvPr>
          <p:cNvPicPr>
            <a:picLocks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27739" y="4821238"/>
            <a:ext cx="1476375" cy="1027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DA82C7FB-60DE-4D10-AB4C-0E60CADDD8BE}"/>
              </a:ext>
            </a:extLst>
          </p:cNvPr>
          <p:cNvPicPr>
            <a:picLocks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1863" y="5327651"/>
            <a:ext cx="1624012" cy="752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62694C6D-FA62-4125-A61B-5766B480710B}"/>
              </a:ext>
            </a:extLst>
          </p:cNvPr>
          <p:cNvPicPr>
            <a:picLocks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8775" y="3898900"/>
            <a:ext cx="1320800" cy="909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714" name="Rectangle 18">
            <a:extLst>
              <a:ext uri="{FF2B5EF4-FFF2-40B4-BE49-F238E27FC236}">
                <a16:creationId xmlns:a16="http://schemas.microsoft.com/office/drawing/2014/main" id="{9BC14A2C-337D-4B4C-99A3-DABA4E4BE42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1327" y="454709"/>
            <a:ext cx="3748248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vi-VN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SƠ ĐỒ TƯ DUY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 nodeType="clickPar">
                      <p:stCondLst>
                        <p:cond delay="indefinite"/>
                      </p:stCondLst>
                      <p:childTnLst>
                        <p:par>
                          <p:cTn id="6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 nodeType="clickPar">
                      <p:stCondLst>
                        <p:cond delay="indefinite"/>
                      </p:stCondLst>
                      <p:childTnLst>
                        <p:par>
                          <p:cTn id="7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 nodeType="clickPar">
                      <p:stCondLst>
                        <p:cond delay="indefinite"/>
                      </p:stCondLst>
                      <p:childTnLst>
                        <p:par>
                          <p:cTn id="7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3" name="Picture 4" descr="Blue_rose">
            <a:extLst>
              <a:ext uri="{FF2B5EF4-FFF2-40B4-BE49-F238E27FC236}">
                <a16:creationId xmlns:a16="http://schemas.microsoft.com/office/drawing/2014/main" id="{9AE62C8B-1506-4CA5-B458-2559E809CC0B}"/>
              </a:ext>
            </a:extLst>
          </p:cNvPr>
          <p:cNvPicPr>
            <a:picLocks noGrp="1" noChangeAspect="1" noChangeArrowheads="1" noCrop="1"/>
          </p:cNvPicPr>
          <p:nvPr>
            <p:ph type="body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flipH="1">
            <a:off x="29059" y="31912"/>
            <a:ext cx="1582191" cy="1933789"/>
          </a:xfrm>
          <a:noFill/>
        </p:spPr>
      </p:pic>
      <p:pic>
        <p:nvPicPr>
          <p:cNvPr id="30724" name="Picture 5" descr="Blue_rose">
            <a:extLst>
              <a:ext uri="{FF2B5EF4-FFF2-40B4-BE49-F238E27FC236}">
                <a16:creationId xmlns:a16="http://schemas.microsoft.com/office/drawing/2014/main" id="{ABC9680F-F043-4958-B7A7-210BA886D3A2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80750" y="33203"/>
            <a:ext cx="1582191" cy="1932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2473" name="WordArt 9">
            <a:extLst>
              <a:ext uri="{FF2B5EF4-FFF2-40B4-BE49-F238E27FC236}">
                <a16:creationId xmlns:a16="http://schemas.microsoft.com/office/drawing/2014/main" id="{B73DB63A-C210-431C-B7AE-7228E086BDF4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4114800" y="95250"/>
            <a:ext cx="3733800" cy="8191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3600" kern="10" dirty="0" err="1">
                <a:ln w="19050">
                  <a:solidFill>
                    <a:srgbClr val="FF3300"/>
                  </a:solidFill>
                  <a:round/>
                  <a:headEnd/>
                  <a:tailEnd/>
                </a:ln>
                <a:solidFill>
                  <a:srgbClr val="FF33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Hướng</a:t>
            </a:r>
            <a:r>
              <a:rPr lang="vi-VN" sz="3600" kern="10" dirty="0">
                <a:ln w="19050">
                  <a:solidFill>
                    <a:srgbClr val="FF3300"/>
                  </a:solidFill>
                  <a:round/>
                  <a:headEnd/>
                  <a:tailEnd/>
                </a:ln>
                <a:solidFill>
                  <a:srgbClr val="FF33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600" kern="10" dirty="0" err="1">
                <a:ln w="19050">
                  <a:solidFill>
                    <a:srgbClr val="FF3300"/>
                  </a:solidFill>
                  <a:round/>
                  <a:headEnd/>
                  <a:tailEnd/>
                </a:ln>
                <a:solidFill>
                  <a:srgbClr val="FF33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dẫn</a:t>
            </a:r>
            <a:r>
              <a:rPr lang="vi-VN" sz="3600" kern="10" dirty="0">
                <a:ln w="19050">
                  <a:solidFill>
                    <a:srgbClr val="FF3300"/>
                  </a:solidFill>
                  <a:round/>
                  <a:headEnd/>
                  <a:tailEnd/>
                </a:ln>
                <a:solidFill>
                  <a:srgbClr val="FF33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600" kern="10" dirty="0" err="1">
                <a:ln w="19050">
                  <a:solidFill>
                    <a:srgbClr val="FF3300"/>
                  </a:solidFill>
                  <a:round/>
                  <a:headEnd/>
                  <a:tailEnd/>
                </a:ln>
                <a:solidFill>
                  <a:srgbClr val="FF33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vi-VN" sz="3600" kern="10" dirty="0">
                <a:ln w="19050">
                  <a:solidFill>
                    <a:srgbClr val="FF3300"/>
                  </a:solidFill>
                  <a:round/>
                  <a:headEnd/>
                  <a:tailEnd/>
                </a:ln>
                <a:solidFill>
                  <a:srgbClr val="FF33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600" kern="10" dirty="0" err="1">
                <a:ln w="19050">
                  <a:solidFill>
                    <a:srgbClr val="FF3300"/>
                  </a:solidFill>
                  <a:round/>
                  <a:headEnd/>
                  <a:tailEnd/>
                </a:ln>
                <a:solidFill>
                  <a:srgbClr val="FF33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endParaRPr lang="vi-VN" sz="3600" kern="10" dirty="0">
              <a:ln w="19050">
                <a:solidFill>
                  <a:srgbClr val="FF3300"/>
                </a:solidFill>
                <a:round/>
                <a:headEnd/>
                <a:tailEnd/>
              </a:ln>
              <a:solidFill>
                <a:srgbClr val="FF3300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2474" name="Text Box 10">
            <a:extLst>
              <a:ext uri="{FF2B5EF4-FFF2-40B4-BE49-F238E27FC236}">
                <a16:creationId xmlns:a16="http://schemas.microsoft.com/office/drawing/2014/main" id="{80BCDA99-E17B-42C6-8EA9-E037E41F205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28799" y="1050925"/>
            <a:ext cx="8819827" cy="5078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ts val="1200"/>
              </a:spcBef>
              <a:buFont typeface="Wingdings" panose="05000000000000000000" pitchFamily="2" charset="2"/>
              <a:buNone/>
            </a:pPr>
            <a:r>
              <a:rPr lang="en-US" altLang="vi-VN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       </a:t>
            </a:r>
            <a:r>
              <a:rPr lang="en-US" altLang="vi-VN" sz="3200" b="1" dirty="0">
                <a:solidFill>
                  <a:srgbClr val="FF33CC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* </a:t>
            </a:r>
            <a:r>
              <a:rPr lang="en-US" altLang="vi-VN" sz="3200" b="1" dirty="0" err="1">
                <a:solidFill>
                  <a:srgbClr val="FF33CC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Đối</a:t>
            </a:r>
            <a:r>
              <a:rPr lang="en-US" altLang="vi-VN" sz="3200" b="1" dirty="0">
                <a:solidFill>
                  <a:srgbClr val="FF33CC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vi-VN" sz="3200" b="1" dirty="0" err="1">
                <a:solidFill>
                  <a:srgbClr val="FF33CC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với</a:t>
            </a:r>
            <a:r>
              <a:rPr lang="en-US" altLang="vi-VN" sz="3200" b="1" dirty="0">
                <a:solidFill>
                  <a:srgbClr val="FF33CC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vi-VN" sz="3200" b="1" dirty="0" err="1">
                <a:solidFill>
                  <a:srgbClr val="FF33CC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bài</a:t>
            </a:r>
            <a:r>
              <a:rPr lang="en-US" altLang="vi-VN" sz="3200" b="1" dirty="0">
                <a:solidFill>
                  <a:srgbClr val="FF33CC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vi-VN" sz="3200" b="1" dirty="0" err="1">
                <a:solidFill>
                  <a:srgbClr val="FF33CC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học</a:t>
            </a:r>
            <a:r>
              <a:rPr lang="en-US" altLang="vi-VN" sz="3200" b="1" dirty="0">
                <a:solidFill>
                  <a:srgbClr val="FF33CC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ở </a:t>
            </a:r>
            <a:r>
              <a:rPr lang="en-US" altLang="vi-VN" sz="3200" b="1" dirty="0" err="1">
                <a:solidFill>
                  <a:srgbClr val="FF33CC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tiết</a:t>
            </a:r>
            <a:r>
              <a:rPr lang="en-US" altLang="vi-VN" sz="3200" b="1" dirty="0">
                <a:solidFill>
                  <a:srgbClr val="FF33CC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vi-VN" sz="3200" b="1" dirty="0" err="1">
                <a:solidFill>
                  <a:srgbClr val="FF33CC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học</a:t>
            </a:r>
            <a:r>
              <a:rPr lang="en-US" altLang="vi-VN" sz="3200" b="1" dirty="0">
                <a:solidFill>
                  <a:srgbClr val="FF33CC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vi-VN" sz="3200" b="1" dirty="0" err="1">
                <a:solidFill>
                  <a:srgbClr val="FF33CC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này</a:t>
            </a:r>
            <a:r>
              <a:rPr lang="en-US" altLang="vi-VN" sz="3200" b="1" dirty="0">
                <a:solidFill>
                  <a:srgbClr val="FF33CC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:</a:t>
            </a:r>
            <a:endParaRPr lang="en-US" altLang="vi-VN" sz="32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Wingdings" panose="05000000000000000000" pitchFamily="2" charset="2"/>
            </a:endParaRPr>
          </a:p>
          <a:p>
            <a:pPr eaLnBrk="1" hangingPunct="1">
              <a:spcBef>
                <a:spcPts val="1200"/>
              </a:spcBef>
              <a:buFont typeface="Wingdings" panose="05000000000000000000" pitchFamily="2" charset="2"/>
              <a:buNone/>
            </a:pPr>
            <a:r>
              <a:rPr lang="en-US" altLang="vi-VN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    </a:t>
            </a:r>
            <a:r>
              <a:rPr lang="en-US" altLang="vi-VN" sz="3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- </a:t>
            </a:r>
            <a:r>
              <a:rPr lang="en-US" altLang="vi-VN" sz="3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Học</a:t>
            </a:r>
            <a:r>
              <a:rPr lang="en-US" altLang="vi-VN" sz="3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vi-VN" sz="3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thuộc</a:t>
            </a:r>
            <a:r>
              <a:rPr lang="en-US" altLang="vi-VN" sz="3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vi-VN" sz="3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bài</a:t>
            </a:r>
            <a:r>
              <a:rPr lang="en-US" altLang="vi-VN" sz="3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vi-VN" sz="3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và</a:t>
            </a:r>
            <a:r>
              <a:rPr lang="en-US" altLang="vi-VN" sz="3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vi-VN" sz="3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phần</a:t>
            </a:r>
            <a:r>
              <a:rPr lang="en-US" altLang="vi-VN" sz="3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vi-VN" sz="3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kết</a:t>
            </a:r>
            <a:r>
              <a:rPr lang="en-US" altLang="vi-VN" sz="3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vi-VN" sz="3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luận</a:t>
            </a:r>
            <a:r>
              <a:rPr lang="en-US" altLang="vi-VN" sz="3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vi-VN" sz="3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sgk</a:t>
            </a:r>
            <a:endParaRPr lang="en-US" altLang="vi-VN" sz="30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Wingdings" panose="05000000000000000000" pitchFamily="2" charset="2"/>
            </a:endParaRPr>
          </a:p>
          <a:p>
            <a:pPr eaLnBrk="1" hangingPunct="1">
              <a:spcBef>
                <a:spcPts val="1200"/>
              </a:spcBef>
              <a:buFont typeface="Wingdings" panose="05000000000000000000" pitchFamily="2" charset="2"/>
              <a:buNone/>
            </a:pPr>
            <a:r>
              <a:rPr lang="en-US" altLang="vi-VN" sz="3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    - </a:t>
            </a:r>
            <a:r>
              <a:rPr lang="en-US" altLang="vi-VN" sz="3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Trả</a:t>
            </a:r>
            <a:r>
              <a:rPr lang="en-US" altLang="vi-VN" sz="3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vi-VN" sz="3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lời</a:t>
            </a:r>
            <a:r>
              <a:rPr lang="en-US" altLang="vi-VN" sz="3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vi-VN" sz="3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câu</a:t>
            </a:r>
            <a:r>
              <a:rPr lang="en-US" altLang="vi-VN" sz="3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vi-VN" sz="3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hỏi</a:t>
            </a:r>
            <a:r>
              <a:rPr lang="en-US" altLang="vi-VN" sz="3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1,2,3 </a:t>
            </a:r>
            <a:r>
              <a:rPr lang="en-US" altLang="vi-VN" sz="3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sgk</a:t>
            </a:r>
            <a:r>
              <a:rPr lang="en-US" altLang="vi-VN" sz="3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/145.</a:t>
            </a:r>
          </a:p>
          <a:p>
            <a:pPr eaLnBrk="1" hangingPunct="1">
              <a:spcBef>
                <a:spcPts val="1200"/>
              </a:spcBef>
              <a:buFont typeface="Wingdings" panose="05000000000000000000" pitchFamily="2" charset="2"/>
              <a:buNone/>
            </a:pPr>
            <a:r>
              <a:rPr lang="en-US" altLang="vi-VN" sz="3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    - </a:t>
            </a:r>
            <a:r>
              <a:rPr lang="en-US" altLang="vi-VN" sz="3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Đọc</a:t>
            </a:r>
            <a:r>
              <a:rPr lang="en-US" altLang="vi-VN" sz="3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vi-VN" sz="3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mục</a:t>
            </a:r>
            <a:r>
              <a:rPr lang="en-US" altLang="vi-VN" sz="3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“</a:t>
            </a:r>
            <a:r>
              <a:rPr lang="en-US" altLang="vi-VN" sz="3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em</a:t>
            </a:r>
            <a:r>
              <a:rPr lang="en-US" altLang="vi-VN" sz="3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vi-VN" sz="3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có</a:t>
            </a:r>
            <a:r>
              <a:rPr lang="en-US" altLang="vi-VN" sz="3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vi-VN" sz="3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biết</a:t>
            </a:r>
            <a:r>
              <a:rPr lang="en-US" altLang="vi-VN" sz="3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” SGK </a:t>
            </a:r>
            <a:r>
              <a:rPr lang="en-US" altLang="vi-VN" sz="3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trang</a:t>
            </a:r>
            <a:r>
              <a:rPr lang="en-US" altLang="vi-VN" sz="3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146.</a:t>
            </a:r>
          </a:p>
          <a:p>
            <a:pPr eaLnBrk="1" hangingPunct="1">
              <a:spcBef>
                <a:spcPts val="1200"/>
              </a:spcBef>
              <a:buFont typeface="Wingdings" panose="05000000000000000000" pitchFamily="2" charset="2"/>
              <a:buNone/>
            </a:pPr>
            <a:r>
              <a:rPr lang="en-US" altLang="vi-VN" sz="3200" b="1" dirty="0">
                <a:solidFill>
                  <a:srgbClr val="FF33CC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        </a:t>
            </a:r>
            <a:r>
              <a:rPr lang="en-US" altLang="vi-VN" sz="3400" b="1" dirty="0">
                <a:solidFill>
                  <a:srgbClr val="FF33CC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* </a:t>
            </a:r>
            <a:r>
              <a:rPr lang="en-US" altLang="vi-VN" sz="3400" b="1" dirty="0" err="1">
                <a:solidFill>
                  <a:srgbClr val="FF33CC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Đối</a:t>
            </a:r>
            <a:r>
              <a:rPr lang="en-US" altLang="vi-VN" sz="3400" b="1" dirty="0">
                <a:solidFill>
                  <a:srgbClr val="FF33CC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vi-VN" sz="3400" b="1" dirty="0" err="1">
                <a:solidFill>
                  <a:srgbClr val="FF33CC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với</a:t>
            </a:r>
            <a:r>
              <a:rPr lang="en-US" altLang="vi-VN" sz="3400" b="1" dirty="0">
                <a:solidFill>
                  <a:srgbClr val="FF33CC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vi-VN" sz="3400" b="1" dirty="0" err="1">
                <a:solidFill>
                  <a:srgbClr val="FF33CC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bài</a:t>
            </a:r>
            <a:r>
              <a:rPr lang="en-US" altLang="vi-VN" sz="3400" b="1" dirty="0">
                <a:solidFill>
                  <a:srgbClr val="FF33CC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vi-VN" sz="3400" b="1" dirty="0" err="1">
                <a:solidFill>
                  <a:srgbClr val="FF33CC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học</a:t>
            </a:r>
            <a:r>
              <a:rPr lang="en-US" altLang="vi-VN" sz="3400" b="1" dirty="0">
                <a:solidFill>
                  <a:srgbClr val="FF33CC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ở </a:t>
            </a:r>
            <a:r>
              <a:rPr lang="en-US" altLang="vi-VN" sz="3400" b="1" dirty="0" err="1">
                <a:solidFill>
                  <a:srgbClr val="FF33CC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tiết</a:t>
            </a:r>
            <a:r>
              <a:rPr lang="en-US" altLang="vi-VN" sz="3400" b="1" dirty="0">
                <a:solidFill>
                  <a:srgbClr val="FF33CC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vi-VN" sz="3400" b="1" dirty="0" err="1">
                <a:solidFill>
                  <a:srgbClr val="FF33CC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học</a:t>
            </a:r>
            <a:r>
              <a:rPr lang="en-US" altLang="vi-VN" sz="3400" b="1" dirty="0">
                <a:solidFill>
                  <a:srgbClr val="FF33CC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vi-VN" sz="3400" b="1" dirty="0" err="1">
                <a:solidFill>
                  <a:srgbClr val="FF33CC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sau</a:t>
            </a:r>
            <a:r>
              <a:rPr lang="en-US" altLang="vi-VN" sz="3400" b="1" dirty="0">
                <a:solidFill>
                  <a:srgbClr val="FF33CC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:</a:t>
            </a:r>
          </a:p>
          <a:p>
            <a:pPr eaLnBrk="1" hangingPunct="1">
              <a:spcBef>
                <a:spcPts val="1200"/>
              </a:spcBef>
              <a:buFont typeface="Wingdings" panose="05000000000000000000" pitchFamily="2" charset="2"/>
              <a:buNone/>
            </a:pPr>
            <a:r>
              <a:rPr lang="en-US" altLang="vi-VN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    - </a:t>
            </a:r>
            <a:r>
              <a:rPr lang="en-US" altLang="vi-VN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Đọc</a:t>
            </a:r>
            <a:r>
              <a:rPr lang="en-US" altLang="vi-VN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vi-VN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trước</a:t>
            </a:r>
            <a:r>
              <a:rPr lang="en-US" altLang="vi-VN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vi-VN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bài</a:t>
            </a:r>
            <a:r>
              <a:rPr lang="en-US" altLang="vi-VN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49: “</a:t>
            </a:r>
            <a:r>
              <a:rPr lang="en-US" altLang="vi-VN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Quần</a:t>
            </a:r>
            <a:r>
              <a:rPr lang="en-US" altLang="vi-VN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vi-VN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xã</a:t>
            </a:r>
            <a:r>
              <a:rPr lang="en-US" altLang="vi-VN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vi-VN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sinh</a:t>
            </a:r>
            <a:r>
              <a:rPr lang="en-US" altLang="vi-VN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vi-VN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vật</a:t>
            </a:r>
            <a:r>
              <a:rPr lang="en-US" altLang="vi-VN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".</a:t>
            </a:r>
          </a:p>
          <a:p>
            <a:pPr eaLnBrk="1" hangingPunct="1">
              <a:spcBef>
                <a:spcPts val="1200"/>
              </a:spcBef>
              <a:buFont typeface="Wingdings" panose="05000000000000000000" pitchFamily="2" charset="2"/>
              <a:buNone/>
            </a:pPr>
            <a:r>
              <a:rPr lang="en-US" altLang="vi-VN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    - </a:t>
            </a:r>
            <a:r>
              <a:rPr lang="en-US" altLang="vi-VN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Sưu</a:t>
            </a:r>
            <a:r>
              <a:rPr lang="en-US" altLang="vi-VN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vi-VN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tầm</a:t>
            </a:r>
            <a:r>
              <a:rPr lang="en-US" altLang="vi-VN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vi-VN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một</a:t>
            </a:r>
            <a:r>
              <a:rPr lang="en-US" altLang="vi-VN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vi-VN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số</a:t>
            </a:r>
            <a:r>
              <a:rPr lang="en-US" altLang="vi-VN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vi-VN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tranh</a:t>
            </a:r>
            <a:r>
              <a:rPr lang="en-US" altLang="vi-VN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vi-VN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về</a:t>
            </a:r>
            <a:r>
              <a:rPr lang="en-US" altLang="vi-VN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vi-VN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quần</a:t>
            </a:r>
            <a:r>
              <a:rPr lang="en-US" altLang="vi-VN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vi-VN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xã</a:t>
            </a:r>
            <a:r>
              <a:rPr lang="en-US" altLang="vi-VN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vi-VN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sinh</a:t>
            </a:r>
            <a:r>
              <a:rPr lang="en-US" altLang="vi-VN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vi-VN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vật</a:t>
            </a:r>
            <a:r>
              <a:rPr lang="en-US" altLang="vi-VN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.</a:t>
            </a:r>
          </a:p>
          <a:p>
            <a:pPr eaLnBrk="1" hangingPunct="1">
              <a:spcBef>
                <a:spcPts val="1200"/>
              </a:spcBef>
              <a:buFont typeface="Wingdings" panose="05000000000000000000" pitchFamily="2" charset="2"/>
              <a:buNone/>
            </a:pPr>
            <a:r>
              <a:rPr lang="en-US" altLang="vi-VN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    - </a:t>
            </a:r>
            <a:r>
              <a:rPr lang="en-US" altLang="vi-VN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Kẻ</a:t>
            </a:r>
            <a:r>
              <a:rPr lang="en-US" altLang="vi-VN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vi-VN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bảng</a:t>
            </a:r>
            <a:r>
              <a:rPr lang="en-US" altLang="vi-VN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49 SGK </a:t>
            </a:r>
            <a:r>
              <a:rPr lang="en-US" altLang="vi-VN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trang</a:t>
            </a:r>
            <a:r>
              <a:rPr lang="en-US" altLang="vi-VN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147 </a:t>
            </a:r>
            <a:r>
              <a:rPr lang="en-US" altLang="vi-VN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vào</a:t>
            </a:r>
            <a:r>
              <a:rPr lang="en-US" altLang="vi-VN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vi-VN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tập</a:t>
            </a:r>
            <a:endParaRPr lang="en-US" altLang="vi-VN" sz="32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Wingdings" panose="05000000000000000000" pitchFamily="2" charset="2"/>
            </a:endParaRPr>
          </a:p>
        </p:txBody>
      </p:sp>
      <p:sp>
        <p:nvSpPr>
          <p:cNvPr id="62477" name="Text Box 13">
            <a:extLst>
              <a:ext uri="{FF2B5EF4-FFF2-40B4-BE49-F238E27FC236}">
                <a16:creationId xmlns:a16="http://schemas.microsoft.com/office/drawing/2014/main" id="{787517AB-E483-45F0-BD2A-561CCBC8578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43373" y="1411262"/>
            <a:ext cx="685800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vi-VN" sz="6000" dirty="0">
                <a:solidFill>
                  <a:srgbClr val="CC33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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24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24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24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624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624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624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7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1" dur="80"/>
                                        <p:tgtEl>
                                          <p:spTgt spid="6247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2" dur="80"/>
                                        <p:tgtEl>
                                          <p:spTgt spid="6247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80"/>
                                        <p:tgtEl>
                                          <p:spTgt spid="6247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7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8" dur="80"/>
                                        <p:tgtEl>
                                          <p:spTgt spid="6247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9" dur="80"/>
                                        <p:tgtEl>
                                          <p:spTgt spid="6247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80"/>
                                        <p:tgtEl>
                                          <p:spTgt spid="6247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7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5" dur="80"/>
                                        <p:tgtEl>
                                          <p:spTgt spid="6247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6" dur="80"/>
                                        <p:tgtEl>
                                          <p:spTgt spid="6247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7" dur="80"/>
                                        <p:tgtEl>
                                          <p:spTgt spid="6247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7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2" dur="80"/>
                                        <p:tgtEl>
                                          <p:spTgt spid="6247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3" dur="80"/>
                                        <p:tgtEl>
                                          <p:spTgt spid="6247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" dur="80"/>
                                        <p:tgtEl>
                                          <p:spTgt spid="6247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7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9" dur="80"/>
                                        <p:tgtEl>
                                          <p:spTgt spid="6247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0" dur="80"/>
                                        <p:tgtEl>
                                          <p:spTgt spid="6247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1" dur="80"/>
                                        <p:tgtEl>
                                          <p:spTgt spid="6247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 nodeType="clickPar">
                      <p:stCondLst>
                        <p:cond delay="indefinite"/>
                      </p:stCondLst>
                      <p:childTnLst>
                        <p:par>
                          <p:cTn id="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4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7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56" dur="80"/>
                                        <p:tgtEl>
                                          <p:spTgt spid="6247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7" dur="80"/>
                                        <p:tgtEl>
                                          <p:spTgt spid="6247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8" dur="80"/>
                                        <p:tgtEl>
                                          <p:spTgt spid="6247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7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63" dur="80"/>
                                        <p:tgtEl>
                                          <p:spTgt spid="6247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64" dur="80"/>
                                        <p:tgtEl>
                                          <p:spTgt spid="6247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5" dur="80"/>
                                        <p:tgtEl>
                                          <p:spTgt spid="6247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 nodeType="clickPar">
                      <p:stCondLst>
                        <p:cond delay="indefinite"/>
                      </p:stCondLst>
                      <p:childTnLst>
                        <p:par>
                          <p:cTn id="6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8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0" dur="2000"/>
                                        <p:tgtEl>
                                          <p:spTgt spid="624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47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extBox 2">
            <a:extLst>
              <a:ext uri="{FF2B5EF4-FFF2-40B4-BE49-F238E27FC236}">
                <a16:creationId xmlns:a16="http://schemas.microsoft.com/office/drawing/2014/main" id="{89F1AFEF-3053-445A-8B6E-0F4730CB300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95600" y="162580"/>
            <a:ext cx="6476998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vi-VN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Tiết</a:t>
            </a:r>
            <a:r>
              <a:rPr kumimoji="0" lang="en-US" altLang="vi-VN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altLang="vi-VN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50</a:t>
            </a:r>
            <a:r>
              <a:rPr kumimoji="0" lang="en-US" altLang="vi-VN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– BÀI 48: QUẦN THỂ NGƯỜI</a:t>
            </a:r>
          </a:p>
        </p:txBody>
      </p:sp>
      <p:sp>
        <p:nvSpPr>
          <p:cNvPr id="31" name="TextBox 1">
            <a:extLst>
              <a:ext uri="{FF2B5EF4-FFF2-40B4-BE49-F238E27FC236}">
                <a16:creationId xmlns:a16="http://schemas.microsoft.com/office/drawing/2014/main" id="{B7C523CA-083F-4DA0-96DE-16F3D8E917D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4" y="762000"/>
            <a:ext cx="5333993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vi-VN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I. </a:t>
            </a:r>
            <a:r>
              <a:rPr kumimoji="0" lang="en-US" altLang="vi-VN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Sự</a:t>
            </a:r>
            <a:r>
              <a:rPr kumimoji="0" lang="en-US" altLang="vi-VN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vi-VN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khác</a:t>
            </a:r>
            <a:r>
              <a:rPr kumimoji="0" lang="en-US" altLang="vi-VN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vi-VN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nhau</a:t>
            </a:r>
            <a:r>
              <a:rPr kumimoji="0" lang="en-US" altLang="vi-VN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vi-VN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giữa</a:t>
            </a:r>
            <a:r>
              <a:rPr kumimoji="0" lang="en-US" altLang="vi-VN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vi-VN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quần</a:t>
            </a:r>
            <a:r>
              <a:rPr kumimoji="0" lang="en-US" altLang="vi-VN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vi-VN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thể</a:t>
            </a:r>
            <a:r>
              <a:rPr kumimoji="0" lang="en-US" altLang="vi-VN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vi-VN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người</a:t>
            </a:r>
            <a:r>
              <a:rPr kumimoji="0" lang="en-US" altLang="vi-VN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vi-VN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với</a:t>
            </a:r>
            <a:r>
              <a:rPr kumimoji="0" lang="en-US" altLang="vi-VN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vi-VN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các</a:t>
            </a:r>
            <a:r>
              <a:rPr kumimoji="0" lang="en-US" altLang="vi-VN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vi-VN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quần</a:t>
            </a:r>
            <a:r>
              <a:rPr kumimoji="0" lang="en-US" altLang="vi-VN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vi-VN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thể</a:t>
            </a:r>
            <a:r>
              <a:rPr kumimoji="0" lang="en-US" altLang="vi-VN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vi-VN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sinh</a:t>
            </a:r>
            <a:r>
              <a:rPr kumimoji="0" lang="en-US" altLang="vi-VN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vi-VN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vật</a:t>
            </a:r>
            <a:r>
              <a:rPr kumimoji="0" lang="en-US" altLang="vi-VN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vi-VN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khác</a:t>
            </a:r>
            <a:endParaRPr kumimoji="0" lang="en-US" altLang="vi-VN" sz="24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32" name="Line 4">
            <a:extLst>
              <a:ext uri="{FF2B5EF4-FFF2-40B4-BE49-F238E27FC236}">
                <a16:creationId xmlns:a16="http://schemas.microsoft.com/office/drawing/2014/main" id="{9F29C92F-D617-4BF1-A579-B84F2C4B4237}"/>
              </a:ext>
            </a:extLst>
          </p:cNvPr>
          <p:cNvSpPr>
            <a:spLocks noChangeShapeType="1"/>
          </p:cNvSpPr>
          <p:nvPr/>
        </p:nvSpPr>
        <p:spPr bwMode="auto">
          <a:xfrm>
            <a:off x="5715000" y="685800"/>
            <a:ext cx="0" cy="58674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vi-VN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33" name="Text Box 203">
            <a:extLst>
              <a:ext uri="{FF2B5EF4-FFF2-40B4-BE49-F238E27FC236}">
                <a16:creationId xmlns:a16="http://schemas.microsoft.com/office/drawing/2014/main" id="{619BBE6B-24CE-4440-A0BE-25434855644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1645146"/>
            <a:ext cx="5353046" cy="32316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vi-VN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- </a:t>
            </a:r>
            <a:r>
              <a:rPr kumimoji="0" lang="en-US" altLang="vi-VN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Giống</a:t>
            </a:r>
            <a:r>
              <a:rPr kumimoji="0" lang="en-US" altLang="vi-VN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vi-VN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nhau</a:t>
            </a:r>
            <a:r>
              <a:rPr kumimoji="0" lang="en-US" altLang="vi-VN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: </a:t>
            </a:r>
            <a:r>
              <a:rPr kumimoji="0" lang="en-US" altLang="vi-VN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Quần</a:t>
            </a:r>
            <a:r>
              <a:rPr kumimoji="0" lang="en-US" altLang="vi-VN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vi-VN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thể</a:t>
            </a:r>
            <a:r>
              <a:rPr kumimoji="0" lang="en-US" altLang="vi-VN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vi-VN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người</a:t>
            </a:r>
            <a:r>
              <a:rPr kumimoji="0" lang="en-US" altLang="vi-VN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vi-VN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có</a:t>
            </a:r>
            <a:r>
              <a:rPr kumimoji="0" lang="en-US" altLang="vi-VN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vi-VN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những</a:t>
            </a:r>
            <a:r>
              <a:rPr kumimoji="0" lang="en-US" altLang="vi-VN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vi-VN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đặc</a:t>
            </a:r>
            <a:r>
              <a:rPr kumimoji="0" lang="en-US" altLang="vi-VN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vi-VN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điểm</a:t>
            </a:r>
            <a:r>
              <a:rPr kumimoji="0" lang="en-US" altLang="vi-VN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vi-VN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sinh</a:t>
            </a:r>
            <a:r>
              <a:rPr kumimoji="0" lang="en-US" altLang="vi-VN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vi-VN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học</a:t>
            </a:r>
            <a:r>
              <a:rPr kumimoji="0" lang="en-US" altLang="vi-VN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vi-VN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như</a:t>
            </a:r>
            <a:r>
              <a:rPr kumimoji="0" lang="en-US" altLang="vi-VN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vi-VN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những</a:t>
            </a:r>
            <a:r>
              <a:rPr kumimoji="0" lang="en-US" altLang="vi-VN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vi-VN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quần</a:t>
            </a:r>
            <a:r>
              <a:rPr kumimoji="0" lang="en-US" altLang="vi-VN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vi-VN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thể</a:t>
            </a:r>
            <a:r>
              <a:rPr kumimoji="0" lang="en-US" altLang="vi-VN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vi-VN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sinh</a:t>
            </a:r>
            <a:r>
              <a:rPr kumimoji="0" lang="en-US" altLang="vi-VN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vi-VN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vật</a:t>
            </a:r>
            <a:r>
              <a:rPr kumimoji="0" lang="en-US" altLang="vi-VN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vi-VN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khác</a:t>
            </a:r>
            <a:r>
              <a:rPr kumimoji="0" lang="en-US" altLang="vi-VN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: </a:t>
            </a:r>
            <a:r>
              <a:rPr kumimoji="0" lang="en-US" altLang="vi-VN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Giới</a:t>
            </a:r>
            <a:r>
              <a:rPr kumimoji="0" lang="en-US" altLang="vi-VN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vi-VN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tính</a:t>
            </a:r>
            <a:r>
              <a:rPr kumimoji="0" lang="en-US" altLang="vi-VN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, </a:t>
            </a:r>
            <a:r>
              <a:rPr kumimoji="0" lang="en-US" altLang="vi-VN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lứa</a:t>
            </a:r>
            <a:r>
              <a:rPr kumimoji="0" lang="en-US" altLang="vi-VN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vi-VN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tuổi</a:t>
            </a:r>
            <a:r>
              <a:rPr kumimoji="0" lang="en-US" altLang="vi-VN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, </a:t>
            </a:r>
            <a:r>
              <a:rPr kumimoji="0" lang="en-US" altLang="vi-VN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mật</a:t>
            </a:r>
            <a:r>
              <a:rPr kumimoji="0" lang="en-US" altLang="vi-VN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vi-VN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độ</a:t>
            </a:r>
            <a:r>
              <a:rPr kumimoji="0" lang="en-US" altLang="vi-VN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, </a:t>
            </a:r>
            <a:r>
              <a:rPr kumimoji="0" lang="en-US" altLang="vi-VN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sinh</a:t>
            </a:r>
            <a:r>
              <a:rPr kumimoji="0" lang="en-US" altLang="vi-VN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vi-VN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sản</a:t>
            </a:r>
            <a:r>
              <a:rPr kumimoji="0" lang="en-US" altLang="vi-VN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, </a:t>
            </a:r>
            <a:r>
              <a:rPr kumimoji="0" lang="en-US" altLang="vi-VN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tử</a:t>
            </a:r>
            <a:r>
              <a:rPr kumimoji="0" lang="en-US" altLang="vi-VN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vi-VN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vong</a:t>
            </a:r>
            <a:r>
              <a:rPr kumimoji="0" lang="en-US" altLang="vi-VN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vi-VN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- </a:t>
            </a:r>
            <a:r>
              <a:rPr kumimoji="0" lang="en-US" altLang="vi-VN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Khác</a:t>
            </a:r>
            <a:r>
              <a:rPr kumimoji="0" lang="en-US" altLang="vi-VN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vi-VN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nhau</a:t>
            </a:r>
            <a:r>
              <a:rPr kumimoji="0" lang="en-US" altLang="vi-VN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: </a:t>
            </a:r>
            <a:r>
              <a:rPr kumimoji="0" lang="en-US" altLang="vi-VN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Quần</a:t>
            </a:r>
            <a:r>
              <a:rPr kumimoji="0" lang="en-US" altLang="vi-VN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vi-VN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thể</a:t>
            </a:r>
            <a:r>
              <a:rPr kumimoji="0" lang="en-US" altLang="vi-VN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vi-VN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người</a:t>
            </a:r>
            <a:r>
              <a:rPr kumimoji="0" lang="en-US" altLang="vi-VN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vi-VN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có</a:t>
            </a:r>
            <a:r>
              <a:rPr kumimoji="0" lang="en-US" altLang="vi-VN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vi-VN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những</a:t>
            </a:r>
            <a:r>
              <a:rPr kumimoji="0" lang="en-US" altLang="vi-VN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vi-VN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đặc</a:t>
            </a:r>
            <a:r>
              <a:rPr kumimoji="0" lang="en-US" altLang="vi-VN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vi-VN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trưng</a:t>
            </a:r>
            <a:r>
              <a:rPr kumimoji="0" lang="en-US" altLang="vi-VN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vi-VN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kinh</a:t>
            </a:r>
            <a:r>
              <a:rPr kumimoji="0" lang="en-US" altLang="vi-VN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vi-VN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tế</a:t>
            </a:r>
            <a:r>
              <a:rPr kumimoji="0" lang="en-US" altLang="vi-VN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- </a:t>
            </a:r>
            <a:r>
              <a:rPr kumimoji="0" lang="en-US" altLang="vi-VN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xã</a:t>
            </a:r>
            <a:r>
              <a:rPr kumimoji="0" lang="en-US" altLang="vi-VN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vi-VN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hội</a:t>
            </a:r>
            <a:r>
              <a:rPr kumimoji="0" lang="en-US" altLang="vi-VN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vi-VN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mà</a:t>
            </a:r>
            <a:r>
              <a:rPr kumimoji="0" lang="en-US" altLang="vi-VN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vi-VN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quần</a:t>
            </a:r>
            <a:r>
              <a:rPr kumimoji="0" lang="en-US" altLang="vi-VN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vi-VN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thể</a:t>
            </a:r>
            <a:r>
              <a:rPr kumimoji="0" lang="en-US" altLang="vi-VN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vi-VN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sinh</a:t>
            </a:r>
            <a:r>
              <a:rPr kumimoji="0" lang="en-US" altLang="vi-VN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vi-VN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vật</a:t>
            </a:r>
            <a:r>
              <a:rPr kumimoji="0" lang="en-US" altLang="vi-VN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vi-VN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khác</a:t>
            </a:r>
            <a:r>
              <a:rPr kumimoji="0" lang="en-US" altLang="vi-VN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vi-VN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không</a:t>
            </a:r>
            <a:r>
              <a:rPr kumimoji="0" lang="en-US" altLang="vi-VN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vi-VN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có</a:t>
            </a:r>
            <a:r>
              <a:rPr kumimoji="0" lang="en-US" altLang="vi-VN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: </a:t>
            </a:r>
            <a:r>
              <a:rPr kumimoji="0" lang="en-US" altLang="vi-VN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Pháp</a:t>
            </a:r>
            <a:r>
              <a:rPr kumimoji="0" lang="en-US" altLang="vi-VN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vi-VN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luật</a:t>
            </a:r>
            <a:r>
              <a:rPr kumimoji="0" lang="en-US" altLang="vi-VN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, </a:t>
            </a:r>
            <a:r>
              <a:rPr kumimoji="0" lang="en-US" altLang="vi-VN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kinh</a:t>
            </a:r>
            <a:r>
              <a:rPr kumimoji="0" lang="en-US" altLang="vi-VN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vi-VN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tế</a:t>
            </a:r>
            <a:r>
              <a:rPr kumimoji="0" lang="en-US" altLang="vi-VN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, </a:t>
            </a:r>
            <a:r>
              <a:rPr kumimoji="0" lang="en-US" altLang="vi-VN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hôn</a:t>
            </a:r>
            <a:r>
              <a:rPr kumimoji="0" lang="en-US" altLang="vi-VN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vi-VN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nhân</a:t>
            </a:r>
            <a:r>
              <a:rPr kumimoji="0" lang="en-US" altLang="vi-VN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, </a:t>
            </a:r>
            <a:r>
              <a:rPr kumimoji="0" lang="en-US" altLang="vi-VN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văn</a:t>
            </a:r>
            <a:r>
              <a:rPr kumimoji="0" lang="en-US" altLang="vi-VN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vi-VN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hóa</a:t>
            </a:r>
            <a:r>
              <a:rPr kumimoji="0" lang="en-US" altLang="vi-VN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, </a:t>
            </a:r>
            <a:r>
              <a:rPr kumimoji="0" lang="en-US" altLang="vi-VN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giáo</a:t>
            </a:r>
            <a:r>
              <a:rPr kumimoji="0" lang="en-US" altLang="vi-VN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vi-VN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dục</a:t>
            </a:r>
            <a:r>
              <a:rPr kumimoji="0" lang="en-US" altLang="vi-VN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…</a:t>
            </a:r>
          </a:p>
        </p:txBody>
      </p:sp>
      <p:sp>
        <p:nvSpPr>
          <p:cNvPr id="38" name="Text Box 55">
            <a:extLst>
              <a:ext uri="{FF2B5EF4-FFF2-40B4-BE49-F238E27FC236}">
                <a16:creationId xmlns:a16="http://schemas.microsoft.com/office/drawing/2014/main" id="{8D323BD3-300B-4BCC-9B2D-B96663BDB41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67402" y="2205335"/>
            <a:ext cx="6095949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en-US" altLang="vi-VN" sz="2400" b="1" dirty="0">
                <a:solidFill>
                  <a:srgbClr val="FF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Do </a:t>
            </a:r>
            <a:r>
              <a:rPr lang="en-US" altLang="vi-VN" sz="2400" b="1" dirty="0" err="1">
                <a:solidFill>
                  <a:srgbClr val="FF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đâu</a:t>
            </a:r>
            <a:r>
              <a:rPr lang="en-US" altLang="vi-VN" sz="2400" b="1" dirty="0">
                <a:solidFill>
                  <a:srgbClr val="FF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solidFill>
                  <a:srgbClr val="FF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vi-VN" sz="2400" b="1" dirty="0">
                <a:solidFill>
                  <a:srgbClr val="FF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solidFill>
                  <a:srgbClr val="FF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altLang="vi-VN" sz="2400" b="1" dirty="0">
                <a:solidFill>
                  <a:srgbClr val="FF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solidFill>
                  <a:srgbClr val="FF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altLang="vi-VN" sz="2400" b="1" dirty="0">
                <a:solidFill>
                  <a:srgbClr val="FF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solidFill>
                  <a:srgbClr val="FF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altLang="vi-VN" sz="2400" b="1" dirty="0">
                <a:solidFill>
                  <a:srgbClr val="FF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solidFill>
                  <a:srgbClr val="FF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altLang="vi-VN" sz="2400" b="1" dirty="0">
                <a:solidFill>
                  <a:srgbClr val="FF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?</a:t>
            </a:r>
          </a:p>
        </p:txBody>
      </p:sp>
      <p:sp>
        <p:nvSpPr>
          <p:cNvPr id="39" name="Text Box 56">
            <a:extLst>
              <a:ext uri="{FF2B5EF4-FFF2-40B4-BE49-F238E27FC236}">
                <a16:creationId xmlns:a16="http://schemas.microsoft.com/office/drawing/2014/main" id="{A1C758D9-2929-4B44-B5FF-EF7A451D12D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67405" y="2773740"/>
            <a:ext cx="6095984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en-US" altLang="vi-VN" sz="24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altLang="vi-VN" sz="24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altLang="vi-VN" sz="24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altLang="vi-VN" sz="24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altLang="vi-VN" sz="24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altLang="vi-VN" sz="24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vi-VN" sz="24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do con </a:t>
            </a:r>
            <a:r>
              <a:rPr lang="en-US" altLang="vi-VN" sz="24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altLang="vi-VN" sz="24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vi-VN" sz="24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lao </a:t>
            </a:r>
            <a:r>
              <a:rPr lang="en-US" altLang="vi-VN" sz="24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altLang="vi-VN" sz="24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vi-VN" sz="24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</a:t>
            </a:r>
            <a:r>
              <a:rPr lang="en-US" altLang="vi-VN" sz="24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duy</a:t>
            </a:r>
            <a:r>
              <a:rPr lang="en-US" altLang="vi-VN" sz="24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nên</a:t>
            </a:r>
            <a:r>
              <a:rPr lang="en-US" altLang="vi-VN" sz="24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vi-VN" sz="24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khả</a:t>
            </a:r>
            <a:r>
              <a:rPr lang="en-US" altLang="vi-VN" sz="24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năng</a:t>
            </a:r>
            <a:r>
              <a:rPr lang="en-US" altLang="vi-VN" sz="24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altLang="vi-VN" sz="24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lang="en-US" altLang="vi-VN" sz="24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chỉnh</a:t>
            </a:r>
            <a:r>
              <a:rPr lang="en-US" altLang="vi-VN" sz="24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vi-VN" sz="24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đặc</a:t>
            </a:r>
            <a:r>
              <a:rPr lang="en-US" altLang="vi-VN" sz="24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altLang="vi-VN" sz="24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altLang="vi-VN" sz="24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thái</a:t>
            </a:r>
            <a:r>
              <a:rPr lang="en-US" altLang="vi-VN" sz="24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altLang="vi-VN" sz="24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quần</a:t>
            </a:r>
            <a:r>
              <a:rPr lang="en-US" altLang="vi-VN" sz="24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altLang="vi-VN" sz="24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vi-VN" sz="24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cải</a:t>
            </a:r>
            <a:r>
              <a:rPr lang="en-US" altLang="vi-VN" sz="24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altLang="vi-VN" sz="24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thiên</a:t>
            </a:r>
            <a:r>
              <a:rPr lang="en-US" altLang="vi-VN" sz="24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nhiên</a:t>
            </a:r>
            <a:r>
              <a:rPr lang="en-US" altLang="vi-VN" sz="24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40" name="Text Box 57">
            <a:extLst>
              <a:ext uri="{FF2B5EF4-FFF2-40B4-BE49-F238E27FC236}">
                <a16:creationId xmlns:a16="http://schemas.microsoft.com/office/drawing/2014/main" id="{DB5FA4C3-220C-4C21-809E-6EA8FD57824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67403" y="4648200"/>
            <a:ext cx="609596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en-US" altLang="vi-VN" sz="2400" b="1" dirty="0">
                <a:solidFill>
                  <a:srgbClr val="FF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altLang="vi-VN" sz="2400" b="1" dirty="0" err="1">
                <a:solidFill>
                  <a:srgbClr val="FF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altLang="vi-VN" sz="2400" b="1" dirty="0">
                <a:solidFill>
                  <a:srgbClr val="FF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solidFill>
                  <a:srgbClr val="FF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altLang="vi-VN" sz="2400" b="1" dirty="0">
                <a:solidFill>
                  <a:srgbClr val="FF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solidFill>
                  <a:srgbClr val="FF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altLang="vi-VN" sz="2400" b="1" dirty="0">
                <a:solidFill>
                  <a:srgbClr val="FF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solidFill>
                  <a:srgbClr val="FF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altLang="vi-VN" sz="2400" b="1" dirty="0">
                <a:solidFill>
                  <a:srgbClr val="FF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solidFill>
                  <a:srgbClr val="FF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altLang="vi-VN" sz="2400" b="1" dirty="0">
                <a:solidFill>
                  <a:srgbClr val="FF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solidFill>
                  <a:srgbClr val="FF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r>
              <a:rPr lang="en-US" altLang="vi-VN" sz="2400" b="1" dirty="0">
                <a:solidFill>
                  <a:srgbClr val="FF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solidFill>
                  <a:srgbClr val="FF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lang="en-US" altLang="vi-VN" sz="2400" b="1" dirty="0">
                <a:solidFill>
                  <a:srgbClr val="FF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solidFill>
                  <a:srgbClr val="FF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altLang="vi-VN" sz="2400" b="1" dirty="0">
                <a:solidFill>
                  <a:srgbClr val="FF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?</a:t>
            </a:r>
          </a:p>
        </p:txBody>
      </p:sp>
      <p:sp>
        <p:nvSpPr>
          <p:cNvPr id="41" name="Text Box 58">
            <a:extLst>
              <a:ext uri="{FF2B5EF4-FFF2-40B4-BE49-F238E27FC236}">
                <a16:creationId xmlns:a16="http://schemas.microsoft.com/office/drawing/2014/main" id="{5C2C077E-B816-495E-A5B6-33063DF77B5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67404" y="5186065"/>
            <a:ext cx="6095979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en-US" altLang="vi-VN" sz="24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altLang="vi-VN" sz="24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altLang="vi-VN" sz="24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altLang="vi-VN" sz="24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altLang="vi-VN" sz="24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tiến</a:t>
            </a:r>
            <a:r>
              <a:rPr lang="en-US" altLang="vi-VN" sz="24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hoá</a:t>
            </a:r>
            <a:r>
              <a:rPr lang="en-US" altLang="vi-VN" sz="24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vi-VN" sz="24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hoàn</a:t>
            </a:r>
            <a:r>
              <a:rPr lang="en-US" altLang="vi-VN" sz="24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thiện</a:t>
            </a:r>
            <a:r>
              <a:rPr lang="en-US" altLang="vi-VN" sz="24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altLang="vi-VN" sz="24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quần</a:t>
            </a:r>
            <a:r>
              <a:rPr lang="en-US" altLang="vi-VN" sz="24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altLang="vi-VN" sz="24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altLang="vi-VN" sz="24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2810006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/>
      <p:bldP spid="39" grpId="0"/>
      <p:bldP spid="40" grpId="0"/>
      <p:bldP spid="4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extBox 2">
            <a:extLst>
              <a:ext uri="{FF2B5EF4-FFF2-40B4-BE49-F238E27FC236}">
                <a16:creationId xmlns:a16="http://schemas.microsoft.com/office/drawing/2014/main" id="{89F1AFEF-3053-445A-8B6E-0F4730CB300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95600" y="162580"/>
            <a:ext cx="6476998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vi-VN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Tiết</a:t>
            </a:r>
            <a:r>
              <a:rPr kumimoji="0" lang="en-US" altLang="vi-VN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altLang="vi-VN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50</a:t>
            </a:r>
            <a:r>
              <a:rPr kumimoji="0" lang="en-US" altLang="vi-VN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– BÀI 48: QUẦN THỂ NGƯỜI</a:t>
            </a:r>
          </a:p>
        </p:txBody>
      </p:sp>
      <p:sp>
        <p:nvSpPr>
          <p:cNvPr id="31" name="TextBox 1">
            <a:extLst>
              <a:ext uri="{FF2B5EF4-FFF2-40B4-BE49-F238E27FC236}">
                <a16:creationId xmlns:a16="http://schemas.microsoft.com/office/drawing/2014/main" id="{B7C523CA-083F-4DA0-96DE-16F3D8E917D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4" y="762000"/>
            <a:ext cx="5333993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vi-VN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I. </a:t>
            </a:r>
            <a:r>
              <a:rPr kumimoji="0" lang="en-US" altLang="vi-VN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Sự</a:t>
            </a:r>
            <a:r>
              <a:rPr kumimoji="0" lang="en-US" altLang="vi-VN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vi-VN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khác</a:t>
            </a:r>
            <a:r>
              <a:rPr kumimoji="0" lang="en-US" altLang="vi-VN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vi-VN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nhau</a:t>
            </a:r>
            <a:r>
              <a:rPr kumimoji="0" lang="en-US" altLang="vi-VN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vi-VN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giữa</a:t>
            </a:r>
            <a:r>
              <a:rPr kumimoji="0" lang="en-US" altLang="vi-VN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vi-VN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quần</a:t>
            </a:r>
            <a:r>
              <a:rPr kumimoji="0" lang="en-US" altLang="vi-VN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vi-VN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thể</a:t>
            </a:r>
            <a:r>
              <a:rPr kumimoji="0" lang="en-US" altLang="vi-VN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vi-VN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người</a:t>
            </a:r>
            <a:r>
              <a:rPr kumimoji="0" lang="en-US" altLang="vi-VN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vi-VN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với</a:t>
            </a:r>
            <a:r>
              <a:rPr kumimoji="0" lang="en-US" altLang="vi-VN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vi-VN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các</a:t>
            </a:r>
            <a:r>
              <a:rPr kumimoji="0" lang="en-US" altLang="vi-VN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vi-VN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quần</a:t>
            </a:r>
            <a:r>
              <a:rPr kumimoji="0" lang="en-US" altLang="vi-VN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vi-VN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thể</a:t>
            </a:r>
            <a:r>
              <a:rPr kumimoji="0" lang="en-US" altLang="vi-VN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vi-VN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sinh</a:t>
            </a:r>
            <a:r>
              <a:rPr kumimoji="0" lang="en-US" altLang="vi-VN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vi-VN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vật</a:t>
            </a:r>
            <a:r>
              <a:rPr kumimoji="0" lang="en-US" altLang="vi-VN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vi-VN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khác</a:t>
            </a:r>
            <a:endParaRPr kumimoji="0" lang="en-US" altLang="vi-VN" sz="24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32" name="Line 4">
            <a:extLst>
              <a:ext uri="{FF2B5EF4-FFF2-40B4-BE49-F238E27FC236}">
                <a16:creationId xmlns:a16="http://schemas.microsoft.com/office/drawing/2014/main" id="{9F29C92F-D617-4BF1-A579-B84F2C4B4237}"/>
              </a:ext>
            </a:extLst>
          </p:cNvPr>
          <p:cNvSpPr>
            <a:spLocks noChangeShapeType="1"/>
          </p:cNvSpPr>
          <p:nvPr/>
        </p:nvSpPr>
        <p:spPr bwMode="auto">
          <a:xfrm>
            <a:off x="5715000" y="685800"/>
            <a:ext cx="0" cy="58674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vi-VN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2" name="Text Box 8">
            <a:extLst>
              <a:ext uri="{FF2B5EF4-FFF2-40B4-BE49-F238E27FC236}">
                <a16:creationId xmlns:a16="http://schemas.microsoft.com/office/drawing/2014/main" id="{D9844E66-0214-46F6-9360-26E3F051E98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91200" y="4267200"/>
            <a:ext cx="6301349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/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</a:rPr>
              <a:t>Ở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quần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thể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sinh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vật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</a:rPr>
              <a:t> hay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có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</a:rPr>
              <a:t> con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đầu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đàn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và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hoạt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động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của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bầy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đàn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là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theo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</a:rPr>
              <a:t> con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đầu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đàn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</a:rPr>
              <a:t>.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Vậy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có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phải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là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quần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thể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sinh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vật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có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luật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pháp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</a:rPr>
              <a:t> hay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không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</a:rPr>
              <a:t>?</a:t>
            </a:r>
          </a:p>
        </p:txBody>
      </p:sp>
      <p:pic>
        <p:nvPicPr>
          <p:cNvPr id="14" name="Picture 10" descr="Khi Gorila">
            <a:extLst>
              <a:ext uri="{FF2B5EF4-FFF2-40B4-BE49-F238E27FC236}">
                <a16:creationId xmlns:a16="http://schemas.microsoft.com/office/drawing/2014/main" id="{FD496BAF-87A6-4E71-9A8B-CBB4C77534E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1" y="897731"/>
            <a:ext cx="5029198" cy="32170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Hình chữ nhật 15">
            <a:extLst>
              <a:ext uri="{FF2B5EF4-FFF2-40B4-BE49-F238E27FC236}">
                <a16:creationId xmlns:a16="http://schemas.microsoft.com/office/drawing/2014/main" id="{8DDD6D94-0AA6-43B7-910F-02DB6963B42E}"/>
              </a:ext>
            </a:extLst>
          </p:cNvPr>
          <p:cNvSpPr/>
          <p:nvPr/>
        </p:nvSpPr>
        <p:spPr>
          <a:xfrm>
            <a:off x="5791199" y="5619929"/>
            <a:ext cx="630134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fontAlgn="base">
              <a:spcAft>
                <a:spcPts val="0"/>
              </a:spcAft>
            </a:pPr>
            <a:r>
              <a:rPr lang="en-US" sz="2400" b="1" kern="12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Không</a:t>
            </a:r>
            <a:r>
              <a:rPr lang="en-US" sz="2400" b="1" kern="12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r>
              <a:rPr lang="en-US" sz="2400" b="1" kern="12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Sự</a:t>
            </a:r>
            <a:r>
              <a:rPr lang="en-US" sz="2400" b="1" kern="12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kern="12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cạnh</a:t>
            </a:r>
            <a:r>
              <a:rPr lang="en-US" sz="2400" b="1" kern="12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kern="12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tranh</a:t>
            </a:r>
            <a:r>
              <a:rPr lang="en-US" sz="2400" b="1" kern="12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kern="12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ngôi</a:t>
            </a:r>
            <a:r>
              <a:rPr lang="en-US" sz="2400" b="1" kern="12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kern="12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thứ</a:t>
            </a:r>
            <a:r>
              <a:rPr lang="en-US" sz="2400" b="1" kern="12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ở </a:t>
            </a:r>
            <a:r>
              <a:rPr lang="en-US" sz="2400" b="1" kern="12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động</a:t>
            </a:r>
            <a:r>
              <a:rPr lang="en-US" sz="2400" b="1" kern="12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kern="12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vật</a:t>
            </a:r>
            <a:r>
              <a:rPr lang="en-US" sz="2400" b="1" kern="12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kern="12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khác</a:t>
            </a:r>
            <a:r>
              <a:rPr lang="en-US" sz="2400" b="1" kern="12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kern="12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với</a:t>
            </a:r>
            <a:r>
              <a:rPr lang="en-US" sz="2400" b="1" kern="12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kern="12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luật</a:t>
            </a:r>
            <a:r>
              <a:rPr lang="en-US" sz="2400" b="1" kern="12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kern="12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pháp</a:t>
            </a:r>
            <a:r>
              <a:rPr lang="en-US" sz="2400" b="1" kern="12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kern="12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và</a:t>
            </a:r>
            <a:r>
              <a:rPr lang="en-US" sz="2400" b="1" kern="12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kern="12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những</a:t>
            </a:r>
            <a:r>
              <a:rPr lang="en-US" sz="2400" b="1" kern="12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kern="12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điều</a:t>
            </a:r>
            <a:r>
              <a:rPr lang="en-US" sz="2400" b="1" kern="12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qui </a:t>
            </a:r>
            <a:r>
              <a:rPr lang="en-US" sz="2400" b="1" kern="12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định</a:t>
            </a:r>
            <a:r>
              <a:rPr lang="en-US" sz="2400" b="1" kern="12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vi-VN" sz="2400" b="1" dirty="0">
              <a:solidFill>
                <a:srgbClr val="0070C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7" name="Text Box 203">
            <a:extLst>
              <a:ext uri="{FF2B5EF4-FFF2-40B4-BE49-F238E27FC236}">
                <a16:creationId xmlns:a16="http://schemas.microsoft.com/office/drawing/2014/main" id="{872F40B2-1281-4A32-ABF6-448CC4A43E9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1645146"/>
            <a:ext cx="5353046" cy="32316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vi-VN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- </a:t>
            </a:r>
            <a:r>
              <a:rPr kumimoji="0" lang="en-US" altLang="vi-VN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Giống</a:t>
            </a:r>
            <a:r>
              <a:rPr kumimoji="0" lang="en-US" altLang="vi-VN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vi-VN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nhau</a:t>
            </a:r>
            <a:r>
              <a:rPr kumimoji="0" lang="en-US" altLang="vi-VN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: </a:t>
            </a:r>
            <a:r>
              <a:rPr kumimoji="0" lang="en-US" altLang="vi-VN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Quần</a:t>
            </a:r>
            <a:r>
              <a:rPr kumimoji="0" lang="en-US" altLang="vi-VN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vi-VN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thể</a:t>
            </a:r>
            <a:r>
              <a:rPr kumimoji="0" lang="en-US" altLang="vi-VN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vi-VN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người</a:t>
            </a:r>
            <a:r>
              <a:rPr kumimoji="0" lang="en-US" altLang="vi-VN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vi-VN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có</a:t>
            </a:r>
            <a:r>
              <a:rPr kumimoji="0" lang="en-US" altLang="vi-VN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vi-VN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những</a:t>
            </a:r>
            <a:r>
              <a:rPr kumimoji="0" lang="en-US" altLang="vi-VN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vi-VN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đặc</a:t>
            </a:r>
            <a:r>
              <a:rPr kumimoji="0" lang="en-US" altLang="vi-VN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vi-VN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điểm</a:t>
            </a:r>
            <a:r>
              <a:rPr kumimoji="0" lang="en-US" altLang="vi-VN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vi-VN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sinh</a:t>
            </a:r>
            <a:r>
              <a:rPr kumimoji="0" lang="en-US" altLang="vi-VN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vi-VN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học</a:t>
            </a:r>
            <a:r>
              <a:rPr kumimoji="0" lang="en-US" altLang="vi-VN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vi-VN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như</a:t>
            </a:r>
            <a:r>
              <a:rPr kumimoji="0" lang="en-US" altLang="vi-VN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vi-VN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những</a:t>
            </a:r>
            <a:r>
              <a:rPr kumimoji="0" lang="en-US" altLang="vi-VN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vi-VN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quần</a:t>
            </a:r>
            <a:r>
              <a:rPr kumimoji="0" lang="en-US" altLang="vi-VN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vi-VN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thể</a:t>
            </a:r>
            <a:r>
              <a:rPr kumimoji="0" lang="en-US" altLang="vi-VN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vi-VN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sinh</a:t>
            </a:r>
            <a:r>
              <a:rPr kumimoji="0" lang="en-US" altLang="vi-VN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vi-VN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vật</a:t>
            </a:r>
            <a:r>
              <a:rPr kumimoji="0" lang="en-US" altLang="vi-VN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vi-VN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khác</a:t>
            </a:r>
            <a:r>
              <a:rPr kumimoji="0" lang="en-US" altLang="vi-VN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: </a:t>
            </a:r>
            <a:r>
              <a:rPr kumimoji="0" lang="en-US" altLang="vi-VN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Giới</a:t>
            </a:r>
            <a:r>
              <a:rPr kumimoji="0" lang="en-US" altLang="vi-VN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vi-VN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tính</a:t>
            </a:r>
            <a:r>
              <a:rPr kumimoji="0" lang="en-US" altLang="vi-VN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, </a:t>
            </a:r>
            <a:r>
              <a:rPr kumimoji="0" lang="en-US" altLang="vi-VN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lứa</a:t>
            </a:r>
            <a:r>
              <a:rPr kumimoji="0" lang="en-US" altLang="vi-VN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vi-VN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tuổi</a:t>
            </a:r>
            <a:r>
              <a:rPr kumimoji="0" lang="en-US" altLang="vi-VN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, </a:t>
            </a:r>
            <a:r>
              <a:rPr kumimoji="0" lang="en-US" altLang="vi-VN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mật</a:t>
            </a:r>
            <a:r>
              <a:rPr kumimoji="0" lang="en-US" altLang="vi-VN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vi-VN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độ</a:t>
            </a:r>
            <a:r>
              <a:rPr kumimoji="0" lang="en-US" altLang="vi-VN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, </a:t>
            </a:r>
            <a:r>
              <a:rPr kumimoji="0" lang="en-US" altLang="vi-VN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sinh</a:t>
            </a:r>
            <a:r>
              <a:rPr kumimoji="0" lang="en-US" altLang="vi-VN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vi-VN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sản</a:t>
            </a:r>
            <a:r>
              <a:rPr kumimoji="0" lang="en-US" altLang="vi-VN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, </a:t>
            </a:r>
            <a:r>
              <a:rPr kumimoji="0" lang="en-US" altLang="vi-VN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tử</a:t>
            </a:r>
            <a:r>
              <a:rPr kumimoji="0" lang="en-US" altLang="vi-VN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vi-VN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vong</a:t>
            </a:r>
            <a:r>
              <a:rPr kumimoji="0" lang="en-US" altLang="vi-VN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vi-VN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- </a:t>
            </a:r>
            <a:r>
              <a:rPr kumimoji="0" lang="en-US" altLang="vi-VN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Khác</a:t>
            </a:r>
            <a:r>
              <a:rPr kumimoji="0" lang="en-US" altLang="vi-VN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vi-VN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nhau</a:t>
            </a:r>
            <a:r>
              <a:rPr kumimoji="0" lang="en-US" altLang="vi-VN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: </a:t>
            </a:r>
            <a:r>
              <a:rPr kumimoji="0" lang="en-US" altLang="vi-VN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Quần</a:t>
            </a:r>
            <a:r>
              <a:rPr kumimoji="0" lang="en-US" altLang="vi-VN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vi-VN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thể</a:t>
            </a:r>
            <a:r>
              <a:rPr kumimoji="0" lang="en-US" altLang="vi-VN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vi-VN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người</a:t>
            </a:r>
            <a:r>
              <a:rPr kumimoji="0" lang="en-US" altLang="vi-VN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vi-VN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có</a:t>
            </a:r>
            <a:r>
              <a:rPr kumimoji="0" lang="en-US" altLang="vi-VN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vi-VN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những</a:t>
            </a:r>
            <a:r>
              <a:rPr kumimoji="0" lang="en-US" altLang="vi-VN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vi-VN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đặc</a:t>
            </a:r>
            <a:r>
              <a:rPr kumimoji="0" lang="en-US" altLang="vi-VN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vi-VN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trưng</a:t>
            </a:r>
            <a:r>
              <a:rPr kumimoji="0" lang="en-US" altLang="vi-VN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vi-VN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kinh</a:t>
            </a:r>
            <a:r>
              <a:rPr kumimoji="0" lang="en-US" altLang="vi-VN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vi-VN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tế</a:t>
            </a:r>
            <a:r>
              <a:rPr kumimoji="0" lang="en-US" altLang="vi-VN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- </a:t>
            </a:r>
            <a:r>
              <a:rPr kumimoji="0" lang="en-US" altLang="vi-VN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xã</a:t>
            </a:r>
            <a:r>
              <a:rPr kumimoji="0" lang="en-US" altLang="vi-VN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vi-VN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hội</a:t>
            </a:r>
            <a:r>
              <a:rPr kumimoji="0" lang="en-US" altLang="vi-VN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vi-VN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mà</a:t>
            </a:r>
            <a:r>
              <a:rPr kumimoji="0" lang="en-US" altLang="vi-VN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vi-VN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quần</a:t>
            </a:r>
            <a:r>
              <a:rPr kumimoji="0" lang="en-US" altLang="vi-VN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vi-VN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thể</a:t>
            </a:r>
            <a:r>
              <a:rPr kumimoji="0" lang="en-US" altLang="vi-VN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vi-VN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sinh</a:t>
            </a:r>
            <a:r>
              <a:rPr kumimoji="0" lang="en-US" altLang="vi-VN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vi-VN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vật</a:t>
            </a:r>
            <a:r>
              <a:rPr kumimoji="0" lang="en-US" altLang="vi-VN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vi-VN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khác</a:t>
            </a:r>
            <a:r>
              <a:rPr kumimoji="0" lang="en-US" altLang="vi-VN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vi-VN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không</a:t>
            </a:r>
            <a:r>
              <a:rPr kumimoji="0" lang="en-US" altLang="vi-VN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vi-VN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có</a:t>
            </a:r>
            <a:r>
              <a:rPr kumimoji="0" lang="en-US" altLang="vi-VN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: </a:t>
            </a:r>
            <a:r>
              <a:rPr kumimoji="0" lang="en-US" altLang="vi-VN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Pháp</a:t>
            </a:r>
            <a:r>
              <a:rPr kumimoji="0" lang="en-US" altLang="vi-VN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vi-VN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luật</a:t>
            </a:r>
            <a:r>
              <a:rPr kumimoji="0" lang="en-US" altLang="vi-VN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, </a:t>
            </a:r>
            <a:r>
              <a:rPr kumimoji="0" lang="en-US" altLang="vi-VN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kinh</a:t>
            </a:r>
            <a:r>
              <a:rPr kumimoji="0" lang="en-US" altLang="vi-VN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vi-VN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tế</a:t>
            </a:r>
            <a:r>
              <a:rPr kumimoji="0" lang="en-US" altLang="vi-VN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, </a:t>
            </a:r>
            <a:r>
              <a:rPr kumimoji="0" lang="en-US" altLang="vi-VN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hôn</a:t>
            </a:r>
            <a:r>
              <a:rPr kumimoji="0" lang="en-US" altLang="vi-VN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vi-VN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nhân</a:t>
            </a:r>
            <a:r>
              <a:rPr kumimoji="0" lang="en-US" altLang="vi-VN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, </a:t>
            </a:r>
            <a:r>
              <a:rPr kumimoji="0" lang="en-US" altLang="vi-VN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văn</a:t>
            </a:r>
            <a:r>
              <a:rPr kumimoji="0" lang="en-US" altLang="vi-VN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vi-VN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hóa</a:t>
            </a:r>
            <a:r>
              <a:rPr kumimoji="0" lang="en-US" altLang="vi-VN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, </a:t>
            </a:r>
            <a:r>
              <a:rPr kumimoji="0" lang="en-US" altLang="vi-VN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giáo</a:t>
            </a:r>
            <a:r>
              <a:rPr kumimoji="0" lang="en-US" altLang="vi-VN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vi-VN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dục</a:t>
            </a:r>
            <a:r>
              <a:rPr kumimoji="0" lang="en-US" altLang="vi-VN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…</a:t>
            </a:r>
          </a:p>
        </p:txBody>
      </p:sp>
    </p:spTree>
    <p:extLst>
      <p:ext uri="{BB962C8B-B14F-4D97-AF65-F5344CB8AC3E}">
        <p14:creationId xmlns:p14="http://schemas.microsoft.com/office/powerpoint/2010/main" val="27946271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extBox 2">
            <a:extLst>
              <a:ext uri="{FF2B5EF4-FFF2-40B4-BE49-F238E27FC236}">
                <a16:creationId xmlns:a16="http://schemas.microsoft.com/office/drawing/2014/main" id="{89F1AFEF-3053-445A-8B6E-0F4730CB300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95600" y="162580"/>
            <a:ext cx="6476998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vi-VN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Tiết</a:t>
            </a:r>
            <a:r>
              <a:rPr kumimoji="0" lang="en-US" altLang="vi-VN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altLang="vi-VN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50</a:t>
            </a:r>
            <a:r>
              <a:rPr kumimoji="0" lang="en-US" altLang="vi-VN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– BÀI 48: QUẦN THỂ NGƯỜI</a:t>
            </a:r>
          </a:p>
        </p:txBody>
      </p:sp>
      <p:sp>
        <p:nvSpPr>
          <p:cNvPr id="31" name="TextBox 1">
            <a:extLst>
              <a:ext uri="{FF2B5EF4-FFF2-40B4-BE49-F238E27FC236}">
                <a16:creationId xmlns:a16="http://schemas.microsoft.com/office/drawing/2014/main" id="{B7C523CA-083F-4DA0-96DE-16F3D8E917D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4" y="762000"/>
            <a:ext cx="5333993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vi-VN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I. </a:t>
            </a:r>
            <a:r>
              <a:rPr kumimoji="0" lang="en-US" altLang="vi-VN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Sự</a:t>
            </a:r>
            <a:r>
              <a:rPr kumimoji="0" lang="en-US" altLang="vi-VN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vi-VN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khác</a:t>
            </a:r>
            <a:r>
              <a:rPr kumimoji="0" lang="en-US" altLang="vi-VN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vi-VN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nhau</a:t>
            </a:r>
            <a:r>
              <a:rPr kumimoji="0" lang="en-US" altLang="vi-VN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vi-VN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giữa</a:t>
            </a:r>
            <a:r>
              <a:rPr kumimoji="0" lang="en-US" altLang="vi-VN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vi-VN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quần</a:t>
            </a:r>
            <a:r>
              <a:rPr kumimoji="0" lang="en-US" altLang="vi-VN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vi-VN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thể</a:t>
            </a:r>
            <a:r>
              <a:rPr kumimoji="0" lang="en-US" altLang="vi-VN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vi-VN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người</a:t>
            </a:r>
            <a:r>
              <a:rPr kumimoji="0" lang="en-US" altLang="vi-VN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vi-VN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với</a:t>
            </a:r>
            <a:r>
              <a:rPr kumimoji="0" lang="en-US" altLang="vi-VN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vi-VN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các</a:t>
            </a:r>
            <a:r>
              <a:rPr kumimoji="0" lang="en-US" altLang="vi-VN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vi-VN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quần</a:t>
            </a:r>
            <a:r>
              <a:rPr kumimoji="0" lang="en-US" altLang="vi-VN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vi-VN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thể</a:t>
            </a:r>
            <a:r>
              <a:rPr kumimoji="0" lang="en-US" altLang="vi-VN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vi-VN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sinh</a:t>
            </a:r>
            <a:r>
              <a:rPr kumimoji="0" lang="en-US" altLang="vi-VN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vi-VN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vật</a:t>
            </a:r>
            <a:r>
              <a:rPr kumimoji="0" lang="en-US" altLang="vi-VN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vi-VN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khác</a:t>
            </a:r>
            <a:endParaRPr kumimoji="0" lang="en-US" altLang="vi-VN" sz="24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32" name="Line 4">
            <a:extLst>
              <a:ext uri="{FF2B5EF4-FFF2-40B4-BE49-F238E27FC236}">
                <a16:creationId xmlns:a16="http://schemas.microsoft.com/office/drawing/2014/main" id="{9F29C92F-D617-4BF1-A579-B84F2C4B4237}"/>
              </a:ext>
            </a:extLst>
          </p:cNvPr>
          <p:cNvSpPr>
            <a:spLocks noChangeShapeType="1"/>
          </p:cNvSpPr>
          <p:nvPr/>
        </p:nvSpPr>
        <p:spPr bwMode="auto">
          <a:xfrm>
            <a:off x="5715000" y="685800"/>
            <a:ext cx="0" cy="58674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vi-VN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9" name="TextBox 1">
            <a:extLst>
              <a:ext uri="{FF2B5EF4-FFF2-40B4-BE49-F238E27FC236}">
                <a16:creationId xmlns:a16="http://schemas.microsoft.com/office/drawing/2014/main" id="{4C2397D3-56FC-41EA-927A-E96A32BF681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3" y="1759803"/>
            <a:ext cx="5333991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/>
            <a:r>
              <a:rPr lang="en-US" altLang="vi-V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II. </a:t>
            </a:r>
            <a:r>
              <a:rPr lang="en-US" altLang="vi-VN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Đặc</a:t>
            </a:r>
            <a:r>
              <a:rPr lang="en-US" altLang="vi-V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trưng</a:t>
            </a:r>
            <a:r>
              <a:rPr lang="en-US" altLang="vi-V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altLang="vi-V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altLang="vi-V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altLang="vi-V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altLang="vi-V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tuổi</a:t>
            </a:r>
            <a:r>
              <a:rPr lang="en-US" altLang="vi-V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vi-V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altLang="vi-V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quần</a:t>
            </a:r>
            <a:r>
              <a:rPr lang="en-US" altLang="vi-V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altLang="vi-V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endParaRPr lang="en-US" altLang="vi-VN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 Box 7">
            <a:extLst>
              <a:ext uri="{FF2B5EF4-FFF2-40B4-BE49-F238E27FC236}">
                <a16:creationId xmlns:a16="http://schemas.microsoft.com/office/drawing/2014/main" id="{025E81C8-1860-4E06-BEA9-57BDC09D232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67404" y="1960906"/>
            <a:ext cx="6095992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en-US" altLang="vi-VN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Ở </a:t>
            </a:r>
            <a:r>
              <a:rPr lang="en-US" altLang="vi-VN" sz="24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quần</a:t>
            </a:r>
            <a:r>
              <a:rPr lang="en-US" altLang="vi-VN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altLang="vi-VN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altLang="vi-VN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altLang="vi-VN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vi-VN" sz="24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altLang="vi-VN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tuổi</a:t>
            </a:r>
            <a:r>
              <a:rPr lang="en-US" altLang="vi-VN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altLang="vi-VN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chia </a:t>
            </a:r>
            <a:r>
              <a:rPr lang="en-US" altLang="vi-VN" sz="24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altLang="vi-VN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altLang="vi-VN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altLang="vi-VN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11" name="Text Box 8">
            <a:extLst>
              <a:ext uri="{FF2B5EF4-FFF2-40B4-BE49-F238E27FC236}">
                <a16:creationId xmlns:a16="http://schemas.microsoft.com/office/drawing/2014/main" id="{BAC8DC50-644B-48EE-A4EA-6191996BB6D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67396" y="4572000"/>
            <a:ext cx="6095992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en-US" altLang="vi-VN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Vậy</a:t>
            </a:r>
            <a:r>
              <a:rPr lang="en-US" altLang="vi-VN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quần</a:t>
            </a:r>
            <a:r>
              <a:rPr lang="en-US" altLang="vi-VN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altLang="vi-VN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altLang="vi-VN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vi-VN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altLang="vi-VN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tuổi</a:t>
            </a:r>
            <a:r>
              <a:rPr lang="en-US" altLang="vi-VN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altLang="vi-VN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altLang="vi-VN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chia </a:t>
            </a:r>
            <a:r>
              <a:rPr lang="en-US" altLang="vi-VN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altLang="vi-VN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altLang="vi-VN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altLang="vi-VN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?</a:t>
            </a: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3106A9F3-CDE8-42E4-9903-A6CAC090B031}"/>
              </a:ext>
            </a:extLst>
          </p:cNvPr>
          <p:cNvSpPr>
            <a:spLocks/>
          </p:cNvSpPr>
          <p:nvPr/>
        </p:nvSpPr>
        <p:spPr bwMode="auto">
          <a:xfrm>
            <a:off x="6828962" y="2829357"/>
            <a:ext cx="4172860" cy="1468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rIns="0" bIns="0" anchor="b"/>
          <a:lstStyle>
            <a:lvl1pPr>
              <a:spcBef>
                <a:spcPct val="20000"/>
              </a:spcBef>
              <a:buClr>
                <a:srgbClr val="0BD0D9"/>
              </a:buClr>
              <a:buSzPct val="95000"/>
              <a:buFont typeface="Wingdings 2" panose="05020102010507070707" pitchFamily="18" charset="2"/>
              <a:buChar char=""/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639763" indent="-246063">
              <a:spcBef>
                <a:spcPct val="20000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indent="-246063">
              <a:spcBef>
                <a:spcPct val="20000"/>
              </a:spcBef>
              <a:buClr>
                <a:schemeClr val="accent2"/>
              </a:buClr>
              <a:buSzPct val="70000"/>
              <a:buFont typeface="Wingdings 2" panose="05020102010507070707" pitchFamily="18" charset="2"/>
              <a:buChar char=""/>
              <a:defRPr sz="21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187450" indent="-209550">
              <a:spcBef>
                <a:spcPct val="20000"/>
              </a:spcBef>
              <a:buClr>
                <a:srgbClr val="0BD0D9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1462088" indent="-209550">
              <a:spcBef>
                <a:spcPct val="20000"/>
              </a:spcBef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1919288" indent="-20955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376488" indent="-20955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2833688" indent="-20955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290888" indent="-20955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defTabSz="914400" eaLnBrk="0" fontAlgn="auto" latinLnBrk="0" hangingPunct="0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Wingdings 2" panose="05020102010507070707" pitchFamily="18" charset="2"/>
              <a:buNone/>
              <a:tabLst/>
              <a:defRPr/>
            </a:pPr>
            <a:r>
              <a:rPr kumimoji="0" lang="en-US" altLang="vi-VN" sz="2400" b="0" i="0" u="none" strike="noStrike" kern="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</a:rPr>
              <a:t>- </a:t>
            </a:r>
            <a:r>
              <a:rPr kumimoji="0" lang="en-US" altLang="vi-VN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</a:rPr>
              <a:t>Gồm</a:t>
            </a:r>
            <a:r>
              <a:rPr kumimoji="0" lang="en-US" altLang="vi-VN" sz="2400" b="0" i="0" u="none" strike="noStrike" kern="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</a:rPr>
              <a:t> 3 </a:t>
            </a:r>
            <a:r>
              <a:rPr kumimoji="0" lang="en-US" altLang="vi-VN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</a:rPr>
              <a:t>nhóm</a:t>
            </a:r>
            <a:r>
              <a:rPr kumimoji="0" lang="en-US" altLang="vi-VN" sz="2400" b="0" i="0" u="none" strike="noStrike" kern="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</a:rPr>
              <a:t> </a:t>
            </a:r>
            <a:r>
              <a:rPr kumimoji="0" lang="en-US" altLang="vi-VN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</a:rPr>
              <a:t>tuổi</a:t>
            </a:r>
            <a:r>
              <a:rPr kumimoji="0" lang="en-US" altLang="vi-VN" sz="2400" b="0" i="0" u="none" strike="noStrike" kern="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</a:rPr>
              <a:t> </a:t>
            </a:r>
            <a:r>
              <a:rPr kumimoji="0" lang="en-US" altLang="vi-VN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</a:rPr>
              <a:t>chính</a:t>
            </a:r>
            <a:r>
              <a:rPr kumimoji="0" lang="en-US" altLang="vi-VN" sz="2400" b="0" i="0" u="none" strike="noStrike" kern="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</a:rPr>
              <a:t>: </a:t>
            </a:r>
            <a:br>
              <a:rPr kumimoji="0" lang="en-US" altLang="vi-VN" sz="2400" b="0" i="0" u="none" strike="noStrike" kern="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</a:rPr>
            </a:br>
            <a:r>
              <a:rPr kumimoji="0" lang="en-US" altLang="vi-VN" sz="2400" b="0" i="0" u="none" strike="noStrike" kern="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</a:rPr>
              <a:t>+ </a:t>
            </a:r>
            <a:r>
              <a:rPr kumimoji="0" lang="en-US" altLang="vi-VN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</a:rPr>
              <a:t>Trước</a:t>
            </a:r>
            <a:r>
              <a:rPr kumimoji="0" lang="en-US" altLang="vi-VN" sz="2400" b="0" i="0" u="none" strike="noStrike" kern="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</a:rPr>
              <a:t> </a:t>
            </a:r>
            <a:r>
              <a:rPr kumimoji="0" lang="en-US" altLang="vi-VN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</a:rPr>
              <a:t>sinh</a:t>
            </a:r>
            <a:r>
              <a:rPr kumimoji="0" lang="en-US" altLang="vi-VN" sz="2400" b="0" i="0" u="none" strike="noStrike" kern="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</a:rPr>
              <a:t> </a:t>
            </a:r>
            <a:r>
              <a:rPr kumimoji="0" lang="en-US" altLang="vi-VN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</a:rPr>
              <a:t>sản</a:t>
            </a:r>
            <a:r>
              <a:rPr kumimoji="0" lang="en-US" altLang="vi-VN" sz="2400" b="0" i="0" u="none" strike="noStrike" kern="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</a:rPr>
              <a:t> (TSS)</a:t>
            </a:r>
            <a:br>
              <a:rPr kumimoji="0" lang="en-US" altLang="vi-VN" sz="2400" b="0" i="0" u="none" strike="noStrike" kern="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</a:rPr>
            </a:br>
            <a:r>
              <a:rPr kumimoji="0" lang="en-US" altLang="vi-VN" sz="2400" b="0" i="0" u="none" strike="noStrike" kern="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</a:rPr>
              <a:t>+ </a:t>
            </a:r>
            <a:r>
              <a:rPr kumimoji="0" lang="en-US" altLang="vi-VN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</a:rPr>
              <a:t>Sinh</a:t>
            </a:r>
            <a:r>
              <a:rPr kumimoji="0" lang="en-US" altLang="vi-VN" sz="2400" b="0" i="0" u="none" strike="noStrike" kern="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</a:rPr>
              <a:t> </a:t>
            </a:r>
            <a:r>
              <a:rPr kumimoji="0" lang="en-US" altLang="vi-VN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</a:rPr>
              <a:t>sản</a:t>
            </a:r>
            <a:r>
              <a:rPr kumimoji="0" lang="en-US" altLang="vi-VN" sz="2400" b="0" i="0" u="none" strike="noStrike" kern="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</a:rPr>
              <a:t> (SS)</a:t>
            </a:r>
            <a:br>
              <a:rPr kumimoji="0" lang="en-US" altLang="vi-VN" sz="2400" b="0" i="0" u="none" strike="noStrike" kern="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</a:rPr>
            </a:br>
            <a:r>
              <a:rPr kumimoji="0" lang="en-US" altLang="vi-VN" sz="2400" b="0" i="0" u="none" strike="noStrike" kern="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</a:rPr>
              <a:t>+ Sau </a:t>
            </a:r>
            <a:r>
              <a:rPr kumimoji="0" lang="en-US" altLang="vi-VN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</a:rPr>
              <a:t>sinh</a:t>
            </a:r>
            <a:r>
              <a:rPr kumimoji="0" lang="en-US" altLang="vi-VN" sz="2400" b="0" i="0" u="none" strike="noStrike" kern="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</a:rPr>
              <a:t> </a:t>
            </a:r>
            <a:r>
              <a:rPr kumimoji="0" lang="en-US" altLang="vi-VN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</a:rPr>
              <a:t>sản</a:t>
            </a:r>
            <a:r>
              <a:rPr kumimoji="0" lang="en-US" altLang="vi-VN" sz="2400" b="0" i="0" u="none" strike="noStrike" kern="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</a:rPr>
              <a:t> (SSS)</a:t>
            </a:r>
          </a:p>
        </p:txBody>
      </p:sp>
      <p:sp>
        <p:nvSpPr>
          <p:cNvPr id="18" name="Text Box 10">
            <a:extLst>
              <a:ext uri="{FF2B5EF4-FFF2-40B4-BE49-F238E27FC236}">
                <a16:creationId xmlns:a16="http://schemas.microsoft.com/office/drawing/2014/main" id="{C1AE368D-3500-4D96-B421-D8B989D447F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598" y="2590800"/>
            <a:ext cx="5333988" cy="36009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spcBef>
                <a:spcPts val="1200"/>
              </a:spcBef>
            </a:pPr>
            <a:r>
              <a:rPr lang="en-US" altLang="vi-VN" sz="24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altLang="vi-VN" sz="2400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altLang="vi-VN" sz="24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quần</a:t>
            </a:r>
            <a:r>
              <a:rPr lang="en-US" altLang="vi-VN" sz="24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altLang="vi-VN" sz="24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altLang="vi-VN" sz="24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vi-VN" sz="2400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dân</a:t>
            </a:r>
            <a:r>
              <a:rPr lang="en-US" altLang="vi-VN" sz="24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vi-VN" sz="24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altLang="vi-VN" sz="24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chia </a:t>
            </a:r>
            <a:r>
              <a:rPr lang="en-US" altLang="vi-VN" sz="2400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altLang="vi-VN" sz="24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</a:t>
            </a:r>
            <a:r>
              <a:rPr lang="en-US" altLang="vi-VN" sz="24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altLang="vi-VN" sz="24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tuổi</a:t>
            </a:r>
            <a:r>
              <a:rPr lang="en-US" altLang="vi-VN" sz="24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just" eaLnBrk="1" hangingPunct="1">
              <a:spcBef>
                <a:spcPts val="1200"/>
              </a:spcBef>
            </a:pPr>
            <a:r>
              <a:rPr lang="en-US" altLang="vi-VN" sz="24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+ </a:t>
            </a:r>
            <a:r>
              <a:rPr lang="en-US" altLang="vi-VN" sz="2400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altLang="vi-VN" sz="24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tuổi</a:t>
            </a:r>
            <a:r>
              <a:rPr lang="en-US" altLang="vi-VN" sz="24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trước</a:t>
            </a:r>
            <a:r>
              <a:rPr lang="en-US" altLang="vi-VN" sz="24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altLang="vi-VN" sz="24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sản</a:t>
            </a:r>
            <a:r>
              <a:rPr lang="en-US" altLang="vi-VN" sz="24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altLang="vi-VN" sz="2400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altLang="vi-VN" sz="24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sơ</a:t>
            </a:r>
            <a:r>
              <a:rPr lang="en-US" altLang="vi-VN" sz="24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altLang="vi-VN" sz="24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altLang="vi-VN" sz="24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dưới</a:t>
            </a:r>
            <a:r>
              <a:rPr lang="en-US" altLang="vi-VN" sz="24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15 </a:t>
            </a:r>
            <a:r>
              <a:rPr lang="en-US" altLang="vi-VN" sz="2400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tuổi</a:t>
            </a:r>
            <a:r>
              <a:rPr lang="en-US" altLang="vi-VN" sz="24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 eaLnBrk="1" hangingPunct="1">
              <a:spcBef>
                <a:spcPts val="1200"/>
              </a:spcBef>
            </a:pPr>
            <a:r>
              <a:rPr lang="en-US" altLang="vi-VN" sz="24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+ </a:t>
            </a:r>
            <a:r>
              <a:rPr lang="en-US" altLang="vi-VN" sz="2400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altLang="vi-VN" sz="24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tuổi</a:t>
            </a:r>
            <a:r>
              <a:rPr lang="en-US" altLang="vi-VN" sz="24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altLang="vi-VN" sz="24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sản</a:t>
            </a:r>
            <a:r>
              <a:rPr lang="en-US" altLang="vi-VN" sz="24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vi-VN" sz="24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lao </a:t>
            </a:r>
            <a:r>
              <a:rPr lang="en-US" altLang="vi-VN" sz="2400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altLang="vi-VN" sz="24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altLang="vi-VN" sz="2400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altLang="vi-VN" sz="24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15 </a:t>
            </a:r>
            <a:r>
              <a:rPr lang="en-US" altLang="vi-VN" sz="2400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altLang="vi-VN" sz="24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64 </a:t>
            </a:r>
            <a:r>
              <a:rPr lang="en-US" altLang="vi-VN" sz="2400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tuổi</a:t>
            </a:r>
            <a:r>
              <a:rPr lang="en-US" altLang="vi-VN" sz="24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 eaLnBrk="1" hangingPunct="1">
              <a:spcBef>
                <a:spcPts val="1200"/>
              </a:spcBef>
            </a:pPr>
            <a:r>
              <a:rPr lang="en-US" altLang="vi-VN" sz="24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+ </a:t>
            </a:r>
            <a:r>
              <a:rPr lang="en-US" altLang="vi-VN" sz="2400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altLang="vi-VN" sz="24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tuổi</a:t>
            </a:r>
            <a:r>
              <a:rPr lang="en-US" altLang="vi-VN" sz="24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hết</a:t>
            </a:r>
            <a:r>
              <a:rPr lang="en-US" altLang="vi-VN" sz="24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khả</a:t>
            </a:r>
            <a:r>
              <a:rPr lang="en-US" altLang="vi-VN" sz="24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năng</a:t>
            </a:r>
            <a:r>
              <a:rPr lang="en-US" altLang="vi-VN" sz="24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lao </a:t>
            </a:r>
            <a:r>
              <a:rPr lang="en-US" altLang="vi-VN" sz="2400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altLang="vi-VN" sz="24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nặng</a:t>
            </a:r>
            <a:r>
              <a:rPr lang="en-US" altLang="vi-VN" sz="24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nhọc</a:t>
            </a:r>
            <a:r>
              <a:rPr lang="en-US" altLang="vi-VN" sz="24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altLang="vi-VN" sz="2400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altLang="vi-VN" sz="24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65 </a:t>
            </a:r>
            <a:r>
              <a:rPr lang="en-US" altLang="vi-VN" sz="2400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tuổi</a:t>
            </a:r>
            <a:r>
              <a:rPr lang="en-US" altLang="vi-VN" sz="24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trở</a:t>
            </a:r>
            <a:r>
              <a:rPr lang="en-US" altLang="vi-VN" sz="24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r>
              <a:rPr lang="en-US" altLang="vi-VN" sz="24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6493758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8" dur="500"/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  <p:bldP spid="1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Text Box 162">
            <a:extLst>
              <a:ext uri="{FF2B5EF4-FFF2-40B4-BE49-F238E27FC236}">
                <a16:creationId xmlns:a16="http://schemas.microsoft.com/office/drawing/2014/main" id="{AAC86695-093D-470D-B3AE-DF1CB0ECCB5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1" y="681335"/>
            <a:ext cx="1181099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vi-VN" sz="24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Webdings" panose="05030102010509060703" pitchFamily="18" charset="2"/>
              </a:rPr>
              <a:t> </a:t>
            </a:r>
            <a:r>
              <a:rPr kumimoji="0" lang="en-US" altLang="vi-VN" sz="2400" b="1" i="1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Webdings" panose="05030102010509060703" pitchFamily="18" charset="2"/>
              </a:rPr>
              <a:t>Hãy</a:t>
            </a:r>
            <a:r>
              <a:rPr kumimoji="0" lang="en-US" altLang="vi-VN" sz="2400" b="1" i="1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Webdings" panose="05030102010509060703" pitchFamily="18" charset="2"/>
              </a:rPr>
              <a:t> </a:t>
            </a:r>
            <a:r>
              <a:rPr kumimoji="0" lang="en-US" altLang="vi-VN" sz="2400" b="1" i="1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Webdings" panose="05030102010509060703" pitchFamily="18" charset="2"/>
              </a:rPr>
              <a:t>cho</a:t>
            </a:r>
            <a:r>
              <a:rPr kumimoji="0" lang="en-US" altLang="vi-VN" sz="2400" b="1" i="1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Webdings" panose="05030102010509060703" pitchFamily="18" charset="2"/>
              </a:rPr>
              <a:t> </a:t>
            </a:r>
            <a:r>
              <a:rPr kumimoji="0" lang="en-US" altLang="vi-VN" sz="2400" b="1" i="1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Webdings" panose="05030102010509060703" pitchFamily="18" charset="2"/>
              </a:rPr>
              <a:t>biết</a:t>
            </a:r>
            <a:r>
              <a:rPr kumimoji="0" lang="en-US" altLang="vi-VN" sz="2400" b="1" i="1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Webdings" panose="05030102010509060703" pitchFamily="18" charset="2"/>
              </a:rPr>
              <a:t> </a:t>
            </a:r>
            <a:r>
              <a:rPr kumimoji="0" lang="en-US" altLang="vi-VN" sz="2400" b="1" i="1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Webdings" panose="05030102010509060703" pitchFamily="18" charset="2"/>
              </a:rPr>
              <a:t>trong</a:t>
            </a:r>
            <a:r>
              <a:rPr kumimoji="0" lang="en-US" altLang="vi-VN" sz="2400" b="1" i="1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Webdings" panose="05030102010509060703" pitchFamily="18" charset="2"/>
              </a:rPr>
              <a:t> </a:t>
            </a:r>
            <a:r>
              <a:rPr kumimoji="0" lang="en-US" altLang="vi-VN" sz="2400" b="1" i="1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Webdings" panose="05030102010509060703" pitchFamily="18" charset="2"/>
              </a:rPr>
              <a:t>ba</a:t>
            </a:r>
            <a:r>
              <a:rPr kumimoji="0" lang="en-US" altLang="vi-VN" sz="2400" b="1" i="1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Webdings" panose="05030102010509060703" pitchFamily="18" charset="2"/>
              </a:rPr>
              <a:t> </a:t>
            </a:r>
            <a:r>
              <a:rPr kumimoji="0" lang="en-US" altLang="vi-VN" sz="2400" b="1" i="1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Webdings" panose="05030102010509060703" pitchFamily="18" charset="2"/>
              </a:rPr>
              <a:t>dạng</a:t>
            </a:r>
            <a:r>
              <a:rPr kumimoji="0" lang="en-US" altLang="vi-VN" sz="2400" b="1" i="1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Webdings" panose="05030102010509060703" pitchFamily="18" charset="2"/>
              </a:rPr>
              <a:t> </a:t>
            </a:r>
            <a:r>
              <a:rPr kumimoji="0" lang="en-US" altLang="vi-VN" sz="2400" b="1" i="1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Webdings" panose="05030102010509060703" pitchFamily="18" charset="2"/>
              </a:rPr>
              <a:t>tháp</a:t>
            </a:r>
            <a:r>
              <a:rPr kumimoji="0" lang="en-US" altLang="vi-VN" sz="2400" b="1" i="1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Webdings" panose="05030102010509060703" pitchFamily="18" charset="2"/>
              </a:rPr>
              <a:t> </a:t>
            </a:r>
            <a:r>
              <a:rPr kumimoji="0" lang="en-US" altLang="vi-VN" sz="2400" b="1" i="1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Webdings" panose="05030102010509060703" pitchFamily="18" charset="2"/>
              </a:rPr>
              <a:t>trên</a:t>
            </a:r>
            <a:r>
              <a:rPr kumimoji="0" lang="en-US" altLang="vi-VN" sz="2400" b="1" i="1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Webdings" panose="05030102010509060703" pitchFamily="18" charset="2"/>
              </a:rPr>
              <a:t>, </a:t>
            </a:r>
            <a:r>
              <a:rPr kumimoji="0" lang="en-US" altLang="vi-VN" sz="2400" b="1" i="1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Webdings" panose="05030102010509060703" pitchFamily="18" charset="2"/>
              </a:rPr>
              <a:t>dạng</a:t>
            </a:r>
            <a:r>
              <a:rPr kumimoji="0" lang="en-US" altLang="vi-VN" sz="2400" b="1" i="1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Webdings" panose="05030102010509060703" pitchFamily="18" charset="2"/>
              </a:rPr>
              <a:t> </a:t>
            </a:r>
            <a:r>
              <a:rPr kumimoji="0" lang="en-US" altLang="vi-VN" sz="2400" b="1" i="1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Webdings" panose="05030102010509060703" pitchFamily="18" charset="2"/>
              </a:rPr>
              <a:t>tháp</a:t>
            </a:r>
            <a:r>
              <a:rPr kumimoji="0" lang="en-US" altLang="vi-VN" sz="2400" b="1" i="1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Webdings" panose="05030102010509060703" pitchFamily="18" charset="2"/>
              </a:rPr>
              <a:t> </a:t>
            </a:r>
            <a:r>
              <a:rPr kumimoji="0" lang="en-US" altLang="vi-VN" sz="2400" b="1" i="1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Webdings" panose="05030102010509060703" pitchFamily="18" charset="2"/>
              </a:rPr>
              <a:t>nào</a:t>
            </a:r>
            <a:r>
              <a:rPr kumimoji="0" lang="en-US" altLang="vi-VN" sz="2400" b="1" i="1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Webdings" panose="05030102010509060703" pitchFamily="18" charset="2"/>
              </a:rPr>
              <a:t> </a:t>
            </a:r>
            <a:r>
              <a:rPr kumimoji="0" lang="en-US" altLang="vi-VN" sz="2400" b="1" i="1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Webdings" panose="05030102010509060703" pitchFamily="18" charset="2"/>
              </a:rPr>
              <a:t>có</a:t>
            </a:r>
            <a:r>
              <a:rPr kumimoji="0" lang="en-US" altLang="vi-VN" sz="2400" b="1" i="1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Webdings" panose="05030102010509060703" pitchFamily="18" charset="2"/>
              </a:rPr>
              <a:t> </a:t>
            </a:r>
            <a:r>
              <a:rPr kumimoji="0" lang="en-US" altLang="vi-VN" sz="2400" b="1" i="1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Webdings" panose="05030102010509060703" pitchFamily="18" charset="2"/>
              </a:rPr>
              <a:t>các</a:t>
            </a:r>
            <a:r>
              <a:rPr kumimoji="0" lang="en-US" altLang="vi-VN" sz="2400" b="1" i="1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Webdings" panose="05030102010509060703" pitchFamily="18" charset="2"/>
              </a:rPr>
              <a:t> </a:t>
            </a:r>
            <a:r>
              <a:rPr kumimoji="0" lang="en-US" altLang="vi-VN" sz="2400" b="1" i="1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Webdings" panose="05030102010509060703" pitchFamily="18" charset="2"/>
              </a:rPr>
              <a:t>biểu</a:t>
            </a:r>
            <a:r>
              <a:rPr kumimoji="0" lang="en-US" altLang="vi-VN" sz="2400" b="1" i="1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Webdings" panose="05030102010509060703" pitchFamily="18" charset="2"/>
              </a:rPr>
              <a:t> </a:t>
            </a:r>
            <a:r>
              <a:rPr kumimoji="0" lang="en-US" altLang="vi-VN" sz="2400" b="1" i="1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Webdings" panose="05030102010509060703" pitchFamily="18" charset="2"/>
              </a:rPr>
              <a:t>hiện</a:t>
            </a:r>
            <a:r>
              <a:rPr kumimoji="0" lang="en-US" altLang="vi-VN" sz="2400" b="1" i="1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Webdings" panose="05030102010509060703" pitchFamily="18" charset="2"/>
              </a:rPr>
              <a:t> ở </a:t>
            </a:r>
            <a:r>
              <a:rPr kumimoji="0" lang="en-US" altLang="vi-VN" sz="2400" b="1" i="1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Webdings" panose="05030102010509060703" pitchFamily="18" charset="2"/>
              </a:rPr>
              <a:t>bảng</a:t>
            </a:r>
            <a:r>
              <a:rPr kumimoji="0" lang="en-US" altLang="vi-VN" sz="2400" b="1" i="1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Webdings" panose="05030102010509060703" pitchFamily="18" charset="2"/>
              </a:rPr>
              <a:t> 48.2</a:t>
            </a:r>
          </a:p>
        </p:txBody>
      </p:sp>
      <p:sp>
        <p:nvSpPr>
          <p:cNvPr id="132" name="TextBox 2">
            <a:extLst>
              <a:ext uri="{FF2B5EF4-FFF2-40B4-BE49-F238E27FC236}">
                <a16:creationId xmlns:a16="http://schemas.microsoft.com/office/drawing/2014/main" id="{AD6A140C-D7B3-4323-B7FA-9C6EED34323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95600" y="147935"/>
            <a:ext cx="647699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vi-VN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Tiết</a:t>
            </a:r>
            <a:r>
              <a:rPr kumimoji="0" lang="en-US" altLang="vi-VN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altLang="vi-VN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50 </a:t>
            </a:r>
            <a:r>
              <a:rPr kumimoji="0" lang="en-US" altLang="vi-VN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– BÀI 48: QUẦN THỂ NGƯỜI</a:t>
            </a:r>
          </a:p>
        </p:txBody>
      </p:sp>
      <p:sp>
        <p:nvSpPr>
          <p:cNvPr id="160" name="Rectangle 5">
            <a:extLst>
              <a:ext uri="{FF2B5EF4-FFF2-40B4-BE49-F238E27FC236}">
                <a16:creationId xmlns:a16="http://schemas.microsoft.com/office/drawing/2014/main" id="{0851C62E-6EB1-481D-8181-FD6FA300812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76800" y="4823161"/>
            <a:ext cx="2438400" cy="304800"/>
          </a:xfrm>
          <a:prstGeom prst="rect">
            <a:avLst/>
          </a:prstGeom>
          <a:solidFill>
            <a:srgbClr val="008000"/>
          </a:solidFill>
          <a:ln w="9525">
            <a:solidFill>
              <a:schemeClr val="bg2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vi-VN" altLang="vi-VN"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1" name="Rectangle 6">
            <a:extLst>
              <a:ext uri="{FF2B5EF4-FFF2-40B4-BE49-F238E27FC236}">
                <a16:creationId xmlns:a16="http://schemas.microsoft.com/office/drawing/2014/main" id="{C9FEDB30-4F5F-49C3-A4A7-FDA4680B49C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00600" y="5051761"/>
            <a:ext cx="2590800" cy="228600"/>
          </a:xfrm>
          <a:prstGeom prst="rect">
            <a:avLst/>
          </a:prstGeom>
          <a:solidFill>
            <a:srgbClr val="FFCC00"/>
          </a:solidFill>
          <a:ln w="9525">
            <a:solidFill>
              <a:schemeClr val="bg2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vi-VN" altLang="vi-VN"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2" name="Rectangle 7">
            <a:extLst>
              <a:ext uri="{FF2B5EF4-FFF2-40B4-BE49-F238E27FC236}">
                <a16:creationId xmlns:a16="http://schemas.microsoft.com/office/drawing/2014/main" id="{2153EC21-2A95-4200-B743-3F772E672A9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24400" y="5280361"/>
            <a:ext cx="2743200" cy="228600"/>
          </a:xfrm>
          <a:prstGeom prst="rect">
            <a:avLst/>
          </a:prstGeom>
          <a:solidFill>
            <a:srgbClr val="FFCC00"/>
          </a:solidFill>
          <a:ln w="9525">
            <a:solidFill>
              <a:schemeClr val="bg2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vi-VN" altLang="vi-VN"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3" name="Rectangle 32">
            <a:extLst>
              <a:ext uri="{FF2B5EF4-FFF2-40B4-BE49-F238E27FC236}">
                <a16:creationId xmlns:a16="http://schemas.microsoft.com/office/drawing/2014/main" id="{9B2E8D4E-BA91-4CED-A63A-519372653883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86400" y="2765761"/>
            <a:ext cx="1219200" cy="228600"/>
          </a:xfrm>
          <a:prstGeom prst="rect">
            <a:avLst/>
          </a:prstGeom>
          <a:solidFill>
            <a:srgbClr val="008000"/>
          </a:solidFill>
          <a:ln w="9525">
            <a:solidFill>
              <a:schemeClr val="bg2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vi-VN" altLang="vi-VN"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4" name="Rectangle 33">
            <a:extLst>
              <a:ext uri="{FF2B5EF4-FFF2-40B4-BE49-F238E27FC236}">
                <a16:creationId xmlns:a16="http://schemas.microsoft.com/office/drawing/2014/main" id="{1E2E2B8D-521C-4563-83D3-6D524478A8D5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10200" y="2994361"/>
            <a:ext cx="1371600" cy="228600"/>
          </a:xfrm>
          <a:prstGeom prst="rect">
            <a:avLst/>
          </a:prstGeom>
          <a:solidFill>
            <a:srgbClr val="008000"/>
          </a:solidFill>
          <a:ln w="9525">
            <a:solidFill>
              <a:schemeClr val="bg2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vi-VN" altLang="vi-VN"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5" name="Rectangle 34">
            <a:extLst>
              <a:ext uri="{FF2B5EF4-FFF2-40B4-BE49-F238E27FC236}">
                <a16:creationId xmlns:a16="http://schemas.microsoft.com/office/drawing/2014/main" id="{2F709466-BF9C-4FE6-8A35-2F71E32660CD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86400" y="3222961"/>
            <a:ext cx="1219200" cy="228600"/>
          </a:xfrm>
          <a:prstGeom prst="rect">
            <a:avLst/>
          </a:prstGeom>
          <a:solidFill>
            <a:srgbClr val="008000"/>
          </a:solidFill>
          <a:ln w="9525">
            <a:solidFill>
              <a:schemeClr val="bg2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vi-VN" altLang="vi-VN"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6" name="Rectangle 35">
            <a:extLst>
              <a:ext uri="{FF2B5EF4-FFF2-40B4-BE49-F238E27FC236}">
                <a16:creationId xmlns:a16="http://schemas.microsoft.com/office/drawing/2014/main" id="{46BA0D32-F5CF-442B-91A2-4A653989B1CE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86400" y="3451561"/>
            <a:ext cx="1219200" cy="228600"/>
          </a:xfrm>
          <a:prstGeom prst="rect">
            <a:avLst/>
          </a:prstGeom>
          <a:solidFill>
            <a:srgbClr val="008000"/>
          </a:solidFill>
          <a:ln w="9525">
            <a:solidFill>
              <a:schemeClr val="bg2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vi-VN" altLang="vi-VN"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7" name="Rectangle 36">
            <a:extLst>
              <a:ext uri="{FF2B5EF4-FFF2-40B4-BE49-F238E27FC236}">
                <a16:creationId xmlns:a16="http://schemas.microsoft.com/office/drawing/2014/main" id="{9A067ECB-B950-4348-BA40-283AB1FBA3DE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34000" y="3680161"/>
            <a:ext cx="1524000" cy="228600"/>
          </a:xfrm>
          <a:prstGeom prst="rect">
            <a:avLst/>
          </a:prstGeom>
          <a:solidFill>
            <a:srgbClr val="008000"/>
          </a:solidFill>
          <a:ln w="9525">
            <a:solidFill>
              <a:schemeClr val="bg2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vi-VN" altLang="vi-VN"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8" name="Rectangle 37">
            <a:extLst>
              <a:ext uri="{FF2B5EF4-FFF2-40B4-BE49-F238E27FC236}">
                <a16:creationId xmlns:a16="http://schemas.microsoft.com/office/drawing/2014/main" id="{76CC412F-49FF-4870-B2FE-DD4F6DE2CF87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81600" y="3908761"/>
            <a:ext cx="1828800" cy="228600"/>
          </a:xfrm>
          <a:prstGeom prst="rect">
            <a:avLst/>
          </a:prstGeom>
          <a:solidFill>
            <a:srgbClr val="008000"/>
          </a:solidFill>
          <a:ln w="9525">
            <a:solidFill>
              <a:schemeClr val="bg2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vi-VN" altLang="vi-VN"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9" name="Rectangle 38">
            <a:extLst>
              <a:ext uri="{FF2B5EF4-FFF2-40B4-BE49-F238E27FC236}">
                <a16:creationId xmlns:a16="http://schemas.microsoft.com/office/drawing/2014/main" id="{EF0EB8AB-6BC5-4ADB-9492-EC17AFFA994A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05400" y="4137361"/>
            <a:ext cx="1981200" cy="228600"/>
          </a:xfrm>
          <a:prstGeom prst="rect">
            <a:avLst/>
          </a:prstGeom>
          <a:solidFill>
            <a:srgbClr val="008000"/>
          </a:solidFill>
          <a:ln w="9525">
            <a:solidFill>
              <a:schemeClr val="bg2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vi-VN" altLang="vi-VN"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0" name="Rectangle 39">
            <a:extLst>
              <a:ext uri="{FF2B5EF4-FFF2-40B4-BE49-F238E27FC236}">
                <a16:creationId xmlns:a16="http://schemas.microsoft.com/office/drawing/2014/main" id="{BE51F969-B35F-4EDF-8397-C5315F74FE40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29200" y="4365961"/>
            <a:ext cx="2133600" cy="228600"/>
          </a:xfrm>
          <a:prstGeom prst="rect">
            <a:avLst/>
          </a:prstGeom>
          <a:solidFill>
            <a:srgbClr val="008000"/>
          </a:solidFill>
          <a:ln w="9525">
            <a:solidFill>
              <a:schemeClr val="bg2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vi-VN" altLang="vi-VN"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1" name="Rectangle 40">
            <a:extLst>
              <a:ext uri="{FF2B5EF4-FFF2-40B4-BE49-F238E27FC236}">
                <a16:creationId xmlns:a16="http://schemas.microsoft.com/office/drawing/2014/main" id="{C1AF506A-C3C5-44C2-86EC-A6998E276BA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53000" y="4594561"/>
            <a:ext cx="2286000" cy="228600"/>
          </a:xfrm>
          <a:prstGeom prst="rect">
            <a:avLst/>
          </a:prstGeom>
          <a:solidFill>
            <a:srgbClr val="008000"/>
          </a:solidFill>
          <a:ln w="9525">
            <a:solidFill>
              <a:schemeClr val="bg2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vi-VN" altLang="vi-VN"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2" name="Rectangle 41">
            <a:extLst>
              <a:ext uri="{FF2B5EF4-FFF2-40B4-BE49-F238E27FC236}">
                <a16:creationId xmlns:a16="http://schemas.microsoft.com/office/drawing/2014/main" id="{905C51BB-446F-414E-83AD-58D72D845EFA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62600" y="2537161"/>
            <a:ext cx="1066800" cy="228600"/>
          </a:xfrm>
          <a:prstGeom prst="rect">
            <a:avLst/>
          </a:prstGeom>
          <a:solidFill>
            <a:srgbClr val="FF6600"/>
          </a:solidFill>
          <a:ln w="9525">
            <a:solidFill>
              <a:schemeClr val="bg2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vi-VN" altLang="vi-VN"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3" name="Rectangle 47">
            <a:extLst>
              <a:ext uri="{FF2B5EF4-FFF2-40B4-BE49-F238E27FC236}">
                <a16:creationId xmlns:a16="http://schemas.microsoft.com/office/drawing/2014/main" id="{BAA9AA4E-1641-4226-8EB4-047F28593F89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67400" y="1622761"/>
            <a:ext cx="457200" cy="228600"/>
          </a:xfrm>
          <a:prstGeom prst="rect">
            <a:avLst/>
          </a:prstGeom>
          <a:solidFill>
            <a:srgbClr val="FF6600"/>
          </a:solidFill>
          <a:ln w="9525">
            <a:solidFill>
              <a:schemeClr val="bg2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vi-VN" altLang="vi-VN"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4" name="Rectangle 48">
            <a:extLst>
              <a:ext uri="{FF2B5EF4-FFF2-40B4-BE49-F238E27FC236}">
                <a16:creationId xmlns:a16="http://schemas.microsoft.com/office/drawing/2014/main" id="{6C90CED3-12D9-4784-8096-A143444D6F3A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15000" y="2079961"/>
            <a:ext cx="762000" cy="228600"/>
          </a:xfrm>
          <a:prstGeom prst="rect">
            <a:avLst/>
          </a:prstGeom>
          <a:solidFill>
            <a:srgbClr val="FF6600"/>
          </a:solidFill>
          <a:ln w="9525">
            <a:solidFill>
              <a:schemeClr val="bg2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vi-VN" altLang="vi-VN"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5" name="Rectangle 49">
            <a:extLst>
              <a:ext uri="{FF2B5EF4-FFF2-40B4-BE49-F238E27FC236}">
                <a16:creationId xmlns:a16="http://schemas.microsoft.com/office/drawing/2014/main" id="{948D2744-5533-459E-AB0E-51E90B54A9A4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38800" y="2308561"/>
            <a:ext cx="914400" cy="228600"/>
          </a:xfrm>
          <a:prstGeom prst="rect">
            <a:avLst/>
          </a:prstGeom>
          <a:solidFill>
            <a:srgbClr val="FF6600"/>
          </a:solidFill>
          <a:ln w="9525">
            <a:solidFill>
              <a:schemeClr val="bg2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vi-VN" altLang="vi-VN"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6" name="Rectangle 50">
            <a:extLst>
              <a:ext uri="{FF2B5EF4-FFF2-40B4-BE49-F238E27FC236}">
                <a16:creationId xmlns:a16="http://schemas.microsoft.com/office/drawing/2014/main" id="{FB0B59E8-DF38-4B33-B4DB-09876EEF53E9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91200" y="1851361"/>
            <a:ext cx="609600" cy="228600"/>
          </a:xfrm>
          <a:prstGeom prst="rect">
            <a:avLst/>
          </a:prstGeom>
          <a:solidFill>
            <a:srgbClr val="FF6600"/>
          </a:solidFill>
          <a:ln w="9525">
            <a:solidFill>
              <a:schemeClr val="bg2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vi-VN" altLang="vi-VN"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7" name="Line 123">
            <a:extLst>
              <a:ext uri="{FF2B5EF4-FFF2-40B4-BE49-F238E27FC236}">
                <a16:creationId xmlns:a16="http://schemas.microsoft.com/office/drawing/2014/main" id="{BFFE5149-0CFF-4CB4-AD85-5CA4B0DF0FEF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600418" y="5760204"/>
            <a:ext cx="3019582" cy="0"/>
          </a:xfrm>
          <a:prstGeom prst="line">
            <a:avLst/>
          </a:prstGeom>
          <a:noFill/>
          <a:ln w="38100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vi-VN"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8" name="Text Box 136">
            <a:extLst>
              <a:ext uri="{FF2B5EF4-FFF2-40B4-BE49-F238E27FC236}">
                <a16:creationId xmlns:a16="http://schemas.microsoft.com/office/drawing/2014/main" id="{677C0205-7E9E-464C-95A2-3B6C430B756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0" y="5766137"/>
            <a:ext cx="3048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</a:p>
        </p:txBody>
      </p:sp>
      <p:sp>
        <p:nvSpPr>
          <p:cNvPr id="179" name="Text Box 137">
            <a:extLst>
              <a:ext uri="{FF2B5EF4-FFF2-40B4-BE49-F238E27FC236}">
                <a16:creationId xmlns:a16="http://schemas.microsoft.com/office/drawing/2014/main" id="{4F18911E-E729-4E5A-9CF8-AAB2C629A8C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53000" y="5766137"/>
            <a:ext cx="3048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180" name="Text Box 138">
            <a:extLst>
              <a:ext uri="{FF2B5EF4-FFF2-40B4-BE49-F238E27FC236}">
                <a16:creationId xmlns:a16="http://schemas.microsoft.com/office/drawing/2014/main" id="{0E356883-B8EB-409D-9103-7C67C069649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34000" y="5786735"/>
            <a:ext cx="3048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181" name="Text Box 139">
            <a:extLst>
              <a:ext uri="{FF2B5EF4-FFF2-40B4-BE49-F238E27FC236}">
                <a16:creationId xmlns:a16="http://schemas.microsoft.com/office/drawing/2014/main" id="{B40890B1-EA0B-45B8-BF40-96C7BA7D55D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15000" y="5766137"/>
            <a:ext cx="3048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</a:p>
        </p:txBody>
      </p:sp>
      <p:sp>
        <p:nvSpPr>
          <p:cNvPr id="182" name="Text Box 140">
            <a:extLst>
              <a:ext uri="{FF2B5EF4-FFF2-40B4-BE49-F238E27FC236}">
                <a16:creationId xmlns:a16="http://schemas.microsoft.com/office/drawing/2014/main" id="{F1D9FA6E-0DC1-402B-A2B7-08A51F4F4BD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72200" y="5766137"/>
            <a:ext cx="3048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</a:p>
        </p:txBody>
      </p:sp>
      <p:sp>
        <p:nvSpPr>
          <p:cNvPr id="183" name="Text Box 141">
            <a:extLst>
              <a:ext uri="{FF2B5EF4-FFF2-40B4-BE49-F238E27FC236}">
                <a16:creationId xmlns:a16="http://schemas.microsoft.com/office/drawing/2014/main" id="{D743BD39-3C6C-4822-8AE0-091EB5C3729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53200" y="5766137"/>
            <a:ext cx="3048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184" name="Text Box 142">
            <a:extLst>
              <a:ext uri="{FF2B5EF4-FFF2-40B4-BE49-F238E27FC236}">
                <a16:creationId xmlns:a16="http://schemas.microsoft.com/office/drawing/2014/main" id="{3B3EC1CB-9B80-4F7A-8686-17069B93072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34200" y="5766137"/>
            <a:ext cx="3048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185" name="Text Box 143">
            <a:extLst>
              <a:ext uri="{FF2B5EF4-FFF2-40B4-BE49-F238E27FC236}">
                <a16:creationId xmlns:a16="http://schemas.microsoft.com/office/drawing/2014/main" id="{20112EA7-1387-4F80-85F5-9439D0D2D59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15200" y="5766137"/>
            <a:ext cx="3048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</a:p>
        </p:txBody>
      </p:sp>
      <p:sp>
        <p:nvSpPr>
          <p:cNvPr id="187" name="Rectangle 9">
            <a:extLst>
              <a:ext uri="{FF2B5EF4-FFF2-40B4-BE49-F238E27FC236}">
                <a16:creationId xmlns:a16="http://schemas.microsoft.com/office/drawing/2014/main" id="{9C508DEA-A154-4F9F-9BFD-6A55956D1AD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48200" y="5508961"/>
            <a:ext cx="2895600" cy="228600"/>
          </a:xfrm>
          <a:prstGeom prst="rect">
            <a:avLst/>
          </a:prstGeom>
          <a:solidFill>
            <a:srgbClr val="FFCC00"/>
          </a:solidFill>
          <a:ln w="9525">
            <a:solidFill>
              <a:schemeClr val="bg2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vi-VN" altLang="vi-VN"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8" name="Text Box 74">
            <a:extLst>
              <a:ext uri="{FF2B5EF4-FFF2-40B4-BE49-F238E27FC236}">
                <a16:creationId xmlns:a16="http://schemas.microsoft.com/office/drawing/2014/main" id="{40F1693B-17E8-4C2C-BD0D-84C90F1C99E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81954" y="6237291"/>
            <a:ext cx="3819046" cy="461665"/>
          </a:xfrm>
          <a:prstGeom prst="rect">
            <a:avLst/>
          </a:prstGeom>
          <a:solidFill>
            <a:srgbClr val="07D788"/>
          </a:solidFill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vi-VN" sz="2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Tháp</a:t>
            </a:r>
            <a:r>
              <a:rPr lang="en-US" altLang="vi-VN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dân</a:t>
            </a:r>
            <a:r>
              <a:rPr lang="en-US" altLang="vi-VN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vi-VN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Việt</a:t>
            </a:r>
            <a:r>
              <a:rPr lang="en-US" altLang="vi-VN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Nam 1989</a:t>
            </a:r>
          </a:p>
        </p:txBody>
      </p:sp>
      <p:sp>
        <p:nvSpPr>
          <p:cNvPr id="189" name="Oval 76">
            <a:extLst>
              <a:ext uri="{FF2B5EF4-FFF2-40B4-BE49-F238E27FC236}">
                <a16:creationId xmlns:a16="http://schemas.microsoft.com/office/drawing/2014/main" id="{98D316D6-7005-45CB-B63C-4DDA8A8DBC5F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29200" y="1983844"/>
            <a:ext cx="457200" cy="385419"/>
          </a:xfrm>
          <a:prstGeom prst="ellipse">
            <a:avLst/>
          </a:prstGeom>
          <a:solidFill>
            <a:srgbClr val="F02828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vi-V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</a:p>
        </p:txBody>
      </p:sp>
      <p:sp>
        <p:nvSpPr>
          <p:cNvPr id="190" name="Text Box 81">
            <a:extLst>
              <a:ext uri="{FF2B5EF4-FFF2-40B4-BE49-F238E27FC236}">
                <a16:creationId xmlns:a16="http://schemas.microsoft.com/office/drawing/2014/main" id="{4867B017-3B22-4DA5-AD14-8A512D26CC5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95800" y="2875596"/>
            <a:ext cx="8382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vi-V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Nam</a:t>
            </a:r>
          </a:p>
        </p:txBody>
      </p:sp>
      <p:sp>
        <p:nvSpPr>
          <p:cNvPr id="191" name="Text Box 82">
            <a:extLst>
              <a:ext uri="{FF2B5EF4-FFF2-40B4-BE49-F238E27FC236}">
                <a16:creationId xmlns:a16="http://schemas.microsoft.com/office/drawing/2014/main" id="{9C6B418D-0193-4E93-AAC3-E2D76C89CE2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34200" y="2875596"/>
            <a:ext cx="7620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vi-VN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Nữ</a:t>
            </a:r>
            <a:endParaRPr lang="en-US" altLang="vi-VN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2" name="Line 94">
            <a:extLst>
              <a:ext uri="{FF2B5EF4-FFF2-40B4-BE49-F238E27FC236}">
                <a16:creationId xmlns:a16="http://schemas.microsoft.com/office/drawing/2014/main" id="{7EFEB274-E5E9-4818-B903-4A9D7A1C6E12}"/>
              </a:ext>
            </a:extLst>
          </p:cNvPr>
          <p:cNvSpPr>
            <a:spLocks noChangeShapeType="1"/>
          </p:cNvSpPr>
          <p:nvPr/>
        </p:nvSpPr>
        <p:spPr bwMode="auto">
          <a:xfrm>
            <a:off x="5516106" y="5744706"/>
            <a:ext cx="0" cy="15240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vi-VN"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3" name="Line 95">
            <a:extLst>
              <a:ext uri="{FF2B5EF4-FFF2-40B4-BE49-F238E27FC236}">
                <a16:creationId xmlns:a16="http://schemas.microsoft.com/office/drawing/2014/main" id="{0E225BB9-B472-4542-8492-D34419349B60}"/>
              </a:ext>
            </a:extLst>
          </p:cNvPr>
          <p:cNvSpPr>
            <a:spLocks noChangeShapeType="1"/>
          </p:cNvSpPr>
          <p:nvPr/>
        </p:nvSpPr>
        <p:spPr bwMode="auto">
          <a:xfrm>
            <a:off x="5881608" y="5744706"/>
            <a:ext cx="0" cy="15240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vi-VN"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4" name="Line 98">
            <a:extLst>
              <a:ext uri="{FF2B5EF4-FFF2-40B4-BE49-F238E27FC236}">
                <a16:creationId xmlns:a16="http://schemas.microsoft.com/office/drawing/2014/main" id="{25B7447C-4ECF-465D-8A7C-62D186436462}"/>
              </a:ext>
            </a:extLst>
          </p:cNvPr>
          <p:cNvSpPr>
            <a:spLocks noChangeShapeType="1"/>
          </p:cNvSpPr>
          <p:nvPr/>
        </p:nvSpPr>
        <p:spPr bwMode="auto">
          <a:xfrm>
            <a:off x="5135106" y="5744706"/>
            <a:ext cx="0" cy="15240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vi-VN"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5" name="Line 112">
            <a:extLst>
              <a:ext uri="{FF2B5EF4-FFF2-40B4-BE49-F238E27FC236}">
                <a16:creationId xmlns:a16="http://schemas.microsoft.com/office/drawing/2014/main" id="{B459BCB1-952B-4507-AB56-EC09C532C534}"/>
              </a:ext>
            </a:extLst>
          </p:cNvPr>
          <p:cNvSpPr>
            <a:spLocks noChangeShapeType="1"/>
          </p:cNvSpPr>
          <p:nvPr/>
        </p:nvSpPr>
        <p:spPr bwMode="auto">
          <a:xfrm>
            <a:off x="4754106" y="5744706"/>
            <a:ext cx="0" cy="15240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vi-VN"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6" name="Line 119">
            <a:extLst>
              <a:ext uri="{FF2B5EF4-FFF2-40B4-BE49-F238E27FC236}">
                <a16:creationId xmlns:a16="http://schemas.microsoft.com/office/drawing/2014/main" id="{100ECEE4-C722-40F7-B9B1-A2BCEB384E84}"/>
              </a:ext>
            </a:extLst>
          </p:cNvPr>
          <p:cNvSpPr>
            <a:spLocks noChangeShapeType="1"/>
          </p:cNvSpPr>
          <p:nvPr/>
        </p:nvSpPr>
        <p:spPr bwMode="auto">
          <a:xfrm>
            <a:off x="6735306" y="5744706"/>
            <a:ext cx="0" cy="15240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vi-VN"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7" name="Line 121">
            <a:extLst>
              <a:ext uri="{FF2B5EF4-FFF2-40B4-BE49-F238E27FC236}">
                <a16:creationId xmlns:a16="http://schemas.microsoft.com/office/drawing/2014/main" id="{3CE3EDFB-878C-4ECF-93CC-62F58E31C675}"/>
              </a:ext>
            </a:extLst>
          </p:cNvPr>
          <p:cNvSpPr>
            <a:spLocks noChangeShapeType="1"/>
          </p:cNvSpPr>
          <p:nvPr/>
        </p:nvSpPr>
        <p:spPr bwMode="auto">
          <a:xfrm>
            <a:off x="6324600" y="5744706"/>
            <a:ext cx="0" cy="15240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vi-VN"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9" name="Line 124">
            <a:extLst>
              <a:ext uri="{FF2B5EF4-FFF2-40B4-BE49-F238E27FC236}">
                <a16:creationId xmlns:a16="http://schemas.microsoft.com/office/drawing/2014/main" id="{9C2AA512-9D88-4FE5-AADF-6FF94D7F32BC}"/>
              </a:ext>
            </a:extLst>
          </p:cNvPr>
          <p:cNvSpPr>
            <a:spLocks noChangeShapeType="1"/>
          </p:cNvSpPr>
          <p:nvPr/>
        </p:nvSpPr>
        <p:spPr bwMode="auto">
          <a:xfrm>
            <a:off x="7497306" y="5744706"/>
            <a:ext cx="0" cy="15240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vi-VN"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1" name="Line 124">
            <a:extLst>
              <a:ext uri="{FF2B5EF4-FFF2-40B4-BE49-F238E27FC236}">
                <a16:creationId xmlns:a16="http://schemas.microsoft.com/office/drawing/2014/main" id="{D441CB9E-37BD-4E85-8D52-953D4C4CA622}"/>
              </a:ext>
            </a:extLst>
          </p:cNvPr>
          <p:cNvSpPr>
            <a:spLocks noChangeShapeType="1"/>
          </p:cNvSpPr>
          <p:nvPr/>
        </p:nvSpPr>
        <p:spPr bwMode="auto">
          <a:xfrm>
            <a:off x="7131804" y="5715000"/>
            <a:ext cx="0" cy="15240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vi-VN"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2" name="Rectangle 11">
            <a:extLst>
              <a:ext uri="{FF2B5EF4-FFF2-40B4-BE49-F238E27FC236}">
                <a16:creationId xmlns:a16="http://schemas.microsoft.com/office/drawing/2014/main" id="{1BD5DC44-B758-460B-8891-7D91850725B8}"/>
              </a:ext>
            </a:extLst>
          </p:cNvPr>
          <p:cNvSpPr>
            <a:spLocks noChangeArrowheads="1"/>
          </p:cNvSpPr>
          <p:nvPr/>
        </p:nvSpPr>
        <p:spPr bwMode="auto">
          <a:xfrm>
            <a:off x="990600" y="5075693"/>
            <a:ext cx="2514600" cy="228600"/>
          </a:xfrm>
          <a:prstGeom prst="rect">
            <a:avLst/>
          </a:prstGeom>
          <a:solidFill>
            <a:srgbClr val="FFCC00"/>
          </a:solidFill>
          <a:ln w="9525">
            <a:solidFill>
              <a:schemeClr val="bg2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endParaRPr lang="vi-VN" altLang="vi-VN" sz="240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3" name="Rectangle 12">
            <a:extLst>
              <a:ext uri="{FF2B5EF4-FFF2-40B4-BE49-F238E27FC236}">
                <a16:creationId xmlns:a16="http://schemas.microsoft.com/office/drawing/2014/main" id="{D1DAC4BC-D0D6-4A24-AAE9-35E0E48FC7AC}"/>
              </a:ext>
            </a:extLst>
          </p:cNvPr>
          <p:cNvSpPr>
            <a:spLocks noChangeArrowheads="1"/>
          </p:cNvSpPr>
          <p:nvPr/>
        </p:nvSpPr>
        <p:spPr bwMode="auto">
          <a:xfrm>
            <a:off x="914400" y="5304293"/>
            <a:ext cx="2667000" cy="228600"/>
          </a:xfrm>
          <a:prstGeom prst="rect">
            <a:avLst/>
          </a:prstGeom>
          <a:solidFill>
            <a:srgbClr val="FFCC00"/>
          </a:solidFill>
          <a:ln w="9525">
            <a:solidFill>
              <a:schemeClr val="bg2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vi-VN" altLang="vi-VN"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4" name="Rectangle 13">
            <a:extLst>
              <a:ext uri="{FF2B5EF4-FFF2-40B4-BE49-F238E27FC236}">
                <a16:creationId xmlns:a16="http://schemas.microsoft.com/office/drawing/2014/main" id="{77954800-ED69-4793-B171-B244623C171B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2000" y="5532893"/>
            <a:ext cx="2971800" cy="228600"/>
          </a:xfrm>
          <a:prstGeom prst="rect">
            <a:avLst/>
          </a:prstGeom>
          <a:solidFill>
            <a:srgbClr val="FFCC00"/>
          </a:solidFill>
          <a:ln w="9525">
            <a:solidFill>
              <a:schemeClr val="bg2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endParaRPr lang="vi-VN" altLang="vi-VN" sz="2400">
              <a:solidFill>
                <a:schemeClr val="bg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5" name="Rectangle 14">
            <a:extLst>
              <a:ext uri="{FF2B5EF4-FFF2-40B4-BE49-F238E27FC236}">
                <a16:creationId xmlns:a16="http://schemas.microsoft.com/office/drawing/2014/main" id="{ED32938C-3B28-4788-BEEE-D2D7BBD1F14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52600" y="2789693"/>
            <a:ext cx="990600" cy="228600"/>
          </a:xfrm>
          <a:prstGeom prst="rect">
            <a:avLst/>
          </a:prstGeom>
          <a:solidFill>
            <a:srgbClr val="008000"/>
          </a:solidFill>
          <a:ln w="9525">
            <a:solidFill>
              <a:schemeClr val="bg2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vi-VN" altLang="vi-VN"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6" name="Rectangle 15">
            <a:extLst>
              <a:ext uri="{FF2B5EF4-FFF2-40B4-BE49-F238E27FC236}">
                <a16:creationId xmlns:a16="http://schemas.microsoft.com/office/drawing/2014/main" id="{97158EAA-C7E5-4C1C-9057-4AE998F0665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76400" y="3018293"/>
            <a:ext cx="1143000" cy="228600"/>
          </a:xfrm>
          <a:prstGeom prst="rect">
            <a:avLst/>
          </a:prstGeom>
          <a:solidFill>
            <a:srgbClr val="008000"/>
          </a:solidFill>
          <a:ln w="9525">
            <a:solidFill>
              <a:schemeClr val="bg2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vi-VN" altLang="vi-VN"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7" name="Rectangle 16">
            <a:extLst>
              <a:ext uri="{FF2B5EF4-FFF2-40B4-BE49-F238E27FC236}">
                <a16:creationId xmlns:a16="http://schemas.microsoft.com/office/drawing/2014/main" id="{4B07AFB5-6AE5-4770-B678-3587537C71C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00200" y="3246893"/>
            <a:ext cx="1295400" cy="228600"/>
          </a:xfrm>
          <a:prstGeom prst="rect">
            <a:avLst/>
          </a:prstGeom>
          <a:solidFill>
            <a:srgbClr val="008000"/>
          </a:solidFill>
          <a:ln w="9525">
            <a:solidFill>
              <a:schemeClr val="bg2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vi-VN" altLang="vi-VN"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8" name="Rectangle 17">
            <a:extLst>
              <a:ext uri="{FF2B5EF4-FFF2-40B4-BE49-F238E27FC236}">
                <a16:creationId xmlns:a16="http://schemas.microsoft.com/office/drawing/2014/main" id="{57C52D67-DD2E-472E-AA9B-A26334A6B38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0" y="3475493"/>
            <a:ext cx="1447800" cy="228600"/>
          </a:xfrm>
          <a:prstGeom prst="rect">
            <a:avLst/>
          </a:prstGeom>
          <a:solidFill>
            <a:srgbClr val="008000"/>
          </a:solidFill>
          <a:ln w="9525">
            <a:solidFill>
              <a:schemeClr val="bg2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vi-VN" altLang="vi-VN"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9" name="Rectangle 18">
            <a:extLst>
              <a:ext uri="{FF2B5EF4-FFF2-40B4-BE49-F238E27FC236}">
                <a16:creationId xmlns:a16="http://schemas.microsoft.com/office/drawing/2014/main" id="{A4E80C6F-E584-4625-BD1D-D82E1666A2A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47800" y="3704093"/>
            <a:ext cx="1600200" cy="228600"/>
          </a:xfrm>
          <a:prstGeom prst="rect">
            <a:avLst/>
          </a:prstGeom>
          <a:solidFill>
            <a:srgbClr val="008000"/>
          </a:solidFill>
          <a:ln w="9525">
            <a:solidFill>
              <a:schemeClr val="bg2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endParaRPr lang="vi-VN" altLang="vi-VN" sz="2400">
              <a:solidFill>
                <a:schemeClr val="bg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0" name="Rectangle 19">
            <a:extLst>
              <a:ext uri="{FF2B5EF4-FFF2-40B4-BE49-F238E27FC236}">
                <a16:creationId xmlns:a16="http://schemas.microsoft.com/office/drawing/2014/main" id="{D18038AA-FD1E-40D5-A54F-ECE2F0F3BC8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71600" y="3932693"/>
            <a:ext cx="1752600" cy="228600"/>
          </a:xfrm>
          <a:prstGeom prst="rect">
            <a:avLst/>
          </a:prstGeom>
          <a:solidFill>
            <a:srgbClr val="008000"/>
          </a:solidFill>
          <a:ln w="9525">
            <a:solidFill>
              <a:schemeClr val="bg2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vi-VN" altLang="vi-VN"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1" name="Rectangle 20">
            <a:extLst>
              <a:ext uri="{FF2B5EF4-FFF2-40B4-BE49-F238E27FC236}">
                <a16:creationId xmlns:a16="http://schemas.microsoft.com/office/drawing/2014/main" id="{B122BF6A-665E-4501-8689-6C8AD687743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95400" y="4161293"/>
            <a:ext cx="1905000" cy="228600"/>
          </a:xfrm>
          <a:prstGeom prst="rect">
            <a:avLst/>
          </a:prstGeom>
          <a:solidFill>
            <a:srgbClr val="008000"/>
          </a:solidFill>
          <a:ln w="9525">
            <a:solidFill>
              <a:schemeClr val="bg2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vi-VN" altLang="vi-VN"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2" name="Rectangle 21">
            <a:extLst>
              <a:ext uri="{FF2B5EF4-FFF2-40B4-BE49-F238E27FC236}">
                <a16:creationId xmlns:a16="http://schemas.microsoft.com/office/drawing/2014/main" id="{73AD3146-27BA-46FD-9D6F-C6BF9CEC4C6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19200" y="4389893"/>
            <a:ext cx="2057400" cy="228600"/>
          </a:xfrm>
          <a:prstGeom prst="rect">
            <a:avLst/>
          </a:prstGeom>
          <a:solidFill>
            <a:srgbClr val="008000"/>
          </a:solidFill>
          <a:ln w="9525">
            <a:solidFill>
              <a:schemeClr val="bg2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vi-VN" altLang="vi-VN"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3" name="Rectangle 22">
            <a:extLst>
              <a:ext uri="{FF2B5EF4-FFF2-40B4-BE49-F238E27FC236}">
                <a16:creationId xmlns:a16="http://schemas.microsoft.com/office/drawing/2014/main" id="{C2363CC5-D907-4D3D-BF2F-6C8329980FA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43000" y="4618493"/>
            <a:ext cx="2209800" cy="228600"/>
          </a:xfrm>
          <a:prstGeom prst="rect">
            <a:avLst/>
          </a:prstGeom>
          <a:solidFill>
            <a:srgbClr val="008000"/>
          </a:solidFill>
          <a:ln w="9525">
            <a:solidFill>
              <a:schemeClr val="bg2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vi-VN" altLang="vi-VN"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4" name="Rectangle 23">
            <a:extLst>
              <a:ext uri="{FF2B5EF4-FFF2-40B4-BE49-F238E27FC236}">
                <a16:creationId xmlns:a16="http://schemas.microsoft.com/office/drawing/2014/main" id="{A97E153E-6A20-48CC-890E-D3380AB4F9F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66800" y="4847093"/>
            <a:ext cx="2362200" cy="228600"/>
          </a:xfrm>
          <a:prstGeom prst="rect">
            <a:avLst/>
          </a:prstGeom>
          <a:solidFill>
            <a:srgbClr val="008000"/>
          </a:solidFill>
          <a:ln w="9525">
            <a:solidFill>
              <a:schemeClr val="bg2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vi-VN" altLang="vi-VN"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5" name="Rectangle 51">
            <a:extLst>
              <a:ext uri="{FF2B5EF4-FFF2-40B4-BE49-F238E27FC236}">
                <a16:creationId xmlns:a16="http://schemas.microsoft.com/office/drawing/2014/main" id="{B714F979-F91F-4238-A7D1-58252F6251C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81200" y="2103893"/>
            <a:ext cx="533400" cy="228600"/>
          </a:xfrm>
          <a:prstGeom prst="rect">
            <a:avLst/>
          </a:prstGeom>
          <a:solidFill>
            <a:srgbClr val="FF6600"/>
          </a:solidFill>
          <a:ln w="9525">
            <a:solidFill>
              <a:schemeClr val="bg2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vi-VN" altLang="vi-VN"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6" name="Rectangle 52">
            <a:extLst>
              <a:ext uri="{FF2B5EF4-FFF2-40B4-BE49-F238E27FC236}">
                <a16:creationId xmlns:a16="http://schemas.microsoft.com/office/drawing/2014/main" id="{656E7CA8-605A-4114-A198-3893F0C2E43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28800" y="2561093"/>
            <a:ext cx="838200" cy="228600"/>
          </a:xfrm>
          <a:prstGeom prst="rect">
            <a:avLst/>
          </a:prstGeom>
          <a:solidFill>
            <a:srgbClr val="FF6600"/>
          </a:solidFill>
          <a:ln w="9525">
            <a:solidFill>
              <a:schemeClr val="bg2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vi-VN" altLang="vi-VN"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7" name="Rectangle 53">
            <a:extLst>
              <a:ext uri="{FF2B5EF4-FFF2-40B4-BE49-F238E27FC236}">
                <a16:creationId xmlns:a16="http://schemas.microsoft.com/office/drawing/2014/main" id="{06394B73-1391-4879-BAA0-17C2D8CAA4B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05000" y="2332493"/>
            <a:ext cx="685800" cy="228600"/>
          </a:xfrm>
          <a:prstGeom prst="rect">
            <a:avLst/>
          </a:prstGeom>
          <a:solidFill>
            <a:srgbClr val="FF6600"/>
          </a:solidFill>
          <a:ln w="9525">
            <a:solidFill>
              <a:schemeClr val="bg2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vi-VN" altLang="vi-VN"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218" name="Group 54">
            <a:extLst>
              <a:ext uri="{FF2B5EF4-FFF2-40B4-BE49-F238E27FC236}">
                <a16:creationId xmlns:a16="http://schemas.microsoft.com/office/drawing/2014/main" id="{A7927C95-224D-48EF-AABC-5A61B02E4D1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25741439"/>
              </p:ext>
            </p:extLst>
          </p:nvPr>
        </p:nvGraphicFramePr>
        <p:xfrm>
          <a:off x="2057401" y="2095758"/>
          <a:ext cx="415925" cy="3710940"/>
        </p:xfrm>
        <a:graphic>
          <a:graphicData uri="http://schemas.openxmlformats.org/drawingml/2006/table">
            <a:tbl>
              <a:tblPr/>
              <a:tblGrid>
                <a:gridCol w="4159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48940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5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80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5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75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5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70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5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65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5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60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5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55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5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50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5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45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5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40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5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35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5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5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25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5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5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5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5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219" name="Text Box 72">
            <a:extLst>
              <a:ext uri="{FF2B5EF4-FFF2-40B4-BE49-F238E27FC236}">
                <a16:creationId xmlns:a16="http://schemas.microsoft.com/office/drawing/2014/main" id="{3E3E0BFC-151B-45E4-A7CD-2BFC56336F8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3400" y="6237291"/>
            <a:ext cx="3425123" cy="461665"/>
          </a:xfrm>
          <a:prstGeom prst="rect">
            <a:avLst/>
          </a:prstGeom>
          <a:solidFill>
            <a:srgbClr val="3333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vi-VN" sz="2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Tháp</a:t>
            </a:r>
            <a:r>
              <a:rPr lang="en-US" altLang="vi-VN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dân</a:t>
            </a:r>
            <a:r>
              <a:rPr lang="en-US" altLang="vi-VN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vi-VN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Ấn</a:t>
            </a:r>
            <a:r>
              <a:rPr lang="en-US" altLang="vi-VN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altLang="vi-VN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1970</a:t>
            </a:r>
          </a:p>
        </p:txBody>
      </p:sp>
      <p:sp>
        <p:nvSpPr>
          <p:cNvPr id="220" name="Oval 75">
            <a:extLst>
              <a:ext uri="{FF2B5EF4-FFF2-40B4-BE49-F238E27FC236}">
                <a16:creationId xmlns:a16="http://schemas.microsoft.com/office/drawing/2014/main" id="{88B6F2E4-E6ED-4695-93CE-1976C5B947F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19200" y="2362200"/>
            <a:ext cx="457200" cy="423519"/>
          </a:xfrm>
          <a:prstGeom prst="ellipse">
            <a:avLst/>
          </a:prstGeom>
          <a:solidFill>
            <a:srgbClr val="F02828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vi-V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</a:p>
        </p:txBody>
      </p:sp>
      <p:sp>
        <p:nvSpPr>
          <p:cNvPr id="221" name="Text Box 78">
            <a:extLst>
              <a:ext uri="{FF2B5EF4-FFF2-40B4-BE49-F238E27FC236}">
                <a16:creationId xmlns:a16="http://schemas.microsoft.com/office/drawing/2014/main" id="{E5EFF5AF-E3DB-4CD4-9935-B670201983C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43201" y="2129135"/>
            <a:ext cx="1676399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vi-VN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altLang="vi-V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tuổi</a:t>
            </a:r>
            <a:endParaRPr lang="en-US" altLang="vi-VN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2" name="Line 84">
            <a:extLst>
              <a:ext uri="{FF2B5EF4-FFF2-40B4-BE49-F238E27FC236}">
                <a16:creationId xmlns:a16="http://schemas.microsoft.com/office/drawing/2014/main" id="{526BA6E1-30DD-4FFB-9D80-7DF2F3EC6C48}"/>
              </a:ext>
            </a:extLst>
          </p:cNvPr>
          <p:cNvSpPr>
            <a:spLocks noChangeShapeType="1"/>
          </p:cNvSpPr>
          <p:nvPr/>
        </p:nvSpPr>
        <p:spPr bwMode="auto">
          <a:xfrm>
            <a:off x="533400" y="5761493"/>
            <a:ext cx="3429000" cy="0"/>
          </a:xfrm>
          <a:prstGeom prst="line">
            <a:avLst/>
          </a:prstGeom>
          <a:noFill/>
          <a:ln w="28575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vi-VN"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3" name="Line 85">
            <a:extLst>
              <a:ext uri="{FF2B5EF4-FFF2-40B4-BE49-F238E27FC236}">
                <a16:creationId xmlns:a16="http://schemas.microsoft.com/office/drawing/2014/main" id="{4EEC4B7C-67CF-49CD-B72E-382605EFEF4C}"/>
              </a:ext>
            </a:extLst>
          </p:cNvPr>
          <p:cNvSpPr>
            <a:spLocks noChangeShapeType="1"/>
          </p:cNvSpPr>
          <p:nvPr/>
        </p:nvSpPr>
        <p:spPr bwMode="auto">
          <a:xfrm>
            <a:off x="2438400" y="5761493"/>
            <a:ext cx="0" cy="152400"/>
          </a:xfrm>
          <a:prstGeom prst="line">
            <a:avLst/>
          </a:prstGeom>
          <a:noFill/>
          <a:ln w="12700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vi-VN"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4" name="Line 86">
            <a:extLst>
              <a:ext uri="{FF2B5EF4-FFF2-40B4-BE49-F238E27FC236}">
                <a16:creationId xmlns:a16="http://schemas.microsoft.com/office/drawing/2014/main" id="{4C3D2D9C-5D9B-4EDB-B8C4-1A930C38F3F4}"/>
              </a:ext>
            </a:extLst>
          </p:cNvPr>
          <p:cNvSpPr>
            <a:spLocks noChangeShapeType="1"/>
          </p:cNvSpPr>
          <p:nvPr/>
        </p:nvSpPr>
        <p:spPr bwMode="auto">
          <a:xfrm>
            <a:off x="2819400" y="5761493"/>
            <a:ext cx="0" cy="15240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vi-VN"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5" name="Line 87">
            <a:extLst>
              <a:ext uri="{FF2B5EF4-FFF2-40B4-BE49-F238E27FC236}">
                <a16:creationId xmlns:a16="http://schemas.microsoft.com/office/drawing/2014/main" id="{F3D2F4D9-0FC4-4DF2-A24B-2FAE566508D7}"/>
              </a:ext>
            </a:extLst>
          </p:cNvPr>
          <p:cNvSpPr>
            <a:spLocks noChangeShapeType="1"/>
          </p:cNvSpPr>
          <p:nvPr/>
        </p:nvSpPr>
        <p:spPr bwMode="auto">
          <a:xfrm>
            <a:off x="3200400" y="5761493"/>
            <a:ext cx="0" cy="15240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vi-VN"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6" name="Line 88">
            <a:extLst>
              <a:ext uri="{FF2B5EF4-FFF2-40B4-BE49-F238E27FC236}">
                <a16:creationId xmlns:a16="http://schemas.microsoft.com/office/drawing/2014/main" id="{A541AE20-11C4-406F-A8E4-7D56DA667A8D}"/>
              </a:ext>
            </a:extLst>
          </p:cNvPr>
          <p:cNvSpPr>
            <a:spLocks noChangeShapeType="1"/>
          </p:cNvSpPr>
          <p:nvPr/>
        </p:nvSpPr>
        <p:spPr bwMode="auto">
          <a:xfrm>
            <a:off x="3581400" y="5761493"/>
            <a:ext cx="0" cy="15240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vi-VN"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7" name="Line 89">
            <a:extLst>
              <a:ext uri="{FF2B5EF4-FFF2-40B4-BE49-F238E27FC236}">
                <a16:creationId xmlns:a16="http://schemas.microsoft.com/office/drawing/2014/main" id="{88E2B399-955C-409F-8D2F-31022CEFE8F8}"/>
              </a:ext>
            </a:extLst>
          </p:cNvPr>
          <p:cNvSpPr>
            <a:spLocks noChangeShapeType="1"/>
          </p:cNvSpPr>
          <p:nvPr/>
        </p:nvSpPr>
        <p:spPr bwMode="auto">
          <a:xfrm>
            <a:off x="3962400" y="5761493"/>
            <a:ext cx="0" cy="15240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vi-VN"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8" name="Line 90">
            <a:extLst>
              <a:ext uri="{FF2B5EF4-FFF2-40B4-BE49-F238E27FC236}">
                <a16:creationId xmlns:a16="http://schemas.microsoft.com/office/drawing/2014/main" id="{8C3830A5-EFEE-48C9-886F-6601EACDD327}"/>
              </a:ext>
            </a:extLst>
          </p:cNvPr>
          <p:cNvSpPr>
            <a:spLocks noChangeShapeType="1"/>
          </p:cNvSpPr>
          <p:nvPr/>
        </p:nvSpPr>
        <p:spPr bwMode="auto">
          <a:xfrm>
            <a:off x="2057400" y="5761493"/>
            <a:ext cx="0" cy="152400"/>
          </a:xfrm>
          <a:prstGeom prst="line">
            <a:avLst/>
          </a:prstGeom>
          <a:noFill/>
          <a:ln w="12700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vi-VN"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9" name="Line 91">
            <a:extLst>
              <a:ext uri="{FF2B5EF4-FFF2-40B4-BE49-F238E27FC236}">
                <a16:creationId xmlns:a16="http://schemas.microsoft.com/office/drawing/2014/main" id="{27EA7CD7-AD06-4625-A324-2ABAC66DF3BA}"/>
              </a:ext>
            </a:extLst>
          </p:cNvPr>
          <p:cNvSpPr>
            <a:spLocks noChangeShapeType="1"/>
          </p:cNvSpPr>
          <p:nvPr/>
        </p:nvSpPr>
        <p:spPr bwMode="auto">
          <a:xfrm>
            <a:off x="1676400" y="5761493"/>
            <a:ext cx="0" cy="152400"/>
          </a:xfrm>
          <a:prstGeom prst="line">
            <a:avLst/>
          </a:prstGeom>
          <a:noFill/>
          <a:ln w="12700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vi-VN"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0" name="Line 92">
            <a:extLst>
              <a:ext uri="{FF2B5EF4-FFF2-40B4-BE49-F238E27FC236}">
                <a16:creationId xmlns:a16="http://schemas.microsoft.com/office/drawing/2014/main" id="{987B6FC9-089B-47DC-B5D5-4EB5FD254101}"/>
              </a:ext>
            </a:extLst>
          </p:cNvPr>
          <p:cNvSpPr>
            <a:spLocks noChangeShapeType="1"/>
          </p:cNvSpPr>
          <p:nvPr/>
        </p:nvSpPr>
        <p:spPr bwMode="auto">
          <a:xfrm>
            <a:off x="1295400" y="5761493"/>
            <a:ext cx="0" cy="152400"/>
          </a:xfrm>
          <a:prstGeom prst="line">
            <a:avLst/>
          </a:prstGeom>
          <a:noFill/>
          <a:ln w="12700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vi-VN"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1" name="Text Box 128">
            <a:extLst>
              <a:ext uri="{FF2B5EF4-FFF2-40B4-BE49-F238E27FC236}">
                <a16:creationId xmlns:a16="http://schemas.microsoft.com/office/drawing/2014/main" id="{98D8BD60-99B9-46EE-9C0C-C0BADBB6704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43000" y="5790069"/>
            <a:ext cx="3048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232" name="Text Box 129">
            <a:extLst>
              <a:ext uri="{FF2B5EF4-FFF2-40B4-BE49-F238E27FC236}">
                <a16:creationId xmlns:a16="http://schemas.microsoft.com/office/drawing/2014/main" id="{F46E4120-1970-40F9-AE36-61F81A71803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0" y="5790069"/>
            <a:ext cx="3048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233" name="Text Box 130">
            <a:extLst>
              <a:ext uri="{FF2B5EF4-FFF2-40B4-BE49-F238E27FC236}">
                <a16:creationId xmlns:a16="http://schemas.microsoft.com/office/drawing/2014/main" id="{7C000D13-722E-462E-870F-A8455BA490F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05000" y="5790069"/>
            <a:ext cx="3048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</a:p>
        </p:txBody>
      </p:sp>
      <p:sp>
        <p:nvSpPr>
          <p:cNvPr id="234" name="Text Box 131">
            <a:extLst>
              <a:ext uri="{FF2B5EF4-FFF2-40B4-BE49-F238E27FC236}">
                <a16:creationId xmlns:a16="http://schemas.microsoft.com/office/drawing/2014/main" id="{BCE23832-C94E-4C63-B36F-F0684115B5B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0" y="5790069"/>
            <a:ext cx="3048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</a:p>
        </p:txBody>
      </p:sp>
      <p:sp>
        <p:nvSpPr>
          <p:cNvPr id="235" name="Text Box 133">
            <a:extLst>
              <a:ext uri="{FF2B5EF4-FFF2-40B4-BE49-F238E27FC236}">
                <a16:creationId xmlns:a16="http://schemas.microsoft.com/office/drawing/2014/main" id="{A32583A7-2E27-47D6-B163-A249D732B0F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0" y="5790069"/>
            <a:ext cx="3048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236" name="Text Box 134">
            <a:extLst>
              <a:ext uri="{FF2B5EF4-FFF2-40B4-BE49-F238E27FC236}">
                <a16:creationId xmlns:a16="http://schemas.microsoft.com/office/drawing/2014/main" id="{FC7E78B9-8B68-4A5F-8E38-54F8AA6F691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29000" y="5790069"/>
            <a:ext cx="3048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</a:p>
        </p:txBody>
      </p:sp>
      <p:sp>
        <p:nvSpPr>
          <p:cNvPr id="237" name="Text Box 135">
            <a:extLst>
              <a:ext uri="{FF2B5EF4-FFF2-40B4-BE49-F238E27FC236}">
                <a16:creationId xmlns:a16="http://schemas.microsoft.com/office/drawing/2014/main" id="{DC6EC0CE-EB29-4266-B35A-2C9592D64BF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6502" y="5790069"/>
            <a:ext cx="3048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</a:p>
        </p:txBody>
      </p:sp>
      <p:sp>
        <p:nvSpPr>
          <p:cNvPr id="238" name="Line 150">
            <a:extLst>
              <a:ext uri="{FF2B5EF4-FFF2-40B4-BE49-F238E27FC236}">
                <a16:creationId xmlns:a16="http://schemas.microsoft.com/office/drawing/2014/main" id="{40808AA8-F81A-4F26-9E92-E846AB4BC158}"/>
              </a:ext>
            </a:extLst>
          </p:cNvPr>
          <p:cNvSpPr>
            <a:spLocks noChangeShapeType="1"/>
          </p:cNvSpPr>
          <p:nvPr/>
        </p:nvSpPr>
        <p:spPr bwMode="auto">
          <a:xfrm>
            <a:off x="533400" y="5761493"/>
            <a:ext cx="0" cy="152400"/>
          </a:xfrm>
          <a:prstGeom prst="line">
            <a:avLst/>
          </a:prstGeom>
          <a:noFill/>
          <a:ln w="12700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vi-VN"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9" name="Line 152">
            <a:extLst>
              <a:ext uri="{FF2B5EF4-FFF2-40B4-BE49-F238E27FC236}">
                <a16:creationId xmlns:a16="http://schemas.microsoft.com/office/drawing/2014/main" id="{719FDEA2-958F-424F-A8F0-D8DF9CAA8DA8}"/>
              </a:ext>
            </a:extLst>
          </p:cNvPr>
          <p:cNvSpPr>
            <a:spLocks noChangeShapeType="1"/>
          </p:cNvSpPr>
          <p:nvPr/>
        </p:nvSpPr>
        <p:spPr bwMode="auto">
          <a:xfrm>
            <a:off x="914400" y="5761493"/>
            <a:ext cx="0" cy="152400"/>
          </a:xfrm>
          <a:prstGeom prst="line">
            <a:avLst/>
          </a:prstGeom>
          <a:noFill/>
          <a:ln w="12700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vi-VN"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0" name="Text Box 153">
            <a:extLst>
              <a:ext uri="{FF2B5EF4-FFF2-40B4-BE49-F238E27FC236}">
                <a16:creationId xmlns:a16="http://schemas.microsoft.com/office/drawing/2014/main" id="{2033E49E-4448-4875-827E-3DEF7675580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" y="5790069"/>
            <a:ext cx="3048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</a:p>
        </p:txBody>
      </p:sp>
      <p:sp>
        <p:nvSpPr>
          <p:cNvPr id="241" name="Text Box 163">
            <a:extLst>
              <a:ext uri="{FF2B5EF4-FFF2-40B4-BE49-F238E27FC236}">
                <a16:creationId xmlns:a16="http://schemas.microsoft.com/office/drawing/2014/main" id="{1237DF8E-1674-47CE-B743-CB74968C443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67000" y="5790069"/>
            <a:ext cx="3048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242" name="Text Box 153">
            <a:extLst>
              <a:ext uri="{FF2B5EF4-FFF2-40B4-BE49-F238E27FC236}">
                <a16:creationId xmlns:a16="http://schemas.microsoft.com/office/drawing/2014/main" id="{94E73B98-AFF5-4D62-9E63-B1D58AD68DB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09999" y="5799383"/>
            <a:ext cx="3048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</a:p>
        </p:txBody>
      </p:sp>
      <p:sp>
        <p:nvSpPr>
          <p:cNvPr id="243" name="Rectangle 3">
            <a:extLst>
              <a:ext uri="{FF2B5EF4-FFF2-40B4-BE49-F238E27FC236}">
                <a16:creationId xmlns:a16="http://schemas.microsoft.com/office/drawing/2014/main" id="{E73302FB-CF31-4678-BB7E-1BAFD1550782}"/>
              </a:ext>
            </a:extLst>
          </p:cNvPr>
          <p:cNvSpPr>
            <a:spLocks noChangeArrowheads="1"/>
          </p:cNvSpPr>
          <p:nvPr/>
        </p:nvSpPr>
        <p:spPr bwMode="auto">
          <a:xfrm>
            <a:off x="8912816" y="5112463"/>
            <a:ext cx="2133600" cy="228600"/>
          </a:xfrm>
          <a:prstGeom prst="rect">
            <a:avLst/>
          </a:prstGeom>
          <a:solidFill>
            <a:srgbClr val="FFCC00"/>
          </a:solidFill>
          <a:ln w="9525">
            <a:solidFill>
              <a:schemeClr val="bg2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vi-VN" altLang="vi-VN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244" name="Rectangle 4">
            <a:extLst>
              <a:ext uri="{FF2B5EF4-FFF2-40B4-BE49-F238E27FC236}">
                <a16:creationId xmlns:a16="http://schemas.microsoft.com/office/drawing/2014/main" id="{1FEF3906-EE95-4AE9-9A3F-E55698973B98}"/>
              </a:ext>
            </a:extLst>
          </p:cNvPr>
          <p:cNvSpPr>
            <a:spLocks noChangeArrowheads="1"/>
          </p:cNvSpPr>
          <p:nvPr/>
        </p:nvSpPr>
        <p:spPr bwMode="auto">
          <a:xfrm>
            <a:off x="8989016" y="5341063"/>
            <a:ext cx="1981200" cy="228600"/>
          </a:xfrm>
          <a:prstGeom prst="rect">
            <a:avLst/>
          </a:prstGeom>
          <a:solidFill>
            <a:srgbClr val="FFCC00"/>
          </a:solidFill>
          <a:ln w="9525">
            <a:solidFill>
              <a:schemeClr val="bg2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vi-VN" altLang="vi-VN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245" name="Rectangle 8">
            <a:extLst>
              <a:ext uri="{FF2B5EF4-FFF2-40B4-BE49-F238E27FC236}">
                <a16:creationId xmlns:a16="http://schemas.microsoft.com/office/drawing/2014/main" id="{CE8549FE-F503-4794-A509-74A81EE5C4A2}"/>
              </a:ext>
            </a:extLst>
          </p:cNvPr>
          <p:cNvSpPr>
            <a:spLocks noChangeArrowheads="1"/>
          </p:cNvSpPr>
          <p:nvPr/>
        </p:nvSpPr>
        <p:spPr bwMode="auto">
          <a:xfrm>
            <a:off x="8912816" y="5569663"/>
            <a:ext cx="2133600" cy="228600"/>
          </a:xfrm>
          <a:prstGeom prst="rect">
            <a:avLst/>
          </a:prstGeom>
          <a:solidFill>
            <a:srgbClr val="FFCC00"/>
          </a:solidFill>
          <a:ln w="9525">
            <a:solidFill>
              <a:schemeClr val="bg2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vi-VN" altLang="vi-VN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246" name="Rectangle 10">
            <a:extLst>
              <a:ext uri="{FF2B5EF4-FFF2-40B4-BE49-F238E27FC236}">
                <a16:creationId xmlns:a16="http://schemas.microsoft.com/office/drawing/2014/main" id="{E6F9A35C-C88F-497A-A84B-446BA24DB663}"/>
              </a:ext>
            </a:extLst>
          </p:cNvPr>
          <p:cNvSpPr>
            <a:spLocks noChangeArrowheads="1"/>
          </p:cNvSpPr>
          <p:nvPr/>
        </p:nvSpPr>
        <p:spPr bwMode="auto">
          <a:xfrm>
            <a:off x="8760416" y="4807663"/>
            <a:ext cx="2438400" cy="304800"/>
          </a:xfrm>
          <a:prstGeom prst="rect">
            <a:avLst/>
          </a:prstGeom>
          <a:solidFill>
            <a:srgbClr val="008000"/>
          </a:solidFill>
          <a:ln w="9525">
            <a:solidFill>
              <a:schemeClr val="bg2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vi-VN" altLang="vi-VN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247" name="Rectangle 24">
            <a:extLst>
              <a:ext uri="{FF2B5EF4-FFF2-40B4-BE49-F238E27FC236}">
                <a16:creationId xmlns:a16="http://schemas.microsoft.com/office/drawing/2014/main" id="{BAA61521-EB3D-4100-BE99-4BFAF0AA2B5D}"/>
              </a:ext>
            </a:extLst>
          </p:cNvPr>
          <p:cNvSpPr>
            <a:spLocks noChangeArrowheads="1"/>
          </p:cNvSpPr>
          <p:nvPr/>
        </p:nvSpPr>
        <p:spPr bwMode="auto">
          <a:xfrm>
            <a:off x="8912816" y="3055063"/>
            <a:ext cx="2057400" cy="228600"/>
          </a:xfrm>
          <a:prstGeom prst="rect">
            <a:avLst/>
          </a:prstGeom>
          <a:solidFill>
            <a:srgbClr val="008000"/>
          </a:solidFill>
          <a:ln w="9525">
            <a:solidFill>
              <a:schemeClr val="bg2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vi-VN" altLang="vi-VN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248" name="Rectangle 25">
            <a:extLst>
              <a:ext uri="{FF2B5EF4-FFF2-40B4-BE49-F238E27FC236}">
                <a16:creationId xmlns:a16="http://schemas.microsoft.com/office/drawing/2014/main" id="{9CBFF208-133D-4FE7-BA6D-0617E5968310}"/>
              </a:ext>
            </a:extLst>
          </p:cNvPr>
          <p:cNvSpPr>
            <a:spLocks noChangeArrowheads="1"/>
          </p:cNvSpPr>
          <p:nvPr/>
        </p:nvSpPr>
        <p:spPr bwMode="auto">
          <a:xfrm>
            <a:off x="8912816" y="3283663"/>
            <a:ext cx="2057400" cy="228600"/>
          </a:xfrm>
          <a:prstGeom prst="rect">
            <a:avLst/>
          </a:prstGeom>
          <a:solidFill>
            <a:srgbClr val="008000"/>
          </a:solidFill>
          <a:ln w="9525">
            <a:solidFill>
              <a:schemeClr val="bg2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vi-VN" altLang="vi-VN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249" name="Rectangle 26">
            <a:extLst>
              <a:ext uri="{FF2B5EF4-FFF2-40B4-BE49-F238E27FC236}">
                <a16:creationId xmlns:a16="http://schemas.microsoft.com/office/drawing/2014/main" id="{5596A9C8-4B48-4FA6-AA40-0E32095E0C8F}"/>
              </a:ext>
            </a:extLst>
          </p:cNvPr>
          <p:cNvSpPr>
            <a:spLocks noChangeArrowheads="1"/>
          </p:cNvSpPr>
          <p:nvPr/>
        </p:nvSpPr>
        <p:spPr bwMode="auto">
          <a:xfrm>
            <a:off x="8836616" y="3512263"/>
            <a:ext cx="2209800" cy="228600"/>
          </a:xfrm>
          <a:prstGeom prst="rect">
            <a:avLst/>
          </a:prstGeom>
          <a:solidFill>
            <a:srgbClr val="008000"/>
          </a:solidFill>
          <a:ln w="9525">
            <a:solidFill>
              <a:schemeClr val="bg2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vi-VN" altLang="vi-VN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250" name="Rectangle 27">
            <a:extLst>
              <a:ext uri="{FF2B5EF4-FFF2-40B4-BE49-F238E27FC236}">
                <a16:creationId xmlns:a16="http://schemas.microsoft.com/office/drawing/2014/main" id="{468493FC-CAAE-4BC0-A4F9-56934614A4C3}"/>
              </a:ext>
            </a:extLst>
          </p:cNvPr>
          <p:cNvSpPr>
            <a:spLocks noChangeArrowheads="1"/>
          </p:cNvSpPr>
          <p:nvPr/>
        </p:nvSpPr>
        <p:spPr bwMode="auto">
          <a:xfrm>
            <a:off x="8836616" y="3740863"/>
            <a:ext cx="2209800" cy="228600"/>
          </a:xfrm>
          <a:prstGeom prst="rect">
            <a:avLst/>
          </a:prstGeom>
          <a:solidFill>
            <a:srgbClr val="008000"/>
          </a:solidFill>
          <a:ln w="9525">
            <a:solidFill>
              <a:schemeClr val="bg2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vi-VN" altLang="vi-VN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251" name="Rectangle 28">
            <a:extLst>
              <a:ext uri="{FF2B5EF4-FFF2-40B4-BE49-F238E27FC236}">
                <a16:creationId xmlns:a16="http://schemas.microsoft.com/office/drawing/2014/main" id="{4F33F0D0-5F5B-4A2E-BEB3-E9A883AC45B2}"/>
              </a:ext>
            </a:extLst>
          </p:cNvPr>
          <p:cNvSpPr>
            <a:spLocks noChangeArrowheads="1"/>
          </p:cNvSpPr>
          <p:nvPr/>
        </p:nvSpPr>
        <p:spPr bwMode="auto">
          <a:xfrm>
            <a:off x="8989016" y="3969463"/>
            <a:ext cx="1905000" cy="228600"/>
          </a:xfrm>
          <a:prstGeom prst="rect">
            <a:avLst/>
          </a:prstGeom>
          <a:solidFill>
            <a:srgbClr val="008000"/>
          </a:solidFill>
          <a:ln w="9525">
            <a:solidFill>
              <a:schemeClr val="bg2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vi-VN" altLang="vi-VN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252" name="Rectangle 29">
            <a:extLst>
              <a:ext uri="{FF2B5EF4-FFF2-40B4-BE49-F238E27FC236}">
                <a16:creationId xmlns:a16="http://schemas.microsoft.com/office/drawing/2014/main" id="{22EE9DE6-D82C-46CC-98EB-D5509F5F44C5}"/>
              </a:ext>
            </a:extLst>
          </p:cNvPr>
          <p:cNvSpPr>
            <a:spLocks noChangeArrowheads="1"/>
          </p:cNvSpPr>
          <p:nvPr/>
        </p:nvSpPr>
        <p:spPr bwMode="auto">
          <a:xfrm>
            <a:off x="9065216" y="4198063"/>
            <a:ext cx="1752600" cy="228600"/>
          </a:xfrm>
          <a:prstGeom prst="rect">
            <a:avLst/>
          </a:prstGeom>
          <a:solidFill>
            <a:srgbClr val="008000"/>
          </a:solidFill>
          <a:ln w="9525">
            <a:solidFill>
              <a:schemeClr val="bg2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vi-VN" altLang="vi-VN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253" name="Rectangle 30">
            <a:extLst>
              <a:ext uri="{FF2B5EF4-FFF2-40B4-BE49-F238E27FC236}">
                <a16:creationId xmlns:a16="http://schemas.microsoft.com/office/drawing/2014/main" id="{9A591261-8F79-4DE8-A7FC-BB608901959B}"/>
              </a:ext>
            </a:extLst>
          </p:cNvPr>
          <p:cNvSpPr>
            <a:spLocks noChangeArrowheads="1"/>
          </p:cNvSpPr>
          <p:nvPr/>
        </p:nvSpPr>
        <p:spPr bwMode="auto">
          <a:xfrm>
            <a:off x="8989016" y="4426663"/>
            <a:ext cx="1981200" cy="228600"/>
          </a:xfrm>
          <a:prstGeom prst="rect">
            <a:avLst/>
          </a:prstGeom>
          <a:solidFill>
            <a:srgbClr val="008000"/>
          </a:solidFill>
          <a:ln w="9525">
            <a:solidFill>
              <a:schemeClr val="bg2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vi-VN" altLang="vi-VN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254" name="Rectangle 31">
            <a:extLst>
              <a:ext uri="{FF2B5EF4-FFF2-40B4-BE49-F238E27FC236}">
                <a16:creationId xmlns:a16="http://schemas.microsoft.com/office/drawing/2014/main" id="{71230A91-9D49-455A-888F-D4DE66E03839}"/>
              </a:ext>
            </a:extLst>
          </p:cNvPr>
          <p:cNvSpPr>
            <a:spLocks noChangeArrowheads="1"/>
          </p:cNvSpPr>
          <p:nvPr/>
        </p:nvSpPr>
        <p:spPr bwMode="auto">
          <a:xfrm>
            <a:off x="8760416" y="4655263"/>
            <a:ext cx="2438400" cy="228600"/>
          </a:xfrm>
          <a:prstGeom prst="rect">
            <a:avLst/>
          </a:prstGeom>
          <a:solidFill>
            <a:srgbClr val="008000"/>
          </a:solidFill>
          <a:ln w="9525">
            <a:solidFill>
              <a:schemeClr val="bg2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vi-VN" altLang="vi-VN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255" name="Rectangle 42">
            <a:extLst>
              <a:ext uri="{FF2B5EF4-FFF2-40B4-BE49-F238E27FC236}">
                <a16:creationId xmlns:a16="http://schemas.microsoft.com/office/drawing/2014/main" id="{C1FF3C8A-3DD9-4342-9C59-9C665A307CB7}"/>
              </a:ext>
            </a:extLst>
          </p:cNvPr>
          <p:cNvSpPr>
            <a:spLocks noChangeArrowheads="1"/>
          </p:cNvSpPr>
          <p:nvPr/>
        </p:nvSpPr>
        <p:spPr bwMode="auto">
          <a:xfrm>
            <a:off x="9598616" y="1683463"/>
            <a:ext cx="685800" cy="228600"/>
          </a:xfrm>
          <a:prstGeom prst="rect">
            <a:avLst/>
          </a:prstGeom>
          <a:solidFill>
            <a:srgbClr val="FF6600"/>
          </a:solidFill>
          <a:ln w="9525">
            <a:solidFill>
              <a:schemeClr val="bg2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vi-VN" altLang="vi-VN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256" name="Rectangle 43">
            <a:extLst>
              <a:ext uri="{FF2B5EF4-FFF2-40B4-BE49-F238E27FC236}">
                <a16:creationId xmlns:a16="http://schemas.microsoft.com/office/drawing/2014/main" id="{A93B18A3-21CE-469F-883A-107EA552016B}"/>
              </a:ext>
            </a:extLst>
          </p:cNvPr>
          <p:cNvSpPr>
            <a:spLocks noChangeArrowheads="1"/>
          </p:cNvSpPr>
          <p:nvPr/>
        </p:nvSpPr>
        <p:spPr bwMode="auto">
          <a:xfrm>
            <a:off x="9446216" y="1912063"/>
            <a:ext cx="914400" cy="228600"/>
          </a:xfrm>
          <a:prstGeom prst="rect">
            <a:avLst/>
          </a:prstGeom>
          <a:solidFill>
            <a:srgbClr val="FF6600"/>
          </a:solidFill>
          <a:ln w="9525">
            <a:solidFill>
              <a:schemeClr val="bg2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vi-VN" altLang="vi-VN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257" name="Rectangle 44">
            <a:extLst>
              <a:ext uri="{FF2B5EF4-FFF2-40B4-BE49-F238E27FC236}">
                <a16:creationId xmlns:a16="http://schemas.microsoft.com/office/drawing/2014/main" id="{9D9C4E1C-B140-490C-B422-9E4CD203CD1E}"/>
              </a:ext>
            </a:extLst>
          </p:cNvPr>
          <p:cNvSpPr>
            <a:spLocks noChangeArrowheads="1"/>
          </p:cNvSpPr>
          <p:nvPr/>
        </p:nvSpPr>
        <p:spPr bwMode="auto">
          <a:xfrm>
            <a:off x="9370016" y="2140663"/>
            <a:ext cx="1143000" cy="228600"/>
          </a:xfrm>
          <a:prstGeom prst="rect">
            <a:avLst/>
          </a:prstGeom>
          <a:solidFill>
            <a:srgbClr val="FF6600"/>
          </a:solidFill>
          <a:ln w="9525">
            <a:solidFill>
              <a:schemeClr val="bg2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vi-VN" altLang="vi-VN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258" name="Rectangle 45">
            <a:extLst>
              <a:ext uri="{FF2B5EF4-FFF2-40B4-BE49-F238E27FC236}">
                <a16:creationId xmlns:a16="http://schemas.microsoft.com/office/drawing/2014/main" id="{F2EE3A9C-A16F-4EFF-AD12-C634A00FA0E4}"/>
              </a:ext>
            </a:extLst>
          </p:cNvPr>
          <p:cNvSpPr>
            <a:spLocks noChangeArrowheads="1"/>
          </p:cNvSpPr>
          <p:nvPr/>
        </p:nvSpPr>
        <p:spPr bwMode="auto">
          <a:xfrm>
            <a:off x="9217616" y="2369263"/>
            <a:ext cx="1447800" cy="228600"/>
          </a:xfrm>
          <a:prstGeom prst="rect">
            <a:avLst/>
          </a:prstGeom>
          <a:solidFill>
            <a:srgbClr val="FF6600"/>
          </a:solidFill>
          <a:ln w="9525">
            <a:solidFill>
              <a:schemeClr val="bg2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vi-VN" altLang="vi-VN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259" name="Rectangle 46">
            <a:extLst>
              <a:ext uri="{FF2B5EF4-FFF2-40B4-BE49-F238E27FC236}">
                <a16:creationId xmlns:a16="http://schemas.microsoft.com/office/drawing/2014/main" id="{98D409F3-EFD7-47B6-A100-117A7B03A101}"/>
              </a:ext>
            </a:extLst>
          </p:cNvPr>
          <p:cNvSpPr>
            <a:spLocks noChangeArrowheads="1"/>
          </p:cNvSpPr>
          <p:nvPr/>
        </p:nvSpPr>
        <p:spPr bwMode="auto">
          <a:xfrm>
            <a:off x="9065216" y="2597863"/>
            <a:ext cx="1752600" cy="228600"/>
          </a:xfrm>
          <a:prstGeom prst="rect">
            <a:avLst/>
          </a:prstGeom>
          <a:solidFill>
            <a:srgbClr val="FF6600"/>
          </a:solidFill>
          <a:ln w="9525">
            <a:solidFill>
              <a:schemeClr val="bg2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vi-VN" altLang="vi-VN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261" name="Text Box 73">
            <a:extLst>
              <a:ext uri="{FF2B5EF4-FFF2-40B4-BE49-F238E27FC236}">
                <a16:creationId xmlns:a16="http://schemas.microsoft.com/office/drawing/2014/main" id="{76EF7BFC-92AA-4E56-8FC7-C1456BF2A64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158569" y="6237291"/>
            <a:ext cx="3957231" cy="461665"/>
          </a:xfrm>
          <a:prstGeom prst="rect">
            <a:avLst/>
          </a:prstGeom>
          <a:solidFill>
            <a:srgbClr val="0033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vi-VN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Tháp</a:t>
            </a:r>
            <a:r>
              <a:rPr kumimoji="0" lang="en-US" altLang="vi-VN" sz="2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vi-VN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dân</a:t>
            </a:r>
            <a:r>
              <a:rPr kumimoji="0" lang="en-US" altLang="vi-VN" sz="2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vi-VN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số</a:t>
            </a:r>
            <a:r>
              <a:rPr kumimoji="0" lang="en-US" altLang="vi-VN" sz="2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vi-VN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Thụy</a:t>
            </a:r>
            <a:r>
              <a:rPr kumimoji="0" lang="en-US" altLang="vi-VN" sz="2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vi-VN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Điển</a:t>
            </a:r>
            <a:r>
              <a:rPr kumimoji="0" lang="en-US" altLang="vi-VN" sz="2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1955</a:t>
            </a:r>
          </a:p>
        </p:txBody>
      </p:sp>
      <p:sp>
        <p:nvSpPr>
          <p:cNvPr id="262" name="Oval 77">
            <a:extLst>
              <a:ext uri="{FF2B5EF4-FFF2-40B4-BE49-F238E27FC236}">
                <a16:creationId xmlns:a16="http://schemas.microsoft.com/office/drawing/2014/main" id="{03454512-C827-4576-A233-8B385F35FA54}"/>
              </a:ext>
            </a:extLst>
          </p:cNvPr>
          <p:cNvSpPr>
            <a:spLocks noChangeArrowheads="1"/>
          </p:cNvSpPr>
          <p:nvPr/>
        </p:nvSpPr>
        <p:spPr bwMode="auto">
          <a:xfrm>
            <a:off x="8704235" y="1983844"/>
            <a:ext cx="434597" cy="385419"/>
          </a:xfrm>
          <a:prstGeom prst="ellipse">
            <a:avLst/>
          </a:prstGeom>
          <a:solidFill>
            <a:srgbClr val="F02828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vi-VN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</a:t>
            </a:r>
          </a:p>
        </p:txBody>
      </p:sp>
      <p:sp>
        <p:nvSpPr>
          <p:cNvPr id="263" name="Line 100">
            <a:extLst>
              <a:ext uri="{FF2B5EF4-FFF2-40B4-BE49-F238E27FC236}">
                <a16:creationId xmlns:a16="http://schemas.microsoft.com/office/drawing/2014/main" id="{59487214-9DF7-4B50-9B7D-2632D2CBBB2F}"/>
              </a:ext>
            </a:extLst>
          </p:cNvPr>
          <p:cNvSpPr>
            <a:spLocks noChangeShapeType="1"/>
          </p:cNvSpPr>
          <p:nvPr/>
        </p:nvSpPr>
        <p:spPr bwMode="auto">
          <a:xfrm>
            <a:off x="8912816" y="5798263"/>
            <a:ext cx="2133600" cy="0"/>
          </a:xfrm>
          <a:prstGeom prst="line">
            <a:avLst/>
          </a:prstGeom>
          <a:noFill/>
          <a:ln w="28575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vi-VN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264" name="Line 101">
            <a:extLst>
              <a:ext uri="{FF2B5EF4-FFF2-40B4-BE49-F238E27FC236}">
                <a16:creationId xmlns:a16="http://schemas.microsoft.com/office/drawing/2014/main" id="{59202789-491E-4F44-8644-8212893825C5}"/>
              </a:ext>
            </a:extLst>
          </p:cNvPr>
          <p:cNvSpPr>
            <a:spLocks noChangeShapeType="1"/>
          </p:cNvSpPr>
          <p:nvPr/>
        </p:nvSpPr>
        <p:spPr bwMode="auto">
          <a:xfrm>
            <a:off x="9751016" y="5798263"/>
            <a:ext cx="0" cy="15240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vi-VN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265" name="Line 103">
            <a:extLst>
              <a:ext uri="{FF2B5EF4-FFF2-40B4-BE49-F238E27FC236}">
                <a16:creationId xmlns:a16="http://schemas.microsoft.com/office/drawing/2014/main" id="{EDC0AF19-E87E-46FC-8972-B9E8C75ED65E}"/>
              </a:ext>
            </a:extLst>
          </p:cNvPr>
          <p:cNvSpPr>
            <a:spLocks noChangeShapeType="1"/>
          </p:cNvSpPr>
          <p:nvPr/>
        </p:nvSpPr>
        <p:spPr bwMode="auto">
          <a:xfrm>
            <a:off x="10208216" y="5798263"/>
            <a:ext cx="0" cy="15240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vi-VN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266" name="Line 104">
            <a:extLst>
              <a:ext uri="{FF2B5EF4-FFF2-40B4-BE49-F238E27FC236}">
                <a16:creationId xmlns:a16="http://schemas.microsoft.com/office/drawing/2014/main" id="{F43B82FC-FEA4-4665-9EC0-88CF995F8DE6}"/>
              </a:ext>
            </a:extLst>
          </p:cNvPr>
          <p:cNvSpPr>
            <a:spLocks noChangeShapeType="1"/>
          </p:cNvSpPr>
          <p:nvPr/>
        </p:nvSpPr>
        <p:spPr bwMode="auto">
          <a:xfrm>
            <a:off x="10589216" y="5798263"/>
            <a:ext cx="0" cy="15240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vi-VN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267" name="Line 105">
            <a:extLst>
              <a:ext uri="{FF2B5EF4-FFF2-40B4-BE49-F238E27FC236}">
                <a16:creationId xmlns:a16="http://schemas.microsoft.com/office/drawing/2014/main" id="{2F76C01B-AE6A-4804-B634-BA26EF8BF5AB}"/>
              </a:ext>
            </a:extLst>
          </p:cNvPr>
          <p:cNvSpPr>
            <a:spLocks noChangeShapeType="1"/>
          </p:cNvSpPr>
          <p:nvPr/>
        </p:nvSpPr>
        <p:spPr bwMode="auto">
          <a:xfrm>
            <a:off x="9370016" y="5798263"/>
            <a:ext cx="0" cy="15240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vi-VN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268" name="Line 106">
            <a:extLst>
              <a:ext uri="{FF2B5EF4-FFF2-40B4-BE49-F238E27FC236}">
                <a16:creationId xmlns:a16="http://schemas.microsoft.com/office/drawing/2014/main" id="{B97A4CF8-B878-4FE2-9296-361503FD4EED}"/>
              </a:ext>
            </a:extLst>
          </p:cNvPr>
          <p:cNvSpPr>
            <a:spLocks noChangeShapeType="1"/>
          </p:cNvSpPr>
          <p:nvPr/>
        </p:nvSpPr>
        <p:spPr bwMode="auto">
          <a:xfrm>
            <a:off x="8989016" y="5798263"/>
            <a:ext cx="0" cy="15240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vi-VN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269" name="Line 110">
            <a:extLst>
              <a:ext uri="{FF2B5EF4-FFF2-40B4-BE49-F238E27FC236}">
                <a16:creationId xmlns:a16="http://schemas.microsoft.com/office/drawing/2014/main" id="{F3BB3AF1-ABA0-4AC7-8454-929706DDE998}"/>
              </a:ext>
            </a:extLst>
          </p:cNvPr>
          <p:cNvSpPr>
            <a:spLocks noChangeShapeType="1"/>
          </p:cNvSpPr>
          <p:nvPr/>
        </p:nvSpPr>
        <p:spPr bwMode="auto">
          <a:xfrm>
            <a:off x="10970216" y="5798263"/>
            <a:ext cx="0" cy="15240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vi-VN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270" name="Text Box 144">
            <a:extLst>
              <a:ext uri="{FF2B5EF4-FFF2-40B4-BE49-F238E27FC236}">
                <a16:creationId xmlns:a16="http://schemas.microsoft.com/office/drawing/2014/main" id="{DDAD1E1F-FF88-4E89-8E28-840A0220CDD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836616" y="5826839"/>
            <a:ext cx="304800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vi-VN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4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vi-VN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271" name="Text Box 145">
            <a:extLst>
              <a:ext uri="{FF2B5EF4-FFF2-40B4-BE49-F238E27FC236}">
                <a16:creationId xmlns:a16="http://schemas.microsoft.com/office/drawing/2014/main" id="{821EE46C-431F-4BCD-9A73-282FCEB74B1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217616" y="5826839"/>
            <a:ext cx="304800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vi-VN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2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vi-VN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272" name="Text Box 146">
            <a:extLst>
              <a:ext uri="{FF2B5EF4-FFF2-40B4-BE49-F238E27FC236}">
                <a16:creationId xmlns:a16="http://schemas.microsoft.com/office/drawing/2014/main" id="{3C1523FD-7A9F-4651-B50C-A7FA7495442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598616" y="5826839"/>
            <a:ext cx="304800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vi-VN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vi-VN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273" name="Text Box 147">
            <a:extLst>
              <a:ext uri="{FF2B5EF4-FFF2-40B4-BE49-F238E27FC236}">
                <a16:creationId xmlns:a16="http://schemas.microsoft.com/office/drawing/2014/main" id="{1B61761A-E4EE-456D-90F0-9E775B03896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055816" y="5826839"/>
            <a:ext cx="304800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vi-VN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vi-VN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274" name="Text Box 148">
            <a:extLst>
              <a:ext uri="{FF2B5EF4-FFF2-40B4-BE49-F238E27FC236}">
                <a16:creationId xmlns:a16="http://schemas.microsoft.com/office/drawing/2014/main" id="{50838940-ED1D-43C5-A543-6F9AB29ADB7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436816" y="5826839"/>
            <a:ext cx="304800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vi-VN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2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vi-VN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275" name="Text Box 149">
            <a:extLst>
              <a:ext uri="{FF2B5EF4-FFF2-40B4-BE49-F238E27FC236}">
                <a16:creationId xmlns:a16="http://schemas.microsoft.com/office/drawing/2014/main" id="{6F71A62C-61BF-49B4-9037-1A444E00F4E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817816" y="5826839"/>
            <a:ext cx="304800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vi-VN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4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vi-VN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276" name="Text Box 154">
            <a:extLst>
              <a:ext uri="{FF2B5EF4-FFF2-40B4-BE49-F238E27FC236}">
                <a16:creationId xmlns:a16="http://schemas.microsoft.com/office/drawing/2014/main" id="{58931987-811F-414F-B2EF-536C9E1D8E2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008316" y="5798263"/>
            <a:ext cx="8382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vi-VN" sz="24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(</a:t>
            </a:r>
            <a:r>
              <a:rPr kumimoji="0" lang="en-US" altLang="vi-VN" sz="2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%</a:t>
            </a:r>
            <a:r>
              <a:rPr kumimoji="0" lang="en-US" altLang="vi-VN" sz="24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)</a:t>
            </a:r>
          </a:p>
        </p:txBody>
      </p:sp>
      <p:sp>
        <p:nvSpPr>
          <p:cNvPr id="277" name="Rectangle 157">
            <a:extLst>
              <a:ext uri="{FF2B5EF4-FFF2-40B4-BE49-F238E27FC236}">
                <a16:creationId xmlns:a16="http://schemas.microsoft.com/office/drawing/2014/main" id="{320B632B-F122-4476-B33F-E915DF2FA9B8}"/>
              </a:ext>
            </a:extLst>
          </p:cNvPr>
          <p:cNvSpPr>
            <a:spLocks noChangeArrowheads="1"/>
          </p:cNvSpPr>
          <p:nvPr/>
        </p:nvSpPr>
        <p:spPr bwMode="auto">
          <a:xfrm>
            <a:off x="9027116" y="2826462"/>
            <a:ext cx="1905000" cy="228600"/>
          </a:xfrm>
          <a:prstGeom prst="rect">
            <a:avLst/>
          </a:prstGeom>
          <a:solidFill>
            <a:srgbClr val="008000"/>
          </a:solidFill>
          <a:ln w="9525">
            <a:solidFill>
              <a:schemeClr val="bg2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vi-VN" altLang="vi-VN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281" name="Text Box 78">
            <a:extLst>
              <a:ext uri="{FF2B5EF4-FFF2-40B4-BE49-F238E27FC236}">
                <a16:creationId xmlns:a16="http://schemas.microsoft.com/office/drawing/2014/main" id="{80A107BE-AA72-41E0-AE56-C9C831C239C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439400" y="1661730"/>
            <a:ext cx="16002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vi-VN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Nhóm</a:t>
            </a:r>
            <a:r>
              <a:rPr kumimoji="0" lang="en-US" altLang="vi-VN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vi-VN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tuổi</a:t>
            </a:r>
            <a:endParaRPr kumimoji="0" lang="en-US" altLang="vi-VN" sz="24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282" name="Text Box 78">
            <a:extLst>
              <a:ext uri="{FF2B5EF4-FFF2-40B4-BE49-F238E27FC236}">
                <a16:creationId xmlns:a16="http://schemas.microsoft.com/office/drawing/2014/main" id="{9C03BD9C-EB92-44D2-AFA7-76663A8FB81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36827" y="1661730"/>
            <a:ext cx="1676399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vi-VN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Nhóm</a:t>
            </a:r>
            <a:r>
              <a:rPr kumimoji="0" lang="en-US" altLang="vi-VN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vi-VN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tuổi</a:t>
            </a:r>
            <a:endParaRPr kumimoji="0" lang="en-US" altLang="vi-VN" sz="24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graphicFrame>
        <p:nvGraphicFramePr>
          <p:cNvPr id="283" name="Group 60">
            <a:extLst>
              <a:ext uri="{FF2B5EF4-FFF2-40B4-BE49-F238E27FC236}">
                <a16:creationId xmlns:a16="http://schemas.microsoft.com/office/drawing/2014/main" id="{FD12A236-8282-494D-A2C8-80A8BEA67D9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9888997"/>
              </p:ext>
            </p:extLst>
          </p:nvPr>
        </p:nvGraphicFramePr>
        <p:xfrm>
          <a:off x="5906154" y="1615698"/>
          <a:ext cx="418446" cy="4168100"/>
        </p:xfrm>
        <a:graphic>
          <a:graphicData uri="http://schemas.openxmlformats.org/drawingml/2006/table">
            <a:tbl>
              <a:tblPr/>
              <a:tblGrid>
                <a:gridCol w="41844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409290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5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90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5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85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5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80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5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75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5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70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5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65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5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60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5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55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5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50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5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45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5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40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5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35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5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5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25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5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5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5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5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</a:p>
                  </a:txBody>
                  <a:tcPr marT="45700" marB="4570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284" name="Group 156">
            <a:extLst>
              <a:ext uri="{FF2B5EF4-FFF2-40B4-BE49-F238E27FC236}">
                <a16:creationId xmlns:a16="http://schemas.microsoft.com/office/drawing/2014/main" id="{A1FA05E3-132D-448A-9BDC-C19BE1437ED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22422661"/>
              </p:ext>
            </p:extLst>
          </p:nvPr>
        </p:nvGraphicFramePr>
        <p:xfrm>
          <a:off x="9753600" y="1668304"/>
          <a:ext cx="433953" cy="4168100"/>
        </p:xfrm>
        <a:graphic>
          <a:graphicData uri="http://schemas.openxmlformats.org/drawingml/2006/table">
            <a:tbl>
              <a:tblPr/>
              <a:tblGrid>
                <a:gridCol w="43395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412995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5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90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5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85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5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80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5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75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5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70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5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65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5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60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5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55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5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50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5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45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5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40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5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35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5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5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25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5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5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5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5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</a:p>
                  </a:txBody>
                  <a:tcPr marT="45700" marB="4570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145164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2078" name="Group 94">
            <a:extLst>
              <a:ext uri="{FF2B5EF4-FFF2-40B4-BE49-F238E27FC236}">
                <a16:creationId xmlns:a16="http://schemas.microsoft.com/office/drawing/2014/main" id="{F45E4051-A4F6-411C-9B95-0EE4C3696E37}"/>
              </a:ext>
            </a:extLst>
          </p:cNvPr>
          <p:cNvGraphicFramePr>
            <a:graphicFrameLocks noGrp="1"/>
          </p:cNvGraphicFramePr>
          <p:nvPr>
            <p:ph/>
            <p:extLst>
              <p:ext uri="{D42A27DB-BD31-4B8C-83A1-F6EECF244321}">
                <p14:modId xmlns:p14="http://schemas.microsoft.com/office/powerpoint/2010/main" val="70958951"/>
              </p:ext>
            </p:extLst>
          </p:nvPr>
        </p:nvGraphicFramePr>
        <p:xfrm>
          <a:off x="381000" y="1312863"/>
          <a:ext cx="11582400" cy="5410201"/>
        </p:xfrm>
        <a:graphic>
          <a:graphicData uri="http://schemas.openxmlformats.org/drawingml/2006/table">
            <a:tbl>
              <a:tblPr/>
              <a:tblGrid>
                <a:gridCol w="752263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8956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843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859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8985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Biểu</a:t>
                      </a: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2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hiện</a:t>
                      </a: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1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Dạng</a:t>
                      </a:r>
                      <a:r>
                        <a:rPr kumimoji="0" lang="en-US" sz="2400" b="1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2400" b="1" i="1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tháp</a:t>
                      </a: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66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a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1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Dạng</a:t>
                      </a:r>
                      <a:r>
                        <a:rPr kumimoji="0" lang="en-US" sz="2400" b="1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2400" b="1" i="1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tháp</a:t>
                      </a: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66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b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1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Dạng</a:t>
                      </a:r>
                      <a:r>
                        <a:rPr kumimoji="0" lang="en-US" sz="2400" b="1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2400" b="1" i="1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tháp</a:t>
                      </a: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66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c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38175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66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  </a:t>
                      </a:r>
                      <a:r>
                        <a:rPr kumimoji="0" lang="en-US" sz="2400" b="1" i="1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Nước</a:t>
                      </a:r>
                      <a:r>
                        <a:rPr kumimoji="0" lang="en-US" sz="2400" b="1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2400" b="1" i="1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có</a:t>
                      </a:r>
                      <a:r>
                        <a:rPr kumimoji="0" lang="en-US" sz="2400" b="1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2400" b="1" i="1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tỉ</a:t>
                      </a:r>
                      <a:r>
                        <a:rPr kumimoji="0" lang="en-US" sz="2400" b="1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2400" b="1" i="1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lệ</a:t>
                      </a:r>
                      <a:r>
                        <a:rPr kumimoji="0" lang="en-US" sz="2400" b="1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2400" b="1" i="1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trẻ</a:t>
                      </a:r>
                      <a:r>
                        <a:rPr kumimoji="0" lang="en-US" sz="2400" b="1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2400" b="1" i="1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em</a:t>
                      </a:r>
                      <a:r>
                        <a:rPr kumimoji="0" lang="en-US" sz="2400" b="1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2400" b="1" i="1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sinh</a:t>
                      </a:r>
                      <a:r>
                        <a:rPr kumimoji="0" lang="en-US" sz="2400" b="1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ra </a:t>
                      </a:r>
                      <a:r>
                        <a:rPr kumimoji="0" lang="en-US" sz="2400" b="1" i="1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hằng</a:t>
                      </a:r>
                      <a:r>
                        <a:rPr kumimoji="0" lang="en-US" sz="2400" b="1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2400" b="1" i="1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năm</a:t>
                      </a:r>
                      <a:r>
                        <a:rPr kumimoji="0" lang="en-US" sz="2400" b="1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2400" b="1" i="1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nhiều</a:t>
                      </a:r>
                      <a:endParaRPr kumimoji="0" lang="en-US" sz="2400" b="1" i="1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95375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66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  </a:t>
                      </a:r>
                      <a:r>
                        <a:rPr kumimoji="0" lang="en-US" sz="2400" b="1" i="1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Nước</a:t>
                      </a:r>
                      <a:r>
                        <a:rPr kumimoji="0" lang="en-US" sz="2400" b="1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2400" b="1" i="1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có</a:t>
                      </a:r>
                      <a:r>
                        <a:rPr kumimoji="0" lang="en-US" sz="2400" b="1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2400" b="1" i="1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tỉ</a:t>
                      </a:r>
                      <a:r>
                        <a:rPr kumimoji="0" lang="en-US" sz="2400" b="1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2400" b="1" i="1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lệ</a:t>
                      </a:r>
                      <a:r>
                        <a:rPr kumimoji="0" lang="en-US" sz="2400" b="1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</a:t>
                      </a:r>
                      <a:r>
                        <a:rPr kumimoji="0" lang="en-US" sz="2400" b="1" i="1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tử</a:t>
                      </a:r>
                      <a:r>
                        <a:rPr kumimoji="0" lang="en-US" sz="2400" b="1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2400" b="1" i="1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vong</a:t>
                      </a:r>
                      <a:r>
                        <a:rPr kumimoji="0" lang="en-US" sz="2400" b="1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ở </a:t>
                      </a:r>
                      <a:r>
                        <a:rPr kumimoji="0" lang="en-US" sz="2400" b="1" i="1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người</a:t>
                      </a:r>
                      <a:r>
                        <a:rPr kumimoji="0" lang="en-US" sz="2400" b="1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2400" b="1" i="1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trẻ</a:t>
                      </a:r>
                      <a:r>
                        <a:rPr kumimoji="0" lang="en-US" sz="2400" b="1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2400" b="1" i="1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tuổi</a:t>
                      </a:r>
                      <a:r>
                        <a:rPr kumimoji="0" lang="en-US" sz="2400" b="1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2400" b="1" i="1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cao</a:t>
                      </a:r>
                      <a:r>
                        <a:rPr kumimoji="0" lang="en-US" sz="2400" b="1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(</a:t>
                      </a:r>
                      <a:r>
                        <a:rPr kumimoji="0" lang="en-US" sz="2400" b="1" i="1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tuổi</a:t>
                      </a:r>
                      <a:r>
                        <a:rPr kumimoji="0" lang="en-US" sz="2400" b="1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2400" b="1" i="1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thọ</a:t>
                      </a:r>
                      <a:r>
                        <a:rPr kumimoji="0" lang="en-US" sz="2400" b="1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2400" b="1" i="1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trung</a:t>
                      </a:r>
                      <a:r>
                        <a:rPr kumimoji="0" lang="en-US" sz="2400" b="1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2400" b="1" i="1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bình</a:t>
                      </a:r>
                      <a:r>
                        <a:rPr kumimoji="0" lang="en-US" sz="2400" b="1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</a:t>
                      </a:r>
                      <a:r>
                        <a:rPr kumimoji="0" lang="en-US" sz="2400" b="1" i="1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thấp</a:t>
                      </a:r>
                      <a:r>
                        <a:rPr kumimoji="0" lang="en-US" sz="2400" b="1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01675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66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3. </a:t>
                      </a: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2400" b="1" i="1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Nước</a:t>
                      </a:r>
                      <a:r>
                        <a:rPr kumimoji="0" lang="en-US" sz="2400" b="1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2400" b="1" i="1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có</a:t>
                      </a:r>
                      <a:r>
                        <a:rPr kumimoji="0" lang="en-US" sz="2400" b="1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2400" b="1" i="1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tỉ</a:t>
                      </a:r>
                      <a:r>
                        <a:rPr kumimoji="0" lang="en-US" sz="2400" b="1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2400" b="1" i="1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lệ</a:t>
                      </a:r>
                      <a:r>
                        <a:rPr kumimoji="0" lang="en-US" sz="2400" b="1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2400" b="1" i="1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tăng</a:t>
                      </a:r>
                      <a:r>
                        <a:rPr kumimoji="0" lang="en-US" sz="2400" b="1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2400" b="1" i="1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trưởng</a:t>
                      </a:r>
                      <a:r>
                        <a:rPr kumimoji="0" lang="en-US" sz="2400" b="1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2400" b="1" i="1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dân</a:t>
                      </a:r>
                      <a:r>
                        <a:rPr kumimoji="0" lang="en-US" sz="2400" b="1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2400" b="1" i="1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số</a:t>
                      </a:r>
                      <a:r>
                        <a:rPr kumimoji="0" lang="en-US" sz="2400" b="1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2400" b="1" i="1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cao</a:t>
                      </a:r>
                      <a:endParaRPr kumimoji="0" lang="en-US" sz="2400" b="1" i="1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00088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66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  </a:t>
                      </a:r>
                      <a:r>
                        <a:rPr kumimoji="0" lang="en-US" sz="2400" b="1" i="1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Nước</a:t>
                      </a:r>
                      <a:r>
                        <a:rPr kumimoji="0" lang="en-US" sz="2400" b="1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2400" b="1" i="1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có</a:t>
                      </a:r>
                      <a:r>
                        <a:rPr kumimoji="0" lang="en-US" sz="2400" b="1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2400" b="1" i="1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tỉ</a:t>
                      </a:r>
                      <a:r>
                        <a:rPr kumimoji="0" lang="en-US" sz="2400" b="1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2400" b="1" i="1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lệ</a:t>
                      </a:r>
                      <a:r>
                        <a:rPr kumimoji="0" lang="en-US" sz="2400" b="1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</a:t>
                      </a:r>
                      <a:r>
                        <a:rPr kumimoji="0" lang="en-US" sz="2400" b="1" i="1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người</a:t>
                      </a:r>
                      <a:r>
                        <a:rPr kumimoji="0" lang="en-US" sz="2400" b="1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2400" b="1" i="1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già</a:t>
                      </a:r>
                      <a:r>
                        <a:rPr kumimoji="0" lang="en-US" sz="2400" b="1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2400" b="1" i="1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nhiều</a:t>
                      </a:r>
                      <a:endParaRPr kumimoji="0" lang="en-US" sz="2400" b="1" i="1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98500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66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  </a:t>
                      </a:r>
                      <a:r>
                        <a:rPr kumimoji="0" lang="en-US" sz="2400" b="1" i="1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Dạng</a:t>
                      </a:r>
                      <a:r>
                        <a:rPr kumimoji="0" lang="en-US" sz="2400" b="1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2400" b="1" i="1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tháp</a:t>
                      </a:r>
                      <a:r>
                        <a:rPr kumimoji="0" lang="en-US" sz="2400" b="1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2400" b="1" i="1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dân</a:t>
                      </a:r>
                      <a:r>
                        <a:rPr kumimoji="0" lang="en-US" sz="2400" b="1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2400" b="1" i="1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số</a:t>
                      </a:r>
                      <a:r>
                        <a:rPr kumimoji="0" lang="en-US" sz="2400" b="1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2400" b="1" i="1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trẻ</a:t>
                      </a:r>
                      <a:r>
                        <a:rPr kumimoji="0" lang="en-US" sz="2400" b="1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(</a:t>
                      </a:r>
                      <a:r>
                        <a:rPr kumimoji="0" lang="en-US" sz="2400" b="1" i="1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dạng</a:t>
                      </a:r>
                      <a:r>
                        <a:rPr kumimoji="0" lang="en-US" sz="2400" b="1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2400" b="1" i="1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tháp</a:t>
                      </a:r>
                      <a:r>
                        <a:rPr kumimoji="0" lang="en-US" sz="2400" b="1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2400" b="1" i="1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phát</a:t>
                      </a:r>
                      <a:r>
                        <a:rPr kumimoji="0" lang="en-US" sz="2400" b="1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2400" b="1" i="1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triển</a:t>
                      </a:r>
                      <a:r>
                        <a:rPr kumimoji="0" lang="en-US" sz="2400" b="1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677863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66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  </a:t>
                      </a:r>
                      <a:r>
                        <a:rPr kumimoji="0" lang="en-US" sz="2400" b="1" i="1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Dạng</a:t>
                      </a:r>
                      <a:r>
                        <a:rPr kumimoji="0" lang="en-US" sz="2400" b="1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2400" b="1" i="1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tháp</a:t>
                      </a:r>
                      <a:r>
                        <a:rPr kumimoji="0" lang="en-US" sz="2400" b="1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2400" b="1" i="1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dân</a:t>
                      </a:r>
                      <a:r>
                        <a:rPr kumimoji="0" lang="en-US" sz="2400" b="1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2400" b="1" i="1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số</a:t>
                      </a:r>
                      <a:r>
                        <a:rPr kumimoji="0" lang="en-US" sz="2400" b="1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2400" b="1" i="1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già</a:t>
                      </a:r>
                      <a:r>
                        <a:rPr kumimoji="0" lang="en-US" sz="2400" b="1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(</a:t>
                      </a:r>
                      <a:r>
                        <a:rPr kumimoji="0" lang="en-US" sz="2400" b="1" i="1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dạng</a:t>
                      </a:r>
                      <a:r>
                        <a:rPr kumimoji="0" lang="en-US" sz="2400" b="1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2400" b="1" i="1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tháp</a:t>
                      </a:r>
                      <a:r>
                        <a:rPr kumimoji="0" lang="en-US" sz="2400" b="1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2400" b="1" i="1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ổn</a:t>
                      </a:r>
                      <a:r>
                        <a:rPr kumimoji="0" lang="en-US" sz="2400" b="1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2400" b="1" i="1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định</a:t>
                      </a:r>
                      <a:r>
                        <a:rPr kumimoji="0" lang="en-US" sz="2400" b="1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42035" name="Text Box 51">
            <a:extLst>
              <a:ext uri="{FF2B5EF4-FFF2-40B4-BE49-F238E27FC236}">
                <a16:creationId xmlns:a16="http://schemas.microsoft.com/office/drawing/2014/main" id="{EEEA825A-CB75-49C7-A92C-46BF11A374C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39100" y="5410200"/>
            <a:ext cx="9144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vi-VN" sz="2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√</a:t>
            </a:r>
          </a:p>
        </p:txBody>
      </p:sp>
      <p:sp>
        <p:nvSpPr>
          <p:cNvPr id="42063" name="Text Box 79">
            <a:extLst>
              <a:ext uri="{FF2B5EF4-FFF2-40B4-BE49-F238E27FC236}">
                <a16:creationId xmlns:a16="http://schemas.microsoft.com/office/drawing/2014/main" id="{D8F6E2E0-84E8-4965-B6D4-AB147347EE4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611189"/>
            <a:ext cx="89154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vi-VN" sz="2800" b="1" i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Bảng</a:t>
            </a:r>
            <a:r>
              <a:rPr lang="en-US" altLang="vi-VN" sz="2800" b="1" i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48.2: </a:t>
            </a:r>
            <a:r>
              <a:rPr lang="en-US" altLang="vi-VN" sz="2800" b="1" i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vi-VN" sz="2800" b="1" i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i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altLang="vi-VN" sz="2800" b="1" i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i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altLang="vi-VN" sz="2800" b="1" i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ở 3 </a:t>
            </a:r>
            <a:r>
              <a:rPr lang="en-US" altLang="vi-VN" sz="2800" b="1" i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dạng</a:t>
            </a:r>
            <a:r>
              <a:rPr lang="en-US" altLang="vi-VN" sz="2800" b="1" i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i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tháp</a:t>
            </a:r>
            <a:r>
              <a:rPr lang="en-US" altLang="vi-VN" sz="2800" b="1" i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i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tuổi</a:t>
            </a:r>
            <a:endParaRPr lang="en-US" altLang="vi-VN" sz="2800" b="1" i="1" dirty="0">
              <a:solidFill>
                <a:srgbClr val="00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2064" name="Text Box 80">
            <a:extLst>
              <a:ext uri="{FF2B5EF4-FFF2-40B4-BE49-F238E27FC236}">
                <a16:creationId xmlns:a16="http://schemas.microsoft.com/office/drawing/2014/main" id="{3ED2CE0F-B6F0-4E5A-90C5-EC673D84B4E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39100" y="3992562"/>
            <a:ext cx="9144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vi-VN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√</a:t>
            </a:r>
          </a:p>
        </p:txBody>
      </p:sp>
      <p:sp>
        <p:nvSpPr>
          <p:cNvPr id="42065" name="Text Box 81">
            <a:extLst>
              <a:ext uri="{FF2B5EF4-FFF2-40B4-BE49-F238E27FC236}">
                <a16:creationId xmlns:a16="http://schemas.microsoft.com/office/drawing/2014/main" id="{C4794013-5DDD-4A00-8E05-32569C1DA61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39100" y="2240796"/>
            <a:ext cx="9144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vi-VN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√</a:t>
            </a:r>
          </a:p>
        </p:txBody>
      </p:sp>
      <p:sp>
        <p:nvSpPr>
          <p:cNvPr id="42066" name="Text Box 82">
            <a:extLst>
              <a:ext uri="{FF2B5EF4-FFF2-40B4-BE49-F238E27FC236}">
                <a16:creationId xmlns:a16="http://schemas.microsoft.com/office/drawing/2014/main" id="{F43CF0D3-8A60-4EEB-9FD6-CF0B8B07B2E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39100" y="3124200"/>
            <a:ext cx="9144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vi-VN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√</a:t>
            </a:r>
          </a:p>
        </p:txBody>
      </p:sp>
      <p:sp>
        <p:nvSpPr>
          <p:cNvPr id="42067" name="Text Box 83">
            <a:extLst>
              <a:ext uri="{FF2B5EF4-FFF2-40B4-BE49-F238E27FC236}">
                <a16:creationId xmlns:a16="http://schemas.microsoft.com/office/drawing/2014/main" id="{614084B2-C0B7-40AC-9678-CE720AFAF17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334500" y="2240796"/>
            <a:ext cx="9144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vi-VN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√</a:t>
            </a:r>
          </a:p>
        </p:txBody>
      </p:sp>
      <p:sp>
        <p:nvSpPr>
          <p:cNvPr id="42068" name="Text Box 84">
            <a:extLst>
              <a:ext uri="{FF2B5EF4-FFF2-40B4-BE49-F238E27FC236}">
                <a16:creationId xmlns:a16="http://schemas.microsoft.com/office/drawing/2014/main" id="{EB7BB41F-8E1F-4CF5-9EE1-6250AED8019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334500" y="5410200"/>
            <a:ext cx="9144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vi-VN" sz="2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√</a:t>
            </a:r>
          </a:p>
        </p:txBody>
      </p:sp>
      <p:sp>
        <p:nvSpPr>
          <p:cNvPr id="42069" name="Text Box 85">
            <a:extLst>
              <a:ext uri="{FF2B5EF4-FFF2-40B4-BE49-F238E27FC236}">
                <a16:creationId xmlns:a16="http://schemas.microsoft.com/office/drawing/2014/main" id="{44F8C24D-2CD8-4199-8135-763B5932F9F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334500" y="3992562"/>
            <a:ext cx="9144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vi-VN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√</a:t>
            </a:r>
          </a:p>
        </p:txBody>
      </p:sp>
      <p:sp>
        <p:nvSpPr>
          <p:cNvPr id="42070" name="Text Box 86">
            <a:extLst>
              <a:ext uri="{FF2B5EF4-FFF2-40B4-BE49-F238E27FC236}">
                <a16:creationId xmlns:a16="http://schemas.microsoft.com/office/drawing/2014/main" id="{5237975C-66FA-4C43-9BC5-8345082CB5C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744200" y="6111498"/>
            <a:ext cx="9144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vi-VN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√</a:t>
            </a:r>
          </a:p>
        </p:txBody>
      </p:sp>
      <p:sp>
        <p:nvSpPr>
          <p:cNvPr id="42071" name="Text Box 87">
            <a:extLst>
              <a:ext uri="{FF2B5EF4-FFF2-40B4-BE49-F238E27FC236}">
                <a16:creationId xmlns:a16="http://schemas.microsoft.com/office/drawing/2014/main" id="{32E2E90E-C479-4D41-94B7-567AA88407F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744200" y="4724400"/>
            <a:ext cx="9144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vi-VN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√</a:t>
            </a:r>
          </a:p>
        </p:txBody>
      </p:sp>
      <p:sp>
        <p:nvSpPr>
          <p:cNvPr id="15" name="TextBox 2">
            <a:extLst>
              <a:ext uri="{FF2B5EF4-FFF2-40B4-BE49-F238E27FC236}">
                <a16:creationId xmlns:a16="http://schemas.microsoft.com/office/drawing/2014/main" id="{BAE0886B-807D-4754-BA84-92B0231C5AE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95600" y="162580"/>
            <a:ext cx="6476998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vi-VN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altLang="vi-VN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50 – BÀI 48: QUẦN THỂ NGƯỜI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20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42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20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20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20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20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20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420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20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20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420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420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420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420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420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420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420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420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420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420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 nodeType="clickPar">
                      <p:stCondLst>
                        <p:cond delay="indefinite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420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420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420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 nodeType="clickPar">
                      <p:stCondLst>
                        <p:cond delay="indefinite"/>
                      </p:stCondLst>
                      <p:childTnLst>
                        <p:par>
                          <p:cTn id="6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4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420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420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420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 nodeType="clickPar">
                      <p:stCondLst>
                        <p:cond delay="indefinite"/>
                      </p:stCondLst>
                      <p:childTnLst>
                        <p:par>
                          <p:cTn id="7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1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420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420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420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035" grpId="0"/>
      <p:bldP spid="42063" grpId="0"/>
      <p:bldP spid="42065" grpId="0"/>
      <p:bldP spid="42066" grpId="0"/>
      <p:bldP spid="42067" grpId="0"/>
      <p:bldP spid="42068" grpId="0"/>
      <p:bldP spid="42069" grpId="0"/>
      <p:bldP spid="4207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extBox 2">
            <a:extLst>
              <a:ext uri="{FF2B5EF4-FFF2-40B4-BE49-F238E27FC236}">
                <a16:creationId xmlns:a16="http://schemas.microsoft.com/office/drawing/2014/main" id="{89F1AFEF-3053-445A-8B6E-0F4730CB300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95600" y="162580"/>
            <a:ext cx="6476998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vi-VN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Tiết</a:t>
            </a:r>
            <a:r>
              <a:rPr kumimoji="0" lang="en-US" altLang="vi-VN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altLang="vi-VN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50</a:t>
            </a:r>
            <a:r>
              <a:rPr kumimoji="0" lang="en-US" altLang="vi-VN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– BÀI 48: QUẦN THỂ NGƯỜI</a:t>
            </a:r>
          </a:p>
        </p:txBody>
      </p:sp>
      <p:sp>
        <p:nvSpPr>
          <p:cNvPr id="31" name="TextBox 1">
            <a:extLst>
              <a:ext uri="{FF2B5EF4-FFF2-40B4-BE49-F238E27FC236}">
                <a16:creationId xmlns:a16="http://schemas.microsoft.com/office/drawing/2014/main" id="{B7C523CA-083F-4DA0-96DE-16F3D8E917D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4" y="762000"/>
            <a:ext cx="5333993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vi-VN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I. </a:t>
            </a:r>
            <a:r>
              <a:rPr kumimoji="0" lang="en-US" altLang="vi-VN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Sự</a:t>
            </a:r>
            <a:r>
              <a:rPr kumimoji="0" lang="en-US" altLang="vi-VN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vi-VN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khác</a:t>
            </a:r>
            <a:r>
              <a:rPr kumimoji="0" lang="en-US" altLang="vi-VN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vi-VN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nhau</a:t>
            </a:r>
            <a:r>
              <a:rPr kumimoji="0" lang="en-US" altLang="vi-VN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vi-VN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giữa</a:t>
            </a:r>
            <a:r>
              <a:rPr kumimoji="0" lang="en-US" altLang="vi-VN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vi-VN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quần</a:t>
            </a:r>
            <a:r>
              <a:rPr kumimoji="0" lang="en-US" altLang="vi-VN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vi-VN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thể</a:t>
            </a:r>
            <a:r>
              <a:rPr kumimoji="0" lang="en-US" altLang="vi-VN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vi-VN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người</a:t>
            </a:r>
            <a:r>
              <a:rPr kumimoji="0" lang="en-US" altLang="vi-VN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vi-VN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với</a:t>
            </a:r>
            <a:r>
              <a:rPr kumimoji="0" lang="en-US" altLang="vi-VN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vi-VN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các</a:t>
            </a:r>
            <a:r>
              <a:rPr kumimoji="0" lang="en-US" altLang="vi-VN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vi-VN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quần</a:t>
            </a:r>
            <a:r>
              <a:rPr kumimoji="0" lang="en-US" altLang="vi-VN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vi-VN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thể</a:t>
            </a:r>
            <a:r>
              <a:rPr kumimoji="0" lang="en-US" altLang="vi-VN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vi-VN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sinh</a:t>
            </a:r>
            <a:r>
              <a:rPr kumimoji="0" lang="en-US" altLang="vi-VN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vi-VN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vật</a:t>
            </a:r>
            <a:r>
              <a:rPr kumimoji="0" lang="en-US" altLang="vi-VN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vi-VN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khác</a:t>
            </a:r>
            <a:endParaRPr kumimoji="0" lang="en-US" altLang="vi-VN" sz="24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32" name="Line 4">
            <a:extLst>
              <a:ext uri="{FF2B5EF4-FFF2-40B4-BE49-F238E27FC236}">
                <a16:creationId xmlns:a16="http://schemas.microsoft.com/office/drawing/2014/main" id="{9F29C92F-D617-4BF1-A579-B84F2C4B4237}"/>
              </a:ext>
            </a:extLst>
          </p:cNvPr>
          <p:cNvSpPr>
            <a:spLocks noChangeShapeType="1"/>
          </p:cNvSpPr>
          <p:nvPr/>
        </p:nvSpPr>
        <p:spPr bwMode="auto">
          <a:xfrm>
            <a:off x="5715000" y="685800"/>
            <a:ext cx="0" cy="58674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vi-VN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9" name="TextBox 1">
            <a:extLst>
              <a:ext uri="{FF2B5EF4-FFF2-40B4-BE49-F238E27FC236}">
                <a16:creationId xmlns:a16="http://schemas.microsoft.com/office/drawing/2014/main" id="{4C2397D3-56FC-41EA-927A-E96A32BF681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3" y="1759803"/>
            <a:ext cx="5333991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vi-VN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II. </a:t>
            </a:r>
            <a:r>
              <a:rPr kumimoji="0" lang="en-US" altLang="vi-VN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Đặc</a:t>
            </a:r>
            <a:r>
              <a:rPr kumimoji="0" lang="en-US" altLang="vi-VN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vi-VN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trưng</a:t>
            </a:r>
            <a:r>
              <a:rPr kumimoji="0" lang="en-US" altLang="vi-VN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vi-VN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về</a:t>
            </a:r>
            <a:r>
              <a:rPr kumimoji="0" lang="en-US" altLang="vi-VN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vi-VN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thành</a:t>
            </a:r>
            <a:r>
              <a:rPr kumimoji="0" lang="en-US" altLang="vi-VN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vi-VN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phần</a:t>
            </a:r>
            <a:r>
              <a:rPr kumimoji="0" lang="en-US" altLang="vi-VN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vi-VN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nhóm</a:t>
            </a:r>
            <a:r>
              <a:rPr kumimoji="0" lang="en-US" altLang="vi-VN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vi-VN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tuổi</a:t>
            </a:r>
            <a:r>
              <a:rPr kumimoji="0" lang="en-US" altLang="vi-VN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vi-VN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của</a:t>
            </a:r>
            <a:r>
              <a:rPr kumimoji="0" lang="en-US" altLang="vi-VN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vi-VN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mỗi</a:t>
            </a:r>
            <a:r>
              <a:rPr kumimoji="0" lang="en-US" altLang="vi-VN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vi-VN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quần</a:t>
            </a:r>
            <a:r>
              <a:rPr kumimoji="0" lang="en-US" altLang="vi-VN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vi-VN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thể</a:t>
            </a:r>
            <a:r>
              <a:rPr kumimoji="0" lang="en-US" altLang="vi-VN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vi-VN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người</a:t>
            </a:r>
            <a:endParaRPr kumimoji="0" lang="en-US" altLang="vi-VN" sz="24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8" name="Text Box 10">
            <a:extLst>
              <a:ext uri="{FF2B5EF4-FFF2-40B4-BE49-F238E27FC236}">
                <a16:creationId xmlns:a16="http://schemas.microsoft.com/office/drawing/2014/main" id="{C1AE368D-3500-4D96-B421-D8B989D447F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598" y="2590800"/>
            <a:ext cx="5333988" cy="36009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ts val="12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vi-VN" sz="2400" b="0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- </a:t>
            </a:r>
            <a:r>
              <a:rPr kumimoji="0" lang="en-US" altLang="vi-VN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Trong</a:t>
            </a:r>
            <a:r>
              <a:rPr kumimoji="0" lang="en-US" altLang="vi-VN" sz="2400" b="0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vi-VN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quần</a:t>
            </a:r>
            <a:r>
              <a:rPr kumimoji="0" lang="en-US" altLang="vi-VN" sz="2400" b="0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vi-VN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thể</a:t>
            </a:r>
            <a:r>
              <a:rPr kumimoji="0" lang="en-US" altLang="vi-VN" sz="2400" b="0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vi-VN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người</a:t>
            </a:r>
            <a:r>
              <a:rPr kumimoji="0" lang="en-US" altLang="vi-VN" sz="2400" b="0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, </a:t>
            </a:r>
            <a:r>
              <a:rPr kumimoji="0" lang="en-US" altLang="vi-VN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dân</a:t>
            </a:r>
            <a:r>
              <a:rPr kumimoji="0" lang="en-US" altLang="vi-VN" sz="2400" b="0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vi-VN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số</a:t>
            </a:r>
            <a:r>
              <a:rPr kumimoji="0" lang="en-US" altLang="vi-VN" sz="2400" b="0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vi-VN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được</a:t>
            </a:r>
            <a:r>
              <a:rPr kumimoji="0" lang="en-US" altLang="vi-VN" sz="2400" b="0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chia </a:t>
            </a:r>
            <a:r>
              <a:rPr kumimoji="0" lang="en-US" altLang="vi-VN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thành</a:t>
            </a:r>
            <a:r>
              <a:rPr kumimoji="0" lang="en-US" altLang="vi-VN" sz="2400" b="0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vi-VN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ba</a:t>
            </a:r>
            <a:r>
              <a:rPr kumimoji="0" lang="en-US" altLang="vi-VN" sz="2400" b="0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vi-VN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nhóm</a:t>
            </a:r>
            <a:r>
              <a:rPr kumimoji="0" lang="en-US" altLang="vi-VN" sz="2400" b="0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vi-VN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tuổi</a:t>
            </a:r>
            <a:r>
              <a:rPr kumimoji="0" lang="en-US" altLang="vi-VN" sz="2400" b="0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: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ts val="12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vi-VN" sz="2400" b="0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+ </a:t>
            </a:r>
            <a:r>
              <a:rPr kumimoji="0" lang="en-US" altLang="vi-VN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Nhóm</a:t>
            </a:r>
            <a:r>
              <a:rPr kumimoji="0" lang="en-US" altLang="vi-VN" sz="2400" b="0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vi-VN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tuổi</a:t>
            </a:r>
            <a:r>
              <a:rPr kumimoji="0" lang="en-US" altLang="vi-VN" sz="2400" b="0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vi-VN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trước</a:t>
            </a:r>
            <a:r>
              <a:rPr kumimoji="0" lang="en-US" altLang="vi-VN" sz="2400" b="0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vi-VN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sinh</a:t>
            </a:r>
            <a:r>
              <a:rPr kumimoji="0" lang="en-US" altLang="vi-VN" sz="2400" b="0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vi-VN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sản</a:t>
            </a:r>
            <a:r>
              <a:rPr kumimoji="0" lang="en-US" altLang="vi-VN" sz="2400" b="0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: </a:t>
            </a:r>
            <a:r>
              <a:rPr kumimoji="0" lang="en-US" altLang="vi-VN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Từ</a:t>
            </a:r>
            <a:r>
              <a:rPr kumimoji="0" lang="en-US" altLang="vi-VN" sz="2400" b="0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vi-VN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sơ</a:t>
            </a:r>
            <a:r>
              <a:rPr kumimoji="0" lang="en-US" altLang="vi-VN" sz="2400" b="0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vi-VN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sinh</a:t>
            </a:r>
            <a:r>
              <a:rPr kumimoji="0" lang="en-US" altLang="vi-VN" sz="2400" b="0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vi-VN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đến</a:t>
            </a:r>
            <a:r>
              <a:rPr kumimoji="0" lang="en-US" altLang="vi-VN" sz="2400" b="0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vi-VN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dưới</a:t>
            </a:r>
            <a:r>
              <a:rPr kumimoji="0" lang="en-US" altLang="vi-VN" sz="2400" b="0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15 </a:t>
            </a:r>
            <a:r>
              <a:rPr kumimoji="0" lang="en-US" altLang="vi-VN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tuổi</a:t>
            </a:r>
            <a:r>
              <a:rPr kumimoji="0" lang="en-US" altLang="vi-VN" sz="2400" b="0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ts val="12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vi-VN" sz="2400" b="0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+ </a:t>
            </a:r>
            <a:r>
              <a:rPr kumimoji="0" lang="en-US" altLang="vi-VN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Nhóm</a:t>
            </a:r>
            <a:r>
              <a:rPr kumimoji="0" lang="en-US" altLang="vi-VN" sz="2400" b="0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vi-VN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tuổi</a:t>
            </a:r>
            <a:r>
              <a:rPr kumimoji="0" lang="en-US" altLang="vi-VN" sz="2400" b="0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vi-VN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sinh</a:t>
            </a:r>
            <a:r>
              <a:rPr kumimoji="0" lang="en-US" altLang="vi-VN" sz="2400" b="0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vi-VN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sản</a:t>
            </a:r>
            <a:r>
              <a:rPr kumimoji="0" lang="en-US" altLang="vi-VN" sz="2400" b="0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vi-VN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và</a:t>
            </a:r>
            <a:r>
              <a:rPr kumimoji="0" lang="en-US" altLang="vi-VN" sz="2400" b="0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lao </a:t>
            </a:r>
            <a:r>
              <a:rPr kumimoji="0" lang="en-US" altLang="vi-VN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động</a:t>
            </a:r>
            <a:r>
              <a:rPr kumimoji="0" lang="en-US" altLang="vi-VN" sz="2400" b="0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: </a:t>
            </a:r>
            <a:r>
              <a:rPr kumimoji="0" lang="en-US" altLang="vi-VN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Từ</a:t>
            </a:r>
            <a:r>
              <a:rPr kumimoji="0" lang="en-US" altLang="vi-VN" sz="2400" b="0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15 </a:t>
            </a:r>
            <a:r>
              <a:rPr kumimoji="0" lang="en-US" altLang="vi-VN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đến</a:t>
            </a:r>
            <a:r>
              <a:rPr kumimoji="0" lang="en-US" altLang="vi-VN" sz="2400" b="0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64 </a:t>
            </a:r>
            <a:r>
              <a:rPr kumimoji="0" lang="en-US" altLang="vi-VN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tuổi</a:t>
            </a:r>
            <a:r>
              <a:rPr kumimoji="0" lang="en-US" altLang="vi-VN" sz="2400" b="0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ts val="12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vi-VN" sz="2400" b="0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+ </a:t>
            </a:r>
            <a:r>
              <a:rPr kumimoji="0" lang="en-US" altLang="vi-VN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Nhóm</a:t>
            </a:r>
            <a:r>
              <a:rPr kumimoji="0" lang="en-US" altLang="vi-VN" sz="2400" b="0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vi-VN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tuổi</a:t>
            </a:r>
            <a:r>
              <a:rPr kumimoji="0" lang="en-US" altLang="vi-VN" sz="2400" b="0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vi-VN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hết</a:t>
            </a:r>
            <a:r>
              <a:rPr kumimoji="0" lang="en-US" altLang="vi-VN" sz="2400" b="0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vi-VN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khả</a:t>
            </a:r>
            <a:r>
              <a:rPr kumimoji="0" lang="en-US" altLang="vi-VN" sz="2400" b="0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vi-VN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năng</a:t>
            </a:r>
            <a:r>
              <a:rPr kumimoji="0" lang="en-US" altLang="vi-VN" sz="2400" b="0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lao </a:t>
            </a:r>
            <a:r>
              <a:rPr kumimoji="0" lang="en-US" altLang="vi-VN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động</a:t>
            </a:r>
            <a:r>
              <a:rPr kumimoji="0" lang="en-US" altLang="vi-VN" sz="2400" b="0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vi-VN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nặng</a:t>
            </a:r>
            <a:r>
              <a:rPr kumimoji="0" lang="en-US" altLang="vi-VN" sz="2400" b="0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vi-VN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nhọc</a:t>
            </a:r>
            <a:r>
              <a:rPr kumimoji="0" lang="en-US" altLang="vi-VN" sz="2400" b="0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: </a:t>
            </a:r>
            <a:r>
              <a:rPr kumimoji="0" lang="en-US" altLang="vi-VN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Từ</a:t>
            </a:r>
            <a:r>
              <a:rPr kumimoji="0" lang="en-US" altLang="vi-VN" sz="2400" b="0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65 </a:t>
            </a:r>
            <a:r>
              <a:rPr kumimoji="0" lang="en-US" altLang="vi-VN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tuổi</a:t>
            </a:r>
            <a:r>
              <a:rPr kumimoji="0" lang="en-US" altLang="vi-VN" sz="2400" b="0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vi-VN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trở</a:t>
            </a:r>
            <a:r>
              <a:rPr kumimoji="0" lang="en-US" altLang="vi-VN" sz="2400" b="0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vi-VN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lên</a:t>
            </a:r>
            <a:r>
              <a:rPr kumimoji="0" lang="en-US" altLang="vi-VN" sz="2400" b="0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4" name="Hình chữ nhật 13">
            <a:extLst>
              <a:ext uri="{FF2B5EF4-FFF2-40B4-BE49-F238E27FC236}">
                <a16:creationId xmlns:a16="http://schemas.microsoft.com/office/drawing/2014/main" id="{BF000442-7280-49E6-8850-4D637D45F303}"/>
              </a:ext>
            </a:extLst>
          </p:cNvPr>
          <p:cNvSpPr/>
          <p:nvPr/>
        </p:nvSpPr>
        <p:spPr>
          <a:xfrm>
            <a:off x="5791200" y="838200"/>
            <a:ext cx="62484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eaLnBrk="1" hangingPunct="1">
              <a:spcBef>
                <a:spcPct val="50000"/>
              </a:spcBef>
              <a:buFontTx/>
              <a:buNone/>
            </a:pPr>
            <a:r>
              <a:rPr lang="en-US" altLang="vi-VN" sz="2400" dirty="0" err="1">
                <a:solidFill>
                  <a:srgbClr val="CC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altLang="vi-VN" sz="2400" dirty="0">
                <a:solidFill>
                  <a:srgbClr val="CC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dirty="0" err="1">
                <a:solidFill>
                  <a:srgbClr val="CC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altLang="vi-VN" sz="2400" dirty="0">
                <a:solidFill>
                  <a:srgbClr val="CC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dirty="0" err="1">
                <a:solidFill>
                  <a:srgbClr val="CC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altLang="vi-VN" sz="2400" dirty="0">
                <a:solidFill>
                  <a:srgbClr val="CC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dirty="0" err="1">
                <a:solidFill>
                  <a:srgbClr val="CC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altLang="vi-VN" sz="2400" dirty="0">
                <a:solidFill>
                  <a:srgbClr val="CC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dirty="0" err="1">
                <a:solidFill>
                  <a:srgbClr val="CC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altLang="vi-VN" sz="2400" dirty="0">
                <a:solidFill>
                  <a:srgbClr val="CC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dirty="0" err="1">
                <a:solidFill>
                  <a:srgbClr val="CC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altLang="vi-VN" sz="2400" dirty="0">
                <a:solidFill>
                  <a:srgbClr val="CC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dirty="0" err="1">
                <a:solidFill>
                  <a:srgbClr val="CC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vi-VN" sz="2400" dirty="0">
                <a:solidFill>
                  <a:srgbClr val="CC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dirty="0" err="1">
                <a:solidFill>
                  <a:srgbClr val="CC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altLang="vi-VN" sz="2400" dirty="0">
                <a:solidFill>
                  <a:srgbClr val="CC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dirty="0" err="1">
                <a:solidFill>
                  <a:srgbClr val="CC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altLang="vi-VN" sz="2400" dirty="0">
                <a:solidFill>
                  <a:srgbClr val="CC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dirty="0" err="1">
                <a:solidFill>
                  <a:srgbClr val="CC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vi-VN" sz="2400" dirty="0">
                <a:solidFill>
                  <a:srgbClr val="CC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dirty="0" err="1">
                <a:solidFill>
                  <a:srgbClr val="CC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dạng</a:t>
            </a:r>
            <a:r>
              <a:rPr lang="en-US" altLang="vi-VN" sz="2400" dirty="0">
                <a:solidFill>
                  <a:srgbClr val="CC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dirty="0" err="1">
                <a:solidFill>
                  <a:srgbClr val="CC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tháp</a:t>
            </a:r>
            <a:r>
              <a:rPr lang="en-US" altLang="vi-VN" sz="2400" dirty="0">
                <a:solidFill>
                  <a:srgbClr val="CC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dirty="0" err="1">
                <a:solidFill>
                  <a:srgbClr val="CC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dân</a:t>
            </a:r>
            <a:r>
              <a:rPr lang="en-US" altLang="vi-VN" sz="2400" dirty="0">
                <a:solidFill>
                  <a:srgbClr val="CC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dirty="0" err="1">
                <a:solidFill>
                  <a:srgbClr val="CC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vi-VN" sz="2400" dirty="0">
                <a:solidFill>
                  <a:srgbClr val="CC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dirty="0" err="1">
                <a:solidFill>
                  <a:srgbClr val="CC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altLang="vi-VN" sz="2400" dirty="0">
                <a:solidFill>
                  <a:srgbClr val="CC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dirty="0" err="1">
                <a:solidFill>
                  <a:srgbClr val="CC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vi-VN" sz="2400" dirty="0">
                <a:solidFill>
                  <a:srgbClr val="CC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dirty="0" err="1">
                <a:solidFill>
                  <a:srgbClr val="CC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altLang="vi-VN" sz="2400" dirty="0">
                <a:solidFill>
                  <a:srgbClr val="CC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dirty="0" err="1">
                <a:solidFill>
                  <a:srgbClr val="CC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vi-VN" sz="2400" dirty="0">
                <a:solidFill>
                  <a:srgbClr val="CC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dirty="0" err="1">
                <a:solidFill>
                  <a:srgbClr val="CC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dạng</a:t>
            </a:r>
            <a:r>
              <a:rPr lang="en-US" altLang="vi-VN" sz="2400" dirty="0">
                <a:solidFill>
                  <a:srgbClr val="CC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dirty="0" err="1">
                <a:solidFill>
                  <a:srgbClr val="CC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tháp</a:t>
            </a:r>
            <a:r>
              <a:rPr lang="en-US" altLang="vi-VN" sz="2400" dirty="0">
                <a:solidFill>
                  <a:srgbClr val="CC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dirty="0" err="1">
                <a:solidFill>
                  <a:srgbClr val="CC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dân</a:t>
            </a:r>
            <a:r>
              <a:rPr lang="en-US" altLang="vi-VN" sz="2400" dirty="0">
                <a:solidFill>
                  <a:srgbClr val="CC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dirty="0" err="1">
                <a:solidFill>
                  <a:srgbClr val="CC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vi-VN" sz="2400" dirty="0">
                <a:solidFill>
                  <a:srgbClr val="CC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dirty="0" err="1">
                <a:solidFill>
                  <a:srgbClr val="CC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già</a:t>
            </a:r>
            <a:r>
              <a:rPr lang="en-US" altLang="vi-VN" sz="2400" dirty="0">
                <a:solidFill>
                  <a:srgbClr val="CC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?</a:t>
            </a:r>
          </a:p>
        </p:txBody>
      </p:sp>
      <p:sp>
        <p:nvSpPr>
          <p:cNvPr id="15" name="Hình chữ nhật 14">
            <a:extLst>
              <a:ext uri="{FF2B5EF4-FFF2-40B4-BE49-F238E27FC236}">
                <a16:creationId xmlns:a16="http://schemas.microsoft.com/office/drawing/2014/main" id="{9CB6527B-7A10-4BBF-AFA0-8A411DE3562E}"/>
              </a:ext>
            </a:extLst>
          </p:cNvPr>
          <p:cNvSpPr/>
          <p:nvPr/>
        </p:nvSpPr>
        <p:spPr>
          <a:xfrm>
            <a:off x="5867400" y="1828800"/>
            <a:ext cx="62484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ts val="0"/>
              </a:spcBef>
              <a:buFont typeface="Wingdings" panose="05000000000000000000" pitchFamily="2" charset="2"/>
              <a:buChar char="v"/>
            </a:pPr>
            <a:r>
              <a:rPr lang="en-US" altLang="vi-VN" sz="2400" u="sng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altLang="vi-VN" sz="2400" u="sng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u="sng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vi-VN" sz="2400" u="sng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u="sng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dạng</a:t>
            </a:r>
            <a:r>
              <a:rPr lang="en-US" altLang="vi-VN" sz="2400" u="sng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u="sng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tháp</a:t>
            </a:r>
            <a:r>
              <a:rPr lang="en-US" altLang="vi-VN" sz="2400" u="sng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u="sng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dân</a:t>
            </a:r>
            <a:r>
              <a:rPr lang="en-US" altLang="vi-VN" sz="2400" u="sng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u="sng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vi-VN" sz="2400" u="sng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u="sng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altLang="vi-VN" sz="24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altLang="vi-VN" sz="24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vi-VN" sz="24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altLang="vi-VN" sz="24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vi-VN" sz="24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tỉ</a:t>
            </a:r>
            <a:r>
              <a:rPr lang="en-US" altLang="vi-VN" sz="24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lệ</a:t>
            </a:r>
            <a:r>
              <a:rPr lang="en-US" altLang="vi-VN" sz="24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altLang="vi-VN" sz="24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altLang="vi-VN" sz="24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altLang="vi-VN" sz="24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ra </a:t>
            </a:r>
            <a:r>
              <a:rPr lang="en-US" altLang="vi-VN" sz="24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hằng</a:t>
            </a:r>
            <a:r>
              <a:rPr lang="en-US" altLang="vi-VN" sz="24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altLang="vi-VN" sz="24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altLang="vi-VN" sz="24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vi-VN" sz="24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tỉ</a:t>
            </a:r>
            <a:r>
              <a:rPr lang="en-US" altLang="vi-VN" sz="24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lệ</a:t>
            </a:r>
            <a:r>
              <a:rPr lang="en-US" altLang="vi-VN" sz="24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r>
              <a:rPr lang="en-US" altLang="vi-VN" sz="24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vong</a:t>
            </a:r>
            <a:r>
              <a:rPr lang="en-US" altLang="vi-VN" sz="24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cao</a:t>
            </a:r>
            <a:r>
              <a:rPr lang="en-US" altLang="vi-VN" sz="24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altLang="vi-VN" sz="24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altLang="vi-VN" sz="24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altLang="vi-VN" sz="24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tuổi</a:t>
            </a:r>
            <a:r>
              <a:rPr lang="en-US" altLang="vi-VN" sz="24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vi-VN" sz="24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tỉ</a:t>
            </a:r>
            <a:r>
              <a:rPr lang="en-US" altLang="vi-VN" sz="24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lệ</a:t>
            </a:r>
            <a:r>
              <a:rPr lang="en-US" altLang="vi-VN" sz="24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tăng</a:t>
            </a:r>
            <a:r>
              <a:rPr lang="en-US" altLang="vi-VN" sz="24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trưởng</a:t>
            </a:r>
            <a:r>
              <a:rPr lang="en-US" altLang="vi-VN" sz="24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dân</a:t>
            </a:r>
            <a:r>
              <a:rPr lang="en-US" altLang="vi-VN" sz="24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vi-VN" sz="24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cao</a:t>
            </a:r>
            <a:r>
              <a:rPr lang="en-US" altLang="vi-VN" sz="24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>
              <a:spcBef>
                <a:spcPts val="0"/>
              </a:spcBef>
              <a:buFont typeface="Wingdings" panose="05000000000000000000" pitchFamily="2" charset="2"/>
              <a:buNone/>
            </a:pPr>
            <a:r>
              <a:rPr lang="en-US" altLang="vi-VN" sz="2400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altLang="vi-VN" sz="2400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Đây</a:t>
            </a:r>
            <a:r>
              <a:rPr lang="en-US" altLang="vi-VN" sz="2400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vi-VN" sz="2400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dạng</a:t>
            </a:r>
            <a:r>
              <a:rPr lang="en-US" altLang="vi-VN" sz="2400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tháp</a:t>
            </a:r>
            <a:r>
              <a:rPr lang="en-US" altLang="vi-VN" sz="2400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tuổi</a:t>
            </a:r>
            <a:r>
              <a:rPr lang="en-US" altLang="vi-VN" sz="2400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thường</a:t>
            </a:r>
            <a:r>
              <a:rPr lang="en-US" altLang="vi-VN" sz="2400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gặp</a:t>
            </a:r>
            <a:r>
              <a:rPr lang="en-US" altLang="vi-VN" sz="2400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altLang="vi-VN" sz="2400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vi-VN" sz="2400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altLang="vi-VN" sz="2400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đang</a:t>
            </a:r>
            <a:r>
              <a:rPr lang="en-US" altLang="vi-VN" sz="2400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phát</a:t>
            </a:r>
            <a:r>
              <a:rPr lang="en-US" altLang="vi-VN" sz="2400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triển</a:t>
            </a:r>
            <a:r>
              <a:rPr lang="en-US" altLang="vi-VN" sz="2400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  <p:sp>
        <p:nvSpPr>
          <p:cNvPr id="16" name="Hình chữ nhật 15">
            <a:extLst>
              <a:ext uri="{FF2B5EF4-FFF2-40B4-BE49-F238E27FC236}">
                <a16:creationId xmlns:a16="http://schemas.microsoft.com/office/drawing/2014/main" id="{19D82D5C-C136-4B3C-8F9B-D99D9E2A13FC}"/>
              </a:ext>
            </a:extLst>
          </p:cNvPr>
          <p:cNvSpPr/>
          <p:nvPr/>
        </p:nvSpPr>
        <p:spPr>
          <a:xfrm>
            <a:off x="5867399" y="3840540"/>
            <a:ext cx="6248399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ts val="0"/>
              </a:spcBef>
              <a:buFont typeface="Wingdings" panose="05000000000000000000" pitchFamily="2" charset="2"/>
              <a:buChar char="v"/>
            </a:pPr>
            <a:r>
              <a:rPr lang="en-US" altLang="vi-VN" sz="2400" u="sng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altLang="vi-VN" sz="2400" u="sng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u="sng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vi-VN" sz="2400" u="sng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u="sng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dạng</a:t>
            </a:r>
            <a:r>
              <a:rPr lang="en-US" altLang="vi-VN" sz="2400" u="sng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u="sng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tháp</a:t>
            </a:r>
            <a:r>
              <a:rPr lang="en-US" altLang="vi-VN" sz="2400" u="sng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u="sng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dân</a:t>
            </a:r>
            <a:r>
              <a:rPr lang="en-US" altLang="vi-VN" sz="2400" u="sng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u="sng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vi-VN" sz="2400" u="sng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u="sng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già</a:t>
            </a:r>
            <a:r>
              <a:rPr lang="en-US" altLang="vi-VN" sz="24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altLang="vi-VN" sz="24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vi-VN" sz="24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altLang="vi-VN" sz="24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vi-VN" sz="24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tỉ</a:t>
            </a:r>
            <a:r>
              <a:rPr lang="en-US" altLang="vi-VN" sz="24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lệ</a:t>
            </a:r>
            <a:r>
              <a:rPr lang="en-US" altLang="vi-VN" sz="24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altLang="vi-VN" sz="24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altLang="vi-VN" sz="24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altLang="vi-VN" sz="24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ra </a:t>
            </a:r>
            <a:r>
              <a:rPr lang="en-US" altLang="vi-VN" sz="24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hằng</a:t>
            </a:r>
            <a:r>
              <a:rPr lang="en-US" altLang="vi-VN" sz="24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altLang="vi-VN" sz="24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ít</a:t>
            </a:r>
            <a:r>
              <a:rPr lang="en-US" altLang="vi-VN" sz="24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vi-VN" sz="24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tỉ</a:t>
            </a:r>
            <a:r>
              <a:rPr lang="en-US" altLang="vi-VN" sz="24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lệ</a:t>
            </a:r>
            <a:r>
              <a:rPr lang="en-US" altLang="vi-VN" sz="24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altLang="vi-VN" sz="24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già</a:t>
            </a:r>
            <a:r>
              <a:rPr lang="en-US" altLang="vi-VN" sz="24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altLang="vi-VN" sz="24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>
              <a:spcBef>
                <a:spcPts val="0"/>
              </a:spcBef>
            </a:pPr>
            <a:r>
              <a:rPr lang="en-US" altLang="vi-VN" sz="2400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altLang="vi-VN" sz="2400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Đây</a:t>
            </a:r>
            <a:r>
              <a:rPr lang="en-US" altLang="vi-VN" sz="2400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vi-VN" sz="2400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dạng</a:t>
            </a:r>
            <a:r>
              <a:rPr lang="en-US" altLang="vi-VN" sz="2400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tháp</a:t>
            </a:r>
            <a:r>
              <a:rPr lang="en-US" altLang="vi-VN" sz="2400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tuổi</a:t>
            </a:r>
            <a:r>
              <a:rPr lang="en-US" altLang="vi-VN" sz="2400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thường</a:t>
            </a:r>
            <a:r>
              <a:rPr lang="en-US" altLang="vi-VN" sz="2400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gặp</a:t>
            </a:r>
            <a:r>
              <a:rPr lang="en-US" altLang="vi-VN" sz="2400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altLang="vi-VN" sz="2400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vi-VN" sz="2400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altLang="vi-VN" sz="2400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altLang="vi-VN" sz="2400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nghiệp</a:t>
            </a:r>
            <a:r>
              <a:rPr lang="en-US" altLang="vi-VN" sz="2400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phát</a:t>
            </a:r>
            <a:r>
              <a:rPr lang="en-US" altLang="vi-VN" sz="2400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triển</a:t>
            </a:r>
            <a:r>
              <a:rPr lang="en-US" altLang="vi-VN" sz="2400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US" altLang="vi-VN" sz="2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Hình chữ nhật 16">
            <a:extLst>
              <a:ext uri="{FF2B5EF4-FFF2-40B4-BE49-F238E27FC236}">
                <a16:creationId xmlns:a16="http://schemas.microsoft.com/office/drawing/2014/main" id="{57DA63A1-6569-470E-9A2B-B2562DF1B4B7}"/>
              </a:ext>
            </a:extLst>
          </p:cNvPr>
          <p:cNvSpPr/>
          <p:nvPr/>
        </p:nvSpPr>
        <p:spPr>
          <a:xfrm>
            <a:off x="5867399" y="5429071"/>
            <a:ext cx="6248397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0"/>
              </a:spcBef>
              <a:buFont typeface="Wingdings" panose="05000000000000000000" pitchFamily="2" charset="2"/>
              <a:buNone/>
            </a:pPr>
            <a:r>
              <a:rPr lang="en-US" altLang="vi-VN" sz="2400" b="1" dirty="0" err="1">
                <a:solidFill>
                  <a:srgbClr val="CC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altLang="vi-VN" sz="2400" b="1" dirty="0">
                <a:solidFill>
                  <a:srgbClr val="CC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solidFill>
                  <a:srgbClr val="CC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vi-VN" sz="2400" b="1" dirty="0">
                <a:solidFill>
                  <a:srgbClr val="CC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solidFill>
                  <a:srgbClr val="CC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altLang="vi-VN" sz="2400" b="1" dirty="0">
                <a:solidFill>
                  <a:srgbClr val="CC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 algn="just">
              <a:spcBef>
                <a:spcPts val="0"/>
              </a:spcBef>
              <a:buFont typeface="Wingdings" panose="05000000000000000000" pitchFamily="2" charset="2"/>
              <a:buNone/>
            </a:pPr>
            <a:r>
              <a:rPr lang="en-US" altLang="vi-VN" sz="24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altLang="vi-VN" sz="24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vi-VN" sz="24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tháp</a:t>
            </a:r>
            <a:r>
              <a:rPr lang="en-US" altLang="vi-VN" sz="24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dân</a:t>
            </a:r>
            <a:r>
              <a:rPr lang="en-US" altLang="vi-VN" sz="24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vi-VN" sz="24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già</a:t>
            </a:r>
            <a:r>
              <a:rPr lang="en-US" altLang="vi-VN" sz="24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altLang="vi-VN" sz="24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altLang="vi-VN" sz="24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giới</a:t>
            </a:r>
            <a:r>
              <a:rPr lang="en-US" altLang="vi-VN" sz="24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vi-VN" sz="24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Nhật</a:t>
            </a:r>
            <a:r>
              <a:rPr lang="en-US" altLang="vi-VN" sz="24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altLang="vi-VN" sz="24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(21% ) </a:t>
            </a:r>
            <a:r>
              <a:rPr lang="en-US" altLang="vi-VN" sz="24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Đức</a:t>
            </a:r>
            <a:r>
              <a:rPr lang="en-US" altLang="vi-VN" sz="24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(18,8%).</a:t>
            </a:r>
          </a:p>
        </p:txBody>
      </p:sp>
    </p:spTree>
    <p:extLst>
      <p:ext uri="{BB962C8B-B14F-4D97-AF65-F5344CB8AC3E}">
        <p14:creationId xmlns:p14="http://schemas.microsoft.com/office/powerpoint/2010/main" val="30552563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  <p:bldP spid="16" grpId="0"/>
      <p:bldP spid="1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extBox 2">
            <a:extLst>
              <a:ext uri="{FF2B5EF4-FFF2-40B4-BE49-F238E27FC236}">
                <a16:creationId xmlns:a16="http://schemas.microsoft.com/office/drawing/2014/main" id="{89F1AFEF-3053-445A-8B6E-0F4730CB300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95600" y="162580"/>
            <a:ext cx="6476998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vi-VN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Tiết</a:t>
            </a:r>
            <a:r>
              <a:rPr kumimoji="0" lang="en-US" altLang="vi-VN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altLang="vi-VN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50</a:t>
            </a:r>
            <a:r>
              <a:rPr kumimoji="0" lang="en-US" altLang="vi-VN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– BÀI 48: QUẦN THỂ NGƯỜI</a:t>
            </a:r>
          </a:p>
        </p:txBody>
      </p:sp>
      <p:sp>
        <p:nvSpPr>
          <p:cNvPr id="31" name="TextBox 1">
            <a:extLst>
              <a:ext uri="{FF2B5EF4-FFF2-40B4-BE49-F238E27FC236}">
                <a16:creationId xmlns:a16="http://schemas.microsoft.com/office/drawing/2014/main" id="{B7C523CA-083F-4DA0-96DE-16F3D8E917D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4" y="762000"/>
            <a:ext cx="5333993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vi-VN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I. </a:t>
            </a:r>
            <a:r>
              <a:rPr kumimoji="0" lang="en-US" altLang="vi-VN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Sự</a:t>
            </a:r>
            <a:r>
              <a:rPr kumimoji="0" lang="en-US" altLang="vi-VN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vi-VN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khác</a:t>
            </a:r>
            <a:r>
              <a:rPr kumimoji="0" lang="en-US" altLang="vi-VN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vi-VN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nhau</a:t>
            </a:r>
            <a:r>
              <a:rPr kumimoji="0" lang="en-US" altLang="vi-VN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vi-VN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giữa</a:t>
            </a:r>
            <a:r>
              <a:rPr kumimoji="0" lang="en-US" altLang="vi-VN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vi-VN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quần</a:t>
            </a:r>
            <a:r>
              <a:rPr kumimoji="0" lang="en-US" altLang="vi-VN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vi-VN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thể</a:t>
            </a:r>
            <a:r>
              <a:rPr kumimoji="0" lang="en-US" altLang="vi-VN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vi-VN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người</a:t>
            </a:r>
            <a:r>
              <a:rPr kumimoji="0" lang="en-US" altLang="vi-VN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vi-VN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với</a:t>
            </a:r>
            <a:r>
              <a:rPr kumimoji="0" lang="en-US" altLang="vi-VN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vi-VN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các</a:t>
            </a:r>
            <a:r>
              <a:rPr kumimoji="0" lang="en-US" altLang="vi-VN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vi-VN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quần</a:t>
            </a:r>
            <a:r>
              <a:rPr kumimoji="0" lang="en-US" altLang="vi-VN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vi-VN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thể</a:t>
            </a:r>
            <a:r>
              <a:rPr kumimoji="0" lang="en-US" altLang="vi-VN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vi-VN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sinh</a:t>
            </a:r>
            <a:r>
              <a:rPr kumimoji="0" lang="en-US" altLang="vi-VN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vi-VN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vật</a:t>
            </a:r>
            <a:r>
              <a:rPr kumimoji="0" lang="en-US" altLang="vi-VN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vi-VN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khác</a:t>
            </a:r>
            <a:endParaRPr kumimoji="0" lang="en-US" altLang="vi-VN" sz="24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32" name="Line 4">
            <a:extLst>
              <a:ext uri="{FF2B5EF4-FFF2-40B4-BE49-F238E27FC236}">
                <a16:creationId xmlns:a16="http://schemas.microsoft.com/office/drawing/2014/main" id="{9F29C92F-D617-4BF1-A579-B84F2C4B4237}"/>
              </a:ext>
            </a:extLst>
          </p:cNvPr>
          <p:cNvSpPr>
            <a:spLocks noChangeShapeType="1"/>
          </p:cNvSpPr>
          <p:nvPr/>
        </p:nvSpPr>
        <p:spPr bwMode="auto">
          <a:xfrm>
            <a:off x="5715000" y="685800"/>
            <a:ext cx="0" cy="58674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vi-VN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9" name="TextBox 1">
            <a:extLst>
              <a:ext uri="{FF2B5EF4-FFF2-40B4-BE49-F238E27FC236}">
                <a16:creationId xmlns:a16="http://schemas.microsoft.com/office/drawing/2014/main" id="{4C2397D3-56FC-41EA-927A-E96A32BF681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3" y="1600200"/>
            <a:ext cx="5333991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vi-VN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II. </a:t>
            </a:r>
            <a:r>
              <a:rPr kumimoji="0" lang="en-US" altLang="vi-VN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Đặc</a:t>
            </a:r>
            <a:r>
              <a:rPr kumimoji="0" lang="en-US" altLang="vi-VN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vi-VN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trưng</a:t>
            </a:r>
            <a:r>
              <a:rPr kumimoji="0" lang="en-US" altLang="vi-VN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vi-VN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về</a:t>
            </a:r>
            <a:r>
              <a:rPr kumimoji="0" lang="en-US" altLang="vi-VN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vi-VN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thành</a:t>
            </a:r>
            <a:r>
              <a:rPr kumimoji="0" lang="en-US" altLang="vi-VN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vi-VN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phần</a:t>
            </a:r>
            <a:r>
              <a:rPr kumimoji="0" lang="en-US" altLang="vi-VN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vi-VN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nhóm</a:t>
            </a:r>
            <a:r>
              <a:rPr kumimoji="0" lang="en-US" altLang="vi-VN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vi-VN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tuổi</a:t>
            </a:r>
            <a:r>
              <a:rPr kumimoji="0" lang="en-US" altLang="vi-VN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vi-VN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của</a:t>
            </a:r>
            <a:r>
              <a:rPr kumimoji="0" lang="en-US" altLang="vi-VN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vi-VN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mỗi</a:t>
            </a:r>
            <a:r>
              <a:rPr kumimoji="0" lang="en-US" altLang="vi-VN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vi-VN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quần</a:t>
            </a:r>
            <a:r>
              <a:rPr kumimoji="0" lang="en-US" altLang="vi-VN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vi-VN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thể</a:t>
            </a:r>
            <a:r>
              <a:rPr kumimoji="0" lang="en-US" altLang="vi-VN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vi-VN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người</a:t>
            </a:r>
            <a:endParaRPr kumimoji="0" lang="en-US" altLang="vi-VN" sz="24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8" name="Text Box 10">
            <a:extLst>
              <a:ext uri="{FF2B5EF4-FFF2-40B4-BE49-F238E27FC236}">
                <a16:creationId xmlns:a16="http://schemas.microsoft.com/office/drawing/2014/main" id="{C1AE368D-3500-4D96-B421-D8B989D447F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598" y="2438400"/>
            <a:ext cx="5333988" cy="32778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vi-VN" sz="2400" b="0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- </a:t>
            </a:r>
            <a:r>
              <a:rPr kumimoji="0" lang="en-US" altLang="vi-VN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Trong</a:t>
            </a:r>
            <a:r>
              <a:rPr kumimoji="0" lang="en-US" altLang="vi-VN" sz="2400" b="0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vi-VN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quần</a:t>
            </a:r>
            <a:r>
              <a:rPr kumimoji="0" lang="en-US" altLang="vi-VN" sz="2400" b="0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vi-VN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thể</a:t>
            </a:r>
            <a:r>
              <a:rPr kumimoji="0" lang="en-US" altLang="vi-VN" sz="2400" b="0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vi-VN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người</a:t>
            </a:r>
            <a:r>
              <a:rPr kumimoji="0" lang="en-US" altLang="vi-VN" sz="2400" b="0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, </a:t>
            </a:r>
            <a:r>
              <a:rPr kumimoji="0" lang="en-US" altLang="vi-VN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dân</a:t>
            </a:r>
            <a:r>
              <a:rPr kumimoji="0" lang="en-US" altLang="vi-VN" sz="2400" b="0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vi-VN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số</a:t>
            </a:r>
            <a:r>
              <a:rPr kumimoji="0" lang="en-US" altLang="vi-VN" sz="2400" b="0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vi-VN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được</a:t>
            </a:r>
            <a:r>
              <a:rPr kumimoji="0" lang="en-US" altLang="vi-VN" sz="2400" b="0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chia </a:t>
            </a:r>
            <a:r>
              <a:rPr kumimoji="0" lang="en-US" altLang="vi-VN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thành</a:t>
            </a:r>
            <a:r>
              <a:rPr kumimoji="0" lang="en-US" altLang="vi-VN" sz="2400" b="0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vi-VN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ba</a:t>
            </a:r>
            <a:r>
              <a:rPr kumimoji="0" lang="en-US" altLang="vi-VN" sz="2400" b="0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vi-VN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nhóm</a:t>
            </a:r>
            <a:r>
              <a:rPr kumimoji="0" lang="en-US" altLang="vi-VN" sz="2400" b="0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vi-VN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tuổi</a:t>
            </a:r>
            <a:r>
              <a:rPr kumimoji="0" lang="en-US" altLang="vi-VN" sz="2400" b="0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: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vi-VN" sz="2400" b="0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+ </a:t>
            </a:r>
            <a:r>
              <a:rPr kumimoji="0" lang="en-US" altLang="vi-VN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Nhóm</a:t>
            </a:r>
            <a:r>
              <a:rPr kumimoji="0" lang="en-US" altLang="vi-VN" sz="2400" b="0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vi-VN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tuổi</a:t>
            </a:r>
            <a:r>
              <a:rPr kumimoji="0" lang="en-US" altLang="vi-VN" sz="2400" b="0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vi-VN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trước</a:t>
            </a:r>
            <a:r>
              <a:rPr kumimoji="0" lang="en-US" altLang="vi-VN" sz="2400" b="0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vi-VN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sinh</a:t>
            </a:r>
            <a:r>
              <a:rPr kumimoji="0" lang="en-US" altLang="vi-VN" sz="2400" b="0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vi-VN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sản</a:t>
            </a:r>
            <a:r>
              <a:rPr kumimoji="0" lang="en-US" altLang="vi-VN" sz="2400" b="0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: </a:t>
            </a:r>
            <a:r>
              <a:rPr kumimoji="0" lang="en-US" altLang="vi-VN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Từ</a:t>
            </a:r>
            <a:r>
              <a:rPr kumimoji="0" lang="en-US" altLang="vi-VN" sz="2400" b="0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vi-VN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sơ</a:t>
            </a:r>
            <a:r>
              <a:rPr kumimoji="0" lang="en-US" altLang="vi-VN" sz="2400" b="0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vi-VN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sinh</a:t>
            </a:r>
            <a:r>
              <a:rPr kumimoji="0" lang="en-US" altLang="vi-VN" sz="2400" b="0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vi-VN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đến</a:t>
            </a:r>
            <a:r>
              <a:rPr kumimoji="0" lang="en-US" altLang="vi-VN" sz="2400" b="0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vi-VN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dưới</a:t>
            </a:r>
            <a:r>
              <a:rPr kumimoji="0" lang="en-US" altLang="vi-VN" sz="2400" b="0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15 </a:t>
            </a:r>
            <a:r>
              <a:rPr kumimoji="0" lang="en-US" altLang="vi-VN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tuổi</a:t>
            </a:r>
            <a:r>
              <a:rPr kumimoji="0" lang="en-US" altLang="vi-VN" sz="2400" b="0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vi-VN" sz="2400" b="0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+ </a:t>
            </a:r>
            <a:r>
              <a:rPr kumimoji="0" lang="en-US" altLang="vi-VN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Nhóm</a:t>
            </a:r>
            <a:r>
              <a:rPr kumimoji="0" lang="en-US" altLang="vi-VN" sz="2400" b="0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vi-VN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tuổi</a:t>
            </a:r>
            <a:r>
              <a:rPr kumimoji="0" lang="en-US" altLang="vi-VN" sz="2400" b="0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vi-VN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sinh</a:t>
            </a:r>
            <a:r>
              <a:rPr kumimoji="0" lang="en-US" altLang="vi-VN" sz="2400" b="0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vi-VN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sản</a:t>
            </a:r>
            <a:r>
              <a:rPr kumimoji="0" lang="en-US" altLang="vi-VN" sz="2400" b="0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vi-VN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và</a:t>
            </a:r>
            <a:r>
              <a:rPr kumimoji="0" lang="en-US" altLang="vi-VN" sz="2400" b="0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lao </a:t>
            </a:r>
            <a:r>
              <a:rPr kumimoji="0" lang="en-US" altLang="vi-VN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động</a:t>
            </a:r>
            <a:r>
              <a:rPr kumimoji="0" lang="en-US" altLang="vi-VN" sz="2400" b="0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: </a:t>
            </a:r>
            <a:r>
              <a:rPr kumimoji="0" lang="en-US" altLang="vi-VN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Từ</a:t>
            </a:r>
            <a:r>
              <a:rPr kumimoji="0" lang="en-US" altLang="vi-VN" sz="2400" b="0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15 </a:t>
            </a:r>
            <a:r>
              <a:rPr kumimoji="0" lang="en-US" altLang="vi-VN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đến</a:t>
            </a:r>
            <a:r>
              <a:rPr kumimoji="0" lang="en-US" altLang="vi-VN" sz="2400" b="0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64 </a:t>
            </a:r>
            <a:r>
              <a:rPr kumimoji="0" lang="en-US" altLang="vi-VN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tuổi</a:t>
            </a:r>
            <a:r>
              <a:rPr kumimoji="0" lang="en-US" altLang="vi-VN" sz="2400" b="0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vi-VN" sz="2400" b="0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+ </a:t>
            </a:r>
            <a:r>
              <a:rPr kumimoji="0" lang="en-US" altLang="vi-VN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Nhóm</a:t>
            </a:r>
            <a:r>
              <a:rPr kumimoji="0" lang="en-US" altLang="vi-VN" sz="2400" b="0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vi-VN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tuổi</a:t>
            </a:r>
            <a:r>
              <a:rPr kumimoji="0" lang="en-US" altLang="vi-VN" sz="2400" b="0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vi-VN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hết</a:t>
            </a:r>
            <a:r>
              <a:rPr kumimoji="0" lang="en-US" altLang="vi-VN" sz="2400" b="0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vi-VN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khả</a:t>
            </a:r>
            <a:r>
              <a:rPr kumimoji="0" lang="en-US" altLang="vi-VN" sz="2400" b="0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vi-VN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năng</a:t>
            </a:r>
            <a:r>
              <a:rPr kumimoji="0" lang="en-US" altLang="vi-VN" sz="2400" b="0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lao </a:t>
            </a:r>
            <a:r>
              <a:rPr kumimoji="0" lang="en-US" altLang="vi-VN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động</a:t>
            </a:r>
            <a:r>
              <a:rPr kumimoji="0" lang="en-US" altLang="vi-VN" sz="2400" b="0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vi-VN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nặng</a:t>
            </a:r>
            <a:r>
              <a:rPr kumimoji="0" lang="en-US" altLang="vi-VN" sz="2400" b="0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vi-VN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nhọc</a:t>
            </a:r>
            <a:r>
              <a:rPr kumimoji="0" lang="en-US" altLang="vi-VN" sz="2400" b="0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: </a:t>
            </a:r>
            <a:r>
              <a:rPr kumimoji="0" lang="en-US" altLang="vi-VN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Từ</a:t>
            </a:r>
            <a:r>
              <a:rPr kumimoji="0" lang="en-US" altLang="vi-VN" sz="2400" b="0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65 </a:t>
            </a:r>
            <a:r>
              <a:rPr kumimoji="0" lang="en-US" altLang="vi-VN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tuổi</a:t>
            </a:r>
            <a:r>
              <a:rPr kumimoji="0" lang="en-US" altLang="vi-VN" sz="2400" b="0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vi-VN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trở</a:t>
            </a:r>
            <a:r>
              <a:rPr kumimoji="0" lang="en-US" altLang="vi-VN" sz="2400" b="0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vi-VN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lên</a:t>
            </a:r>
            <a:r>
              <a:rPr kumimoji="0" lang="en-US" altLang="vi-VN" sz="2400" b="0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1" name="Text Box 9">
            <a:extLst>
              <a:ext uri="{FF2B5EF4-FFF2-40B4-BE49-F238E27FC236}">
                <a16:creationId xmlns:a16="http://schemas.microsoft.com/office/drawing/2014/main" id="{79FA5B70-6BD2-4D94-9A3A-2938AA60199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19799" y="2263125"/>
            <a:ext cx="5913891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vi-VN" sz="240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Việc</a:t>
            </a:r>
            <a:r>
              <a:rPr kumimoji="0" lang="en-US" altLang="vi-VN" sz="240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vi-VN" sz="240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nghiên</a:t>
            </a:r>
            <a:r>
              <a:rPr kumimoji="0" lang="en-US" altLang="vi-VN" sz="240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vi-VN" sz="240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cứu</a:t>
            </a:r>
            <a:r>
              <a:rPr kumimoji="0" lang="en-US" altLang="vi-VN" sz="240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vi-VN" sz="240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tháp</a:t>
            </a:r>
            <a:r>
              <a:rPr kumimoji="0" lang="en-US" altLang="vi-VN" sz="240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vi-VN" sz="240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tuổi</a:t>
            </a:r>
            <a:r>
              <a:rPr kumimoji="0" lang="en-US" altLang="vi-VN" sz="240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ở </a:t>
            </a:r>
            <a:r>
              <a:rPr kumimoji="0" lang="en-US" altLang="vi-VN" sz="240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quần</a:t>
            </a:r>
            <a:r>
              <a:rPr kumimoji="0" lang="en-US" altLang="vi-VN" sz="240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vi-VN" sz="240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thể</a:t>
            </a:r>
            <a:r>
              <a:rPr kumimoji="0" lang="en-US" altLang="vi-VN" sz="240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vi-VN" sz="240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người</a:t>
            </a:r>
            <a:r>
              <a:rPr kumimoji="0" lang="en-US" altLang="vi-VN" sz="240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vi-VN" sz="240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có</a:t>
            </a:r>
            <a:r>
              <a:rPr kumimoji="0" lang="en-US" altLang="vi-VN" sz="240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ý </a:t>
            </a:r>
            <a:r>
              <a:rPr kumimoji="0" lang="en-US" altLang="vi-VN" sz="240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nghĩa</a:t>
            </a:r>
            <a:r>
              <a:rPr kumimoji="0" lang="en-US" altLang="vi-VN" sz="240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vi-VN" sz="240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như</a:t>
            </a:r>
            <a:r>
              <a:rPr kumimoji="0" lang="en-US" altLang="vi-VN" sz="240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vi-VN" sz="240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thế</a:t>
            </a:r>
            <a:r>
              <a:rPr kumimoji="0" lang="en-US" altLang="vi-VN" sz="240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vi-VN" sz="240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nào</a:t>
            </a:r>
            <a:r>
              <a:rPr kumimoji="0" lang="en-US" altLang="vi-VN" sz="240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?</a:t>
            </a:r>
          </a:p>
        </p:txBody>
      </p:sp>
      <p:sp>
        <p:nvSpPr>
          <p:cNvPr id="12" name="Text Box 11">
            <a:extLst>
              <a:ext uri="{FF2B5EF4-FFF2-40B4-BE49-F238E27FC236}">
                <a16:creationId xmlns:a16="http://schemas.microsoft.com/office/drawing/2014/main" id="{34D9317A-E379-4AB2-BD0A-D56A92201F4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19800" y="3124200"/>
            <a:ext cx="591389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vi-VN" sz="2400" u="none" strike="noStrike" kern="1200" cap="none" spc="0" normalizeH="0" baseline="0" noProof="0" dirty="0" err="1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Để</a:t>
            </a:r>
            <a:r>
              <a:rPr kumimoji="0" lang="en-US" altLang="vi-VN" sz="240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vi-VN" sz="2400" u="none" strike="noStrike" kern="1200" cap="none" spc="0" normalizeH="0" baseline="0" noProof="0" dirty="0" err="1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có</a:t>
            </a:r>
            <a:r>
              <a:rPr kumimoji="0" lang="en-US" altLang="vi-VN" sz="240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vi-VN" sz="2400" u="none" strike="noStrike" kern="1200" cap="none" spc="0" normalizeH="0" baseline="0" noProof="0" dirty="0" err="1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kế</a:t>
            </a:r>
            <a:r>
              <a:rPr kumimoji="0" lang="en-US" altLang="vi-VN" sz="240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vi-VN" sz="2400" u="none" strike="noStrike" kern="1200" cap="none" spc="0" normalizeH="0" baseline="0" noProof="0" dirty="0" err="1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hoạch</a:t>
            </a:r>
            <a:r>
              <a:rPr kumimoji="0" lang="en-US" altLang="vi-VN" sz="240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vi-VN" sz="2400" u="none" strike="noStrike" kern="1200" cap="none" spc="0" normalizeH="0" baseline="0" noProof="0" dirty="0" err="1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điều</a:t>
            </a:r>
            <a:r>
              <a:rPr kumimoji="0" lang="en-US" altLang="vi-VN" sz="240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vi-VN" sz="2400" u="none" strike="noStrike" kern="1200" cap="none" spc="0" normalizeH="0" baseline="0" noProof="0" dirty="0" err="1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chỉnh</a:t>
            </a:r>
            <a:r>
              <a:rPr kumimoji="0" lang="en-US" altLang="vi-VN" sz="240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vi-VN" sz="2400" u="none" strike="noStrike" kern="1200" cap="none" spc="0" normalizeH="0" baseline="0" noProof="0" dirty="0" err="1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mức</a:t>
            </a:r>
            <a:r>
              <a:rPr kumimoji="0" lang="en-US" altLang="vi-VN" sz="240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vi-VN" sz="2400" u="none" strike="noStrike" kern="1200" cap="none" spc="0" normalizeH="0" baseline="0" noProof="0" dirty="0" err="1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tăng</a:t>
            </a:r>
            <a:r>
              <a:rPr kumimoji="0" lang="en-US" altLang="vi-VN" sz="240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vi-VN" sz="2400" u="none" strike="noStrike" kern="1200" cap="none" spc="0" normalizeH="0" baseline="0" noProof="0" dirty="0" err="1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giảm</a:t>
            </a:r>
            <a:r>
              <a:rPr kumimoji="0" lang="en-US" altLang="vi-VN" sz="240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vi-VN" sz="2400" u="none" strike="noStrike" kern="1200" cap="none" spc="0" normalizeH="0" baseline="0" noProof="0" dirty="0" err="1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dân</a:t>
            </a:r>
            <a:r>
              <a:rPr kumimoji="0" lang="en-US" altLang="vi-VN" sz="240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vi-VN" sz="2400" u="none" strike="noStrike" kern="1200" cap="none" spc="0" normalizeH="0" baseline="0" noProof="0" dirty="0" err="1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số</a:t>
            </a:r>
            <a:r>
              <a:rPr kumimoji="0" lang="en-US" altLang="vi-VN" sz="240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E6A4D092-4FDE-4977-BA61-D4A8FFD4D05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19799" y="4338935"/>
            <a:ext cx="594360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vi-VN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Vậy</a:t>
            </a:r>
            <a:r>
              <a:rPr lang="en-US" altLang="vi-VN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vi-VN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tháp</a:t>
            </a:r>
            <a:r>
              <a:rPr lang="en-US" altLang="vi-VN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dân</a:t>
            </a:r>
            <a:r>
              <a:rPr lang="en-US" altLang="vi-VN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vi-VN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altLang="vi-VN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altLang="vi-VN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lang="en-US" altLang="vi-VN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altLang="vi-VN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20" name="Text Box 6">
            <a:extLst>
              <a:ext uri="{FF2B5EF4-FFF2-40B4-BE49-F238E27FC236}">
                <a16:creationId xmlns:a16="http://schemas.microsoft.com/office/drawing/2014/main" id="{09EE7E75-A04D-4F87-809E-10A5418C1E0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10758" y="4922961"/>
            <a:ext cx="5333986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en-US" altLang="vi-VN" sz="24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altLang="vi-VN" sz="2400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Tháp</a:t>
            </a:r>
            <a:r>
              <a:rPr lang="en-US" altLang="vi-VN" sz="24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dân</a:t>
            </a:r>
            <a:r>
              <a:rPr lang="en-US" altLang="vi-VN" sz="24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vi-VN" sz="24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altLang="vi-VN" sz="2400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tháp</a:t>
            </a:r>
            <a:r>
              <a:rPr lang="en-US" altLang="vi-VN" sz="24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tuổi</a:t>
            </a:r>
            <a:r>
              <a:rPr lang="en-US" altLang="vi-VN" sz="24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altLang="vi-VN" sz="2400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altLang="vi-VN" sz="24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altLang="vi-VN" sz="24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đặc</a:t>
            </a:r>
            <a:r>
              <a:rPr lang="en-US" altLang="vi-VN" sz="24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trưng</a:t>
            </a:r>
            <a:r>
              <a:rPr lang="en-US" altLang="vi-VN" sz="24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dân</a:t>
            </a:r>
            <a:r>
              <a:rPr lang="en-US" altLang="vi-VN" sz="24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vi-VN" sz="24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vi-VN" sz="24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altLang="vi-VN" sz="24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altLang="vi-VN" sz="24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0329858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" dur="8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3" dur="8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8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25E-6 -7.40741E-7 L -0.47422 0.12107 " pathEditMode="relative" rAng="0" ptsTypes="AA">
                                      <p:cBhvr>
                                        <p:cTn id="30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711" y="604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0" grpId="0"/>
      <p:bldP spid="20" grpId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7.0&quot;&gt;&lt;object type=&quot;1&quot; unique_id=&quot;10001&quot;&gt;&lt;object type=&quot;8&quot; unique_id=&quot;10002&quot;&gt;&lt;/object&gt;&lt;object type=&quot;2&quot; unique_id=&quot;10003&quot;&gt;&lt;object type=&quot;3&quot; unique_id=&quot;10004&quot;&gt;&lt;property id=&quot;20148&quot; value=&quot;5&quot;/&gt;&lt;property id=&quot;20300&quot; value=&quot;Slide 1&quot;/&gt;&lt;property id=&quot;20307&quot; value=&quot;311&quot;/&gt;&lt;/object&gt;&lt;object type=&quot;3&quot; unique_id=&quot;10005&quot;&gt;&lt;property id=&quot;20148&quot; value=&quot;5&quot;/&gt;&lt;property id=&quot;20300&quot; value=&quot;Slide 2&quot;/&gt;&lt;property id=&quot;20307&quot; value=&quot;258&quot;/&gt;&lt;/object&gt;&lt;object type=&quot;3&quot; unique_id=&quot;10008&quot;&gt;&lt;property id=&quot;20148&quot; value=&quot;5&quot;/&gt;&lt;property id=&quot;20300&quot; value=&quot;Slide 3&quot;/&gt;&lt;property id=&quot;20307&quot; value=&quot;261&quot;/&gt;&lt;/object&gt;&lt;object type=&quot;3&quot; unique_id=&quot;10009&quot;&gt;&lt;property id=&quot;20148&quot; value=&quot;5&quot;/&gt;&lt;property id=&quot;20300&quot; value=&quot;Slide 4&quot;/&gt;&lt;property id=&quot;20307&quot; value=&quot;307&quot;/&gt;&lt;/object&gt;&lt;object type=&quot;3&quot; unique_id=&quot;10015&quot;&gt;&lt;property id=&quot;20148&quot; value=&quot;5&quot;/&gt;&lt;property id=&quot;20300&quot; value=&quot;Slide 5&quot;/&gt;&lt;property id=&quot;20307&quot; value=&quot;263&quot;/&gt;&lt;/object&gt;&lt;object type=&quot;3&quot; unique_id=&quot;10016&quot;&gt;&lt;property id=&quot;20148&quot; value=&quot;5&quot;/&gt;&lt;property id=&quot;20300&quot; value=&quot;Slide 6&quot;/&gt;&lt;property id=&quot;20307&quot; value=&quot;264&quot;/&gt;&lt;/object&gt;&lt;object type=&quot;3&quot; unique_id=&quot;10017&quot;&gt;&lt;property id=&quot;20148&quot; value=&quot;5&quot;/&gt;&lt;property id=&quot;20300&quot; value=&quot;Slide 7&quot;/&gt;&lt;property id=&quot;20307&quot; value=&quot;306&quot;/&gt;&lt;/object&gt;&lt;object type=&quot;3&quot; unique_id=&quot;10018&quot;&gt;&lt;property id=&quot;20148&quot; value=&quot;5&quot;/&gt;&lt;property id=&quot;20300&quot; value=&quot;Slide 8&quot;/&gt;&lt;property id=&quot;20307&quot; value=&quot;304&quot;/&gt;&lt;/object&gt;&lt;object type=&quot;3&quot; unique_id=&quot;10019&quot;&gt;&lt;property id=&quot;20148&quot; value=&quot;5&quot;/&gt;&lt;property id=&quot;20300&quot; value=&quot;Slide 9&quot;/&gt;&lt;property id=&quot;20307&quot; value=&quot;296&quot;/&gt;&lt;/object&gt;&lt;object type=&quot;3&quot; unique_id=&quot;10020&quot;&gt;&lt;property id=&quot;20148&quot; value=&quot;5&quot;/&gt;&lt;property id=&quot;20300&quot; value=&quot;Slide 10&quot;/&gt;&lt;property id=&quot;20307&quot; value=&quot;308&quot;/&gt;&lt;/object&gt;&lt;object type=&quot;3&quot; unique_id=&quot;10021&quot;&gt;&lt;property id=&quot;20148&quot; value=&quot;5&quot;/&gt;&lt;property id=&quot;20300&quot; value=&quot;Slide 11&quot;/&gt;&lt;property id=&quot;20307&quot; value=&quot;268&quot;/&gt;&lt;/object&gt;&lt;object type=&quot;3&quot; unique_id=&quot;10023&quot;&gt;&lt;property id=&quot;20148&quot; value=&quot;5&quot;/&gt;&lt;property id=&quot;20300&quot; value=&quot;Slide 12&quot;/&gt;&lt;property id=&quot;20307&quot; value=&quot;270&quot;/&gt;&lt;/object&gt;&lt;object type=&quot;3&quot; unique_id=&quot;10024&quot;&gt;&lt;property id=&quot;20148&quot; value=&quot;5&quot;/&gt;&lt;property id=&quot;20300&quot; value=&quot;Slide 13&quot;/&gt;&lt;property id=&quot;20307&quot; value=&quot;271&quot;/&gt;&lt;/object&gt;&lt;object type=&quot;3&quot; unique_id=&quot;10025&quot;&gt;&lt;property id=&quot;20148&quot; value=&quot;5&quot;/&gt;&lt;property id=&quot;20300&quot; value=&quot;Slide 14&quot;/&gt;&lt;property id=&quot;20307&quot; value=&quot;274&quot;/&gt;&lt;/object&gt;&lt;object type=&quot;3&quot; unique_id=&quot;10027&quot;&gt;&lt;property id=&quot;20148&quot; value=&quot;5&quot;/&gt;&lt;property id=&quot;20300&quot; value=&quot;Slide 16&quot;/&gt;&lt;property id=&quot;20307&quot; value=&quot;309&quot;/&gt;&lt;/object&gt;&lt;object type=&quot;3&quot; unique_id=&quot;10028&quot;&gt;&lt;property id=&quot;20148&quot; value=&quot;5&quot;/&gt;&lt;property id=&quot;20300&quot; value=&quot;Slide 17&quot;/&gt;&lt;property id=&quot;20307&quot; value=&quot;289&quot;/&gt;&lt;/object&gt;&lt;object type=&quot;3&quot; unique_id=&quot;10029&quot;&gt;&lt;property id=&quot;20148&quot; value=&quot;5&quot;/&gt;&lt;property id=&quot;20300&quot; value=&quot;Slide 18&quot;/&gt;&lt;property id=&quot;20307&quot; value=&quot;305&quot;/&gt;&lt;/object&gt;&lt;object type=&quot;3&quot; unique_id=&quot;10030&quot;&gt;&lt;property id=&quot;20148&quot; value=&quot;5&quot;/&gt;&lt;property id=&quot;20300&quot; value=&quot;Slide 19&quot;/&gt;&lt;property id=&quot;20307&quot; value=&quot;280&quot;/&gt;&lt;/object&gt;&lt;object type=&quot;3&quot; unique_id=&quot;10031&quot;&gt;&lt;property id=&quot;20148&quot; value=&quot;5&quot;/&gt;&lt;property id=&quot;20300&quot; value=&quot;Slide 21&quot;/&gt;&lt;property id=&quot;20307&quot; value=&quot;303&quot;/&gt;&lt;/object&gt;&lt;object type=&quot;3&quot; unique_id=&quot;10032&quot;&gt;&lt;property id=&quot;20148&quot; value=&quot;5&quot;/&gt;&lt;property id=&quot;20300&quot; value=&quot;Slide 22&quot;/&gt;&lt;property id=&quot;20307&quot; value=&quot;281&quot;/&gt;&lt;/object&gt;&lt;object type=&quot;3&quot; unique_id=&quot;10033&quot;&gt;&lt;property id=&quot;20148&quot; value=&quot;5&quot;/&gt;&lt;property id=&quot;20300&quot; value=&quot;Slide 24&quot;/&gt;&lt;property id=&quot;20307&quot; value=&quot;302&quot;/&gt;&lt;/object&gt;&lt;object type=&quot;3&quot; unique_id=&quot;10035&quot;&gt;&lt;property id=&quot;20148&quot; value=&quot;5&quot;/&gt;&lt;property id=&quot;20300&quot; value=&quot;Slide 25&quot;/&gt;&lt;property id=&quot;20307&quot; value=&quot;284&quot;/&gt;&lt;/object&gt;&lt;object type=&quot;3&quot; unique_id=&quot;10036&quot;&gt;&lt;property id=&quot;20148&quot; value=&quot;5&quot;/&gt;&lt;property id=&quot;20300&quot; value=&quot;Slide 26&quot;/&gt;&lt;property id=&quot;20307&quot; value=&quot;285&quot;/&gt;&lt;/object&gt;&lt;object type=&quot;3&quot; unique_id=&quot;10037&quot;&gt;&lt;property id=&quot;20148&quot; value=&quot;5&quot;/&gt;&lt;property id=&quot;20300&quot; value=&quot;Slide 29&quot;/&gt;&lt;property id=&quot;20307&quot; value=&quot;286&quot;/&gt;&lt;/object&gt;&lt;object type=&quot;3&quot; unique_id=&quot;10039&quot;&gt;&lt;property id=&quot;20148&quot; value=&quot;5&quot;/&gt;&lt;property id=&quot;20300&quot; value=&quot;Slide 15&quot;/&gt;&lt;property id=&quot;20307&quot; value=&quot;313&quot;/&gt;&lt;/object&gt;&lt;object type=&quot;3&quot; unique_id=&quot;10040&quot;&gt;&lt;property id=&quot;20148&quot; value=&quot;5&quot;/&gt;&lt;property id=&quot;20300&quot; value=&quot;Slide 23&quot;/&gt;&lt;property id=&quot;20307&quot; value=&quot;315&quot;/&gt;&lt;/object&gt;&lt;object type=&quot;3&quot; unique_id=&quot;10041&quot;&gt;&lt;property id=&quot;20148&quot; value=&quot;5&quot;/&gt;&lt;property id=&quot;20300&quot; value=&quot;Slide 27 - &amp;quot;Sơ đồ tư duy&amp;#x0D;&amp;#x0A;&amp;quot;&quot;/&gt;&lt;property id=&quot;20307&quot; value=&quot;314&quot;/&gt;&lt;/object&gt;&lt;object type=&quot;3&quot; unique_id=&quot;10071&quot;&gt;&lt;property id=&quot;20148&quot; value=&quot;5&quot;/&gt;&lt;property id=&quot;20300&quot; value=&quot;Slide 20&quot;/&gt;&lt;property id=&quot;20307&quot; value=&quot;316&quot;/&gt;&lt;/object&gt;&lt;object type=&quot;3&quot; unique_id=&quot;10102&quot;&gt;&lt;property id=&quot;20148&quot; value=&quot;5&quot;/&gt;&lt;property id=&quot;20300&quot; value=&quot;Slide 28&quot;/&gt;&lt;property id=&quot;20307&quot; value=&quot;317&quot;/&gt;&lt;/object&gt;&lt;/object&gt;&lt;/object&gt;&lt;/database&gt;"/>
  <p:tag name="SECTOMILLISECCONVERTED" val="1"/>
</p:tagLst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Chủ đề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3342</TotalTime>
  <Words>2817</Words>
  <Application>Microsoft Office PowerPoint</Application>
  <PresentationFormat>Màn hình rộng</PresentationFormat>
  <Paragraphs>304</Paragraphs>
  <Slides>23</Slides>
  <Notes>1</Notes>
  <HiddenSlides>0</HiddenSlides>
  <MMClips>0</MMClips>
  <ScaleCrop>false</ScaleCrop>
  <HeadingPairs>
    <vt:vector size="6" baseType="variant">
      <vt:variant>
        <vt:lpstr>Phông được Dùng</vt:lpstr>
      </vt:variant>
      <vt:variant>
        <vt:i4>4</vt:i4>
      </vt:variant>
      <vt:variant>
        <vt:lpstr>Chủ đề</vt:lpstr>
      </vt:variant>
      <vt:variant>
        <vt:i4>1</vt:i4>
      </vt:variant>
      <vt:variant>
        <vt:lpstr>Tiêu đề Bản chiếu</vt:lpstr>
      </vt:variant>
      <vt:variant>
        <vt:i4>23</vt:i4>
      </vt:variant>
    </vt:vector>
  </HeadingPairs>
  <TitlesOfParts>
    <vt:vector size="28" baseType="lpstr">
      <vt:lpstr>Arial</vt:lpstr>
      <vt:lpstr>Times New Roman</vt:lpstr>
      <vt:lpstr>Wingdings</vt:lpstr>
      <vt:lpstr>Wingdings 2</vt:lpstr>
      <vt:lpstr>Default Design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maychu</dc:creator>
  <cp:lastModifiedBy>Hoàng Khôi</cp:lastModifiedBy>
  <cp:revision>241</cp:revision>
  <dcterms:created xsi:type="dcterms:W3CDTF">2009-02-27T06:17:47Z</dcterms:created>
  <dcterms:modified xsi:type="dcterms:W3CDTF">2022-03-06T15:51:12Z</dcterms:modified>
</cp:coreProperties>
</file>