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2" r:id="rId3"/>
    <p:sldId id="371" r:id="rId4"/>
    <p:sldId id="263" r:id="rId5"/>
    <p:sldId id="372" r:id="rId6"/>
    <p:sldId id="264" r:id="rId7"/>
    <p:sldId id="373" r:id="rId8"/>
    <p:sldId id="368" r:id="rId9"/>
    <p:sldId id="269" r:id="rId10"/>
    <p:sldId id="268" r:id="rId11"/>
    <p:sldId id="283" r:id="rId12"/>
    <p:sldId id="369" r:id="rId13"/>
    <p:sldId id="367" r:id="rId14"/>
    <p:sldId id="277" r:id="rId15"/>
    <p:sldId id="278" r:id="rId16"/>
    <p:sldId id="375" r:id="rId17"/>
    <p:sldId id="370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DAAFE-BF69-44DD-BFA5-82B76DF8F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43C1EC-816B-495A-A546-BF3FAEE94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953CC6-40F8-48E0-9664-E0CF3A85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138E86-41D2-4DF7-A1A5-81A4C90F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8B4D3-3AF4-4727-AA2E-6268F05D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9A8CE-6494-4B55-B627-1B4FC03A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51CEBB-83FF-4D68-9767-A55D5C4A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B823F-F612-483B-A005-FB12C9C6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305983-69BF-4077-9012-5ACDC0A5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F6F4F-A947-4CFA-9DEE-40C7F3FD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6E96DC-BF1E-4346-BE4B-BC7E81E74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616C7E-DD0D-4BED-8485-16AC5EE39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10362-BD59-41D6-A3F7-B1A64FFA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2FC56-E139-4384-8A6D-663434C1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34799-EBD7-41ED-8A1D-027D4F6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4C7DE-86C5-4734-941F-712C4024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BF497-447F-4617-B082-92A18632D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03C8A5-87CC-4C38-927C-455C67B9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97F2A-C58E-4F07-861A-1B3B2FDE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F0DDC4-D61A-47F6-8430-28F45220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BA88E-C70C-4952-85D6-FD98D6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7ABA36-C783-45AF-97EE-C6EA3F8B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4C92B4-47D5-4BC4-8C40-CBE4369E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C02985-FF87-474C-B1F6-D5190CE8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D4294-9ACB-4D25-91D2-400E87F1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1D7F7-A369-4AE7-B0E7-08B0FD88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B138A-EE69-4A7B-A9D2-F3B8DDB4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1C69B7-E3E6-4BF0-9B4F-3C6CCE7E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EDE58B-61C2-4CDE-A1D1-949A5A56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E24E1E-C3E5-4ACA-81DE-080BD036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8D1A2E-DD48-4E00-9DAD-3964F74B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FF659-8323-4958-A4F3-774BD398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0ACA37-A19E-494B-83FA-11FA2803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85F8FC-8502-4BEB-BC9A-ACA366499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780A65-78CA-404F-8822-B2C599D9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D851A0-0290-4F3F-A713-EDD80FA0E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597401-DDAB-4E3F-9912-E82B6A56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7E1E9D-3CA5-4B8E-986B-CC188BC5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527B11-2413-4ABB-99BC-B4D8E303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123EB-A9C2-4D81-A463-3DA3BBC6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F695A8-4F56-4B91-A19A-E8388400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5FF23A-2441-486E-8BD4-BC338A83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1D1395-4B28-4EDB-9A91-8256077A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7D1C04-7D0B-4443-8D14-57F504A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1C2EC07-AEF0-4824-ABDE-DDF58568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5D9060-A6D1-493A-8CCF-F7EA5AA6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1317EB-E148-4970-A853-751AC118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32D9B-A64D-4093-ABB6-254AED048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FD2D68-068D-45C2-B47E-79C0715D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E268C-C0AB-46A9-9BCD-5E47942B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9A8582-F65F-437F-B00E-13AA3EED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5AC5B7-8E86-4DBE-A2B2-96884E7E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C9719-3665-41A6-BD59-DB4E0FFE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4297D2C-4029-4E5A-9461-338C781B8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058784-4E85-48A7-8472-ED8E894DF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C9C1AE-5FF7-4BD3-903F-066E548D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986032-2EC6-408F-88CE-1DEC6B8C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AB9772-9FAD-410F-ACB3-822D04E1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B8D8C2-6A06-415E-AA1F-3E256194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27236B-188F-4E07-B8DC-77B0D507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798E97-7B17-4A54-B639-5DA75CC23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D6BB-66EA-487E-B1A4-E3439D5F00DB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401EE-6BD7-41B6-9734-1D00BC824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712125-B129-41CD-90A3-A9F2CD78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875F-FD6B-4BAC-9E2D-7ECB9B1B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FA5646-BC12-4FA2-893D-D4D69A263963}"/>
              </a:ext>
            </a:extLst>
          </p:cNvPr>
          <p:cNvSpPr/>
          <p:nvPr/>
        </p:nvSpPr>
        <p:spPr>
          <a:xfrm>
            <a:off x="182874" y="56311"/>
            <a:ext cx="11826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Chư</a:t>
            </a:r>
            <a:r>
              <a:rPr lang="vi-VN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ơ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ng III: Con ng</a:t>
            </a:r>
            <a:r>
              <a:rPr lang="vi-VN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ư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ời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dân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môi</a:t>
            </a:r>
            <a:r>
              <a:rPr lang="en-US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tr</a:t>
            </a:r>
            <a:r>
              <a:rPr lang="vi-VN" sz="48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ư</a:t>
            </a:r>
            <a:r>
              <a:rPr lang="en-US" sz="4800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ờng</a:t>
            </a:r>
            <a:endParaRPr lang="en-US" sz="48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873B3F-8191-43C3-B57E-6EDCDACA21DB}"/>
              </a:ext>
            </a:extLst>
          </p:cNvPr>
          <p:cNvSpPr txBox="1"/>
          <p:nvPr/>
        </p:nvSpPr>
        <p:spPr>
          <a:xfrm>
            <a:off x="-310112" y="988872"/>
            <a:ext cx="11826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B8C529-19E6-4971-A184-C47EF850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7" y="2413875"/>
            <a:ext cx="5599043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53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390603"/>
              </p:ext>
            </p:extLst>
          </p:nvPr>
        </p:nvGraphicFramePr>
        <p:xfrm>
          <a:off x="104316" y="35450"/>
          <a:ext cx="12273480" cy="68208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41313">
                  <a:extLst>
                    <a:ext uri="{9D8B030D-6E8A-4147-A177-3AD203B41FA5}">
                      <a16:colId xmlns:a16="http://schemas.microsoft.com/office/drawing/2014/main" xmlns="" val="2979425217"/>
                    </a:ext>
                  </a:extLst>
                </a:gridCol>
                <a:gridCol w="2336115">
                  <a:extLst>
                    <a:ext uri="{9D8B030D-6E8A-4147-A177-3AD203B41FA5}">
                      <a16:colId xmlns:a16="http://schemas.microsoft.com/office/drawing/2014/main" xmlns="" val="1024414133"/>
                    </a:ext>
                  </a:extLst>
                </a:gridCol>
                <a:gridCol w="5296052">
                  <a:extLst>
                    <a:ext uri="{9D8B030D-6E8A-4147-A177-3AD203B41FA5}">
                      <a16:colId xmlns:a16="http://schemas.microsoft.com/office/drawing/2014/main" xmlns="" val="2795566134"/>
                    </a:ext>
                  </a:extLst>
                </a:gridCol>
              </a:tblGrid>
              <a:tr h="700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HOẠT ĐỘNG CỦA CON NGƯỜI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 PHÁ HỦY MÔI TRƯỜNG TỰ 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extLst>
                  <a:ext uri="{0D108BD9-81ED-4DB2-BD59-A6C34878D82A}">
                    <a16:rowId xmlns:a16="http://schemas.microsoft.com/office/drawing/2014/main" xmlns="" val="1148073993"/>
                  </a:ext>
                </a:extLst>
              </a:tr>
              <a:tr h="751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263929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345115"/>
                  </a:ext>
                </a:extLst>
              </a:tr>
              <a:tr h="720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465324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Ô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801029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2140933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935734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354315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576362" y="782087"/>
            <a:ext cx="30392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  a </a:t>
            </a:r>
          </a:p>
          <a:p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2090" y="1794674"/>
            <a:ext cx="8364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3542" y="2711776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3764" y="3402555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3764" y="4341682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3764" y="5241517"/>
            <a:ext cx="22098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55995" y="6239599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9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169" y="1825625"/>
            <a:ext cx="9423133" cy="6352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93457"/>
            <a:ext cx="3147461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2846" y="2993457"/>
            <a:ext cx="3773103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6765" y="299345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458" y="4290052"/>
            <a:ext cx="1588167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6765" y="431892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8017" y="4290052"/>
            <a:ext cx="2107932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6317" y="5644397"/>
            <a:ext cx="5842534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" name="Straight Arrow Connector 12"/>
          <p:cNvCxnSpPr>
            <a:stCxn id="4" idx="2"/>
            <a:endCxn id="5" idx="0"/>
          </p:cNvCxnSpPr>
          <p:nvPr/>
        </p:nvCxnSpPr>
        <p:spPr>
          <a:xfrm flipH="1">
            <a:off x="1573731" y="2460892"/>
            <a:ext cx="4726005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  <a:endCxn id="6" idx="0"/>
          </p:cNvCxnSpPr>
          <p:nvPr/>
        </p:nvCxnSpPr>
        <p:spPr>
          <a:xfrm flipH="1">
            <a:off x="5409398" y="2460892"/>
            <a:ext cx="890338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7" idx="0"/>
          </p:cNvCxnSpPr>
          <p:nvPr/>
        </p:nvCxnSpPr>
        <p:spPr>
          <a:xfrm>
            <a:off x="6299736" y="2460892"/>
            <a:ext cx="3557937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8" idx="0"/>
          </p:cNvCxnSpPr>
          <p:nvPr/>
        </p:nvCxnSpPr>
        <p:spPr>
          <a:xfrm flipH="1">
            <a:off x="3787542" y="3551722"/>
            <a:ext cx="1621856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0" idx="0"/>
          </p:cNvCxnSpPr>
          <p:nvPr/>
        </p:nvCxnSpPr>
        <p:spPr>
          <a:xfrm>
            <a:off x="5409398" y="3551722"/>
            <a:ext cx="832585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9" idx="0"/>
          </p:cNvCxnSpPr>
          <p:nvPr/>
        </p:nvCxnSpPr>
        <p:spPr>
          <a:xfrm>
            <a:off x="9857673" y="3551722"/>
            <a:ext cx="0" cy="767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2"/>
          </p:cNvCxnSpPr>
          <p:nvPr/>
        </p:nvCxnSpPr>
        <p:spPr>
          <a:xfrm flipH="1">
            <a:off x="1572327" y="3551722"/>
            <a:ext cx="1404" cy="2371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1"/>
          </p:cNvCxnSpPr>
          <p:nvPr/>
        </p:nvCxnSpPr>
        <p:spPr>
          <a:xfrm>
            <a:off x="1584560" y="5923529"/>
            <a:ext cx="82175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2"/>
          </p:cNvCxnSpPr>
          <p:nvPr/>
        </p:nvCxnSpPr>
        <p:spPr>
          <a:xfrm>
            <a:off x="9857673" y="4877192"/>
            <a:ext cx="0" cy="10463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1" idx="3"/>
          </p:cNvCxnSpPr>
          <p:nvPr/>
        </p:nvCxnSpPr>
        <p:spPr>
          <a:xfrm flipH="1">
            <a:off x="8248851" y="5923529"/>
            <a:ext cx="160882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2"/>
          </p:cNvCxnSpPr>
          <p:nvPr/>
        </p:nvCxnSpPr>
        <p:spPr>
          <a:xfrm flipH="1">
            <a:off x="3787541" y="4848317"/>
            <a:ext cx="1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</p:cNvCxnSpPr>
          <p:nvPr/>
        </p:nvCxnSpPr>
        <p:spPr>
          <a:xfrm>
            <a:off x="6241983" y="4848317"/>
            <a:ext cx="0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5A9F2D3-3AD6-4A21-8893-945242160C1B}"/>
              </a:ext>
            </a:extLst>
          </p:cNvPr>
          <p:cNvSpPr/>
          <p:nvPr/>
        </p:nvSpPr>
        <p:spPr>
          <a:xfrm>
            <a:off x="122340" y="584775"/>
            <a:ext cx="9653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84CC95-97DA-48D1-B578-1A5098E0C751}"/>
              </a:ext>
            </a:extLst>
          </p:cNvPr>
          <p:cNvSpPr txBox="1"/>
          <p:nvPr/>
        </p:nvSpPr>
        <p:spPr>
          <a:xfrm>
            <a:off x="850900" y="0"/>
            <a:ext cx="107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9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332C0C-2905-4464-A410-6F4EF48E463A}"/>
              </a:ext>
            </a:extLst>
          </p:cNvPr>
          <p:cNvSpPr txBox="1"/>
          <p:nvPr/>
        </p:nvSpPr>
        <p:spPr>
          <a:xfrm>
            <a:off x="635000" y="0"/>
            <a:ext cx="10973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EF2374-32CA-4387-859D-5720204A9462}"/>
              </a:ext>
            </a:extLst>
          </p:cNvPr>
          <p:cNvSpPr/>
          <p:nvPr/>
        </p:nvSpPr>
        <p:spPr>
          <a:xfrm>
            <a:off x="122340" y="584775"/>
            <a:ext cx="9653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FFDED6-49E2-4923-9CCC-817101B7D766}"/>
              </a:ext>
            </a:extLst>
          </p:cNvPr>
          <p:cNvSpPr txBox="1"/>
          <p:nvPr/>
        </p:nvSpPr>
        <p:spPr>
          <a:xfrm>
            <a:off x="748743" y="1470991"/>
            <a:ext cx="11317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207FCA-F238-49A2-B9F5-8E98DDB0E882}"/>
              </a:ext>
            </a:extLst>
          </p:cNvPr>
          <p:cNvSpPr/>
          <p:nvPr/>
        </p:nvSpPr>
        <p:spPr>
          <a:xfrm>
            <a:off x="122340" y="1107995"/>
            <a:ext cx="886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89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F02110-302F-46BC-9E06-5096ABDDBE63}"/>
              </a:ext>
            </a:extLst>
          </p:cNvPr>
          <p:cNvSpPr txBox="1"/>
          <p:nvPr/>
        </p:nvSpPr>
        <p:spPr>
          <a:xfrm>
            <a:off x="584200" y="0"/>
            <a:ext cx="1141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2BAEA65-BCB0-42AB-AB9F-A63BB63C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5" y="369869"/>
            <a:ext cx="1219942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AF9D31-31EE-4CAA-B9B3-D3DAED592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78" y="1285875"/>
            <a:ext cx="5599043" cy="42862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D42BB4D-71BE-4B94-958D-C60B111BE39D}"/>
              </a:ext>
            </a:extLst>
          </p:cNvPr>
          <p:cNvSpPr txBox="1"/>
          <p:nvPr/>
        </p:nvSpPr>
        <p:spPr>
          <a:xfrm>
            <a:off x="584200" y="5852160"/>
            <a:ext cx="1099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41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" y="5775197"/>
            <a:ext cx="3158304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98379" y="5756695"/>
            <a:ext cx="3729567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36765" y="5756694"/>
            <a:ext cx="2827277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35A880-535B-4F1E-A1E0-205272F1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" y="463825"/>
            <a:ext cx="3064114" cy="4801193"/>
          </a:xfrm>
          <a:prstGeom prst="rect">
            <a:avLst/>
          </a:prstGeom>
        </p:spPr>
      </p:pic>
      <p:pic>
        <p:nvPicPr>
          <p:cNvPr id="14" name="Picture 6" descr="nang%20luong%20gio">
            <a:extLst>
              <a:ext uri="{FF2B5EF4-FFF2-40B4-BE49-F238E27FC236}">
                <a16:creationId xmlns:a16="http://schemas.microsoft.com/office/drawing/2014/main" xmlns="" id="{49E365AF-8BD2-4726-B864-4D0255F8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84" y="463825"/>
            <a:ext cx="3158304" cy="252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Photovoltaik_adlershof">
            <a:extLst>
              <a:ext uri="{FF2B5EF4-FFF2-40B4-BE49-F238E27FC236}">
                <a16:creationId xmlns:a16="http://schemas.microsoft.com/office/drawing/2014/main" xmlns="" id="{C162E890-0D22-4E23-8080-8B512956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2" y="3042016"/>
            <a:ext cx="2618072" cy="252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05504B-C477-4A2A-8E38-15EBEA491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4" r="51684" b="44947"/>
          <a:stretch/>
        </p:blipFill>
        <p:spPr>
          <a:xfrm>
            <a:off x="3294811" y="337347"/>
            <a:ext cx="2618072" cy="2647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D2DFE33-E0DF-427E-B7D8-AACB0A590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075" y="3042016"/>
            <a:ext cx="3064113" cy="2521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658B38-C145-4129-840E-DAF2CE85F4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7" r="50674" b="10117"/>
          <a:stretch/>
        </p:blipFill>
        <p:spPr>
          <a:xfrm>
            <a:off x="9165379" y="463825"/>
            <a:ext cx="2898663" cy="5099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04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92355" y="5418146"/>
            <a:ext cx="4186990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99646" y="5393743"/>
            <a:ext cx="3792354" cy="14642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" y="5403369"/>
            <a:ext cx="2888972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D5391B6D-3AE9-4CDF-9DB3-4CF8FA48E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58" b="10039"/>
          <a:stretch/>
        </p:blipFill>
        <p:spPr>
          <a:xfrm>
            <a:off x="3846786" y="0"/>
            <a:ext cx="4319752" cy="4812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F99F5C-A9C3-40EE-9801-1A1F85BEB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084" b="8905"/>
          <a:stretch/>
        </p:blipFill>
        <p:spPr>
          <a:xfrm>
            <a:off x="8166538" y="0"/>
            <a:ext cx="4025461" cy="4812632"/>
          </a:xfrm>
          <a:prstGeom prst="rect">
            <a:avLst/>
          </a:prstGeom>
        </p:spPr>
      </p:pic>
      <p:pic>
        <p:nvPicPr>
          <p:cNvPr id="12" name="Picture 2" descr="Picture4(3)">
            <a:extLst>
              <a:ext uri="{FF2B5EF4-FFF2-40B4-BE49-F238E27FC236}">
                <a16:creationId xmlns:a16="http://schemas.microsoft.com/office/drawing/2014/main" xmlns="" id="{39B38993-96E7-4321-8495-9DEAEBD1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359514"/>
            <a:ext cx="3541758" cy="44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2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F02110-302F-46BC-9E06-5096ABDDBE63}"/>
              </a:ext>
            </a:extLst>
          </p:cNvPr>
          <p:cNvSpPr txBox="1"/>
          <p:nvPr/>
        </p:nvSpPr>
        <p:spPr>
          <a:xfrm>
            <a:off x="584200" y="0"/>
            <a:ext cx="1141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2BAEA65-BCB0-42AB-AB9F-A63BB63C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5" y="369869"/>
            <a:ext cx="1219942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D42BB4D-71BE-4B94-958D-C60B111BE39D}"/>
              </a:ext>
            </a:extLst>
          </p:cNvPr>
          <p:cNvSpPr txBox="1"/>
          <p:nvPr/>
        </p:nvSpPr>
        <p:spPr>
          <a:xfrm>
            <a:off x="421640" y="1172212"/>
            <a:ext cx="1099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Lai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25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5EE71F-D7AE-41E7-B84D-803F30CCA0E2}"/>
              </a:ext>
            </a:extLst>
          </p:cNvPr>
          <p:cNvSpPr txBox="1"/>
          <p:nvPr/>
        </p:nvSpPr>
        <p:spPr>
          <a:xfrm>
            <a:off x="5035826" y="159890"/>
            <a:ext cx="21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B40AA6-CEB9-46B5-B576-4BB0232C45E0}"/>
              </a:ext>
            </a:extLst>
          </p:cNvPr>
          <p:cNvSpPr/>
          <p:nvPr/>
        </p:nvSpPr>
        <p:spPr>
          <a:xfrm>
            <a:off x="284921" y="1182231"/>
            <a:ext cx="10482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Tác động lớn nhất của con người tới môi trường tự nhiên là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Phá huỷ thảm thực vật, gây ra nhiều hậu quả xấu.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Cải tạo tự nhiên làm mất cân bằng sinh thái.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Gây ô nhiễm môi trường.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Làm giảm lượng nước gây khô hạn.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1C1D64A-42A9-4F3F-9600-FF3996483206}"/>
              </a:ext>
            </a:extLst>
          </p:cNvPr>
          <p:cNvSpPr/>
          <p:nvPr/>
        </p:nvSpPr>
        <p:spPr>
          <a:xfrm>
            <a:off x="1166678" y="1625082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8AF610D-C4E8-40B8-B8BE-7C1983FADCE9}"/>
              </a:ext>
            </a:extLst>
          </p:cNvPr>
          <p:cNvSpPr/>
          <p:nvPr/>
        </p:nvSpPr>
        <p:spPr>
          <a:xfrm>
            <a:off x="1128521" y="5232918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D2BBA7F-7E67-46CF-B5B8-710A066632F9}"/>
              </a:ext>
            </a:extLst>
          </p:cNvPr>
          <p:cNvSpPr/>
          <p:nvPr/>
        </p:nvSpPr>
        <p:spPr>
          <a:xfrm>
            <a:off x="186210" y="3486058"/>
            <a:ext cx="121023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Chặt phá rừng bừa bãi, khai thác tài nguyên thiên nhiên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Khai thác tài nguyên thiên nhiên, săn bắt động vật hoang dã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Săn bắt động vật hoang dã, chặt phá rừng bừa bãi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Chặt phá rừng bừa bãi, săn bắt động vật hoang dã, khai thác tài 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nguyên thiên nhiên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864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xmlns="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9F1B0B42-FFC6-4384-9081-379360C2F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3" b="3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4287575" y="4923747"/>
            <a:ext cx="6946955" cy="129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772EF71D-C953-400D-A46B-0A36D9FBD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37361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FAA840-3306-4D1D-AB27-1D5D586A9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r="16856" b="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595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0" y="4146579"/>
            <a:ext cx="4429125" cy="2234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" t="1072" r="74890" b="26588"/>
          <a:stretch/>
        </p:blipFill>
        <p:spPr>
          <a:xfrm>
            <a:off x="563204" y="1156000"/>
            <a:ext cx="3395066" cy="2396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4335" b="25648"/>
          <a:stretch/>
        </p:blipFill>
        <p:spPr>
          <a:xfrm>
            <a:off x="6854369" y="4019397"/>
            <a:ext cx="3600447" cy="23279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15850" y="3522927"/>
            <a:ext cx="2202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0418" y="3475333"/>
            <a:ext cx="26978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7817" y="3497904"/>
            <a:ext cx="17988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5409" y="6339463"/>
            <a:ext cx="33243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931" y="6333091"/>
            <a:ext cx="29322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64" y="1161148"/>
            <a:ext cx="3294665" cy="2396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613" b="11301"/>
          <a:stretch/>
        </p:blipFill>
        <p:spPr>
          <a:xfrm>
            <a:off x="8654593" y="1156000"/>
            <a:ext cx="3144542" cy="23643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114B696-81F1-4987-AC36-839CE387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648" y="327994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xmlns="" id="{ADE36D6C-CB36-4DE8-BD7D-AA2C44D686AB}"/>
              </a:ext>
            </a:extLst>
          </p:cNvPr>
          <p:cNvSpPr/>
          <p:nvPr/>
        </p:nvSpPr>
        <p:spPr>
          <a:xfrm>
            <a:off x="-118648" y="640638"/>
            <a:ext cx="9778824" cy="3872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74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188E58E-DA23-47C0-904B-9DA465AEB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5FE5E87-1084-4E9F-9B5C-B6EAC65513EF}"/>
              </a:ext>
            </a:extLst>
          </p:cNvPr>
          <p:cNvSpPr txBox="1">
            <a:spLocks/>
          </p:cNvSpPr>
          <p:nvPr/>
        </p:nvSpPr>
        <p:spPr>
          <a:xfrm>
            <a:off x="744953" y="580895"/>
            <a:ext cx="10515600" cy="638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D9C66356-C528-4CC2-8606-DB2C1AF193E0}"/>
              </a:ext>
            </a:extLst>
          </p:cNvPr>
          <p:cNvSpPr/>
          <p:nvPr/>
        </p:nvSpPr>
        <p:spPr>
          <a:xfrm>
            <a:off x="0" y="1219294"/>
            <a:ext cx="9778824" cy="3872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20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195" y="1135320"/>
            <a:ext cx="84064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586" t="38065" r="4975" b="7647"/>
          <a:stretch/>
        </p:blipFill>
        <p:spPr>
          <a:xfrm>
            <a:off x="4403429" y="2159267"/>
            <a:ext cx="3982886" cy="3859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315" y="2141379"/>
            <a:ext cx="3647976" cy="38776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139" y="6147823"/>
            <a:ext cx="16387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9922" y="6147823"/>
            <a:ext cx="16690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4128" y="6147823"/>
            <a:ext cx="13452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0" y="2188474"/>
            <a:ext cx="4331369" cy="383052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4409D3E-F8D1-4DF4-9C3E-1290EDF6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0" y="687295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1583FC-31E0-4439-A3A3-594946955546}"/>
              </a:ext>
            </a:extLst>
          </p:cNvPr>
          <p:cNvSpPr txBox="1"/>
          <p:nvPr/>
        </p:nvSpPr>
        <p:spPr>
          <a:xfrm>
            <a:off x="200196" y="0"/>
            <a:ext cx="1140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87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746266E-853A-4020-BB22-0D163D44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253331"/>
            <a:ext cx="10515600" cy="4351338"/>
          </a:xfrm>
        </p:spPr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xmlns="" id="{03DB7307-B089-4302-A165-1855C5C4991F}"/>
              </a:ext>
            </a:extLst>
          </p:cNvPr>
          <p:cNvSpPr/>
          <p:nvPr/>
        </p:nvSpPr>
        <p:spPr>
          <a:xfrm>
            <a:off x="1076960" y="487400"/>
            <a:ext cx="9778824" cy="3872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022" y="465391"/>
            <a:ext cx="31293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6122" y="3395911"/>
            <a:ext cx="212718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52957" y="3406437"/>
            <a:ext cx="413886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232" y="6357487"/>
            <a:ext cx="2890002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45552" y="6296126"/>
            <a:ext cx="4225491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" y="1103789"/>
            <a:ext cx="3586926" cy="2313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26" y="1123038"/>
            <a:ext cx="3889661" cy="2313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87" y="1123036"/>
            <a:ext cx="4041913" cy="231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7" y="3927462"/>
            <a:ext cx="3740793" cy="2323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426" y="3982947"/>
            <a:ext cx="4040427" cy="231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53" y="3982947"/>
            <a:ext cx="3926324" cy="231317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DB7DE2-0C8B-4CB2-8A14-E5CC7143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" y="159463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21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C20B5B8-7054-4D80-BB0B-7BD2F1AA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185"/>
            <a:ext cx="10515600" cy="4351338"/>
          </a:xfrm>
        </p:spPr>
        <p:txBody>
          <a:bodyPr/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3D463-1A46-4687-B3C3-943A0C3DB2F6}"/>
              </a:ext>
            </a:extLst>
          </p:cNvPr>
          <p:cNvSpPr/>
          <p:nvPr/>
        </p:nvSpPr>
        <p:spPr>
          <a:xfrm>
            <a:off x="730782" y="597471"/>
            <a:ext cx="31293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5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27" y="802794"/>
            <a:ext cx="12488517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332C0C-2905-4464-A410-6F4EF48E463A}"/>
              </a:ext>
            </a:extLst>
          </p:cNvPr>
          <p:cNvSpPr txBox="1"/>
          <p:nvPr/>
        </p:nvSpPr>
        <p:spPr>
          <a:xfrm>
            <a:off x="508000" y="0"/>
            <a:ext cx="11100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641238-4A90-4DAA-AFD3-EC4A351A76FF}"/>
              </a:ext>
            </a:extLst>
          </p:cNvPr>
          <p:cNvSpPr txBox="1"/>
          <p:nvPr/>
        </p:nvSpPr>
        <p:spPr>
          <a:xfrm>
            <a:off x="1086670" y="1248396"/>
            <a:ext cx="105222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88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40" y="584775"/>
            <a:ext cx="9653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31392"/>
            <a:ext cx="7620000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FCF16F-F6E9-471F-8DDB-32EB87F4316B}"/>
              </a:ext>
            </a:extLst>
          </p:cNvPr>
          <p:cNvSpPr txBox="1"/>
          <p:nvPr/>
        </p:nvSpPr>
        <p:spPr>
          <a:xfrm>
            <a:off x="330200" y="0"/>
            <a:ext cx="1127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9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5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8|10.9|1.2|24.1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2.3|0.5|3.6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3.7|8.4|1|0.9|5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|0.6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0.7|7.5|18.7|3.9|0.7|0.6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|5.1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1029</Words>
  <Application>Microsoft Office PowerPoint</Application>
  <PresentationFormat>Widescreen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I. Tác động của con người tới môi trường qua  các thời kì phát triển của xã hội </vt:lpstr>
      <vt:lpstr>PowerPoint Presentation</vt:lpstr>
      <vt:lpstr>I. Tác động của con người tới môi trường qua  các thời kì phát triển của xã hội </vt:lpstr>
      <vt:lpstr>PowerPoint Presentation</vt:lpstr>
      <vt:lpstr>I. Tác động của con người tới môi trường qua  các thời kì phát triển của xã hội </vt:lpstr>
      <vt:lpstr>PowerPoint Presentation</vt:lpstr>
      <vt:lpstr>I. Tác động của con người tới môi trường qua các thời kì phát triển của xã hội </vt:lpstr>
      <vt:lpstr>PowerPoint Presentation</vt:lpstr>
      <vt:lpstr>PowerPoint Presentation</vt:lpstr>
      <vt:lpstr>PowerPoint Presentation</vt:lpstr>
      <vt:lpstr>PowerPoint Presentation</vt:lpstr>
      <vt:lpstr>III. Vai trò của con người trong việc bảo vệ và cải tạo môi trường tự nhiên  </vt:lpstr>
      <vt:lpstr>PowerPoint Presentation</vt:lpstr>
      <vt:lpstr>PowerPoint Presentation</vt:lpstr>
      <vt:lpstr>III. Vai trò của con người trong việc bảo vệ và cải tạo môi trường tự nhiên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Hien</dc:creator>
  <cp:lastModifiedBy>ADM</cp:lastModifiedBy>
  <cp:revision>20</cp:revision>
  <dcterms:created xsi:type="dcterms:W3CDTF">2021-08-02T03:18:39Z</dcterms:created>
  <dcterms:modified xsi:type="dcterms:W3CDTF">2022-03-28T03:46:37Z</dcterms:modified>
</cp:coreProperties>
</file>