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43A6-2ED6-435B-8B1F-4D89400E0087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02D90-5E13-45BD-9F4B-F3CC5932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5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5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2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2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4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2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C695-33B1-4740-BB6B-272086F5309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326" y="105925"/>
            <a:ext cx="4706924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59 –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9915" y="1008994"/>
                <a:ext cx="7233745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Kính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TKHT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ký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G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ghi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2x, 3x, 4x, 5x, 6x…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G=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 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centimet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915" y="1008994"/>
                <a:ext cx="7233745" cy="4351338"/>
              </a:xfrm>
              <a:blipFill>
                <a:blip r:embed="rId2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9" y="725213"/>
            <a:ext cx="3594537" cy="5123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8E6CAC-16FC-4892-9A4B-4704BC94B83B}"/>
              </a:ext>
            </a:extLst>
          </p:cNvPr>
          <p:cNvSpPr txBox="1"/>
          <p:nvPr/>
        </p:nvSpPr>
        <p:spPr>
          <a:xfrm>
            <a:off x="889233" y="5314201"/>
            <a:ext cx="671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SGK</a:t>
            </a:r>
          </a:p>
        </p:txBody>
      </p:sp>
    </p:spTree>
    <p:extLst>
      <p:ext uri="{BB962C8B-B14F-4D97-AF65-F5344CB8AC3E}">
        <p14:creationId xmlns:p14="http://schemas.microsoft.com/office/powerpoint/2010/main" val="24530766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827" y="595914"/>
                <a:ext cx="10515600" cy="626208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Câu 1: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G=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=&gt; 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1.5x.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HD: G=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=&gt; 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G=1.5,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f= 16.67cm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16.67cm.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827" y="595914"/>
                <a:ext cx="10515600" cy="6262085"/>
              </a:xfrm>
              <a:blipFill rotWithShape="1"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5053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41" y="658977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116448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2944" y="334493"/>
            <a:ext cx="6946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kính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lúp</a:t>
            </a:r>
            <a:endParaRPr kumimoji="0" lang="en-US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51" y="3941380"/>
            <a:ext cx="5822239" cy="273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51" y="1254343"/>
            <a:ext cx="5822239" cy="2513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379"/>
            <a:ext cx="5628290" cy="273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49"/>
            <a:ext cx="5628290" cy="25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49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7311" y="425669"/>
            <a:ext cx="28850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19807" y="1135118"/>
          <a:ext cx="10547131" cy="564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8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26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nhựng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khắc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thấu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F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viễn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aseline="-25000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thấu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tụ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5477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18895" y="558892"/>
              <a:ext cx="9412014" cy="54776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60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060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23024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9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Cấu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tạo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quang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học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200000"/>
                            </a:lnSpc>
                            <a:buFontTx/>
                            <a:buChar char="-"/>
                          </a:pPr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Thấu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kính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hội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tụ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tiêu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cự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ngắn</a:t>
                          </a:r>
                          <a:endParaRPr lang="en-US" sz="2400" baseline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lnSpc>
                              <a:spcPct val="200000"/>
                            </a:lnSpc>
                            <a:buFontTx/>
                            <a:buChar char="-"/>
                          </a:pP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bội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: G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baseline="0" smtClean="0">
                                      <a:latin typeface="Cambria Math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 b="0" i="1" baseline="0" smtClean="0">
                                      <a:latin typeface="Cambria Math"/>
                                    </a:rPr>
                                    <m:t>𝑓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2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Công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dụng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Quan</a:t>
                          </a:r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sát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vật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nhỏ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2618">
                    <a:tc gridSpan="2">
                      <a:txBody>
                        <a:bodyPr/>
                        <a:lstStyle/>
                        <a:p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772521"/>
                  </p:ext>
                </p:extLst>
              </p:nvPr>
            </p:nvGraphicFramePr>
            <p:xfrm>
              <a:off x="1418895" y="558892"/>
              <a:ext cx="9412014" cy="54776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6007"/>
                    <a:gridCol w="4706007"/>
                  </a:tblGrid>
                  <a:tr h="1123024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669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Cấu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tạo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quang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học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slope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00518" t="-42922" r="-518" b="-63699"/>
                          </a:stretch>
                        </a:blipFill>
                      </a:tcPr>
                    </a:tc>
                  </a:tr>
                  <a:tr h="982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Công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dụng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Quan</a:t>
                          </a: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sát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vật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nhỏ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702618">
                    <a:tc gridSpan="2">
                      <a:txBody>
                        <a:bodyPr/>
                        <a:lstStyle/>
                        <a:p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4559874" y="744397"/>
            <a:ext cx="2820003" cy="923330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4500" cmpd="dbl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Kính</a:t>
            </a:r>
            <a:r>
              <a:rPr kumimoji="0" lang="en-US" sz="5400" b="1" i="0" u="none" strike="noStrike" kern="1200" cap="none" spc="0" normalizeH="0" baseline="0" noProof="0" dirty="0">
                <a:ln w="24500" cmpd="dbl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4500" cmpd="dbl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lúp</a:t>
            </a:r>
            <a:endParaRPr kumimoji="0" lang="en-US" sz="5400" b="1" i="0" u="none" strike="noStrike" kern="1200" cap="none" spc="0" normalizeH="0" baseline="0" noProof="0" dirty="0">
              <a:ln w="24500" cmpd="dbl">
                <a:solidFill>
                  <a:srgbClr val="92D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090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419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513" y="1910687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513" y="3340965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512" y="4771243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155" y="1910687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155" y="3340965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6155" y="4771243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 rot="7695322">
            <a:off x="5895281" y="3633196"/>
            <a:ext cx="627798" cy="1587318"/>
          </a:xfrm>
          <a:prstGeom prst="upArrow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Up Arrow 10"/>
          <p:cNvSpPr/>
          <p:nvPr/>
        </p:nvSpPr>
        <p:spPr>
          <a:xfrm rot="1871435">
            <a:off x="5764023" y="2614857"/>
            <a:ext cx="627798" cy="233383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Up Arrow 11"/>
          <p:cNvSpPr/>
          <p:nvPr/>
        </p:nvSpPr>
        <p:spPr>
          <a:xfrm rot="8058280">
            <a:off x="5930479" y="2583098"/>
            <a:ext cx="627798" cy="1658164"/>
          </a:xfrm>
          <a:prstGeom prst="upArrow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44" y="51544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cm.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cm.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79144" y="3889612"/>
            <a:ext cx="431041" cy="436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7412" y="196296"/>
            <a:ext cx="5263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thúc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18" y="-100763"/>
            <a:ext cx="3467100" cy="2476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97461" y="5537114"/>
            <a:ext cx="339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803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542E-6 -2.22222E-6 L 0.70379 0.625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83" y="312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Tiết 59 – Bài 50. Kính lúp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2022-03-20T13:44:43Z</dcterms:created>
  <dcterms:modified xsi:type="dcterms:W3CDTF">2024-05-10T15:53:06Z</dcterms:modified>
</cp:coreProperties>
</file>