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B056-1C73-4398-87C7-5FEC61F659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BFAD7D-D4B2-4969-B21B-FB21F6591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5545C3-3576-4621-864D-537528BD6012}"/>
              </a:ext>
            </a:extLst>
          </p:cNvPr>
          <p:cNvSpPr>
            <a:spLocks noGrp="1"/>
          </p:cNvSpPr>
          <p:nvPr>
            <p:ph type="dt" sz="half" idx="10"/>
          </p:nvPr>
        </p:nvSpPr>
        <p:spPr/>
        <p:txBody>
          <a:bodyPr/>
          <a:lstStyle/>
          <a:p>
            <a:fld id="{1EA2A822-4D89-484D-A744-FC745375A353}" type="datetimeFigureOut">
              <a:rPr lang="en-US" smtClean="0"/>
              <a:t>10/05/2024</a:t>
            </a:fld>
            <a:endParaRPr lang="en-US"/>
          </a:p>
        </p:txBody>
      </p:sp>
      <p:sp>
        <p:nvSpPr>
          <p:cNvPr id="5" name="Footer Placeholder 4">
            <a:extLst>
              <a:ext uri="{FF2B5EF4-FFF2-40B4-BE49-F238E27FC236}">
                <a16:creationId xmlns:a16="http://schemas.microsoft.com/office/drawing/2014/main" id="{80EE52F7-DEB1-4DEB-861A-AEBFB250F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30D80-786E-4255-B664-FB4DBEE9A00E}"/>
              </a:ext>
            </a:extLst>
          </p:cNvPr>
          <p:cNvSpPr>
            <a:spLocks noGrp="1"/>
          </p:cNvSpPr>
          <p:nvPr>
            <p:ph type="sldNum" sz="quarter" idx="12"/>
          </p:nvPr>
        </p:nvSpPr>
        <p:spPr/>
        <p:txBody>
          <a:bodyPr/>
          <a:lstStyle/>
          <a:p>
            <a:fld id="{FB065F0A-8C14-4B47-A38F-9622747AEB23}" type="slidenum">
              <a:rPr lang="en-US" smtClean="0"/>
              <a:t>‹#›</a:t>
            </a:fld>
            <a:endParaRPr lang="en-US"/>
          </a:p>
        </p:txBody>
      </p:sp>
    </p:spTree>
    <p:extLst>
      <p:ext uri="{BB962C8B-B14F-4D97-AF65-F5344CB8AC3E}">
        <p14:creationId xmlns:p14="http://schemas.microsoft.com/office/powerpoint/2010/main" val="164773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0A35-31BA-4CC0-A863-7CB85F8F7E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8F9DC0-5074-482C-A770-A5D6A9D771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14AAE-48A9-4C53-9A74-961986DB0315}"/>
              </a:ext>
            </a:extLst>
          </p:cNvPr>
          <p:cNvSpPr>
            <a:spLocks noGrp="1"/>
          </p:cNvSpPr>
          <p:nvPr>
            <p:ph type="dt" sz="half" idx="10"/>
          </p:nvPr>
        </p:nvSpPr>
        <p:spPr/>
        <p:txBody>
          <a:bodyPr/>
          <a:lstStyle/>
          <a:p>
            <a:fld id="{1EA2A822-4D89-484D-A744-FC745375A353}" type="datetimeFigureOut">
              <a:rPr lang="en-US" smtClean="0"/>
              <a:t>10/05/2024</a:t>
            </a:fld>
            <a:endParaRPr lang="en-US"/>
          </a:p>
        </p:txBody>
      </p:sp>
      <p:sp>
        <p:nvSpPr>
          <p:cNvPr id="5" name="Footer Placeholder 4">
            <a:extLst>
              <a:ext uri="{FF2B5EF4-FFF2-40B4-BE49-F238E27FC236}">
                <a16:creationId xmlns:a16="http://schemas.microsoft.com/office/drawing/2014/main" id="{1FD0A18A-87E7-4014-8DCE-2038BAF8B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C9D0E-3CEC-41B6-A685-184F6283C5D0}"/>
              </a:ext>
            </a:extLst>
          </p:cNvPr>
          <p:cNvSpPr>
            <a:spLocks noGrp="1"/>
          </p:cNvSpPr>
          <p:nvPr>
            <p:ph type="sldNum" sz="quarter" idx="12"/>
          </p:nvPr>
        </p:nvSpPr>
        <p:spPr/>
        <p:txBody>
          <a:bodyPr/>
          <a:lstStyle/>
          <a:p>
            <a:fld id="{FB065F0A-8C14-4B47-A38F-9622747AEB23}" type="slidenum">
              <a:rPr lang="en-US" smtClean="0"/>
              <a:t>‹#›</a:t>
            </a:fld>
            <a:endParaRPr lang="en-US"/>
          </a:p>
        </p:txBody>
      </p:sp>
    </p:spTree>
    <p:extLst>
      <p:ext uri="{BB962C8B-B14F-4D97-AF65-F5344CB8AC3E}">
        <p14:creationId xmlns:p14="http://schemas.microsoft.com/office/powerpoint/2010/main" val="323675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BD6FAB-6225-4CC6-8E50-9E1C798910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A39591-E951-4F69-8E98-14E81889D5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81A87-AAE3-4C79-AEE4-E12188C0198D}"/>
              </a:ext>
            </a:extLst>
          </p:cNvPr>
          <p:cNvSpPr>
            <a:spLocks noGrp="1"/>
          </p:cNvSpPr>
          <p:nvPr>
            <p:ph type="dt" sz="half" idx="10"/>
          </p:nvPr>
        </p:nvSpPr>
        <p:spPr/>
        <p:txBody>
          <a:bodyPr/>
          <a:lstStyle/>
          <a:p>
            <a:fld id="{1EA2A822-4D89-484D-A744-FC745375A353}" type="datetimeFigureOut">
              <a:rPr lang="en-US" smtClean="0"/>
              <a:t>10/05/2024</a:t>
            </a:fld>
            <a:endParaRPr lang="en-US"/>
          </a:p>
        </p:txBody>
      </p:sp>
      <p:sp>
        <p:nvSpPr>
          <p:cNvPr id="5" name="Footer Placeholder 4">
            <a:extLst>
              <a:ext uri="{FF2B5EF4-FFF2-40B4-BE49-F238E27FC236}">
                <a16:creationId xmlns:a16="http://schemas.microsoft.com/office/drawing/2014/main" id="{2263863F-B948-420D-A31C-953A48A47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59DCB-B260-4092-93A6-735AAF57B407}"/>
              </a:ext>
            </a:extLst>
          </p:cNvPr>
          <p:cNvSpPr>
            <a:spLocks noGrp="1"/>
          </p:cNvSpPr>
          <p:nvPr>
            <p:ph type="sldNum" sz="quarter" idx="12"/>
          </p:nvPr>
        </p:nvSpPr>
        <p:spPr/>
        <p:txBody>
          <a:bodyPr/>
          <a:lstStyle/>
          <a:p>
            <a:fld id="{FB065F0A-8C14-4B47-A38F-9622747AEB23}" type="slidenum">
              <a:rPr lang="en-US" smtClean="0"/>
              <a:t>‹#›</a:t>
            </a:fld>
            <a:endParaRPr lang="en-US"/>
          </a:p>
        </p:txBody>
      </p:sp>
    </p:spTree>
    <p:extLst>
      <p:ext uri="{BB962C8B-B14F-4D97-AF65-F5344CB8AC3E}">
        <p14:creationId xmlns:p14="http://schemas.microsoft.com/office/powerpoint/2010/main" val="52073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DE053-C40F-48ED-A605-EE8A1A3C6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187584-ED63-420A-BCFB-64A504C7F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5E7D3-5BA2-4A0A-86EB-89189BB0B455}"/>
              </a:ext>
            </a:extLst>
          </p:cNvPr>
          <p:cNvSpPr>
            <a:spLocks noGrp="1"/>
          </p:cNvSpPr>
          <p:nvPr>
            <p:ph type="dt" sz="half" idx="10"/>
          </p:nvPr>
        </p:nvSpPr>
        <p:spPr/>
        <p:txBody>
          <a:bodyPr/>
          <a:lstStyle/>
          <a:p>
            <a:fld id="{1EA2A822-4D89-484D-A744-FC745375A353}" type="datetimeFigureOut">
              <a:rPr lang="en-US" smtClean="0"/>
              <a:t>10/05/2024</a:t>
            </a:fld>
            <a:endParaRPr lang="en-US"/>
          </a:p>
        </p:txBody>
      </p:sp>
      <p:sp>
        <p:nvSpPr>
          <p:cNvPr id="5" name="Footer Placeholder 4">
            <a:extLst>
              <a:ext uri="{FF2B5EF4-FFF2-40B4-BE49-F238E27FC236}">
                <a16:creationId xmlns:a16="http://schemas.microsoft.com/office/drawing/2014/main" id="{3092020E-83D1-44EE-BC19-F0EDC93E1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FBEB1-FB34-4C01-B711-DD352D25B296}"/>
              </a:ext>
            </a:extLst>
          </p:cNvPr>
          <p:cNvSpPr>
            <a:spLocks noGrp="1"/>
          </p:cNvSpPr>
          <p:nvPr>
            <p:ph type="sldNum" sz="quarter" idx="12"/>
          </p:nvPr>
        </p:nvSpPr>
        <p:spPr/>
        <p:txBody>
          <a:bodyPr/>
          <a:lstStyle/>
          <a:p>
            <a:fld id="{FB065F0A-8C14-4B47-A38F-9622747AEB23}" type="slidenum">
              <a:rPr lang="en-US" smtClean="0"/>
              <a:t>‹#›</a:t>
            </a:fld>
            <a:endParaRPr lang="en-US"/>
          </a:p>
        </p:txBody>
      </p:sp>
    </p:spTree>
    <p:extLst>
      <p:ext uri="{BB962C8B-B14F-4D97-AF65-F5344CB8AC3E}">
        <p14:creationId xmlns:p14="http://schemas.microsoft.com/office/powerpoint/2010/main" val="205535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0055-8169-4CDA-B687-8E1150F47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E87011-26D1-4965-B007-CEEEA3221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9BB398-65C9-4C6F-A811-14B56BA6ED92}"/>
              </a:ext>
            </a:extLst>
          </p:cNvPr>
          <p:cNvSpPr>
            <a:spLocks noGrp="1"/>
          </p:cNvSpPr>
          <p:nvPr>
            <p:ph type="dt" sz="half" idx="10"/>
          </p:nvPr>
        </p:nvSpPr>
        <p:spPr/>
        <p:txBody>
          <a:bodyPr/>
          <a:lstStyle/>
          <a:p>
            <a:fld id="{1EA2A822-4D89-484D-A744-FC745375A353}" type="datetimeFigureOut">
              <a:rPr lang="en-US" smtClean="0"/>
              <a:t>10/05/2024</a:t>
            </a:fld>
            <a:endParaRPr lang="en-US"/>
          </a:p>
        </p:txBody>
      </p:sp>
      <p:sp>
        <p:nvSpPr>
          <p:cNvPr id="5" name="Footer Placeholder 4">
            <a:extLst>
              <a:ext uri="{FF2B5EF4-FFF2-40B4-BE49-F238E27FC236}">
                <a16:creationId xmlns:a16="http://schemas.microsoft.com/office/drawing/2014/main" id="{D8EEDDCC-CA8E-482B-BD90-359947239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CF2D0-F8BC-4FB2-A2E5-C64EFACE74D9}"/>
              </a:ext>
            </a:extLst>
          </p:cNvPr>
          <p:cNvSpPr>
            <a:spLocks noGrp="1"/>
          </p:cNvSpPr>
          <p:nvPr>
            <p:ph type="sldNum" sz="quarter" idx="12"/>
          </p:nvPr>
        </p:nvSpPr>
        <p:spPr/>
        <p:txBody>
          <a:bodyPr/>
          <a:lstStyle/>
          <a:p>
            <a:fld id="{FB065F0A-8C14-4B47-A38F-9622747AEB23}" type="slidenum">
              <a:rPr lang="en-US" smtClean="0"/>
              <a:t>‹#›</a:t>
            </a:fld>
            <a:endParaRPr lang="en-US"/>
          </a:p>
        </p:txBody>
      </p:sp>
    </p:spTree>
    <p:extLst>
      <p:ext uri="{BB962C8B-B14F-4D97-AF65-F5344CB8AC3E}">
        <p14:creationId xmlns:p14="http://schemas.microsoft.com/office/powerpoint/2010/main" val="175997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E641-E832-4FA7-89FC-256D700B4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79D167-3B23-4EAC-8FB1-C8847197E8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7860E6-9A6E-4397-AB85-1AD6BC629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0101AB-FBBB-4E11-ABC9-50E5AC2DC45E}"/>
              </a:ext>
            </a:extLst>
          </p:cNvPr>
          <p:cNvSpPr>
            <a:spLocks noGrp="1"/>
          </p:cNvSpPr>
          <p:nvPr>
            <p:ph type="dt" sz="half" idx="10"/>
          </p:nvPr>
        </p:nvSpPr>
        <p:spPr/>
        <p:txBody>
          <a:bodyPr/>
          <a:lstStyle/>
          <a:p>
            <a:fld id="{1EA2A822-4D89-484D-A744-FC745375A353}" type="datetimeFigureOut">
              <a:rPr lang="en-US" smtClean="0"/>
              <a:t>10/05/2024</a:t>
            </a:fld>
            <a:endParaRPr lang="en-US"/>
          </a:p>
        </p:txBody>
      </p:sp>
      <p:sp>
        <p:nvSpPr>
          <p:cNvPr id="6" name="Footer Placeholder 5">
            <a:extLst>
              <a:ext uri="{FF2B5EF4-FFF2-40B4-BE49-F238E27FC236}">
                <a16:creationId xmlns:a16="http://schemas.microsoft.com/office/drawing/2014/main" id="{AB6F81B1-ADA7-43AE-8E48-EAD036A0B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504AFA-0194-4678-96A4-CD22E0CE0FED}"/>
              </a:ext>
            </a:extLst>
          </p:cNvPr>
          <p:cNvSpPr>
            <a:spLocks noGrp="1"/>
          </p:cNvSpPr>
          <p:nvPr>
            <p:ph type="sldNum" sz="quarter" idx="12"/>
          </p:nvPr>
        </p:nvSpPr>
        <p:spPr/>
        <p:txBody>
          <a:bodyPr/>
          <a:lstStyle/>
          <a:p>
            <a:fld id="{FB065F0A-8C14-4B47-A38F-9622747AEB23}" type="slidenum">
              <a:rPr lang="en-US" smtClean="0"/>
              <a:t>‹#›</a:t>
            </a:fld>
            <a:endParaRPr lang="en-US"/>
          </a:p>
        </p:txBody>
      </p:sp>
    </p:spTree>
    <p:extLst>
      <p:ext uri="{BB962C8B-B14F-4D97-AF65-F5344CB8AC3E}">
        <p14:creationId xmlns:p14="http://schemas.microsoft.com/office/powerpoint/2010/main" val="154369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F06E-F5B1-4B3F-AE7F-BDFB9FBDBC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90FC6-8BA5-4348-9139-C309B75B0A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5ADE85-B397-4CC2-BECE-81CA24484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EECA49-3F05-4716-9D0D-6579F7A3E1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62977C-445C-468F-BBE3-43BDD49F48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F02E6A-EBC6-4578-8478-33196125CBD5}"/>
              </a:ext>
            </a:extLst>
          </p:cNvPr>
          <p:cNvSpPr>
            <a:spLocks noGrp="1"/>
          </p:cNvSpPr>
          <p:nvPr>
            <p:ph type="dt" sz="half" idx="10"/>
          </p:nvPr>
        </p:nvSpPr>
        <p:spPr/>
        <p:txBody>
          <a:bodyPr/>
          <a:lstStyle/>
          <a:p>
            <a:fld id="{1EA2A822-4D89-484D-A744-FC745375A353}" type="datetimeFigureOut">
              <a:rPr lang="en-US" smtClean="0"/>
              <a:t>10/05/2024</a:t>
            </a:fld>
            <a:endParaRPr lang="en-US"/>
          </a:p>
        </p:txBody>
      </p:sp>
      <p:sp>
        <p:nvSpPr>
          <p:cNvPr id="8" name="Footer Placeholder 7">
            <a:extLst>
              <a:ext uri="{FF2B5EF4-FFF2-40B4-BE49-F238E27FC236}">
                <a16:creationId xmlns:a16="http://schemas.microsoft.com/office/drawing/2014/main" id="{410ED85A-3B8F-4E2A-9773-209578FEAB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DB0B70-89CA-41E7-BA23-A81B1A5CD003}"/>
              </a:ext>
            </a:extLst>
          </p:cNvPr>
          <p:cNvSpPr>
            <a:spLocks noGrp="1"/>
          </p:cNvSpPr>
          <p:nvPr>
            <p:ph type="sldNum" sz="quarter" idx="12"/>
          </p:nvPr>
        </p:nvSpPr>
        <p:spPr/>
        <p:txBody>
          <a:bodyPr/>
          <a:lstStyle/>
          <a:p>
            <a:fld id="{FB065F0A-8C14-4B47-A38F-9622747AEB23}" type="slidenum">
              <a:rPr lang="en-US" smtClean="0"/>
              <a:t>‹#›</a:t>
            </a:fld>
            <a:endParaRPr lang="en-US"/>
          </a:p>
        </p:txBody>
      </p:sp>
    </p:spTree>
    <p:extLst>
      <p:ext uri="{BB962C8B-B14F-4D97-AF65-F5344CB8AC3E}">
        <p14:creationId xmlns:p14="http://schemas.microsoft.com/office/powerpoint/2010/main" val="350131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3FBA-FB76-4ACD-86D5-51E340657E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4C5269-6CAC-4DAA-A595-28AA7FA78C19}"/>
              </a:ext>
            </a:extLst>
          </p:cNvPr>
          <p:cNvSpPr>
            <a:spLocks noGrp="1"/>
          </p:cNvSpPr>
          <p:nvPr>
            <p:ph type="dt" sz="half" idx="10"/>
          </p:nvPr>
        </p:nvSpPr>
        <p:spPr/>
        <p:txBody>
          <a:bodyPr/>
          <a:lstStyle/>
          <a:p>
            <a:fld id="{1EA2A822-4D89-484D-A744-FC745375A353}" type="datetimeFigureOut">
              <a:rPr lang="en-US" smtClean="0"/>
              <a:t>10/05/2024</a:t>
            </a:fld>
            <a:endParaRPr lang="en-US"/>
          </a:p>
        </p:txBody>
      </p:sp>
      <p:sp>
        <p:nvSpPr>
          <p:cNvPr id="4" name="Footer Placeholder 3">
            <a:extLst>
              <a:ext uri="{FF2B5EF4-FFF2-40B4-BE49-F238E27FC236}">
                <a16:creationId xmlns:a16="http://schemas.microsoft.com/office/drawing/2014/main" id="{A7177AAE-5FB5-4DB5-A18C-40660DE61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488639-EE8E-4DB7-AC70-2C0A1D0855A4}"/>
              </a:ext>
            </a:extLst>
          </p:cNvPr>
          <p:cNvSpPr>
            <a:spLocks noGrp="1"/>
          </p:cNvSpPr>
          <p:nvPr>
            <p:ph type="sldNum" sz="quarter" idx="12"/>
          </p:nvPr>
        </p:nvSpPr>
        <p:spPr/>
        <p:txBody>
          <a:bodyPr/>
          <a:lstStyle/>
          <a:p>
            <a:fld id="{FB065F0A-8C14-4B47-A38F-9622747AEB23}" type="slidenum">
              <a:rPr lang="en-US" smtClean="0"/>
              <a:t>‹#›</a:t>
            </a:fld>
            <a:endParaRPr lang="en-US"/>
          </a:p>
        </p:txBody>
      </p:sp>
    </p:spTree>
    <p:extLst>
      <p:ext uri="{BB962C8B-B14F-4D97-AF65-F5344CB8AC3E}">
        <p14:creationId xmlns:p14="http://schemas.microsoft.com/office/powerpoint/2010/main" val="415547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668546-F09A-4C5E-BE59-1FCBE6E96DB7}"/>
              </a:ext>
            </a:extLst>
          </p:cNvPr>
          <p:cNvSpPr>
            <a:spLocks noGrp="1"/>
          </p:cNvSpPr>
          <p:nvPr>
            <p:ph type="dt" sz="half" idx="10"/>
          </p:nvPr>
        </p:nvSpPr>
        <p:spPr/>
        <p:txBody>
          <a:bodyPr/>
          <a:lstStyle/>
          <a:p>
            <a:fld id="{1EA2A822-4D89-484D-A744-FC745375A353}" type="datetimeFigureOut">
              <a:rPr lang="en-US" smtClean="0"/>
              <a:t>10/05/2024</a:t>
            </a:fld>
            <a:endParaRPr lang="en-US"/>
          </a:p>
        </p:txBody>
      </p:sp>
      <p:sp>
        <p:nvSpPr>
          <p:cNvPr id="3" name="Footer Placeholder 2">
            <a:extLst>
              <a:ext uri="{FF2B5EF4-FFF2-40B4-BE49-F238E27FC236}">
                <a16:creationId xmlns:a16="http://schemas.microsoft.com/office/drawing/2014/main" id="{642F2C40-09CC-4162-838B-7C273E2BD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09471E-C7D9-42DA-9206-0A30CE968FE5}"/>
              </a:ext>
            </a:extLst>
          </p:cNvPr>
          <p:cNvSpPr>
            <a:spLocks noGrp="1"/>
          </p:cNvSpPr>
          <p:nvPr>
            <p:ph type="sldNum" sz="quarter" idx="12"/>
          </p:nvPr>
        </p:nvSpPr>
        <p:spPr/>
        <p:txBody>
          <a:bodyPr/>
          <a:lstStyle/>
          <a:p>
            <a:fld id="{FB065F0A-8C14-4B47-A38F-9622747AEB23}" type="slidenum">
              <a:rPr lang="en-US" smtClean="0"/>
              <a:t>‹#›</a:t>
            </a:fld>
            <a:endParaRPr lang="en-US"/>
          </a:p>
        </p:txBody>
      </p:sp>
    </p:spTree>
    <p:extLst>
      <p:ext uri="{BB962C8B-B14F-4D97-AF65-F5344CB8AC3E}">
        <p14:creationId xmlns:p14="http://schemas.microsoft.com/office/powerpoint/2010/main" val="245557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A606-48D5-493D-AB59-930EDF8B43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22251A-948D-4325-BC1E-42160E13B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D8846B-7ED3-4F5A-B6F2-0D69D0EC20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F2C8F-FF7B-47CF-8453-F54FD55F7B54}"/>
              </a:ext>
            </a:extLst>
          </p:cNvPr>
          <p:cNvSpPr>
            <a:spLocks noGrp="1"/>
          </p:cNvSpPr>
          <p:nvPr>
            <p:ph type="dt" sz="half" idx="10"/>
          </p:nvPr>
        </p:nvSpPr>
        <p:spPr/>
        <p:txBody>
          <a:bodyPr/>
          <a:lstStyle/>
          <a:p>
            <a:fld id="{1EA2A822-4D89-484D-A744-FC745375A353}" type="datetimeFigureOut">
              <a:rPr lang="en-US" smtClean="0"/>
              <a:t>10/05/2024</a:t>
            </a:fld>
            <a:endParaRPr lang="en-US"/>
          </a:p>
        </p:txBody>
      </p:sp>
      <p:sp>
        <p:nvSpPr>
          <p:cNvPr id="6" name="Footer Placeholder 5">
            <a:extLst>
              <a:ext uri="{FF2B5EF4-FFF2-40B4-BE49-F238E27FC236}">
                <a16:creationId xmlns:a16="http://schemas.microsoft.com/office/drawing/2014/main" id="{9A139025-36BF-4F9E-9F46-BF3DCEF321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0E588-759B-4ACF-ACAE-9A67B95DF357}"/>
              </a:ext>
            </a:extLst>
          </p:cNvPr>
          <p:cNvSpPr>
            <a:spLocks noGrp="1"/>
          </p:cNvSpPr>
          <p:nvPr>
            <p:ph type="sldNum" sz="quarter" idx="12"/>
          </p:nvPr>
        </p:nvSpPr>
        <p:spPr/>
        <p:txBody>
          <a:bodyPr/>
          <a:lstStyle/>
          <a:p>
            <a:fld id="{FB065F0A-8C14-4B47-A38F-9622747AEB23}" type="slidenum">
              <a:rPr lang="en-US" smtClean="0"/>
              <a:t>‹#›</a:t>
            </a:fld>
            <a:endParaRPr lang="en-US"/>
          </a:p>
        </p:txBody>
      </p:sp>
    </p:spTree>
    <p:extLst>
      <p:ext uri="{BB962C8B-B14F-4D97-AF65-F5344CB8AC3E}">
        <p14:creationId xmlns:p14="http://schemas.microsoft.com/office/powerpoint/2010/main" val="1155931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E8CE-CF63-4474-BE06-B84C537EA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114CE-AAA5-4C19-A16F-1A395B526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BF5E4-32EE-4539-8394-5C86189C9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E5984-7655-431E-B4A9-479244851D81}"/>
              </a:ext>
            </a:extLst>
          </p:cNvPr>
          <p:cNvSpPr>
            <a:spLocks noGrp="1"/>
          </p:cNvSpPr>
          <p:nvPr>
            <p:ph type="dt" sz="half" idx="10"/>
          </p:nvPr>
        </p:nvSpPr>
        <p:spPr/>
        <p:txBody>
          <a:bodyPr/>
          <a:lstStyle/>
          <a:p>
            <a:fld id="{1EA2A822-4D89-484D-A744-FC745375A353}" type="datetimeFigureOut">
              <a:rPr lang="en-US" smtClean="0"/>
              <a:t>10/05/2024</a:t>
            </a:fld>
            <a:endParaRPr lang="en-US"/>
          </a:p>
        </p:txBody>
      </p:sp>
      <p:sp>
        <p:nvSpPr>
          <p:cNvPr id="6" name="Footer Placeholder 5">
            <a:extLst>
              <a:ext uri="{FF2B5EF4-FFF2-40B4-BE49-F238E27FC236}">
                <a16:creationId xmlns:a16="http://schemas.microsoft.com/office/drawing/2014/main" id="{E62F6786-B489-4C12-BBCA-1E9FD3101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E7108-5BA9-4439-A74D-CE0DD71017D0}"/>
              </a:ext>
            </a:extLst>
          </p:cNvPr>
          <p:cNvSpPr>
            <a:spLocks noGrp="1"/>
          </p:cNvSpPr>
          <p:nvPr>
            <p:ph type="sldNum" sz="quarter" idx="12"/>
          </p:nvPr>
        </p:nvSpPr>
        <p:spPr/>
        <p:txBody>
          <a:bodyPr/>
          <a:lstStyle/>
          <a:p>
            <a:fld id="{FB065F0A-8C14-4B47-A38F-9622747AEB23}" type="slidenum">
              <a:rPr lang="en-US" smtClean="0"/>
              <a:t>‹#›</a:t>
            </a:fld>
            <a:endParaRPr lang="en-US"/>
          </a:p>
        </p:txBody>
      </p:sp>
    </p:spTree>
    <p:extLst>
      <p:ext uri="{BB962C8B-B14F-4D97-AF65-F5344CB8AC3E}">
        <p14:creationId xmlns:p14="http://schemas.microsoft.com/office/powerpoint/2010/main" val="338965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FF2879-A2E9-46A8-9475-EB2D89DF4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D6ECCB-8CE8-4640-BFE5-0DC7F11928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FBDE1-423C-4C32-9422-F65D82C24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2A822-4D89-484D-A744-FC745375A353}" type="datetimeFigureOut">
              <a:rPr lang="en-US" smtClean="0"/>
              <a:t>10/05/2024</a:t>
            </a:fld>
            <a:endParaRPr lang="en-US"/>
          </a:p>
        </p:txBody>
      </p:sp>
      <p:sp>
        <p:nvSpPr>
          <p:cNvPr id="5" name="Footer Placeholder 4">
            <a:extLst>
              <a:ext uri="{FF2B5EF4-FFF2-40B4-BE49-F238E27FC236}">
                <a16:creationId xmlns:a16="http://schemas.microsoft.com/office/drawing/2014/main" id="{F977C69D-949F-444A-A42E-C42475CFF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4695D1-08E0-4552-BEA4-21EF34A37D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65F0A-8C14-4B47-A38F-9622747AEB23}" type="slidenum">
              <a:rPr lang="en-US" smtClean="0"/>
              <a:t>‹#›</a:t>
            </a:fld>
            <a:endParaRPr lang="en-US"/>
          </a:p>
        </p:txBody>
      </p:sp>
    </p:spTree>
    <p:extLst>
      <p:ext uri="{BB962C8B-B14F-4D97-AF65-F5344CB8AC3E}">
        <p14:creationId xmlns:p14="http://schemas.microsoft.com/office/powerpoint/2010/main" val="4075560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F3CFCF-C873-43E1-B650-0AD5E4CCC05F}"/>
              </a:ext>
            </a:extLst>
          </p:cNvPr>
          <p:cNvSpPr>
            <a:spLocks noGrp="1"/>
          </p:cNvSpPr>
          <p:nvPr>
            <p:ph type="subTitle" idx="1"/>
          </p:nvPr>
        </p:nvSpPr>
        <p:spPr>
          <a:xfrm>
            <a:off x="490330" y="222733"/>
            <a:ext cx="11383617" cy="6231075"/>
          </a:xfrm>
        </p:spPr>
        <p:txBody>
          <a:bodyPr>
            <a:normAutofit/>
          </a:bodyPr>
          <a:lstStyle/>
          <a:p>
            <a:r>
              <a:rPr lang="en-US" b="1">
                <a:solidFill>
                  <a:srgbClr val="0070C0"/>
                </a:solidFill>
              </a:rPr>
              <a:t>Phần 3: Quang học</a:t>
            </a:r>
          </a:p>
          <a:p>
            <a:r>
              <a:rPr lang="en-US" b="1">
                <a:solidFill>
                  <a:srgbClr val="0070C0"/>
                </a:solidFill>
              </a:rPr>
              <a:t>Chủ đề 1: HIÊN TƯỢNG KHÚC XẠ ÁNH SÁNG. THẤU KÍNH.</a:t>
            </a:r>
          </a:p>
          <a:p>
            <a:pPr algn="l"/>
            <a:r>
              <a:rPr lang="en-US" b="1">
                <a:solidFill>
                  <a:srgbClr val="0070C0"/>
                </a:solidFill>
              </a:rPr>
              <a:t>I. Hiện tượng khúc xạ ánh sáng.</a:t>
            </a:r>
          </a:p>
          <a:p>
            <a:pPr marL="457200" indent="-457200" algn="l">
              <a:buAutoNum type="arabicPeriod"/>
            </a:pPr>
            <a:r>
              <a:rPr lang="en-US">
                <a:solidFill>
                  <a:srgbClr val="0070C0"/>
                </a:solidFill>
              </a:rPr>
              <a:t>Hiện tượng khúc xạ ánh sáng </a:t>
            </a:r>
            <a:r>
              <a:rPr lang="en-US"/>
              <a:t>là hiện tượng ánh sáng truyền từ môi trường trong suốt này sang môi trường trong suốt khác và bị gãy khúc tại mặt phân cách giữa hai môi trường.</a:t>
            </a:r>
          </a:p>
          <a:p>
            <a:pPr algn="l"/>
            <a:endParaRPr lang="en-US"/>
          </a:p>
          <a:p>
            <a:pPr algn="l"/>
            <a:r>
              <a:rPr lang="en-US"/>
              <a:t>Ở hình vẽ bên ta quy ước: </a:t>
            </a:r>
          </a:p>
          <a:p>
            <a:pPr algn="l"/>
            <a:r>
              <a:rPr lang="en-US"/>
              <a:t>	+ SI là tia tới</a:t>
            </a:r>
          </a:p>
          <a:p>
            <a:pPr algn="l"/>
            <a:r>
              <a:rPr lang="en-US"/>
              <a:t>	+ IK là tia khúc xạ.</a:t>
            </a:r>
          </a:p>
          <a:p>
            <a:pPr algn="l"/>
            <a:r>
              <a:rPr lang="en-US"/>
              <a:t>	+ I là điểm tới</a:t>
            </a:r>
          </a:p>
          <a:p>
            <a:pPr algn="l"/>
            <a:r>
              <a:rPr lang="en-US"/>
              <a:t>	+ NN’ là pháp tuyến</a:t>
            </a:r>
          </a:p>
          <a:p>
            <a:pPr algn="l"/>
            <a:r>
              <a:rPr lang="en-US"/>
              <a:t>	+  Góc SIN là góc tới.</a:t>
            </a:r>
          </a:p>
          <a:p>
            <a:pPr algn="l"/>
            <a:r>
              <a:rPr lang="en-US"/>
              <a:t>	+ Góc KIN’ là góc khúc xạ.</a:t>
            </a:r>
          </a:p>
          <a:p>
            <a:pPr marL="457200" indent="-457200" algn="l">
              <a:buAutoNum type="arabicPeriod"/>
            </a:pPr>
            <a:endParaRPr lang="en-US"/>
          </a:p>
          <a:p>
            <a:pPr marL="457200" indent="-457200" algn="l">
              <a:buAutoNum type="arabicPeriod"/>
            </a:pPr>
            <a:endParaRPr lang="en-US"/>
          </a:p>
        </p:txBody>
      </p:sp>
      <p:pic>
        <p:nvPicPr>
          <p:cNvPr id="5" name="Picture 4">
            <a:extLst>
              <a:ext uri="{FF2B5EF4-FFF2-40B4-BE49-F238E27FC236}">
                <a16:creationId xmlns:a16="http://schemas.microsoft.com/office/drawing/2014/main" id="{2403D618-AB10-4A58-A02A-B1EB2BF4EA16}"/>
              </a:ext>
            </a:extLst>
          </p:cNvPr>
          <p:cNvPicPr>
            <a:picLocks noChangeAspect="1"/>
          </p:cNvPicPr>
          <p:nvPr/>
        </p:nvPicPr>
        <p:blipFill rotWithShape="1">
          <a:blip r:embed="rId2">
            <a:extLst>
              <a:ext uri="{28A0092B-C50C-407E-A947-70E740481C1C}">
                <a14:useLocalDpi xmlns:a14="http://schemas.microsoft.com/office/drawing/2010/main" val="0"/>
              </a:ext>
            </a:extLst>
          </a:blip>
          <a:srcRect l="5930" t="35942" r="12421" b="25990"/>
          <a:stretch/>
        </p:blipFill>
        <p:spPr>
          <a:xfrm>
            <a:off x="5989984" y="3101008"/>
            <a:ext cx="3167269" cy="2610679"/>
          </a:xfrm>
          <a:prstGeom prst="rect">
            <a:avLst/>
          </a:prstGeom>
        </p:spPr>
      </p:pic>
    </p:spTree>
    <p:extLst>
      <p:ext uri="{BB962C8B-B14F-4D97-AF65-F5344CB8AC3E}">
        <p14:creationId xmlns:p14="http://schemas.microsoft.com/office/powerpoint/2010/main" val="1238411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607F5-0493-4D0C-9014-EBDBDA9994C1}"/>
              </a:ext>
            </a:extLst>
          </p:cNvPr>
          <p:cNvSpPr>
            <a:spLocks noGrp="1"/>
          </p:cNvSpPr>
          <p:nvPr>
            <p:ph idx="1"/>
          </p:nvPr>
        </p:nvSpPr>
        <p:spPr>
          <a:xfrm>
            <a:off x="361121" y="275120"/>
            <a:ext cx="11579087" cy="6271453"/>
          </a:xfrm>
        </p:spPr>
        <p:txBody>
          <a:bodyPr>
            <a:normAutofit lnSpcReduction="10000"/>
          </a:bodyPr>
          <a:lstStyle/>
          <a:p>
            <a:pPr marL="0" indent="0">
              <a:buNone/>
            </a:pPr>
            <a:r>
              <a:rPr lang="en-US" sz="2400" b="1">
                <a:solidFill>
                  <a:srgbClr val="0070C0"/>
                </a:solidFill>
              </a:rPr>
              <a:t>2. Quan hệ giữa góc tới và góc khúc xạ.</a:t>
            </a:r>
          </a:p>
          <a:p>
            <a:pPr marL="0" indent="0">
              <a:buNone/>
            </a:pPr>
            <a:r>
              <a:rPr lang="en-US" sz="2400"/>
              <a:t>(1): Khi tia sáng truyền từ môi trường không khí sang nước (hay sang các môi trường trong suốt khác) thì góc khúc xạ nhỏ hơn góc tới.</a:t>
            </a:r>
          </a:p>
          <a:p>
            <a:pPr marL="0" indent="0">
              <a:buNone/>
            </a:pPr>
            <a:r>
              <a:rPr lang="en-US" sz="2400"/>
              <a:t>(2): Khi tia sáng truyền từ môi trường nước (hay sang các môi trường trong suốt khác) sang không khí thì góc khúc xạ lớn hơn góc tới.</a:t>
            </a:r>
          </a:p>
          <a:p>
            <a:pPr marL="0" indent="0">
              <a:buNone/>
            </a:pPr>
            <a:r>
              <a:rPr lang="en-US" sz="2400" b="1">
                <a:solidFill>
                  <a:srgbClr val="0070C0"/>
                </a:solidFill>
              </a:rPr>
              <a:t>II. Thấu kính hội tụ (TKHT)</a:t>
            </a:r>
          </a:p>
          <a:p>
            <a:pPr marL="457200" indent="-457200">
              <a:buAutoNum type="arabicPeriod"/>
            </a:pPr>
            <a:r>
              <a:rPr lang="en-US" sz="2400" b="1">
                <a:solidFill>
                  <a:srgbClr val="0070C0"/>
                </a:solidFill>
              </a:rPr>
              <a:t>Đặc điểm</a:t>
            </a:r>
          </a:p>
          <a:p>
            <a:pPr>
              <a:buFontTx/>
              <a:buChar char="-"/>
            </a:pPr>
            <a:r>
              <a:rPr lang="en-US" sz="2400"/>
              <a:t>Hình dạng: được làm bằng vật liệu trong suốt, được giới hạn bởi hai mặt cầu lồi (một trong hai mặt có thể là mặt phẳng). Có phần rìa mỏng hơn phần giữa.</a:t>
            </a:r>
          </a:p>
          <a:p>
            <a:pPr>
              <a:buFontTx/>
              <a:buChar char="-"/>
            </a:pPr>
            <a:r>
              <a:rPr lang="en-US" sz="2400"/>
              <a:t>Nếu chiếu một chùm tia song song đến TKHT thì thu được chùm tia ló hội tụ.</a:t>
            </a:r>
          </a:p>
          <a:p>
            <a:pPr marL="0" indent="0">
              <a:buNone/>
            </a:pPr>
            <a:r>
              <a:rPr lang="en-US" sz="2400" b="1">
                <a:solidFill>
                  <a:srgbClr val="0070C0"/>
                </a:solidFill>
              </a:rPr>
              <a:t>2. Các yếu tố của thấu kính hội tụ.</a:t>
            </a:r>
            <a:endParaRPr lang="en-US" sz="2400"/>
          </a:p>
          <a:p>
            <a:pPr marL="457200" indent="-457200">
              <a:buAutoNum type="alphaLcParenR"/>
            </a:pPr>
            <a:r>
              <a:rPr lang="en-US" sz="2400"/>
              <a:t>Quang tâm</a:t>
            </a:r>
          </a:p>
          <a:p>
            <a:pPr marL="0" indent="0">
              <a:buNone/>
            </a:pPr>
            <a:r>
              <a:rPr lang="en-US" sz="2400"/>
              <a:t>b) Trục chính</a:t>
            </a:r>
          </a:p>
          <a:p>
            <a:pPr marL="0" indent="0">
              <a:buNone/>
            </a:pPr>
            <a:r>
              <a:rPr lang="en-US" sz="2400"/>
              <a:t>c) Tiêu điểm </a:t>
            </a:r>
          </a:p>
          <a:p>
            <a:pPr marL="0" indent="0">
              <a:buNone/>
            </a:pPr>
            <a:r>
              <a:rPr lang="en-US" sz="2400"/>
              <a:t>d) Tiêu cự</a:t>
            </a:r>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a:p>
        </p:txBody>
      </p:sp>
    </p:spTree>
    <p:extLst>
      <p:ext uri="{BB962C8B-B14F-4D97-AF65-F5344CB8AC3E}">
        <p14:creationId xmlns:p14="http://schemas.microsoft.com/office/powerpoint/2010/main" val="270342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607F5-0493-4D0C-9014-EBDBDA9994C1}"/>
              </a:ext>
            </a:extLst>
          </p:cNvPr>
          <p:cNvSpPr>
            <a:spLocks noGrp="1"/>
          </p:cNvSpPr>
          <p:nvPr>
            <p:ph idx="1"/>
          </p:nvPr>
        </p:nvSpPr>
        <p:spPr>
          <a:xfrm>
            <a:off x="361121" y="275120"/>
            <a:ext cx="11579087" cy="6271453"/>
          </a:xfrm>
        </p:spPr>
        <p:txBody>
          <a:bodyPr>
            <a:normAutofit/>
          </a:bodyPr>
          <a:lstStyle/>
          <a:p>
            <a:pPr marL="0" indent="0">
              <a:buNone/>
            </a:pPr>
            <a:r>
              <a:rPr lang="en-US" sz="2800" b="1">
                <a:solidFill>
                  <a:srgbClr val="0070C0"/>
                </a:solidFill>
              </a:rPr>
              <a:t>3. Ba đường truyền đặc biệt qua TKHT</a:t>
            </a:r>
          </a:p>
          <a:p>
            <a:pPr marL="0" indent="0">
              <a:buNone/>
            </a:pPr>
            <a:endParaRPr lang="en-US" sz="2800"/>
          </a:p>
          <a:p>
            <a:pPr marL="0" indent="0">
              <a:buNone/>
            </a:pPr>
            <a:endParaRPr lang="en-US"/>
          </a:p>
          <a:p>
            <a:pPr marL="0" indent="0">
              <a:buNone/>
            </a:pPr>
            <a:endParaRPr lang="en-US"/>
          </a:p>
          <a:p>
            <a:pPr marL="0" indent="0">
              <a:buNone/>
            </a:pPr>
            <a:endParaRPr lang="en-US"/>
          </a:p>
          <a:p>
            <a:pPr marL="0" indent="0">
              <a:buNone/>
            </a:pPr>
            <a:r>
              <a:rPr lang="en-US" b="1">
                <a:solidFill>
                  <a:srgbClr val="0070C0"/>
                </a:solidFill>
              </a:rPr>
              <a:t>4. Đặc điểm về ảnh của một vật tạo bởi TKHT</a:t>
            </a:r>
          </a:p>
          <a:p>
            <a:pPr marL="0" indent="0">
              <a:buNone/>
            </a:pPr>
            <a:r>
              <a:rPr lang="en-US" b="1">
                <a:solidFill>
                  <a:srgbClr val="0070C0"/>
                </a:solidFill>
              </a:rPr>
              <a:t>Quy ước: </a:t>
            </a:r>
            <a:r>
              <a:rPr lang="en-US"/>
              <a:t>	+ f là tiêu cự của TK.	+ d là khoảng cách từ vật đến TK</a:t>
            </a:r>
          </a:p>
          <a:p>
            <a:r>
              <a:rPr lang="en-US" b="1" i="1"/>
              <a:t>Đặt vật trong tiêu cự (d &lt; f):</a:t>
            </a:r>
            <a:r>
              <a:rPr lang="en-US"/>
              <a:t> Ảnh ảo, cùng chiều, lớn hơn vật.</a:t>
            </a:r>
          </a:p>
          <a:p>
            <a:r>
              <a:rPr lang="en-US" b="1" i="1"/>
              <a:t>Đặt vật ngoài tiêu cự (d &gt; f): </a:t>
            </a:r>
            <a:r>
              <a:rPr lang="en-US"/>
              <a:t>Ảnh thật, ngược chiều với vật.</a:t>
            </a:r>
          </a:p>
          <a:p>
            <a:pPr marL="0" indent="0">
              <a:buNone/>
            </a:pPr>
            <a:r>
              <a:rPr lang="en-US"/>
              <a:t>	+ Nếu f &lt; d &lt; 2f thì ảnh thật lớn hơn vật</a:t>
            </a:r>
          </a:p>
          <a:p>
            <a:pPr marL="0" indent="0">
              <a:buNone/>
            </a:pPr>
            <a:r>
              <a:rPr lang="en-US"/>
              <a:t>	+ d = 2f : ảnh thật bằng vật.</a:t>
            </a:r>
          </a:p>
          <a:p>
            <a:pPr marL="0" indent="0">
              <a:buNone/>
            </a:pPr>
            <a:r>
              <a:rPr lang="en-US"/>
              <a:t>	+ d &gt; 2f :  ảnh thật nhỏ hơn vật.</a:t>
            </a:r>
          </a:p>
          <a:p>
            <a:pPr marL="0" indent="0">
              <a:buNone/>
            </a:pPr>
            <a:endParaRPr lang="en-US"/>
          </a:p>
          <a:p>
            <a:pPr marL="0" indent="0">
              <a:buNone/>
            </a:pPr>
            <a:endParaRPr lang="en-US"/>
          </a:p>
        </p:txBody>
      </p:sp>
      <p:pic>
        <p:nvPicPr>
          <p:cNvPr id="4" name="Picture 3">
            <a:extLst>
              <a:ext uri="{FF2B5EF4-FFF2-40B4-BE49-F238E27FC236}">
                <a16:creationId xmlns:a16="http://schemas.microsoft.com/office/drawing/2014/main" id="{7F1A03CE-937A-4D88-BF2C-1D8DCB783DBF}"/>
              </a:ext>
            </a:extLst>
          </p:cNvPr>
          <p:cNvPicPr>
            <a:picLocks noChangeAspect="1"/>
          </p:cNvPicPr>
          <p:nvPr/>
        </p:nvPicPr>
        <p:blipFill rotWithShape="1">
          <a:blip r:embed="rId2">
            <a:extLst>
              <a:ext uri="{28A0092B-C50C-407E-A947-70E740481C1C}">
                <a14:useLocalDpi xmlns:a14="http://schemas.microsoft.com/office/drawing/2010/main" val="0"/>
              </a:ext>
            </a:extLst>
          </a:blip>
          <a:srcRect l="10029" t="35942" r="5588" b="37971"/>
          <a:stretch/>
        </p:blipFill>
        <p:spPr>
          <a:xfrm>
            <a:off x="7315200" y="434147"/>
            <a:ext cx="3961713" cy="2165309"/>
          </a:xfrm>
          <a:prstGeom prst="rect">
            <a:avLst/>
          </a:prstGeom>
        </p:spPr>
      </p:pic>
    </p:spTree>
    <p:extLst>
      <p:ext uri="{BB962C8B-B14F-4D97-AF65-F5344CB8AC3E}">
        <p14:creationId xmlns:p14="http://schemas.microsoft.com/office/powerpoint/2010/main" val="4365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607F5-0493-4D0C-9014-EBDBDA9994C1}"/>
              </a:ext>
            </a:extLst>
          </p:cNvPr>
          <p:cNvSpPr>
            <a:spLocks noGrp="1"/>
          </p:cNvSpPr>
          <p:nvPr>
            <p:ph idx="1"/>
          </p:nvPr>
        </p:nvSpPr>
        <p:spPr>
          <a:xfrm>
            <a:off x="361121" y="275120"/>
            <a:ext cx="11579087" cy="6271453"/>
          </a:xfrm>
        </p:spPr>
        <p:txBody>
          <a:bodyPr/>
          <a:lstStyle/>
          <a:p>
            <a:pPr marL="0" indent="0">
              <a:buNone/>
            </a:pPr>
            <a:r>
              <a:rPr lang="en-US" b="1">
                <a:solidFill>
                  <a:srgbClr val="0070C0"/>
                </a:solidFill>
              </a:rPr>
              <a:t>III. Thấu kính phân kì (TKPK)</a:t>
            </a:r>
          </a:p>
          <a:p>
            <a:pPr marL="0" indent="0">
              <a:buNone/>
            </a:pPr>
            <a:r>
              <a:rPr lang="en-US" sz="2800" b="1">
                <a:solidFill>
                  <a:srgbClr val="0070C0"/>
                </a:solidFill>
              </a:rPr>
              <a:t>1. Đặc điểm</a:t>
            </a:r>
          </a:p>
          <a:p>
            <a:pPr>
              <a:buFontTx/>
              <a:buChar char="-"/>
            </a:pPr>
            <a:r>
              <a:rPr lang="en-US" sz="2800"/>
              <a:t>Hình dạng: được làm bằng vật liệu trong suốt, được giới hạn bởi hai mặt cầu lõm (một trong hai mặt có thể là mặt phẳng). Có phần rìa dày hơn phần giữa.</a:t>
            </a:r>
          </a:p>
          <a:p>
            <a:pPr>
              <a:buFontTx/>
              <a:buChar char="-"/>
            </a:pPr>
            <a:r>
              <a:rPr lang="en-US" sz="2800"/>
              <a:t>Nếu chiếu một chùm tia song song đến TKPK thì thu được chùm tia ló phân kì.</a:t>
            </a:r>
          </a:p>
          <a:p>
            <a:pPr marL="0" indent="0">
              <a:buNone/>
            </a:pPr>
            <a:r>
              <a:rPr lang="en-US" sz="2800" b="1">
                <a:solidFill>
                  <a:srgbClr val="0070C0"/>
                </a:solidFill>
              </a:rPr>
              <a:t>2. Các yếu tố của TKPK</a:t>
            </a:r>
          </a:p>
          <a:p>
            <a:pPr marL="0" indent="0">
              <a:buNone/>
            </a:pPr>
            <a:r>
              <a:rPr lang="en-US"/>
              <a:t>a) Trục chính b) Quang tâm d) Tiêu cự: Tương tự như TKHT</a:t>
            </a:r>
          </a:p>
          <a:p>
            <a:pPr marL="0" indent="0">
              <a:buNone/>
            </a:pPr>
            <a:r>
              <a:rPr lang="en-US" sz="2800"/>
              <a:t> </a:t>
            </a:r>
          </a:p>
          <a:p>
            <a:pPr marL="0" indent="0">
              <a:buNone/>
            </a:pPr>
            <a:r>
              <a:rPr lang="en-US" sz="2800"/>
              <a:t>c) Tiêu điểm</a:t>
            </a:r>
          </a:p>
          <a:p>
            <a:pPr marL="0" indent="0">
              <a:buNone/>
            </a:pPr>
            <a:endParaRPr lang="en-US"/>
          </a:p>
        </p:txBody>
      </p:sp>
    </p:spTree>
    <p:extLst>
      <p:ext uri="{BB962C8B-B14F-4D97-AF65-F5344CB8AC3E}">
        <p14:creationId xmlns:p14="http://schemas.microsoft.com/office/powerpoint/2010/main" val="12594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607F5-0493-4D0C-9014-EBDBDA9994C1}"/>
              </a:ext>
            </a:extLst>
          </p:cNvPr>
          <p:cNvSpPr>
            <a:spLocks noGrp="1"/>
          </p:cNvSpPr>
          <p:nvPr>
            <p:ph idx="1"/>
          </p:nvPr>
        </p:nvSpPr>
        <p:spPr>
          <a:xfrm>
            <a:off x="361121" y="275120"/>
            <a:ext cx="11579087" cy="6271453"/>
          </a:xfrm>
        </p:spPr>
        <p:txBody>
          <a:bodyPr/>
          <a:lstStyle/>
          <a:p>
            <a:pPr marL="0" indent="0">
              <a:buNone/>
            </a:pPr>
            <a:r>
              <a:rPr lang="en-US" b="1">
                <a:solidFill>
                  <a:srgbClr val="0070C0"/>
                </a:solidFill>
              </a:rPr>
              <a:t>3. Hai đường truyền đặc biệt qua TKPK</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b="1">
                <a:solidFill>
                  <a:srgbClr val="0070C0"/>
                </a:solidFill>
              </a:rPr>
              <a:t>4. Đặc điểm về ảnh</a:t>
            </a:r>
          </a:p>
          <a:p>
            <a:pPr marL="0" indent="0">
              <a:buNone/>
            </a:pPr>
            <a:r>
              <a:rPr lang="en-US"/>
              <a:t>Đặt vật trước TKPK thu được: Ảnh ảo, cùng chiều, nhỏ hơn vật, ảnh luôn nằm trong khoảng tiêu cự.</a:t>
            </a:r>
          </a:p>
          <a:p>
            <a:pPr marL="0" indent="0">
              <a:buNone/>
            </a:pPr>
            <a:endParaRPr lang="en-US"/>
          </a:p>
        </p:txBody>
      </p:sp>
      <p:pic>
        <p:nvPicPr>
          <p:cNvPr id="4" name="Picture 3">
            <a:extLst>
              <a:ext uri="{FF2B5EF4-FFF2-40B4-BE49-F238E27FC236}">
                <a16:creationId xmlns:a16="http://schemas.microsoft.com/office/drawing/2014/main" id="{1B41BD90-BDE1-4742-86E3-ADA606E5A420}"/>
              </a:ext>
            </a:extLst>
          </p:cNvPr>
          <p:cNvPicPr>
            <a:picLocks noChangeAspect="1"/>
          </p:cNvPicPr>
          <p:nvPr/>
        </p:nvPicPr>
        <p:blipFill rotWithShape="1">
          <a:blip r:embed="rId2">
            <a:extLst>
              <a:ext uri="{28A0092B-C50C-407E-A947-70E740481C1C}">
                <a14:useLocalDpi xmlns:a14="http://schemas.microsoft.com/office/drawing/2010/main" val="0"/>
              </a:ext>
            </a:extLst>
          </a:blip>
          <a:srcRect l="10712" t="29372" b="28696"/>
          <a:stretch/>
        </p:blipFill>
        <p:spPr>
          <a:xfrm>
            <a:off x="3803374" y="848139"/>
            <a:ext cx="3463528" cy="2875722"/>
          </a:xfrm>
          <a:prstGeom prst="rect">
            <a:avLst/>
          </a:prstGeom>
        </p:spPr>
      </p:pic>
    </p:spTree>
    <p:extLst>
      <p:ext uri="{BB962C8B-B14F-4D97-AF65-F5344CB8AC3E}">
        <p14:creationId xmlns:p14="http://schemas.microsoft.com/office/powerpoint/2010/main" val="8502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607F5-0493-4D0C-9014-EBDBDA9994C1}"/>
              </a:ext>
            </a:extLst>
          </p:cNvPr>
          <p:cNvSpPr>
            <a:spLocks noGrp="1"/>
          </p:cNvSpPr>
          <p:nvPr>
            <p:ph idx="1"/>
          </p:nvPr>
        </p:nvSpPr>
        <p:spPr>
          <a:xfrm>
            <a:off x="361121" y="275120"/>
            <a:ext cx="11579087" cy="6271453"/>
          </a:xfrm>
        </p:spPr>
        <p:txBody>
          <a:bodyPr/>
          <a:lstStyle/>
          <a:p>
            <a:pPr marL="0" indent="0">
              <a:buNone/>
            </a:pPr>
            <a:r>
              <a:rPr lang="en-US" b="1">
                <a:solidFill>
                  <a:srgbClr val="0070C0"/>
                </a:solidFill>
              </a:rPr>
              <a:t>IV. Các công thức của thấu kính</a:t>
            </a:r>
          </a:p>
          <a:p>
            <a:pPr marL="0" indent="0">
              <a:buNone/>
            </a:pPr>
            <a:r>
              <a:rPr lang="en-US" b="1">
                <a:solidFill>
                  <a:srgbClr val="0070C0"/>
                </a:solidFill>
              </a:rPr>
              <a:t>Quy ước: 	</a:t>
            </a:r>
            <a:r>
              <a:rPr lang="en-US"/>
              <a:t>+ f là tiêu cự của TK.	</a:t>
            </a:r>
          </a:p>
          <a:p>
            <a:pPr marL="0" indent="0">
              <a:buNone/>
            </a:pPr>
            <a:r>
              <a:rPr lang="en-US"/>
              <a:t>+ d là khoảng cách từ vật đến TK</a:t>
            </a:r>
          </a:p>
          <a:p>
            <a:pPr marL="0" indent="0">
              <a:buNone/>
            </a:pPr>
            <a:r>
              <a:rPr lang="en-US"/>
              <a:t>+ d’ là khoảng cách từ ảnh đến thấu kính.</a:t>
            </a:r>
          </a:p>
          <a:p>
            <a:pPr marL="0" indent="0">
              <a:buNone/>
            </a:pPr>
            <a:r>
              <a:rPr lang="en-US"/>
              <a:t>+ h là chiều cao của vật.</a:t>
            </a:r>
          </a:p>
          <a:p>
            <a:pPr marL="0" indent="0">
              <a:buNone/>
            </a:pPr>
            <a:r>
              <a:rPr lang="en-US"/>
              <a:t>+ h’ là chiều cao của ảnh.</a:t>
            </a:r>
          </a:p>
          <a:p>
            <a:pPr marL="514350" indent="-514350">
              <a:buAutoNum type="arabicPeriod"/>
            </a:pPr>
            <a:r>
              <a:rPr lang="en-US" b="1">
                <a:solidFill>
                  <a:srgbClr val="0070C0"/>
                </a:solidFill>
              </a:rPr>
              <a:t>Công thức riêng</a:t>
            </a:r>
          </a:p>
          <a:p>
            <a:pPr>
              <a:buFontTx/>
              <a:buChar char="-"/>
            </a:pPr>
            <a:r>
              <a:rPr lang="en-US"/>
              <a:t>TKHT cho ảnh thật:  </a:t>
            </a:r>
          </a:p>
          <a:p>
            <a:pPr>
              <a:buFontTx/>
              <a:buChar char="-"/>
            </a:pPr>
            <a:endParaRPr lang="en-US"/>
          </a:p>
          <a:p>
            <a:pPr>
              <a:buFontTx/>
              <a:buChar char="-"/>
            </a:pPr>
            <a:r>
              <a:rPr lang="en-US"/>
              <a:t>TKHT cho ảnh ảo:</a:t>
            </a:r>
          </a:p>
          <a:p>
            <a:pPr>
              <a:buFontTx/>
              <a:buChar char="-"/>
            </a:pPr>
            <a:endParaRPr lang="en-US"/>
          </a:p>
          <a:p>
            <a:pPr>
              <a:buFontTx/>
              <a:buChar char="-"/>
            </a:pPr>
            <a:r>
              <a:rPr lang="en-US"/>
              <a:t>TKPK: </a:t>
            </a:r>
          </a:p>
          <a:p>
            <a:pPr marL="0" indent="0">
              <a:buNone/>
            </a:pPr>
            <a:endParaRPr lang="en-US"/>
          </a:p>
          <a:p>
            <a:pPr marL="0" indent="0">
              <a:buNone/>
            </a:pPr>
            <a:endParaRPr lang="en-US"/>
          </a:p>
        </p:txBody>
      </p:sp>
      <p:pic>
        <p:nvPicPr>
          <p:cNvPr id="12" name="Picture 11">
            <a:extLst>
              <a:ext uri="{FF2B5EF4-FFF2-40B4-BE49-F238E27FC236}">
                <a16:creationId xmlns:a16="http://schemas.microsoft.com/office/drawing/2014/main" id="{B4FC0619-FDEC-425F-B664-C6D983FC85EC}"/>
              </a:ext>
            </a:extLst>
          </p:cNvPr>
          <p:cNvPicPr>
            <a:picLocks noChangeAspect="1"/>
          </p:cNvPicPr>
          <p:nvPr/>
        </p:nvPicPr>
        <p:blipFill>
          <a:blip r:embed="rId2"/>
          <a:stretch>
            <a:fillRect/>
          </a:stretch>
        </p:blipFill>
        <p:spPr>
          <a:xfrm>
            <a:off x="3455505" y="4721294"/>
            <a:ext cx="2524896" cy="817722"/>
          </a:xfrm>
          <a:prstGeom prst="rect">
            <a:avLst/>
          </a:prstGeom>
        </p:spPr>
      </p:pic>
      <p:pic>
        <p:nvPicPr>
          <p:cNvPr id="14" name="Picture 13">
            <a:extLst>
              <a:ext uri="{FF2B5EF4-FFF2-40B4-BE49-F238E27FC236}">
                <a16:creationId xmlns:a16="http://schemas.microsoft.com/office/drawing/2014/main" id="{40A9D085-ECF7-49A6-9365-A5B7E02E5EBB}"/>
              </a:ext>
            </a:extLst>
          </p:cNvPr>
          <p:cNvPicPr>
            <a:picLocks noChangeAspect="1"/>
          </p:cNvPicPr>
          <p:nvPr/>
        </p:nvPicPr>
        <p:blipFill>
          <a:blip r:embed="rId3"/>
          <a:stretch>
            <a:fillRect/>
          </a:stretch>
        </p:blipFill>
        <p:spPr>
          <a:xfrm>
            <a:off x="3556758" y="3713737"/>
            <a:ext cx="2539242" cy="817722"/>
          </a:xfrm>
          <a:prstGeom prst="rect">
            <a:avLst/>
          </a:prstGeom>
        </p:spPr>
      </p:pic>
      <p:pic>
        <p:nvPicPr>
          <p:cNvPr id="16" name="Picture 15">
            <a:extLst>
              <a:ext uri="{FF2B5EF4-FFF2-40B4-BE49-F238E27FC236}">
                <a16:creationId xmlns:a16="http://schemas.microsoft.com/office/drawing/2014/main" id="{3F275D3D-F5B5-4457-ADCB-0D693FA7FB57}"/>
              </a:ext>
            </a:extLst>
          </p:cNvPr>
          <p:cNvPicPr>
            <a:picLocks noChangeAspect="1"/>
          </p:cNvPicPr>
          <p:nvPr/>
        </p:nvPicPr>
        <p:blipFill>
          <a:blip r:embed="rId4"/>
          <a:stretch>
            <a:fillRect/>
          </a:stretch>
        </p:blipFill>
        <p:spPr>
          <a:xfrm>
            <a:off x="1877459" y="5827102"/>
            <a:ext cx="3486073" cy="817721"/>
          </a:xfrm>
          <a:prstGeom prst="rect">
            <a:avLst/>
          </a:prstGeom>
        </p:spPr>
      </p:pic>
    </p:spTree>
    <p:extLst>
      <p:ext uri="{BB962C8B-B14F-4D97-AF65-F5344CB8AC3E}">
        <p14:creationId xmlns:p14="http://schemas.microsoft.com/office/powerpoint/2010/main" val="306804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607F5-0493-4D0C-9014-EBDBDA9994C1}"/>
              </a:ext>
            </a:extLst>
          </p:cNvPr>
          <p:cNvSpPr>
            <a:spLocks noGrp="1"/>
          </p:cNvSpPr>
          <p:nvPr>
            <p:ph idx="1"/>
          </p:nvPr>
        </p:nvSpPr>
        <p:spPr>
          <a:xfrm>
            <a:off x="361121" y="275120"/>
            <a:ext cx="11579087" cy="6271453"/>
          </a:xfrm>
        </p:spPr>
        <p:txBody>
          <a:bodyPr/>
          <a:lstStyle/>
          <a:p>
            <a:pPr marL="0" indent="0">
              <a:buNone/>
            </a:pPr>
            <a:r>
              <a:rPr lang="en-US" b="1">
                <a:solidFill>
                  <a:srgbClr val="0070C0"/>
                </a:solidFill>
              </a:rPr>
              <a:t>2. Công thức chung</a:t>
            </a:r>
          </a:p>
          <a:p>
            <a:pPr marL="0" indent="0">
              <a:buNone/>
            </a:pPr>
            <a:endParaRPr lang="en-US">
              <a:solidFill>
                <a:srgbClr val="0070C0"/>
              </a:solidFill>
            </a:endParaRPr>
          </a:p>
          <a:p>
            <a:pPr marL="0" indent="0">
              <a:buNone/>
            </a:pPr>
            <a:endParaRPr lang="en-US">
              <a:solidFill>
                <a:srgbClr val="0070C0"/>
              </a:solidFill>
            </a:endParaRPr>
          </a:p>
          <a:p>
            <a:pPr marL="0" indent="0">
              <a:buNone/>
            </a:pPr>
            <a:endParaRPr lang="en-US">
              <a:solidFill>
                <a:srgbClr val="0070C0"/>
              </a:solidFill>
            </a:endParaRPr>
          </a:p>
          <a:p>
            <a:pPr marL="0" indent="0">
              <a:buNone/>
            </a:pPr>
            <a:r>
              <a:rPr lang="en-US" b="1">
                <a:solidFill>
                  <a:srgbClr val="0070C0"/>
                </a:solidFill>
              </a:rPr>
              <a:t>3. Tính khoảng cách từ ảnh đến vật (L)</a:t>
            </a:r>
          </a:p>
          <a:p>
            <a:pPr marL="514350" indent="-514350">
              <a:buAutoNum type="alphaLcParenR"/>
            </a:pPr>
            <a:r>
              <a:rPr lang="en-US"/>
              <a:t>Ảnh thật:    L = d + d’</a:t>
            </a:r>
          </a:p>
          <a:p>
            <a:pPr marL="514350" indent="-514350">
              <a:buAutoNum type="alphaLcParenR"/>
            </a:pPr>
            <a:r>
              <a:rPr lang="en-US"/>
              <a:t>Ảnh ảo: </a:t>
            </a:r>
          </a:p>
          <a:p>
            <a:pPr marL="0" indent="0">
              <a:buNone/>
            </a:pPr>
            <a:endParaRPr lang="en-US"/>
          </a:p>
        </p:txBody>
      </p:sp>
      <p:pic>
        <p:nvPicPr>
          <p:cNvPr id="4" name="Picture 3">
            <a:extLst>
              <a:ext uri="{FF2B5EF4-FFF2-40B4-BE49-F238E27FC236}">
                <a16:creationId xmlns:a16="http://schemas.microsoft.com/office/drawing/2014/main" id="{27B80E84-C2BD-46AD-B2E1-7D4F9C916CC2}"/>
              </a:ext>
            </a:extLst>
          </p:cNvPr>
          <p:cNvPicPr>
            <a:picLocks noChangeAspect="1"/>
          </p:cNvPicPr>
          <p:nvPr/>
        </p:nvPicPr>
        <p:blipFill>
          <a:blip r:embed="rId2"/>
          <a:stretch>
            <a:fillRect/>
          </a:stretch>
        </p:blipFill>
        <p:spPr>
          <a:xfrm>
            <a:off x="988114" y="834886"/>
            <a:ext cx="1397278" cy="1171247"/>
          </a:xfrm>
          <a:prstGeom prst="rect">
            <a:avLst/>
          </a:prstGeom>
        </p:spPr>
      </p:pic>
      <p:pic>
        <p:nvPicPr>
          <p:cNvPr id="6" name="Picture 5">
            <a:extLst>
              <a:ext uri="{FF2B5EF4-FFF2-40B4-BE49-F238E27FC236}">
                <a16:creationId xmlns:a16="http://schemas.microsoft.com/office/drawing/2014/main" id="{49790AEC-3459-45BF-BF4F-7E33E61A7A2C}"/>
              </a:ext>
            </a:extLst>
          </p:cNvPr>
          <p:cNvPicPr>
            <a:picLocks noChangeAspect="1"/>
          </p:cNvPicPr>
          <p:nvPr/>
        </p:nvPicPr>
        <p:blipFill>
          <a:blip r:embed="rId3"/>
          <a:stretch>
            <a:fillRect/>
          </a:stretch>
        </p:blipFill>
        <p:spPr>
          <a:xfrm>
            <a:off x="2577548" y="3410846"/>
            <a:ext cx="1431236" cy="506896"/>
          </a:xfrm>
          <a:prstGeom prst="rect">
            <a:avLst/>
          </a:prstGeom>
        </p:spPr>
      </p:pic>
    </p:spTree>
    <p:extLst>
      <p:ext uri="{BB962C8B-B14F-4D97-AF65-F5344CB8AC3E}">
        <p14:creationId xmlns:p14="http://schemas.microsoft.com/office/powerpoint/2010/main" val="390222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607F5-0493-4D0C-9014-EBDBDA9994C1}"/>
              </a:ext>
            </a:extLst>
          </p:cNvPr>
          <p:cNvSpPr>
            <a:spLocks noGrp="1"/>
          </p:cNvSpPr>
          <p:nvPr>
            <p:ph idx="1"/>
          </p:nvPr>
        </p:nvSpPr>
        <p:spPr>
          <a:xfrm>
            <a:off x="361121" y="275120"/>
            <a:ext cx="11579087" cy="6271453"/>
          </a:xfrm>
        </p:spPr>
        <p:txBody>
          <a:bodyPr/>
          <a:lstStyle/>
          <a:p>
            <a:endParaRPr lang="en-US"/>
          </a:p>
        </p:txBody>
      </p:sp>
    </p:spTree>
    <p:extLst>
      <p:ext uri="{BB962C8B-B14F-4D97-AF65-F5344CB8AC3E}">
        <p14:creationId xmlns:p14="http://schemas.microsoft.com/office/powerpoint/2010/main" val="3296420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647</Words>
  <Application>Microsoft Office PowerPoint</Application>
  <PresentationFormat>Widescreen</PresentationFormat>
  <Paragraphs>75</Paragraphs>
  <Slides>8</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Vuong Thi Bich Hong</dc:creator>
  <cp:lastModifiedBy>Admin</cp:lastModifiedBy>
  <cp:revision>17</cp:revision>
  <dcterms:created xsi:type="dcterms:W3CDTF">2021-05-10T05:11:33Z</dcterms:created>
  <dcterms:modified xsi:type="dcterms:W3CDTF">2024-05-10T16:09:44Z</dcterms:modified>
</cp:coreProperties>
</file>