
<file path=[Content_Types].xml><?xml version="1.0" encoding="utf-8"?>
<Types xmlns="http://schemas.openxmlformats.org/package/2006/content-types">
  <Default Extension="fntdata" ContentType="application/x-fontdata"/>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4" r:id="rId1"/>
  </p:sldMasterIdLst>
  <p:notesMasterIdLst>
    <p:notesMasterId r:id="rId24"/>
  </p:notesMasterIdLst>
  <p:sldIdLst>
    <p:sldId id="352" r:id="rId2"/>
    <p:sldId id="368" r:id="rId3"/>
    <p:sldId id="358" r:id="rId4"/>
    <p:sldId id="360" r:id="rId5"/>
    <p:sldId id="370" r:id="rId6"/>
    <p:sldId id="369" r:id="rId7"/>
    <p:sldId id="359" r:id="rId8"/>
    <p:sldId id="371" r:id="rId9"/>
    <p:sldId id="362" r:id="rId10"/>
    <p:sldId id="363" r:id="rId11"/>
    <p:sldId id="364" r:id="rId12"/>
    <p:sldId id="372" r:id="rId13"/>
    <p:sldId id="373" r:id="rId14"/>
    <p:sldId id="365" r:id="rId15"/>
    <p:sldId id="366" r:id="rId16"/>
    <p:sldId id="374" r:id="rId17"/>
    <p:sldId id="375" r:id="rId18"/>
    <p:sldId id="376" r:id="rId19"/>
    <p:sldId id="377" r:id="rId20"/>
    <p:sldId id="378" r:id="rId21"/>
    <p:sldId id="379" r:id="rId22"/>
    <p:sldId id="367" r:id="rId23"/>
  </p:sldIdLst>
  <p:sldSz cx="9144000" cy="5143500" type="screen16x9"/>
  <p:notesSz cx="6858000" cy="9144000"/>
  <p:embeddedFontLst>
    <p:embeddedFont>
      <p:font typeface="Poppins" panose="00000500000000000000" pitchFamily="2" charset="0"/>
      <p:regular r:id="rId25"/>
      <p:bold r:id="rId26"/>
      <p:italic r:id="rId27"/>
      <p:boldItalic r:id="rId28"/>
    </p:embeddedFont>
    <p:embeddedFont>
      <p:font typeface="Roboto Condensed Light" panose="02000000000000000000" pitchFamily="2" charset="0"/>
      <p:regular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07FD"/>
    <a:srgbClr val="3608FC"/>
    <a:srgbClr val="000000"/>
    <a:srgbClr val="0AB0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70EC2C4-3236-40D5-8692-46C56E4D6137}">
  <a:tblStyle styleId="{170EC2C4-3236-40D5-8692-46C56E4D613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85" autoAdjust="0"/>
    <p:restoredTop sz="94660"/>
  </p:normalViewPr>
  <p:slideViewPr>
    <p:cSldViewPr>
      <p:cViewPr varScale="1">
        <p:scale>
          <a:sx n="78" d="100"/>
          <a:sy n="78" d="100"/>
        </p:scale>
        <p:origin x="108" y="75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93315121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4"/>
        <p:cNvGrpSpPr/>
        <p:nvPr/>
      </p:nvGrpSpPr>
      <p:grpSpPr>
        <a:xfrm>
          <a:off x="0" y="0"/>
          <a:ext cx="0" cy="0"/>
          <a:chOff x="0" y="0"/>
          <a:chExt cx="0" cy="0"/>
        </a:xfrm>
      </p:grpSpPr>
      <p:sp>
        <p:nvSpPr>
          <p:cNvPr id="1715" name="Google Shape;171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6" name="Google Shape;171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0482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51206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6E84946-744E-4F81-BB9F-612D81E46DB5}"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0C9765-E1C9-438A-BD40-CA191DF74AD8}" type="slidenum">
              <a:rPr lang="en-US" smtClean="0"/>
              <a:t>‹#›</a:t>
            </a:fld>
            <a:endParaRPr lang="en-US"/>
          </a:p>
        </p:txBody>
      </p:sp>
    </p:spTree>
    <p:extLst>
      <p:ext uri="{BB962C8B-B14F-4D97-AF65-F5344CB8AC3E}">
        <p14:creationId xmlns:p14="http://schemas.microsoft.com/office/powerpoint/2010/main" val="208582532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E84946-744E-4F81-BB9F-612D81E46DB5}"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0C9765-E1C9-438A-BD40-CA191DF74AD8}" type="slidenum">
              <a:rPr lang="en-US" smtClean="0"/>
              <a:t>‹#›</a:t>
            </a:fld>
            <a:endParaRPr lang="en-US"/>
          </a:p>
        </p:txBody>
      </p:sp>
    </p:spTree>
    <p:extLst>
      <p:ext uri="{BB962C8B-B14F-4D97-AF65-F5344CB8AC3E}">
        <p14:creationId xmlns:p14="http://schemas.microsoft.com/office/powerpoint/2010/main" val="141957913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E84946-744E-4F81-BB9F-612D81E46DB5}"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0C9765-E1C9-438A-BD40-CA191DF74AD8}" type="slidenum">
              <a:rPr lang="en-US" smtClean="0"/>
              <a:t>‹#›</a:t>
            </a:fld>
            <a:endParaRPr lang="en-US"/>
          </a:p>
        </p:txBody>
      </p:sp>
    </p:spTree>
    <p:extLst>
      <p:ext uri="{BB962C8B-B14F-4D97-AF65-F5344CB8AC3E}">
        <p14:creationId xmlns:p14="http://schemas.microsoft.com/office/powerpoint/2010/main" val="331241059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1"/>
        <p:cNvGrpSpPr/>
        <p:nvPr/>
      </p:nvGrpSpPr>
      <p:grpSpPr>
        <a:xfrm>
          <a:off x="0" y="0"/>
          <a:ext cx="0" cy="0"/>
          <a:chOff x="0" y="0"/>
          <a:chExt cx="0" cy="0"/>
        </a:xfrm>
      </p:grpSpPr>
      <p:sp>
        <p:nvSpPr>
          <p:cNvPr id="62" name="Google Shape;62;p4"/>
          <p:cNvSpPr txBox="1">
            <a:spLocks noGrp="1"/>
          </p:cNvSpPr>
          <p:nvPr>
            <p:ph type="title"/>
          </p:nvPr>
        </p:nvSpPr>
        <p:spPr>
          <a:xfrm>
            <a:off x="722376" y="429768"/>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3400"/>
              <a:buNone/>
              <a:defRPr/>
            </a:lvl1pPr>
            <a:lvl2pPr lvl="1">
              <a:spcBef>
                <a:spcPts val="0"/>
              </a:spcBef>
              <a:spcAft>
                <a:spcPts val="0"/>
              </a:spcAft>
              <a:buSzPts val="3400"/>
              <a:buNone/>
              <a:defRPr/>
            </a:lvl2pPr>
            <a:lvl3pPr lvl="2">
              <a:spcBef>
                <a:spcPts val="0"/>
              </a:spcBef>
              <a:spcAft>
                <a:spcPts val="0"/>
              </a:spcAft>
              <a:buSzPts val="3400"/>
              <a:buNone/>
              <a:defRPr/>
            </a:lvl3pPr>
            <a:lvl4pPr lvl="3">
              <a:spcBef>
                <a:spcPts val="0"/>
              </a:spcBef>
              <a:spcAft>
                <a:spcPts val="0"/>
              </a:spcAft>
              <a:buSzPts val="3400"/>
              <a:buNone/>
              <a:defRPr/>
            </a:lvl4pPr>
            <a:lvl5pPr lvl="4">
              <a:spcBef>
                <a:spcPts val="0"/>
              </a:spcBef>
              <a:spcAft>
                <a:spcPts val="0"/>
              </a:spcAft>
              <a:buSzPts val="3400"/>
              <a:buNone/>
              <a:defRPr/>
            </a:lvl5pPr>
            <a:lvl6pPr lvl="5">
              <a:spcBef>
                <a:spcPts val="0"/>
              </a:spcBef>
              <a:spcAft>
                <a:spcPts val="0"/>
              </a:spcAft>
              <a:buSzPts val="3400"/>
              <a:buNone/>
              <a:defRPr/>
            </a:lvl6pPr>
            <a:lvl7pPr lvl="6">
              <a:spcBef>
                <a:spcPts val="0"/>
              </a:spcBef>
              <a:spcAft>
                <a:spcPts val="0"/>
              </a:spcAft>
              <a:buSzPts val="3400"/>
              <a:buNone/>
              <a:defRPr/>
            </a:lvl7pPr>
            <a:lvl8pPr lvl="7">
              <a:spcBef>
                <a:spcPts val="0"/>
              </a:spcBef>
              <a:spcAft>
                <a:spcPts val="0"/>
              </a:spcAft>
              <a:buSzPts val="3400"/>
              <a:buNone/>
              <a:defRPr/>
            </a:lvl8pPr>
            <a:lvl9pPr lvl="8">
              <a:spcBef>
                <a:spcPts val="0"/>
              </a:spcBef>
              <a:spcAft>
                <a:spcPts val="0"/>
              </a:spcAft>
              <a:buSzPts val="3400"/>
              <a:buNone/>
              <a:defRPr/>
            </a:lvl9pPr>
          </a:lstStyle>
          <a:p>
            <a:endParaRPr/>
          </a:p>
        </p:txBody>
      </p:sp>
      <p:sp>
        <p:nvSpPr>
          <p:cNvPr id="63" name="Google Shape;63;p4"/>
          <p:cNvSpPr txBox="1">
            <a:spLocks noGrp="1"/>
          </p:cNvSpPr>
          <p:nvPr>
            <p:ph type="body" idx="1"/>
          </p:nvPr>
        </p:nvSpPr>
        <p:spPr>
          <a:xfrm>
            <a:off x="713225" y="1152475"/>
            <a:ext cx="7717500" cy="36399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Font typeface="Poppins"/>
              <a:buChar char="●"/>
              <a:defRPr>
                <a:latin typeface="Poppins"/>
                <a:ea typeface="Poppins"/>
                <a:cs typeface="Poppins"/>
                <a:sym typeface="Poppins"/>
              </a:defRPr>
            </a:lvl1pPr>
            <a:lvl2pPr marL="914400" lvl="1" indent="-304800">
              <a:spcBef>
                <a:spcPts val="1600"/>
              </a:spcBef>
              <a:spcAft>
                <a:spcPts val="0"/>
              </a:spcAft>
              <a:buClr>
                <a:srgbClr val="434343"/>
              </a:buClr>
              <a:buSzPts val="1200"/>
              <a:buFont typeface="Roboto Condensed Light"/>
              <a:buChar char="○"/>
              <a:defRPr/>
            </a:lvl2pPr>
            <a:lvl3pPr marL="1371600" lvl="2" indent="-304800">
              <a:spcBef>
                <a:spcPts val="1600"/>
              </a:spcBef>
              <a:spcAft>
                <a:spcPts val="0"/>
              </a:spcAft>
              <a:buClr>
                <a:srgbClr val="434343"/>
              </a:buClr>
              <a:buSzPts val="1200"/>
              <a:buFont typeface="Roboto Condensed Light"/>
              <a:buChar char="■"/>
              <a:defRPr/>
            </a:lvl3pPr>
            <a:lvl4pPr marL="1828800" lvl="3" indent="-304800">
              <a:spcBef>
                <a:spcPts val="1600"/>
              </a:spcBef>
              <a:spcAft>
                <a:spcPts val="0"/>
              </a:spcAft>
              <a:buClr>
                <a:srgbClr val="434343"/>
              </a:buClr>
              <a:buSzPts val="1200"/>
              <a:buFont typeface="Roboto Condensed Light"/>
              <a:buChar char="●"/>
              <a:defRPr/>
            </a:lvl4pPr>
            <a:lvl5pPr marL="2286000" lvl="4" indent="-304800">
              <a:spcBef>
                <a:spcPts val="1600"/>
              </a:spcBef>
              <a:spcAft>
                <a:spcPts val="0"/>
              </a:spcAft>
              <a:buClr>
                <a:srgbClr val="434343"/>
              </a:buClr>
              <a:buSzPts val="1200"/>
              <a:buFont typeface="Roboto Condensed Light"/>
              <a:buChar char="○"/>
              <a:defRPr/>
            </a:lvl5pPr>
            <a:lvl6pPr marL="2743200" lvl="5" indent="-304800">
              <a:spcBef>
                <a:spcPts val="1600"/>
              </a:spcBef>
              <a:spcAft>
                <a:spcPts val="0"/>
              </a:spcAft>
              <a:buClr>
                <a:srgbClr val="434343"/>
              </a:buClr>
              <a:buSzPts val="1200"/>
              <a:buFont typeface="Roboto Condensed Light"/>
              <a:buChar char="■"/>
              <a:defRPr/>
            </a:lvl6pPr>
            <a:lvl7pPr marL="3200400" lvl="6" indent="-304800">
              <a:spcBef>
                <a:spcPts val="1600"/>
              </a:spcBef>
              <a:spcAft>
                <a:spcPts val="0"/>
              </a:spcAft>
              <a:buClr>
                <a:srgbClr val="434343"/>
              </a:buClr>
              <a:buSzPts val="1200"/>
              <a:buFont typeface="Roboto Condensed Light"/>
              <a:buChar char="●"/>
              <a:defRPr/>
            </a:lvl7pPr>
            <a:lvl8pPr marL="3657600" lvl="7" indent="-304800">
              <a:spcBef>
                <a:spcPts val="1600"/>
              </a:spcBef>
              <a:spcAft>
                <a:spcPts val="0"/>
              </a:spcAft>
              <a:buClr>
                <a:srgbClr val="434343"/>
              </a:buClr>
              <a:buSzPts val="1200"/>
              <a:buFont typeface="Roboto Condensed Light"/>
              <a:buChar char="○"/>
              <a:defRPr/>
            </a:lvl8pPr>
            <a:lvl9pPr marL="4114800" lvl="8" indent="-304800">
              <a:spcBef>
                <a:spcPts val="1600"/>
              </a:spcBef>
              <a:spcAft>
                <a:spcPts val="1600"/>
              </a:spcAft>
              <a:buClr>
                <a:srgbClr val="434343"/>
              </a:buClr>
              <a:buSzPts val="1200"/>
              <a:buFont typeface="Roboto Condensed Light"/>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E84946-744E-4F81-BB9F-612D81E46DB5}"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0C9765-E1C9-438A-BD40-CA191DF74AD8}" type="slidenum">
              <a:rPr lang="en-US" smtClean="0"/>
              <a:t>‹#›</a:t>
            </a:fld>
            <a:endParaRPr lang="en-US"/>
          </a:p>
        </p:txBody>
      </p:sp>
    </p:spTree>
    <p:extLst>
      <p:ext uri="{BB962C8B-B14F-4D97-AF65-F5344CB8AC3E}">
        <p14:creationId xmlns:p14="http://schemas.microsoft.com/office/powerpoint/2010/main" val="208187339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E84946-744E-4F81-BB9F-612D81E46DB5}" type="datetimeFigureOut">
              <a:rPr lang="en-US" smtClean="0"/>
              <a:t>5/10/2024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0C9765-E1C9-438A-BD40-CA191DF74AD8}" type="slidenum">
              <a:rPr lang="en-US" smtClean="0"/>
              <a:t>‹#›</a:t>
            </a:fld>
            <a:endParaRPr lang="en-US"/>
          </a:p>
        </p:txBody>
      </p:sp>
    </p:spTree>
    <p:extLst>
      <p:ext uri="{BB962C8B-B14F-4D97-AF65-F5344CB8AC3E}">
        <p14:creationId xmlns:p14="http://schemas.microsoft.com/office/powerpoint/2010/main" val="201378556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E84946-744E-4F81-BB9F-612D81E46DB5}" type="datetimeFigureOut">
              <a:rPr lang="en-US" smtClean="0"/>
              <a:t>5/10/2024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0C9765-E1C9-438A-BD40-CA191DF74AD8}" type="slidenum">
              <a:rPr lang="en-US" smtClean="0"/>
              <a:t>‹#›</a:t>
            </a:fld>
            <a:endParaRPr lang="en-US"/>
          </a:p>
        </p:txBody>
      </p:sp>
    </p:spTree>
    <p:extLst>
      <p:ext uri="{BB962C8B-B14F-4D97-AF65-F5344CB8AC3E}">
        <p14:creationId xmlns:p14="http://schemas.microsoft.com/office/powerpoint/2010/main" val="36957622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E84946-744E-4F81-BB9F-612D81E46DB5}" type="datetimeFigureOut">
              <a:rPr lang="en-US" smtClean="0"/>
              <a:t>5/10/2024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0C9765-E1C9-438A-BD40-CA191DF74AD8}" type="slidenum">
              <a:rPr lang="en-US" smtClean="0"/>
              <a:t>‹#›</a:t>
            </a:fld>
            <a:endParaRPr lang="en-US"/>
          </a:p>
        </p:txBody>
      </p:sp>
    </p:spTree>
    <p:extLst>
      <p:ext uri="{BB962C8B-B14F-4D97-AF65-F5344CB8AC3E}">
        <p14:creationId xmlns:p14="http://schemas.microsoft.com/office/powerpoint/2010/main" val="175720472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E84946-744E-4F81-BB9F-612D81E46DB5}" type="datetimeFigureOut">
              <a:rPr lang="en-US" smtClean="0"/>
              <a:t>5/10/2024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0C9765-E1C9-438A-BD40-CA191DF74AD8}" type="slidenum">
              <a:rPr lang="en-US" smtClean="0"/>
              <a:t>‹#›</a:t>
            </a:fld>
            <a:endParaRPr lang="en-US"/>
          </a:p>
        </p:txBody>
      </p:sp>
    </p:spTree>
    <p:extLst>
      <p:ext uri="{BB962C8B-B14F-4D97-AF65-F5344CB8AC3E}">
        <p14:creationId xmlns:p14="http://schemas.microsoft.com/office/powerpoint/2010/main" val="404432043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E84946-744E-4F81-BB9F-612D81E46DB5}" type="datetimeFigureOut">
              <a:rPr lang="en-US" smtClean="0"/>
              <a:t>5/10/2024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0C9765-E1C9-438A-BD40-CA191DF74AD8}" type="slidenum">
              <a:rPr lang="en-US" smtClean="0"/>
              <a:t>‹#›</a:t>
            </a:fld>
            <a:endParaRPr lang="en-US"/>
          </a:p>
        </p:txBody>
      </p:sp>
    </p:spTree>
    <p:extLst>
      <p:ext uri="{BB962C8B-B14F-4D97-AF65-F5344CB8AC3E}">
        <p14:creationId xmlns:p14="http://schemas.microsoft.com/office/powerpoint/2010/main" val="309048461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E84946-744E-4F81-BB9F-612D81E46DB5}" type="datetimeFigureOut">
              <a:rPr lang="en-US" smtClean="0"/>
              <a:t>5/10/2024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0C9765-E1C9-438A-BD40-CA191DF74AD8}" type="slidenum">
              <a:rPr lang="en-US" smtClean="0"/>
              <a:t>‹#›</a:t>
            </a:fld>
            <a:endParaRPr lang="en-US"/>
          </a:p>
        </p:txBody>
      </p:sp>
    </p:spTree>
    <p:extLst>
      <p:ext uri="{BB962C8B-B14F-4D97-AF65-F5344CB8AC3E}">
        <p14:creationId xmlns:p14="http://schemas.microsoft.com/office/powerpoint/2010/main" val="12121933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E84946-744E-4F81-BB9F-612D81E46DB5}" type="datetimeFigureOut">
              <a:rPr lang="en-US" smtClean="0"/>
              <a:t>5/10/2024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0C9765-E1C9-438A-BD40-CA191DF74AD8}" type="slidenum">
              <a:rPr lang="en-US" smtClean="0"/>
              <a:t>‹#›</a:t>
            </a:fld>
            <a:endParaRPr lang="en-US"/>
          </a:p>
        </p:txBody>
      </p:sp>
    </p:spTree>
    <p:extLst>
      <p:ext uri="{BB962C8B-B14F-4D97-AF65-F5344CB8AC3E}">
        <p14:creationId xmlns:p14="http://schemas.microsoft.com/office/powerpoint/2010/main" val="268225911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6E84946-744E-4F81-BB9F-612D81E46DB5}" type="datetimeFigureOut">
              <a:rPr lang="en-US" smtClean="0"/>
              <a:t>5/10/2024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0C9765-E1C9-438A-BD40-CA191DF74AD8}" type="slidenum">
              <a:rPr lang="en-US" smtClean="0"/>
              <a:t>‹#›</a:t>
            </a:fld>
            <a:endParaRPr lang="en-US"/>
          </a:p>
        </p:txBody>
      </p:sp>
    </p:spTree>
    <p:extLst>
      <p:ext uri="{BB962C8B-B14F-4D97-AF65-F5344CB8AC3E}">
        <p14:creationId xmlns:p14="http://schemas.microsoft.com/office/powerpoint/2010/main" val="21196372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p:transition spd="slow">
    <p:fade thruBlk="1"/>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18" Type="http://schemas.openxmlformats.org/officeDocument/2006/relationships/image" Target="../media/image29.png"/><Relationship Id="rId3" Type="http://schemas.microsoft.com/office/2007/relationships/media" Target="../media/media2.mp3"/><Relationship Id="rId7" Type="http://schemas.openxmlformats.org/officeDocument/2006/relationships/image" Target="../media/image18.svg"/><Relationship Id="rId12" Type="http://schemas.openxmlformats.org/officeDocument/2006/relationships/image" Target="../media/image23.png"/><Relationship Id="rId17" Type="http://schemas.openxmlformats.org/officeDocument/2006/relationships/image" Target="../media/image28.svg"/><Relationship Id="rId2" Type="http://schemas.openxmlformats.org/officeDocument/2006/relationships/audio" Target="../media/media1.mp3"/><Relationship Id="rId16" Type="http://schemas.openxmlformats.org/officeDocument/2006/relationships/image" Target="../media/image27.png"/><Relationship Id="rId1" Type="http://schemas.microsoft.com/office/2007/relationships/media" Target="../media/media1.mp3"/><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slideLayout" Target="../slideLayouts/slideLayout7.xml"/><Relationship Id="rId15" Type="http://schemas.openxmlformats.org/officeDocument/2006/relationships/image" Target="../media/image26.svg"/><Relationship Id="rId10" Type="http://schemas.openxmlformats.org/officeDocument/2006/relationships/image" Target="../media/image21.png"/><Relationship Id="rId4" Type="http://schemas.openxmlformats.org/officeDocument/2006/relationships/audio" Target="../media/media2.mp3"/><Relationship Id="rId9" Type="http://schemas.openxmlformats.org/officeDocument/2006/relationships/image" Target="../media/image20.svg"/><Relationship Id="rId14" Type="http://schemas.openxmlformats.org/officeDocument/2006/relationships/image" Target="../media/image25.png"/></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18" Type="http://schemas.openxmlformats.org/officeDocument/2006/relationships/image" Target="../media/image29.png"/><Relationship Id="rId3" Type="http://schemas.microsoft.com/office/2007/relationships/media" Target="../media/media2.mp3"/><Relationship Id="rId7" Type="http://schemas.openxmlformats.org/officeDocument/2006/relationships/image" Target="../media/image18.svg"/><Relationship Id="rId12" Type="http://schemas.openxmlformats.org/officeDocument/2006/relationships/image" Target="../media/image23.png"/><Relationship Id="rId17" Type="http://schemas.openxmlformats.org/officeDocument/2006/relationships/image" Target="../media/image28.svg"/><Relationship Id="rId2" Type="http://schemas.openxmlformats.org/officeDocument/2006/relationships/audio" Target="../media/media1.mp3"/><Relationship Id="rId16" Type="http://schemas.openxmlformats.org/officeDocument/2006/relationships/image" Target="../media/image27.png"/><Relationship Id="rId1" Type="http://schemas.microsoft.com/office/2007/relationships/media" Target="../media/media1.mp3"/><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slideLayout" Target="../slideLayouts/slideLayout7.xml"/><Relationship Id="rId15" Type="http://schemas.openxmlformats.org/officeDocument/2006/relationships/image" Target="../media/image26.svg"/><Relationship Id="rId10" Type="http://schemas.openxmlformats.org/officeDocument/2006/relationships/image" Target="../media/image21.png"/><Relationship Id="rId4" Type="http://schemas.openxmlformats.org/officeDocument/2006/relationships/audio" Target="../media/media2.mp3"/><Relationship Id="rId9" Type="http://schemas.openxmlformats.org/officeDocument/2006/relationships/image" Target="../media/image20.svg"/><Relationship Id="rId14" Type="http://schemas.openxmlformats.org/officeDocument/2006/relationships/image" Target="../media/image25.png"/></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18" Type="http://schemas.openxmlformats.org/officeDocument/2006/relationships/image" Target="../media/image29.png"/><Relationship Id="rId3" Type="http://schemas.microsoft.com/office/2007/relationships/media" Target="../media/media2.mp3"/><Relationship Id="rId7" Type="http://schemas.openxmlformats.org/officeDocument/2006/relationships/image" Target="../media/image18.svg"/><Relationship Id="rId12" Type="http://schemas.openxmlformats.org/officeDocument/2006/relationships/image" Target="../media/image23.png"/><Relationship Id="rId17" Type="http://schemas.openxmlformats.org/officeDocument/2006/relationships/image" Target="../media/image28.svg"/><Relationship Id="rId2" Type="http://schemas.openxmlformats.org/officeDocument/2006/relationships/audio" Target="../media/media1.mp3"/><Relationship Id="rId16" Type="http://schemas.openxmlformats.org/officeDocument/2006/relationships/image" Target="../media/image27.png"/><Relationship Id="rId1" Type="http://schemas.microsoft.com/office/2007/relationships/media" Target="../media/media1.mp3"/><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slideLayout" Target="../slideLayouts/slideLayout7.xml"/><Relationship Id="rId15" Type="http://schemas.openxmlformats.org/officeDocument/2006/relationships/image" Target="../media/image26.svg"/><Relationship Id="rId10" Type="http://schemas.openxmlformats.org/officeDocument/2006/relationships/image" Target="../media/image21.png"/><Relationship Id="rId4" Type="http://schemas.openxmlformats.org/officeDocument/2006/relationships/audio" Target="../media/media2.mp3"/><Relationship Id="rId9" Type="http://schemas.openxmlformats.org/officeDocument/2006/relationships/image" Target="../media/image20.svg"/><Relationship Id="rId1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18" Type="http://schemas.openxmlformats.org/officeDocument/2006/relationships/image" Target="../media/image29.png"/><Relationship Id="rId3" Type="http://schemas.microsoft.com/office/2007/relationships/media" Target="../media/media2.mp3"/><Relationship Id="rId7" Type="http://schemas.openxmlformats.org/officeDocument/2006/relationships/image" Target="../media/image18.svg"/><Relationship Id="rId12" Type="http://schemas.openxmlformats.org/officeDocument/2006/relationships/image" Target="../media/image23.png"/><Relationship Id="rId17" Type="http://schemas.openxmlformats.org/officeDocument/2006/relationships/image" Target="../media/image28.svg"/><Relationship Id="rId2" Type="http://schemas.openxmlformats.org/officeDocument/2006/relationships/audio" Target="../media/media1.mp3"/><Relationship Id="rId16" Type="http://schemas.openxmlformats.org/officeDocument/2006/relationships/image" Target="../media/image27.png"/><Relationship Id="rId1" Type="http://schemas.microsoft.com/office/2007/relationships/media" Target="../media/media1.mp3"/><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slideLayout" Target="../slideLayouts/slideLayout7.xml"/><Relationship Id="rId15" Type="http://schemas.openxmlformats.org/officeDocument/2006/relationships/image" Target="../media/image26.svg"/><Relationship Id="rId10" Type="http://schemas.openxmlformats.org/officeDocument/2006/relationships/image" Target="../media/image21.png"/><Relationship Id="rId4" Type="http://schemas.openxmlformats.org/officeDocument/2006/relationships/audio" Target="../media/media2.mp3"/><Relationship Id="rId9" Type="http://schemas.openxmlformats.org/officeDocument/2006/relationships/image" Target="../media/image20.svg"/><Relationship Id="rId14" Type="http://schemas.openxmlformats.org/officeDocument/2006/relationships/image" Target="../media/image25.png"/></Relationships>
</file>

<file path=ppt/slides/_rels/slide2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18" Type="http://schemas.openxmlformats.org/officeDocument/2006/relationships/image" Target="../media/image29.png"/><Relationship Id="rId3" Type="http://schemas.microsoft.com/office/2007/relationships/media" Target="../media/media2.mp3"/><Relationship Id="rId7" Type="http://schemas.openxmlformats.org/officeDocument/2006/relationships/image" Target="../media/image18.svg"/><Relationship Id="rId12" Type="http://schemas.openxmlformats.org/officeDocument/2006/relationships/image" Target="../media/image23.png"/><Relationship Id="rId17" Type="http://schemas.openxmlformats.org/officeDocument/2006/relationships/image" Target="../media/image28.svg"/><Relationship Id="rId2" Type="http://schemas.openxmlformats.org/officeDocument/2006/relationships/audio" Target="../media/media1.mp3"/><Relationship Id="rId16" Type="http://schemas.openxmlformats.org/officeDocument/2006/relationships/image" Target="../media/image27.png"/><Relationship Id="rId1" Type="http://schemas.microsoft.com/office/2007/relationships/media" Target="../media/media1.mp3"/><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slideLayout" Target="../slideLayouts/slideLayout7.xml"/><Relationship Id="rId15" Type="http://schemas.openxmlformats.org/officeDocument/2006/relationships/image" Target="../media/image26.svg"/><Relationship Id="rId10" Type="http://schemas.openxmlformats.org/officeDocument/2006/relationships/image" Target="../media/image21.png"/><Relationship Id="rId4" Type="http://schemas.openxmlformats.org/officeDocument/2006/relationships/audio" Target="../media/media2.mp3"/><Relationship Id="rId9" Type="http://schemas.openxmlformats.org/officeDocument/2006/relationships/image" Target="../media/image20.svg"/><Relationship Id="rId14"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17"/>
        <p:cNvGrpSpPr/>
        <p:nvPr/>
      </p:nvGrpSpPr>
      <p:grpSpPr>
        <a:xfrm>
          <a:off x="0" y="0"/>
          <a:ext cx="0" cy="0"/>
          <a:chOff x="0" y="0"/>
          <a:chExt cx="0" cy="0"/>
        </a:xfrm>
      </p:grpSpPr>
      <p:sp>
        <p:nvSpPr>
          <p:cNvPr id="1719" name="Google Shape;1719;p47"/>
          <p:cNvSpPr txBox="1">
            <a:spLocks noGrp="1"/>
          </p:cNvSpPr>
          <p:nvPr>
            <p:ph type="ctrTitle"/>
          </p:nvPr>
        </p:nvSpPr>
        <p:spPr>
          <a:xfrm>
            <a:off x="304800" y="575006"/>
            <a:ext cx="8001000" cy="1982400"/>
          </a:xfrm>
          <a:prstGeom prst="rect">
            <a:avLst/>
          </a:prstGeom>
        </p:spPr>
        <p:txBody>
          <a:bodyPr spcFirstLastPara="1" wrap="square" lIns="91425" tIns="91425" rIns="91425" bIns="91425" anchor="t" anchorCtr="0">
            <a:noAutofit/>
          </a:bodyPr>
          <a:lstStyle/>
          <a:p>
            <a:pPr marL="0" lvl="0" indent="0" rtl="0">
              <a:lnSpc>
                <a:spcPct val="150000"/>
              </a:lnSpc>
              <a:spcBef>
                <a:spcPts val="0"/>
              </a:spcBef>
              <a:spcAft>
                <a:spcPts val="600"/>
              </a:spcAft>
              <a:buNone/>
            </a:pPr>
            <a:r>
              <a:rPr lang="en-US" sz="3200" b="1">
                <a:solidFill>
                  <a:srgbClr val="FF0000"/>
                </a:solidFill>
                <a:latin typeface="Times New Roman" panose="02020603050405020304" pitchFamily="18" charset="0"/>
                <a:cs typeface="Times New Roman" panose="02020603050405020304" pitchFamily="18" charset="0"/>
              </a:rPr>
              <a:t>BÀI </a:t>
            </a:r>
            <a:r>
              <a:rPr lang="vi-VN" sz="3200" b="1">
                <a:solidFill>
                  <a:srgbClr val="FF0000"/>
                </a:solidFill>
                <a:latin typeface="Times New Roman" panose="02020603050405020304" pitchFamily="18" charset="0"/>
                <a:cs typeface="Times New Roman" panose="02020603050405020304" pitchFamily="18" charset="0"/>
              </a:rPr>
              <a:t>42</a:t>
            </a:r>
            <a:r>
              <a:rPr lang="en-US" sz="3200" b="1">
                <a:solidFill>
                  <a:srgbClr val="FF0000"/>
                </a:solidFill>
                <a:latin typeface="Times New Roman" panose="02020603050405020304" pitchFamily="18" charset="0"/>
                <a:cs typeface="Times New Roman" panose="02020603050405020304" pitchFamily="18" charset="0"/>
              </a:rPr>
              <a:t>: </a:t>
            </a:r>
            <a:r>
              <a:rPr lang="vi-VN" sz="3200" b="1">
                <a:solidFill>
                  <a:srgbClr val="FF0000"/>
                </a:solidFill>
                <a:latin typeface="Times New Roman" panose="02020603050405020304" pitchFamily="18" charset="0"/>
                <a:cs typeface="Times New Roman" panose="02020603050405020304" pitchFamily="18" charset="0"/>
              </a:rPr>
              <a:t>CƠ THỂ SINH VẬT </a:t>
            </a:r>
            <a:br>
              <a:rPr lang="en-US" sz="3200" b="1">
                <a:solidFill>
                  <a:srgbClr val="FF0000"/>
                </a:solidFill>
                <a:latin typeface="Times New Roman" panose="02020603050405020304" pitchFamily="18" charset="0"/>
                <a:cs typeface="Times New Roman" panose="02020603050405020304" pitchFamily="18" charset="0"/>
              </a:rPr>
            </a:br>
            <a:r>
              <a:rPr lang="vi-VN" sz="3200" b="1">
                <a:solidFill>
                  <a:srgbClr val="FF0000"/>
                </a:solidFill>
                <a:latin typeface="Times New Roman" panose="02020603050405020304" pitchFamily="18" charset="0"/>
                <a:cs typeface="Times New Roman" panose="02020603050405020304" pitchFamily="18" charset="0"/>
              </a:rPr>
              <a:t>LÀ MỘT THỂ THỐNG NHẤT</a:t>
            </a:r>
            <a:endParaRPr b="1">
              <a:solidFill>
                <a:srgbClr val="FF0000"/>
              </a:solidFill>
              <a:latin typeface="Times New Roman" panose="02020603050405020304" pitchFamily="18" charset="0"/>
              <a:cs typeface="Times New Roman" panose="02020603050405020304" pitchFamily="18" charset="0"/>
            </a:endParaRPr>
          </a:p>
        </p:txBody>
      </p:sp>
      <p:sp>
        <p:nvSpPr>
          <p:cNvPr id="1721" name="Google Shape;1721;p47"/>
          <p:cNvSpPr/>
          <p:nvPr/>
        </p:nvSpPr>
        <p:spPr>
          <a:xfrm>
            <a:off x="2194576" y="4260080"/>
            <a:ext cx="818819" cy="819390"/>
          </a:xfrm>
          <a:custGeom>
            <a:avLst/>
            <a:gdLst/>
            <a:ahLst/>
            <a:cxnLst/>
            <a:rect l="l" t="t" r="r" b="b"/>
            <a:pathLst>
              <a:path w="18636" h="18649" extrusionOk="0">
                <a:moveTo>
                  <a:pt x="1" y="1"/>
                </a:moveTo>
                <a:lnTo>
                  <a:pt x="1" y="7957"/>
                </a:lnTo>
                <a:cubicBezTo>
                  <a:pt x="1" y="13855"/>
                  <a:pt x="4782" y="18648"/>
                  <a:pt x="10693" y="18648"/>
                </a:cubicBezTo>
                <a:lnTo>
                  <a:pt x="18636" y="18648"/>
                </a:lnTo>
                <a:lnTo>
                  <a:pt x="18636" y="10215"/>
                </a:lnTo>
                <a:cubicBezTo>
                  <a:pt x="18636" y="4581"/>
                  <a:pt x="14068" y="1"/>
                  <a:pt x="8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7"/>
          <p:cNvSpPr/>
          <p:nvPr/>
        </p:nvSpPr>
        <p:spPr>
          <a:xfrm>
            <a:off x="7573029" y="365087"/>
            <a:ext cx="419759" cy="419839"/>
          </a:xfrm>
          <a:custGeom>
            <a:avLst/>
            <a:gdLst/>
            <a:ahLst/>
            <a:cxnLst/>
            <a:rect l="l" t="t" r="r" b="b"/>
            <a:pathLst>
              <a:path w="5246" h="5247" extrusionOk="0">
                <a:moveTo>
                  <a:pt x="0" y="1"/>
                </a:moveTo>
                <a:lnTo>
                  <a:pt x="0" y="2372"/>
                </a:lnTo>
                <a:cubicBezTo>
                  <a:pt x="0" y="3966"/>
                  <a:pt x="1280" y="5246"/>
                  <a:pt x="2874" y="5246"/>
                </a:cubicBezTo>
                <a:lnTo>
                  <a:pt x="5246" y="5246"/>
                </a:lnTo>
                <a:lnTo>
                  <a:pt x="5246" y="3012"/>
                </a:lnTo>
                <a:cubicBezTo>
                  <a:pt x="5246" y="1356"/>
                  <a:pt x="3890" y="1"/>
                  <a:pt x="22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7"/>
          <p:cNvSpPr/>
          <p:nvPr/>
        </p:nvSpPr>
        <p:spPr>
          <a:xfrm flipH="1">
            <a:off x="4571996" y="3248416"/>
            <a:ext cx="510096" cy="509135"/>
          </a:xfrm>
          <a:custGeom>
            <a:avLst/>
            <a:gdLst/>
            <a:ahLst/>
            <a:cxnLst/>
            <a:rect l="l" t="t" r="r" b="b"/>
            <a:pathLst>
              <a:path w="6375" h="6363" extrusionOk="0">
                <a:moveTo>
                  <a:pt x="0" y="0"/>
                </a:moveTo>
                <a:lnTo>
                  <a:pt x="0" y="2874"/>
                </a:lnTo>
                <a:cubicBezTo>
                  <a:pt x="0" y="4806"/>
                  <a:pt x="1569" y="6362"/>
                  <a:pt x="3489" y="6362"/>
                </a:cubicBezTo>
                <a:lnTo>
                  <a:pt x="6375" y="6362"/>
                </a:lnTo>
                <a:lnTo>
                  <a:pt x="6375" y="3652"/>
                </a:lnTo>
                <a:cubicBezTo>
                  <a:pt x="6375" y="1631"/>
                  <a:pt x="4731" y="0"/>
                  <a:pt x="27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944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19"/>
                                        </p:tgtEl>
                                        <p:attrNameLst>
                                          <p:attrName>style.visibility</p:attrName>
                                        </p:attrNameLst>
                                      </p:cBhvr>
                                      <p:to>
                                        <p:strVal val="visible"/>
                                      </p:to>
                                    </p:set>
                                    <p:animEffect transition="in" filter="checkerboard(across)">
                                      <p:cBhvr>
                                        <p:cTn id="7" dur="500"/>
                                        <p:tgtEl>
                                          <p:spTgt spid="17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6195" y="0"/>
            <a:ext cx="4213392" cy="51435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73" y="0"/>
            <a:ext cx="4591739" cy="4292833"/>
          </a:xfrm>
          <a:prstGeom prst="rect">
            <a:avLst/>
          </a:prstGeom>
        </p:spPr>
      </p:pic>
      <p:sp>
        <p:nvSpPr>
          <p:cNvPr id="5" name="Title 1"/>
          <p:cNvSpPr>
            <a:spLocks noGrp="1"/>
          </p:cNvSpPr>
          <p:nvPr>
            <p:ph type="title"/>
          </p:nvPr>
        </p:nvSpPr>
        <p:spPr>
          <a:xfrm>
            <a:off x="0" y="4324332"/>
            <a:ext cx="4792994" cy="689573"/>
          </a:xfrm>
          <a:solidFill>
            <a:schemeClr val="tx1"/>
          </a:solidFill>
        </p:spPr>
        <p:txBody>
          <a:bodyPr>
            <a:normAutofit fontScale="90000"/>
          </a:bodyPr>
          <a:lstStyle/>
          <a:p>
            <a:r>
              <a:rPr lang="vi-VN" sz="2000" b="1">
                <a:solidFill>
                  <a:srgbClr val="FF0000"/>
                </a:solidFill>
                <a:latin typeface="Times New Roman" panose="02020603050405020304" pitchFamily="18" charset="0"/>
                <a:cs typeface="Times New Roman" panose="02020603050405020304" pitchFamily="18" charset="0"/>
              </a:rPr>
              <a:t>Nêu mối quan hệ giữa các hoạt động sống ở thực vật?</a:t>
            </a:r>
            <a:endParaRPr lang="en-US" sz="20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444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133350"/>
            <a:ext cx="4648200" cy="4910750"/>
          </a:xfrm>
          <a:prstGeom prst="rect">
            <a:avLst/>
          </a:prstGeom>
        </p:spPr>
      </p:pic>
      <p:sp>
        <p:nvSpPr>
          <p:cNvPr id="3" name="Title 2">
            <a:extLst>
              <a:ext uri="{FF2B5EF4-FFF2-40B4-BE49-F238E27FC236}">
                <a16:creationId xmlns:a16="http://schemas.microsoft.com/office/drawing/2014/main" id="{91E45BFA-24A4-1510-5C4D-F94D900CEA14}"/>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263274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361950"/>
            <a:ext cx="8534400" cy="3970318"/>
          </a:xfrm>
          <a:prstGeom prst="rect">
            <a:avLst/>
          </a:prstGeom>
        </p:spPr>
        <p:txBody>
          <a:bodyPr wrap="square">
            <a:spAutoFit/>
          </a:bodyPr>
          <a:lstStyle/>
          <a:p>
            <a:r>
              <a:rPr lang="en-US" sz="2400" b="1">
                <a:solidFill>
                  <a:srgbClr val="002060"/>
                </a:solidFill>
                <a:latin typeface="Times New Roman" panose="02020603050405020304" pitchFamily="18" charset="0"/>
                <a:cs typeface="Times New Roman" panose="02020603050405020304" pitchFamily="18" charset="0"/>
              </a:rPr>
              <a:t>2. </a:t>
            </a:r>
            <a:r>
              <a:rPr lang="vi-VN" sz="2400" b="1">
                <a:solidFill>
                  <a:srgbClr val="002060"/>
                </a:solidFill>
                <a:latin typeface="Times New Roman" panose="02020603050405020304" pitchFamily="18" charset="0"/>
                <a:cs typeface="Times New Roman" panose="02020603050405020304" pitchFamily="18" charset="0"/>
              </a:rPr>
              <a:t>Nếu quá trình trao đổi chất và năng lượng gặp trục trặc thì các hoạt động sống khác của cơ thể bị ảnh hưởng như thế nào?</a:t>
            </a:r>
            <a:endParaRPr lang="en-US" sz="2400" b="1">
              <a:solidFill>
                <a:srgbClr val="002060"/>
              </a:solidFill>
              <a:latin typeface="Times New Roman" panose="02020603050405020304" pitchFamily="18" charset="0"/>
              <a:cs typeface="Times New Roman" panose="02020603050405020304" pitchFamily="18" charset="0"/>
            </a:endParaRPr>
          </a:p>
          <a:p>
            <a:pPr marL="571500" indent="-571500" algn="just">
              <a:lnSpc>
                <a:spcPct val="150000"/>
              </a:lnSpc>
              <a:buFont typeface="Arial" panose="020B0604020202020204" pitchFamily="34" charset="0"/>
              <a:buChar char="•"/>
            </a:pPr>
            <a:r>
              <a:rPr lang="en-US" sz="2400" b="1">
                <a:solidFill>
                  <a:srgbClr val="002060"/>
                </a:solidFill>
                <a:latin typeface="Arial" panose="020B0604020202020204" pitchFamily="34" charset="0"/>
                <a:ea typeface="Times New Roman" panose="02020603050405020304" pitchFamily="18" charset="0"/>
                <a:cs typeface="Arial" panose="020B0604020202020204" pitchFamily="34" charset="0"/>
              </a:rPr>
              <a:t>Nếu quá trình trao đổi chất bị trục trặc sẽ ảnh hưởng đến các hoạt động sống của cơ thể. </a:t>
            </a:r>
          </a:p>
          <a:p>
            <a:pPr marL="571500" indent="-571500" algn="just">
              <a:lnSpc>
                <a:spcPct val="150000"/>
              </a:lnSpc>
              <a:buFont typeface="Arial" panose="020B0604020202020204" pitchFamily="34" charset="0"/>
              <a:buChar char="•"/>
            </a:pPr>
            <a:r>
              <a:rPr lang="en-US" sz="2400" b="1">
                <a:solidFill>
                  <a:srgbClr val="002060"/>
                </a:solidFill>
                <a:latin typeface="Arial" panose="020B0604020202020204" pitchFamily="34" charset="0"/>
                <a:ea typeface="Times New Roman" panose="02020603050405020304" pitchFamily="18" charset="0"/>
                <a:cs typeface="Arial" panose="020B0604020202020204" pitchFamily="34" charset="0"/>
              </a:rPr>
              <a:t>Ví dụ: Nếu cơ thể ngừng hoạt động trao đổi chất và chuyển hoá năng lượng thì sẽ không tạo được năng lượng cho cơ thể vận động,... </a:t>
            </a:r>
            <a:endParaRPr lang="en-US" sz="2400" b="1">
              <a:solidFill>
                <a:srgbClr val="002060"/>
              </a:solidFill>
              <a:latin typeface="Arial" panose="020B0604020202020204" pitchFamily="34" charset="0"/>
              <a:ea typeface="Calibri" panose="020F0502020204030204" pitchFamily="34" charset="0"/>
              <a:cs typeface="Arial" panose="020B0604020202020204" pitchFamily="34" charset="0"/>
            </a:endParaRPr>
          </a:p>
          <a:p>
            <a:endParaRPr lang="en-US" sz="2400" b="1">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8011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666750"/>
            <a:ext cx="8077200" cy="2862322"/>
          </a:xfrm>
          <a:prstGeom prst="rect">
            <a:avLst/>
          </a:prstGeom>
        </p:spPr>
        <p:txBody>
          <a:bodyPr wrap="square">
            <a:spAutoFit/>
          </a:bodyPr>
          <a:lstStyle/>
          <a:p>
            <a:pPr algn="just">
              <a:lnSpc>
                <a:spcPct val="150000"/>
              </a:lnSpc>
              <a:spcAft>
                <a:spcPts val="800"/>
              </a:spcAft>
            </a:pPr>
            <a:r>
              <a:rPr lang="en-US" sz="2400" b="1">
                <a:solidFill>
                  <a:srgbClr val="002060"/>
                </a:solidFill>
                <a:latin typeface="Arial" panose="020B0604020202020204" pitchFamily="34" charset="0"/>
                <a:ea typeface="Times New Roman" panose="02020603050405020304" pitchFamily="18" charset="0"/>
                <a:cs typeface="Times New Roman" panose="02020603050405020304" pitchFamily="18" charset="0"/>
              </a:rPr>
              <a:t>- Các hoạt động sống như trao đổi chất và chuyển hoá năng lượng, sinh trưởng và phát triển, sinh sản và cảm ứng có mối quan hệ qua lại mật thiết với nhau đảm bảo sự thống nhất trong hoạt động của toàn bộ cơ thể như một thể thống nhất.</a:t>
            </a:r>
            <a:endParaRPr lang="en-US" sz="2400" b="1">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Title 1"/>
          <p:cNvSpPr>
            <a:spLocks noGrp="1"/>
          </p:cNvSpPr>
          <p:nvPr>
            <p:ph type="title"/>
          </p:nvPr>
        </p:nvSpPr>
        <p:spPr>
          <a:xfrm>
            <a:off x="0" y="0"/>
            <a:ext cx="8534400" cy="458550"/>
          </a:xfrm>
        </p:spPr>
        <p:txBody>
          <a:bodyPr>
            <a:normAutofit fontScale="90000"/>
          </a:bodyPr>
          <a:lstStyle/>
          <a:p>
            <a:r>
              <a:rPr lang="en-US">
                <a:solidFill>
                  <a:srgbClr val="3608FC"/>
                </a:solidFill>
              </a:rPr>
              <a:t> </a:t>
            </a:r>
            <a:r>
              <a:rPr lang="vi-VN" sz="2400" b="1">
                <a:solidFill>
                  <a:srgbClr val="3608FC"/>
                </a:solidFill>
                <a:latin typeface="Times New Roman" panose="02020603050405020304" pitchFamily="18" charset="0"/>
                <a:cs typeface="Times New Roman" panose="02020603050405020304" pitchFamily="18" charset="0"/>
              </a:rPr>
              <a:t>II. Mối quan hệ giữa các hoạt động sống trong cơ thể sinh vật</a:t>
            </a:r>
            <a:endParaRPr lang="en-US" sz="2400" b="1" dirty="0">
              <a:solidFill>
                <a:srgbClr val="3608F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0873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7150"/>
            <a:ext cx="2438400" cy="572700"/>
          </a:xfrm>
        </p:spPr>
        <p:txBody>
          <a:bodyPr/>
          <a:lstStyle/>
          <a:p>
            <a:r>
              <a:rPr lang="vi-VN" sz="2400"/>
              <a:t>Luyện tập</a:t>
            </a:r>
            <a:endParaRPr lang="en-US" sz="2400"/>
          </a:p>
        </p:txBody>
      </p:sp>
      <p:graphicFrame>
        <p:nvGraphicFramePr>
          <p:cNvPr id="3" name="Table 2"/>
          <p:cNvGraphicFramePr>
            <a:graphicFrameLocks noGrp="1"/>
          </p:cNvGraphicFramePr>
          <p:nvPr>
            <p:extLst>
              <p:ext uri="{D42A27DB-BD31-4B8C-83A1-F6EECF244321}">
                <p14:modId xmlns:p14="http://schemas.microsoft.com/office/powerpoint/2010/main" val="907190249"/>
              </p:ext>
            </p:extLst>
          </p:nvPr>
        </p:nvGraphicFramePr>
        <p:xfrm>
          <a:off x="337996" y="1352550"/>
          <a:ext cx="8458200" cy="3649575"/>
        </p:xfrm>
        <a:graphic>
          <a:graphicData uri="http://schemas.openxmlformats.org/drawingml/2006/table">
            <a:tbl>
              <a:tblPr firstRow="1" firstCol="1" bandRow="1">
                <a:tableStyleId>{170EC2C4-3236-40D5-8692-46C56E4D6137}</a:tableStyleId>
              </a:tblPr>
              <a:tblGrid>
                <a:gridCol w="4092844">
                  <a:extLst>
                    <a:ext uri="{9D8B030D-6E8A-4147-A177-3AD203B41FA5}">
                      <a16:colId xmlns:a16="http://schemas.microsoft.com/office/drawing/2014/main" val="3364439377"/>
                    </a:ext>
                  </a:extLst>
                </a:gridCol>
                <a:gridCol w="2182678">
                  <a:extLst>
                    <a:ext uri="{9D8B030D-6E8A-4147-A177-3AD203B41FA5}">
                      <a16:colId xmlns:a16="http://schemas.microsoft.com/office/drawing/2014/main" val="945884914"/>
                    </a:ext>
                  </a:extLst>
                </a:gridCol>
                <a:gridCol w="2182678">
                  <a:extLst>
                    <a:ext uri="{9D8B030D-6E8A-4147-A177-3AD203B41FA5}">
                      <a16:colId xmlns:a16="http://schemas.microsoft.com/office/drawing/2014/main" val="562283634"/>
                    </a:ext>
                  </a:extLst>
                </a:gridCol>
              </a:tblGrid>
              <a:tr h="575715">
                <a:tc>
                  <a:txBody>
                    <a:bodyPr/>
                    <a:lstStyle/>
                    <a:p>
                      <a:pPr algn="ctr">
                        <a:spcAft>
                          <a:spcPts val="0"/>
                        </a:spcAft>
                      </a:pPr>
                      <a:r>
                        <a:rPr lang="vi-VN" sz="2800" b="1">
                          <a:solidFill>
                            <a:srgbClr val="7030A0"/>
                          </a:solidFill>
                          <a:effectLst/>
                          <a:latin typeface="Times New Roman" panose="02020603050405020304" pitchFamily="18" charset="0"/>
                          <a:cs typeface="Times New Roman" panose="02020603050405020304" pitchFamily="18" charset="0"/>
                        </a:rPr>
                        <a:t>Các hoạt động sống đặc trưng</a:t>
                      </a:r>
                      <a:endParaRPr lang="en-US" sz="2800" b="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chemeClr val="bg1"/>
                    </a:solidFill>
                  </a:tcPr>
                </a:tc>
                <a:tc>
                  <a:txBody>
                    <a:bodyPr/>
                    <a:lstStyle/>
                    <a:p>
                      <a:pPr algn="ctr">
                        <a:spcAft>
                          <a:spcPts val="0"/>
                        </a:spcAft>
                      </a:pPr>
                      <a:r>
                        <a:rPr lang="vi-VN" sz="2800" b="1">
                          <a:solidFill>
                            <a:srgbClr val="7030A0"/>
                          </a:solidFill>
                          <a:effectLst/>
                          <a:latin typeface="Times New Roman" panose="02020603050405020304" pitchFamily="18" charset="0"/>
                          <a:cs typeface="Times New Roman" panose="02020603050405020304" pitchFamily="18" charset="0"/>
                        </a:rPr>
                        <a:t>Biểu hiện</a:t>
                      </a:r>
                      <a:endParaRPr lang="en-US" sz="2800" b="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chemeClr val="bg1"/>
                    </a:solidFill>
                  </a:tcPr>
                </a:tc>
                <a:tc>
                  <a:txBody>
                    <a:bodyPr/>
                    <a:lstStyle/>
                    <a:p>
                      <a:pPr algn="ctr">
                        <a:spcAft>
                          <a:spcPts val="0"/>
                        </a:spcAft>
                      </a:pPr>
                      <a:r>
                        <a:rPr lang="vi-VN" sz="2800" b="1">
                          <a:solidFill>
                            <a:srgbClr val="7030A0"/>
                          </a:solidFill>
                          <a:effectLst/>
                          <a:latin typeface="Times New Roman" panose="02020603050405020304" pitchFamily="18" charset="0"/>
                          <a:cs typeface="Times New Roman" panose="02020603050405020304" pitchFamily="18" charset="0"/>
                        </a:rPr>
                        <a:t>Vai trò</a:t>
                      </a:r>
                      <a:endParaRPr lang="en-US" sz="2800" b="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chemeClr val="bg1"/>
                    </a:solidFill>
                  </a:tcPr>
                </a:tc>
                <a:extLst>
                  <a:ext uri="{0D108BD9-81ED-4DB2-BD59-A6C34878D82A}">
                    <a16:rowId xmlns:a16="http://schemas.microsoft.com/office/drawing/2014/main" val="489844986"/>
                  </a:ext>
                </a:extLst>
              </a:tr>
              <a:tr h="973740">
                <a:tc>
                  <a:txBody>
                    <a:bodyPr/>
                    <a:lstStyle/>
                    <a:p>
                      <a:pPr>
                        <a:spcAft>
                          <a:spcPts val="0"/>
                        </a:spcAft>
                      </a:pPr>
                      <a:r>
                        <a:rPr lang="vi-VN" sz="2800" b="1">
                          <a:solidFill>
                            <a:srgbClr val="7030A0"/>
                          </a:solidFill>
                          <a:effectLst/>
                          <a:latin typeface="Times New Roman" panose="02020603050405020304" pitchFamily="18" charset="0"/>
                          <a:cs typeface="Times New Roman" panose="02020603050405020304" pitchFamily="18" charset="0"/>
                        </a:rPr>
                        <a:t>Trao đổi chất và chuyển hóa năng lượng</a:t>
                      </a:r>
                      <a:endParaRPr lang="en-US" sz="2800" b="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chemeClr val="bg1"/>
                    </a:solidFill>
                  </a:tcPr>
                </a:tc>
                <a:tc>
                  <a:txBody>
                    <a:bodyPr/>
                    <a:lstStyle/>
                    <a:p>
                      <a:pPr>
                        <a:spcAft>
                          <a:spcPts val="0"/>
                        </a:spcAft>
                      </a:pPr>
                      <a:r>
                        <a:rPr lang="vi-VN" sz="2800" b="1">
                          <a:solidFill>
                            <a:srgbClr val="7030A0"/>
                          </a:solidFill>
                          <a:effectLst/>
                          <a:latin typeface="Times New Roman" panose="02020603050405020304" pitchFamily="18" charset="0"/>
                          <a:cs typeface="Times New Roman" panose="02020603050405020304" pitchFamily="18" charset="0"/>
                        </a:rPr>
                        <a:t> </a:t>
                      </a:r>
                      <a:endParaRPr lang="en-US" sz="2800" b="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chemeClr val="bg1"/>
                    </a:solidFill>
                  </a:tcPr>
                </a:tc>
                <a:tc>
                  <a:txBody>
                    <a:bodyPr/>
                    <a:lstStyle/>
                    <a:p>
                      <a:pPr>
                        <a:spcAft>
                          <a:spcPts val="0"/>
                        </a:spcAft>
                      </a:pPr>
                      <a:r>
                        <a:rPr lang="vi-VN" sz="2800" b="1">
                          <a:solidFill>
                            <a:srgbClr val="7030A0"/>
                          </a:solidFill>
                          <a:effectLst/>
                          <a:latin typeface="Times New Roman" panose="02020603050405020304" pitchFamily="18" charset="0"/>
                          <a:cs typeface="Times New Roman" panose="02020603050405020304" pitchFamily="18" charset="0"/>
                        </a:rPr>
                        <a:t> </a:t>
                      </a:r>
                      <a:endParaRPr lang="en-US" sz="2800" b="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chemeClr val="bg1"/>
                    </a:solidFill>
                  </a:tcPr>
                </a:tc>
                <a:extLst>
                  <a:ext uri="{0D108BD9-81ED-4DB2-BD59-A6C34878D82A}">
                    <a16:rowId xmlns:a16="http://schemas.microsoft.com/office/drawing/2014/main" val="2760602153"/>
                  </a:ext>
                </a:extLst>
              </a:tr>
              <a:tr h="575715">
                <a:tc>
                  <a:txBody>
                    <a:bodyPr/>
                    <a:lstStyle/>
                    <a:p>
                      <a:pPr>
                        <a:spcAft>
                          <a:spcPts val="0"/>
                        </a:spcAft>
                      </a:pPr>
                      <a:r>
                        <a:rPr lang="vi-VN" sz="2800" b="1">
                          <a:solidFill>
                            <a:srgbClr val="7030A0"/>
                          </a:solidFill>
                          <a:effectLst/>
                          <a:latin typeface="Times New Roman" panose="02020603050405020304" pitchFamily="18" charset="0"/>
                          <a:cs typeface="Times New Roman" panose="02020603050405020304" pitchFamily="18" charset="0"/>
                        </a:rPr>
                        <a:t>Cảm ứng</a:t>
                      </a:r>
                      <a:endParaRPr lang="en-US" sz="2800" b="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chemeClr val="bg1"/>
                    </a:solidFill>
                  </a:tcPr>
                </a:tc>
                <a:tc>
                  <a:txBody>
                    <a:bodyPr/>
                    <a:lstStyle/>
                    <a:p>
                      <a:pPr>
                        <a:spcAft>
                          <a:spcPts val="0"/>
                        </a:spcAft>
                      </a:pPr>
                      <a:r>
                        <a:rPr lang="vi-VN" sz="2800" b="1">
                          <a:solidFill>
                            <a:srgbClr val="7030A0"/>
                          </a:solidFill>
                          <a:effectLst/>
                          <a:latin typeface="Times New Roman" panose="02020603050405020304" pitchFamily="18" charset="0"/>
                          <a:cs typeface="Times New Roman" panose="02020603050405020304" pitchFamily="18" charset="0"/>
                        </a:rPr>
                        <a:t> </a:t>
                      </a:r>
                      <a:endParaRPr lang="en-US" sz="2800" b="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chemeClr val="bg1"/>
                    </a:solidFill>
                  </a:tcPr>
                </a:tc>
                <a:tc>
                  <a:txBody>
                    <a:bodyPr/>
                    <a:lstStyle/>
                    <a:p>
                      <a:pPr>
                        <a:spcAft>
                          <a:spcPts val="0"/>
                        </a:spcAft>
                      </a:pPr>
                      <a:r>
                        <a:rPr lang="vi-VN" sz="2800" b="1">
                          <a:solidFill>
                            <a:srgbClr val="7030A0"/>
                          </a:solidFill>
                          <a:effectLst/>
                          <a:latin typeface="Times New Roman" panose="02020603050405020304" pitchFamily="18" charset="0"/>
                          <a:cs typeface="Times New Roman" panose="02020603050405020304" pitchFamily="18" charset="0"/>
                        </a:rPr>
                        <a:t> </a:t>
                      </a:r>
                      <a:endParaRPr lang="en-US" sz="2800" b="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chemeClr val="bg1"/>
                    </a:solidFill>
                  </a:tcPr>
                </a:tc>
                <a:extLst>
                  <a:ext uri="{0D108BD9-81ED-4DB2-BD59-A6C34878D82A}">
                    <a16:rowId xmlns:a16="http://schemas.microsoft.com/office/drawing/2014/main" val="2422664215"/>
                  </a:ext>
                </a:extLst>
              </a:tr>
              <a:tr h="575715">
                <a:tc>
                  <a:txBody>
                    <a:bodyPr/>
                    <a:lstStyle/>
                    <a:p>
                      <a:pPr>
                        <a:spcAft>
                          <a:spcPts val="0"/>
                        </a:spcAft>
                      </a:pPr>
                      <a:r>
                        <a:rPr lang="vi-VN" sz="2800" b="1">
                          <a:solidFill>
                            <a:srgbClr val="7030A0"/>
                          </a:solidFill>
                          <a:effectLst/>
                          <a:latin typeface="Times New Roman" panose="02020603050405020304" pitchFamily="18" charset="0"/>
                          <a:cs typeface="Times New Roman" panose="02020603050405020304" pitchFamily="18" charset="0"/>
                        </a:rPr>
                        <a:t>Sinh trưởng và phát triển</a:t>
                      </a:r>
                      <a:endParaRPr lang="en-US" sz="2800" b="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chemeClr val="bg1"/>
                    </a:solidFill>
                  </a:tcPr>
                </a:tc>
                <a:tc>
                  <a:txBody>
                    <a:bodyPr/>
                    <a:lstStyle/>
                    <a:p>
                      <a:pPr>
                        <a:spcAft>
                          <a:spcPts val="0"/>
                        </a:spcAft>
                      </a:pPr>
                      <a:r>
                        <a:rPr lang="vi-VN" sz="2800" b="1">
                          <a:solidFill>
                            <a:srgbClr val="7030A0"/>
                          </a:solidFill>
                          <a:effectLst/>
                          <a:latin typeface="Times New Roman" panose="02020603050405020304" pitchFamily="18" charset="0"/>
                          <a:cs typeface="Times New Roman" panose="02020603050405020304" pitchFamily="18" charset="0"/>
                        </a:rPr>
                        <a:t> </a:t>
                      </a:r>
                      <a:endParaRPr lang="en-US" sz="2800" b="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chemeClr val="bg1"/>
                    </a:solidFill>
                  </a:tcPr>
                </a:tc>
                <a:tc>
                  <a:txBody>
                    <a:bodyPr/>
                    <a:lstStyle/>
                    <a:p>
                      <a:pPr>
                        <a:spcAft>
                          <a:spcPts val="0"/>
                        </a:spcAft>
                      </a:pPr>
                      <a:r>
                        <a:rPr lang="vi-VN" sz="2800" b="1">
                          <a:solidFill>
                            <a:srgbClr val="7030A0"/>
                          </a:solidFill>
                          <a:effectLst/>
                          <a:latin typeface="Times New Roman" panose="02020603050405020304" pitchFamily="18" charset="0"/>
                          <a:cs typeface="Times New Roman" panose="02020603050405020304" pitchFamily="18" charset="0"/>
                        </a:rPr>
                        <a:t> </a:t>
                      </a:r>
                      <a:endParaRPr lang="en-US" sz="2800" b="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chemeClr val="bg1"/>
                    </a:solidFill>
                  </a:tcPr>
                </a:tc>
                <a:extLst>
                  <a:ext uri="{0D108BD9-81ED-4DB2-BD59-A6C34878D82A}">
                    <a16:rowId xmlns:a16="http://schemas.microsoft.com/office/drawing/2014/main" val="3558799952"/>
                  </a:ext>
                </a:extLst>
              </a:tr>
              <a:tr h="575715">
                <a:tc>
                  <a:txBody>
                    <a:bodyPr/>
                    <a:lstStyle/>
                    <a:p>
                      <a:pPr>
                        <a:spcAft>
                          <a:spcPts val="0"/>
                        </a:spcAft>
                      </a:pPr>
                      <a:r>
                        <a:rPr lang="vi-VN" sz="2800" b="1">
                          <a:solidFill>
                            <a:srgbClr val="7030A0"/>
                          </a:solidFill>
                          <a:effectLst/>
                          <a:latin typeface="Times New Roman" panose="02020603050405020304" pitchFamily="18" charset="0"/>
                          <a:cs typeface="Times New Roman" panose="02020603050405020304" pitchFamily="18" charset="0"/>
                        </a:rPr>
                        <a:t>Sinh sản</a:t>
                      </a:r>
                      <a:endParaRPr lang="en-US" sz="2800" b="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chemeClr val="bg1"/>
                    </a:solidFill>
                  </a:tcPr>
                </a:tc>
                <a:tc>
                  <a:txBody>
                    <a:bodyPr/>
                    <a:lstStyle/>
                    <a:p>
                      <a:pPr>
                        <a:spcAft>
                          <a:spcPts val="0"/>
                        </a:spcAft>
                      </a:pPr>
                      <a:r>
                        <a:rPr lang="vi-VN" sz="2800" b="1">
                          <a:solidFill>
                            <a:srgbClr val="7030A0"/>
                          </a:solidFill>
                          <a:effectLst/>
                          <a:latin typeface="Times New Roman" panose="02020603050405020304" pitchFamily="18" charset="0"/>
                          <a:cs typeface="Times New Roman" panose="02020603050405020304" pitchFamily="18" charset="0"/>
                        </a:rPr>
                        <a:t> </a:t>
                      </a:r>
                      <a:endParaRPr lang="en-US" sz="2800" b="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chemeClr val="bg1"/>
                    </a:solidFill>
                  </a:tcPr>
                </a:tc>
                <a:tc>
                  <a:txBody>
                    <a:bodyPr/>
                    <a:lstStyle/>
                    <a:p>
                      <a:pPr>
                        <a:spcAft>
                          <a:spcPts val="0"/>
                        </a:spcAft>
                      </a:pPr>
                      <a:r>
                        <a:rPr lang="vi-VN" sz="2800" b="1">
                          <a:solidFill>
                            <a:srgbClr val="7030A0"/>
                          </a:solidFill>
                          <a:effectLst/>
                          <a:latin typeface="Times New Roman" panose="02020603050405020304" pitchFamily="18" charset="0"/>
                          <a:cs typeface="Times New Roman" panose="02020603050405020304" pitchFamily="18" charset="0"/>
                        </a:rPr>
                        <a:t> </a:t>
                      </a:r>
                      <a:endParaRPr lang="en-US" sz="2800" b="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chemeClr val="bg1"/>
                    </a:solidFill>
                  </a:tcPr>
                </a:tc>
                <a:extLst>
                  <a:ext uri="{0D108BD9-81ED-4DB2-BD59-A6C34878D82A}">
                    <a16:rowId xmlns:a16="http://schemas.microsoft.com/office/drawing/2014/main" val="3450524995"/>
                  </a:ext>
                </a:extLst>
              </a:tr>
            </a:tbl>
          </a:graphicData>
        </a:graphic>
      </p:graphicFrame>
      <p:sp>
        <p:nvSpPr>
          <p:cNvPr id="4" name="Rectangle 1"/>
          <p:cNvSpPr>
            <a:spLocks noChangeArrowheads="1"/>
          </p:cNvSpPr>
          <p:nvPr/>
        </p:nvSpPr>
        <p:spPr bwMode="auto">
          <a:xfrm>
            <a:off x="368929" y="475302"/>
            <a:ext cx="84582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2400" b="1" i="0" u="none" strike="noStrike" cap="none" normalizeH="0" baseline="0">
                <a:ln>
                  <a:noFill/>
                </a:ln>
                <a:solidFill>
                  <a:srgbClr val="FF0000"/>
                </a:solidFill>
                <a:effectLst/>
                <a:latin typeface="+mj-lt"/>
                <a:ea typeface="Times New Roman" panose="02020603050405020304" pitchFamily="18" charset="0"/>
                <a:cs typeface="Times New Roman" panose="02020603050405020304" pitchFamily="18" charset="0"/>
              </a:rPr>
              <a:t>Nêu biểu hiện và vai trò của bốn hoạt động sống đặc trưng cho cơ thể sinh vật theo bảng sau:</a:t>
            </a:r>
            <a:endParaRPr kumimoji="0" lang="en-US" altLang="en-US" sz="2400" b="1" i="0" u="none" strike="noStrike" cap="none" normalizeH="0" baseline="0">
              <a:ln>
                <a:noFill/>
              </a:ln>
              <a:solidFill>
                <a:srgbClr val="FF0000"/>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55815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719206376"/>
              </p:ext>
            </p:extLst>
          </p:nvPr>
        </p:nvGraphicFramePr>
        <p:xfrm>
          <a:off x="228600" y="133350"/>
          <a:ext cx="8686800" cy="4283010"/>
        </p:xfrm>
        <a:graphic>
          <a:graphicData uri="http://schemas.openxmlformats.org/drawingml/2006/table">
            <a:tbl>
              <a:tblPr firstRow="1" firstCol="1" bandRow="1">
                <a:tableStyleId>{170EC2C4-3236-40D5-8692-46C56E4D6137}</a:tableStyleId>
              </a:tblPr>
              <a:tblGrid>
                <a:gridCol w="1828800">
                  <a:extLst>
                    <a:ext uri="{9D8B030D-6E8A-4147-A177-3AD203B41FA5}">
                      <a16:colId xmlns:a16="http://schemas.microsoft.com/office/drawing/2014/main" val="2476659669"/>
                    </a:ext>
                  </a:extLst>
                </a:gridCol>
                <a:gridCol w="3581400">
                  <a:extLst>
                    <a:ext uri="{9D8B030D-6E8A-4147-A177-3AD203B41FA5}">
                      <a16:colId xmlns:a16="http://schemas.microsoft.com/office/drawing/2014/main" val="851235096"/>
                    </a:ext>
                  </a:extLst>
                </a:gridCol>
                <a:gridCol w="3276600">
                  <a:extLst>
                    <a:ext uri="{9D8B030D-6E8A-4147-A177-3AD203B41FA5}">
                      <a16:colId xmlns:a16="http://schemas.microsoft.com/office/drawing/2014/main" val="1214216517"/>
                    </a:ext>
                  </a:extLst>
                </a:gridCol>
              </a:tblGrid>
              <a:tr h="485008">
                <a:tc>
                  <a:txBody>
                    <a:bodyPr/>
                    <a:lstStyle/>
                    <a:p>
                      <a:pPr algn="ctr">
                        <a:spcAft>
                          <a:spcPts val="0"/>
                        </a:spcAft>
                      </a:pPr>
                      <a:r>
                        <a:rPr lang="vi-VN" sz="1800" b="1">
                          <a:solidFill>
                            <a:srgbClr val="002060"/>
                          </a:solidFill>
                          <a:effectLst/>
                          <a:latin typeface="Times New Roman" panose="02020603050405020304" pitchFamily="18" charset="0"/>
                          <a:cs typeface="Times New Roman" panose="02020603050405020304" pitchFamily="18" charset="0"/>
                        </a:rPr>
                        <a:t>Các hoạt động sống đặc trưng</a:t>
                      </a:r>
                      <a:endParaRPr lang="en-US" sz="18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253" marR="44253" marT="44253" marB="44253">
                    <a:solidFill>
                      <a:schemeClr val="bg1"/>
                    </a:solidFill>
                  </a:tcPr>
                </a:tc>
                <a:tc>
                  <a:txBody>
                    <a:bodyPr/>
                    <a:lstStyle/>
                    <a:p>
                      <a:pPr algn="ctr">
                        <a:spcAft>
                          <a:spcPts val="0"/>
                        </a:spcAft>
                      </a:pPr>
                      <a:r>
                        <a:rPr lang="vi-VN" sz="1800" b="1">
                          <a:solidFill>
                            <a:srgbClr val="002060"/>
                          </a:solidFill>
                          <a:effectLst/>
                          <a:latin typeface="Times New Roman" panose="02020603050405020304" pitchFamily="18" charset="0"/>
                          <a:cs typeface="Times New Roman" panose="02020603050405020304" pitchFamily="18" charset="0"/>
                        </a:rPr>
                        <a:t>Biểu hiện</a:t>
                      </a:r>
                      <a:endParaRPr lang="en-US" sz="18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253" marR="44253" marT="44253" marB="44253">
                    <a:solidFill>
                      <a:schemeClr val="bg1"/>
                    </a:solidFill>
                  </a:tcPr>
                </a:tc>
                <a:tc>
                  <a:txBody>
                    <a:bodyPr/>
                    <a:lstStyle/>
                    <a:p>
                      <a:pPr algn="ctr">
                        <a:spcAft>
                          <a:spcPts val="0"/>
                        </a:spcAft>
                      </a:pPr>
                      <a:r>
                        <a:rPr lang="vi-VN" sz="1800" b="1">
                          <a:solidFill>
                            <a:srgbClr val="002060"/>
                          </a:solidFill>
                          <a:effectLst/>
                          <a:latin typeface="Times New Roman" panose="02020603050405020304" pitchFamily="18" charset="0"/>
                          <a:cs typeface="Times New Roman" panose="02020603050405020304" pitchFamily="18" charset="0"/>
                        </a:rPr>
                        <a:t>Vai trò</a:t>
                      </a:r>
                      <a:endParaRPr lang="en-US" sz="18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253" marR="44253" marT="44253" marB="44253">
                    <a:solidFill>
                      <a:schemeClr val="bg1"/>
                    </a:solidFill>
                  </a:tcPr>
                </a:tc>
                <a:extLst>
                  <a:ext uri="{0D108BD9-81ED-4DB2-BD59-A6C34878D82A}">
                    <a16:rowId xmlns:a16="http://schemas.microsoft.com/office/drawing/2014/main" val="1581404856"/>
                  </a:ext>
                </a:extLst>
              </a:tr>
              <a:tr h="683260">
                <a:tc>
                  <a:txBody>
                    <a:bodyPr/>
                    <a:lstStyle/>
                    <a:p>
                      <a:pPr>
                        <a:spcAft>
                          <a:spcPts val="0"/>
                        </a:spcAft>
                      </a:pPr>
                      <a:r>
                        <a:rPr lang="vi-VN" sz="1800" b="1">
                          <a:solidFill>
                            <a:srgbClr val="002060"/>
                          </a:solidFill>
                          <a:effectLst/>
                          <a:latin typeface="Times New Roman" panose="02020603050405020304" pitchFamily="18" charset="0"/>
                          <a:cs typeface="Times New Roman" panose="02020603050405020304" pitchFamily="18" charset="0"/>
                        </a:rPr>
                        <a:t>Trao đổi chất và chuyển hóa năng lượng</a:t>
                      </a:r>
                      <a:endParaRPr lang="en-US" sz="18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253" marR="44253" marT="44253" marB="44253">
                    <a:solidFill>
                      <a:schemeClr val="bg1"/>
                    </a:solidFill>
                  </a:tcPr>
                </a:tc>
                <a:tc>
                  <a:txBody>
                    <a:bodyPr/>
                    <a:lstStyle/>
                    <a:p>
                      <a:pPr>
                        <a:spcAft>
                          <a:spcPts val="0"/>
                        </a:spcAft>
                      </a:pPr>
                      <a:r>
                        <a:rPr lang="vi-VN" sz="1800" b="1">
                          <a:solidFill>
                            <a:srgbClr val="002060"/>
                          </a:solidFill>
                          <a:effectLst/>
                          <a:latin typeface="Times New Roman" panose="02020603050405020304" pitchFamily="18" charset="0"/>
                          <a:cs typeface="Times New Roman" panose="02020603050405020304" pitchFamily="18" charset="0"/>
                        </a:rPr>
                        <a:t>Hấp thụ các chất dinh dưỡng cần thiết, tích lũy năng lượng</a:t>
                      </a:r>
                      <a:endParaRPr lang="en-US" sz="18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253" marR="44253" marT="44253" marB="44253">
                    <a:solidFill>
                      <a:schemeClr val="bg1"/>
                    </a:solidFill>
                  </a:tcPr>
                </a:tc>
                <a:tc>
                  <a:txBody>
                    <a:bodyPr/>
                    <a:lstStyle/>
                    <a:p>
                      <a:pPr>
                        <a:spcAft>
                          <a:spcPts val="0"/>
                        </a:spcAft>
                      </a:pPr>
                      <a:r>
                        <a:rPr lang="vi-VN" sz="1800" b="1">
                          <a:solidFill>
                            <a:srgbClr val="002060"/>
                          </a:solidFill>
                          <a:effectLst/>
                          <a:latin typeface="Times New Roman" panose="02020603050405020304" pitchFamily="18" charset="0"/>
                          <a:cs typeface="Times New Roman" panose="02020603050405020304" pitchFamily="18" charset="0"/>
                        </a:rPr>
                        <a:t>Cung cấp chất dinh dưỡng, năng lượng cho cơ thể, giúp duy trì sự sống</a:t>
                      </a:r>
                      <a:endParaRPr lang="en-US" sz="18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253" marR="44253" marT="44253" marB="44253">
                    <a:solidFill>
                      <a:schemeClr val="bg1"/>
                    </a:solidFill>
                  </a:tcPr>
                </a:tc>
                <a:extLst>
                  <a:ext uri="{0D108BD9-81ED-4DB2-BD59-A6C34878D82A}">
                    <a16:rowId xmlns:a16="http://schemas.microsoft.com/office/drawing/2014/main" val="3611238017"/>
                  </a:ext>
                </a:extLst>
              </a:tr>
              <a:tr h="485008">
                <a:tc>
                  <a:txBody>
                    <a:bodyPr/>
                    <a:lstStyle/>
                    <a:p>
                      <a:pPr>
                        <a:spcAft>
                          <a:spcPts val="0"/>
                        </a:spcAft>
                      </a:pPr>
                      <a:r>
                        <a:rPr lang="vi-VN" sz="1800" b="1">
                          <a:solidFill>
                            <a:srgbClr val="002060"/>
                          </a:solidFill>
                          <a:effectLst/>
                          <a:latin typeface="Times New Roman" panose="02020603050405020304" pitchFamily="18" charset="0"/>
                          <a:cs typeface="Times New Roman" panose="02020603050405020304" pitchFamily="18" charset="0"/>
                        </a:rPr>
                        <a:t>Cảm ứng</a:t>
                      </a:r>
                      <a:endParaRPr lang="en-US" sz="18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253" marR="44253" marT="44253" marB="44253">
                    <a:solidFill>
                      <a:schemeClr val="bg1"/>
                    </a:solidFill>
                  </a:tcPr>
                </a:tc>
                <a:tc>
                  <a:txBody>
                    <a:bodyPr/>
                    <a:lstStyle/>
                    <a:p>
                      <a:pPr>
                        <a:spcAft>
                          <a:spcPts val="0"/>
                        </a:spcAft>
                      </a:pPr>
                      <a:r>
                        <a:rPr lang="vi-VN" sz="1800" b="1">
                          <a:solidFill>
                            <a:srgbClr val="002060"/>
                          </a:solidFill>
                          <a:effectLst/>
                          <a:latin typeface="Times New Roman" panose="02020603050405020304" pitchFamily="18" charset="0"/>
                          <a:cs typeface="Times New Roman" panose="02020603050405020304" pitchFamily="18" charset="0"/>
                        </a:rPr>
                        <a:t>Phản ứng lại các kích thích từ môi trường</a:t>
                      </a:r>
                      <a:endParaRPr lang="en-US" sz="18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253" marR="44253" marT="44253" marB="44253">
                    <a:solidFill>
                      <a:schemeClr val="bg1"/>
                    </a:solidFill>
                  </a:tcPr>
                </a:tc>
                <a:tc>
                  <a:txBody>
                    <a:bodyPr/>
                    <a:lstStyle/>
                    <a:p>
                      <a:pPr>
                        <a:spcAft>
                          <a:spcPts val="0"/>
                        </a:spcAft>
                      </a:pPr>
                      <a:r>
                        <a:rPr lang="vi-VN" sz="1800" b="1">
                          <a:solidFill>
                            <a:srgbClr val="002060"/>
                          </a:solidFill>
                          <a:effectLst/>
                          <a:latin typeface="Times New Roman" panose="02020603050405020304" pitchFamily="18" charset="0"/>
                          <a:cs typeface="Times New Roman" panose="02020603050405020304" pitchFamily="18" charset="0"/>
                        </a:rPr>
                        <a:t>Bảo vệ cơ thể trước sự thay đổi của môi trường</a:t>
                      </a:r>
                      <a:endParaRPr lang="en-US" sz="18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253" marR="44253" marT="44253" marB="44253">
                    <a:solidFill>
                      <a:schemeClr val="bg1"/>
                    </a:solidFill>
                  </a:tcPr>
                </a:tc>
                <a:extLst>
                  <a:ext uri="{0D108BD9-81ED-4DB2-BD59-A6C34878D82A}">
                    <a16:rowId xmlns:a16="http://schemas.microsoft.com/office/drawing/2014/main" val="3136135143"/>
                  </a:ext>
                </a:extLst>
              </a:tr>
              <a:tr h="683260">
                <a:tc>
                  <a:txBody>
                    <a:bodyPr/>
                    <a:lstStyle/>
                    <a:p>
                      <a:pPr>
                        <a:spcAft>
                          <a:spcPts val="0"/>
                        </a:spcAft>
                      </a:pPr>
                      <a:r>
                        <a:rPr lang="vi-VN" sz="1800" b="1">
                          <a:solidFill>
                            <a:srgbClr val="002060"/>
                          </a:solidFill>
                          <a:effectLst/>
                          <a:latin typeface="Times New Roman" panose="02020603050405020304" pitchFamily="18" charset="0"/>
                          <a:cs typeface="Times New Roman" panose="02020603050405020304" pitchFamily="18" charset="0"/>
                        </a:rPr>
                        <a:t>Sinh trưởng và phát triển</a:t>
                      </a:r>
                      <a:endParaRPr lang="en-US" sz="18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253" marR="44253" marT="44253" marB="44253">
                    <a:solidFill>
                      <a:schemeClr val="bg1"/>
                    </a:solidFill>
                  </a:tcPr>
                </a:tc>
                <a:tc>
                  <a:txBody>
                    <a:bodyPr/>
                    <a:lstStyle/>
                    <a:p>
                      <a:pPr>
                        <a:spcAft>
                          <a:spcPts val="0"/>
                        </a:spcAft>
                      </a:pPr>
                      <a:r>
                        <a:rPr lang="vi-VN" sz="1800" b="1">
                          <a:solidFill>
                            <a:srgbClr val="002060"/>
                          </a:solidFill>
                          <a:effectLst/>
                          <a:latin typeface="Times New Roman" panose="02020603050405020304" pitchFamily="18" charset="0"/>
                          <a:cs typeface="Times New Roman" panose="02020603050405020304" pitchFamily="18" charset="0"/>
                        </a:rPr>
                        <a:t>Số lượng tế bào tăng lên =&gt; tăng kích thước, các bộ phận cơ thể dần phát triển.</a:t>
                      </a:r>
                      <a:endParaRPr lang="en-US" sz="18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253" marR="44253" marT="44253" marB="44253">
                    <a:solidFill>
                      <a:schemeClr val="bg1"/>
                    </a:solidFill>
                  </a:tcPr>
                </a:tc>
                <a:tc>
                  <a:txBody>
                    <a:bodyPr/>
                    <a:lstStyle/>
                    <a:p>
                      <a:pPr>
                        <a:spcAft>
                          <a:spcPts val="0"/>
                        </a:spcAft>
                      </a:pPr>
                      <a:r>
                        <a:rPr lang="vi-VN" sz="1800" b="1">
                          <a:solidFill>
                            <a:srgbClr val="002060"/>
                          </a:solidFill>
                          <a:effectLst/>
                          <a:latin typeface="Times New Roman" panose="02020603050405020304" pitchFamily="18" charset="0"/>
                          <a:cs typeface="Times New Roman" panose="02020603050405020304" pitchFamily="18" charset="0"/>
                        </a:rPr>
                        <a:t>Giúp cơ thể lớn lên.</a:t>
                      </a:r>
                      <a:endParaRPr lang="en-US" sz="18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253" marR="44253" marT="44253" marB="44253">
                    <a:solidFill>
                      <a:schemeClr val="bg1"/>
                    </a:solidFill>
                  </a:tcPr>
                </a:tc>
                <a:extLst>
                  <a:ext uri="{0D108BD9-81ED-4DB2-BD59-A6C34878D82A}">
                    <a16:rowId xmlns:a16="http://schemas.microsoft.com/office/drawing/2014/main" val="2111100952"/>
                  </a:ext>
                </a:extLst>
              </a:tr>
              <a:tr h="1079763">
                <a:tc>
                  <a:txBody>
                    <a:bodyPr/>
                    <a:lstStyle/>
                    <a:p>
                      <a:pPr>
                        <a:spcAft>
                          <a:spcPts val="0"/>
                        </a:spcAft>
                      </a:pPr>
                      <a:r>
                        <a:rPr lang="vi-VN" sz="1800" b="1">
                          <a:solidFill>
                            <a:srgbClr val="002060"/>
                          </a:solidFill>
                          <a:effectLst/>
                          <a:latin typeface="Times New Roman" panose="02020603050405020304" pitchFamily="18" charset="0"/>
                          <a:cs typeface="Times New Roman" panose="02020603050405020304" pitchFamily="18" charset="0"/>
                        </a:rPr>
                        <a:t>Sinh sản</a:t>
                      </a:r>
                      <a:endParaRPr lang="en-US" sz="18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253" marR="44253" marT="44253" marB="44253">
                    <a:solidFill>
                      <a:schemeClr val="bg1"/>
                    </a:solidFill>
                  </a:tcPr>
                </a:tc>
                <a:tc>
                  <a:txBody>
                    <a:bodyPr/>
                    <a:lstStyle/>
                    <a:p>
                      <a:pPr>
                        <a:spcAft>
                          <a:spcPts val="0"/>
                        </a:spcAft>
                      </a:pPr>
                      <a:r>
                        <a:rPr lang="vi-VN" sz="1800" b="1">
                          <a:solidFill>
                            <a:srgbClr val="002060"/>
                          </a:solidFill>
                          <a:effectLst/>
                          <a:latin typeface="Times New Roman" panose="02020603050405020304" pitchFamily="18" charset="0"/>
                          <a:cs typeface="Times New Roman" panose="02020603050405020304" pitchFamily="18" charset="0"/>
                        </a:rPr>
                        <a:t>- Ở thực vật: Ra hoa, kết quả.</a:t>
                      </a:r>
                      <a:endParaRPr lang="en-US" sz="1800" b="1">
                        <a:solidFill>
                          <a:srgbClr val="002060"/>
                        </a:solidFill>
                        <a:effectLst/>
                        <a:latin typeface="Times New Roman" panose="02020603050405020304" pitchFamily="18" charset="0"/>
                        <a:cs typeface="Times New Roman" panose="02020603050405020304" pitchFamily="18" charset="0"/>
                      </a:endParaRPr>
                    </a:p>
                    <a:p>
                      <a:pPr>
                        <a:spcAft>
                          <a:spcPts val="0"/>
                        </a:spcAft>
                      </a:pPr>
                      <a:r>
                        <a:rPr lang="vi-VN" sz="1800" b="1">
                          <a:solidFill>
                            <a:srgbClr val="002060"/>
                          </a:solidFill>
                          <a:effectLst/>
                          <a:latin typeface="Times New Roman" panose="02020603050405020304" pitchFamily="18" charset="0"/>
                          <a:cs typeface="Times New Roman" panose="02020603050405020304" pitchFamily="18" charset="0"/>
                        </a:rPr>
                        <a:t>- Ở động vật: sự kết hợp giữa giao tử đực và giao tử cái =&gt; hợp tử =&gt; phát triển thành cơ thể mới.</a:t>
                      </a:r>
                      <a:endParaRPr lang="en-US" sz="18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253" marR="44253" marT="44253" marB="44253">
                    <a:solidFill>
                      <a:schemeClr val="bg1"/>
                    </a:solidFill>
                  </a:tcPr>
                </a:tc>
                <a:tc>
                  <a:txBody>
                    <a:bodyPr/>
                    <a:lstStyle/>
                    <a:p>
                      <a:pPr>
                        <a:spcAft>
                          <a:spcPts val="0"/>
                        </a:spcAft>
                      </a:pPr>
                      <a:r>
                        <a:rPr lang="vi-VN" sz="1800" b="1">
                          <a:solidFill>
                            <a:srgbClr val="002060"/>
                          </a:solidFill>
                          <a:effectLst/>
                          <a:latin typeface="Times New Roman" panose="02020603050405020304" pitchFamily="18" charset="0"/>
                          <a:cs typeface="Times New Roman" panose="02020603050405020304" pitchFamily="18" charset="0"/>
                        </a:rPr>
                        <a:t>Duy trì nòi giống.</a:t>
                      </a:r>
                      <a:endParaRPr lang="en-US" sz="18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253" marR="44253" marT="44253" marB="44253">
                    <a:solidFill>
                      <a:schemeClr val="bg1"/>
                    </a:solidFill>
                  </a:tcPr>
                </a:tc>
                <a:extLst>
                  <a:ext uri="{0D108BD9-81ED-4DB2-BD59-A6C34878D82A}">
                    <a16:rowId xmlns:a16="http://schemas.microsoft.com/office/drawing/2014/main" val="3851760116"/>
                  </a:ext>
                </a:extLst>
              </a:tr>
            </a:tbl>
          </a:graphicData>
        </a:graphic>
      </p:graphicFrame>
      <p:sp>
        <p:nvSpPr>
          <p:cNvPr id="4" name="Rectangle 1"/>
          <p:cNvSpPr>
            <a:spLocks noChangeArrowheads="1"/>
          </p:cNvSpPr>
          <p:nvPr/>
        </p:nvSpPr>
        <p:spPr bwMode="auto">
          <a:xfrm>
            <a:off x="228600" y="4512559"/>
            <a:ext cx="8686800" cy="677108"/>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r>
              <a:rPr lang="vi-VN" sz="2000" b="1">
                <a:solidFill>
                  <a:srgbClr val="3608FC"/>
                </a:solidFill>
                <a:latin typeface="Times New Roman" panose="02020603050405020304" pitchFamily="18" charset="0"/>
                <a:cs typeface="Times New Roman" panose="02020603050405020304" pitchFamily="18" charset="0"/>
              </a:rPr>
              <a:t>                            =&gt; </a:t>
            </a:r>
            <a:r>
              <a:rPr lang="en-US" sz="2000" b="1">
                <a:solidFill>
                  <a:srgbClr val="3608FC"/>
                </a:solidFill>
                <a:latin typeface="Times New Roman" panose="02020603050405020304" pitchFamily="18" charset="0"/>
                <a:cs typeface="Times New Roman" panose="02020603050405020304" pitchFamily="18" charset="0"/>
              </a:rPr>
              <a:t>Vì sao nói cơ thể là một thể thống nhất?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4347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013901" y="1033597"/>
            <a:ext cx="314793" cy="395288"/>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996376">
            <a:off x="-247498" y="4197623"/>
            <a:ext cx="761009" cy="632330"/>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888174">
            <a:off x="5227134" y="4781565"/>
            <a:ext cx="473669" cy="453861"/>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800000">
            <a:off x="7171297" y="4680212"/>
            <a:ext cx="1892628" cy="340055"/>
          </a:xfrm>
          <a:prstGeom prst="rect">
            <a:avLst/>
          </a:prstGeom>
        </p:spPr>
      </p:pic>
      <p:pic>
        <p:nvPicPr>
          <p:cNvPr id="17"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981402">
            <a:off x="6421124" y="4679812"/>
            <a:ext cx="308293" cy="308293"/>
          </a:xfrm>
          <a:prstGeom prst="rect">
            <a:avLst/>
          </a:prstGeom>
        </p:spPr>
      </p:pic>
      <p:sp>
        <p:nvSpPr>
          <p:cNvPr id="20" name="TextBox 19">
            <a:extLst>
              <a:ext uri="{FF2B5EF4-FFF2-40B4-BE49-F238E27FC236}">
                <a16:creationId xmlns:a16="http://schemas.microsoft.com/office/drawing/2014/main" id="{DA278067-BD13-6772-1720-95881EB76102}"/>
              </a:ext>
            </a:extLst>
          </p:cNvPr>
          <p:cNvSpPr txBox="1"/>
          <p:nvPr/>
        </p:nvSpPr>
        <p:spPr>
          <a:xfrm>
            <a:off x="329214" y="161709"/>
            <a:ext cx="8485573" cy="4875694"/>
          </a:xfrm>
          <a:prstGeom prst="rect">
            <a:avLst/>
          </a:prstGeom>
          <a:noFill/>
        </p:spPr>
        <p:txBody>
          <a:bodyPr wrap="square" lIns="45720" tIns="22860" rIns="45720" bIns="22860">
            <a:spAutoFit/>
          </a:bodyPr>
          <a:lstStyle/>
          <a:p>
            <a:pPr algn="just">
              <a:lnSpc>
                <a:spcPct val="150000"/>
              </a:lnSpc>
              <a:spcBef>
                <a:spcPts val="150"/>
              </a:spcBef>
              <a:spcAft>
                <a:spcPts val="150"/>
              </a:spcAft>
            </a:pPr>
            <a:r>
              <a:rPr lang="en-US" sz="2300" b="1">
                <a:latin typeface="Arial" panose="020B0604020202020204" pitchFamily="34" charset="0"/>
                <a:ea typeface="Times New Roman" panose="02020603050405020304" pitchFamily="18" charset="0"/>
                <a:cs typeface="Arial" panose="020B0604020202020204" pitchFamily="34" charset="0"/>
              </a:rPr>
              <a:t>Câu 2. </a:t>
            </a:r>
            <a:r>
              <a:rPr lang="en-US" sz="2300">
                <a:latin typeface="Arial" panose="020B0604020202020204" pitchFamily="34" charset="0"/>
                <a:ea typeface="Calibri" panose="020F0502020204030204" pitchFamily="34" charset="0"/>
                <a:cs typeface="Arial" panose="020B0604020202020204" pitchFamily="34" charset="0"/>
              </a:rPr>
              <a:t>Chọn các từ/cụm từ phù hợp để hoàn thành đoạn thông tin sau:</a:t>
            </a:r>
          </a:p>
          <a:p>
            <a:pPr algn="just">
              <a:lnSpc>
                <a:spcPct val="150000"/>
              </a:lnSpc>
              <a:spcBef>
                <a:spcPts val="150"/>
              </a:spcBef>
              <a:spcAft>
                <a:spcPts val="150"/>
              </a:spcAft>
            </a:pPr>
            <a:r>
              <a:rPr lang="en-US" sz="2300">
                <a:latin typeface="Arial" panose="020B0604020202020204" pitchFamily="34" charset="0"/>
                <a:ea typeface="Times New Roman" panose="02020603050405020304" pitchFamily="18" charset="0"/>
                <a:cs typeface="Arial" panose="020B0604020202020204" pitchFamily="34" charset="0"/>
              </a:rPr>
              <a:t>Cơ thể sinh vật lấy ..…(1)……. nước và chất khí (O</a:t>
            </a:r>
            <a:r>
              <a:rPr lang="en-US" sz="2300" baseline="-25000">
                <a:latin typeface="Arial" panose="020B0604020202020204" pitchFamily="34" charset="0"/>
                <a:ea typeface="Times New Roman" panose="02020603050405020304" pitchFamily="18" charset="0"/>
                <a:cs typeface="Arial" panose="020B0604020202020204" pitchFamily="34" charset="0"/>
              </a:rPr>
              <a:t>2 </a:t>
            </a:r>
            <a:r>
              <a:rPr lang="en-US" sz="2300">
                <a:latin typeface="Arial" panose="020B0604020202020204" pitchFamily="34" charset="0"/>
                <a:ea typeface="Times New Roman" panose="02020603050405020304" pitchFamily="18" charset="0"/>
                <a:cs typeface="Arial" panose="020B0604020202020204" pitchFamily="34" charset="0"/>
              </a:rPr>
              <a:t>hoặc CO</a:t>
            </a:r>
            <a:r>
              <a:rPr lang="en-US" sz="2300" baseline="-25000">
                <a:latin typeface="Arial" panose="020B0604020202020204" pitchFamily="34" charset="0"/>
                <a:ea typeface="Times New Roman" panose="02020603050405020304" pitchFamily="18" charset="0"/>
                <a:cs typeface="Arial" panose="020B0604020202020204" pitchFamily="34" charset="0"/>
              </a:rPr>
              <a:t>2</a:t>
            </a:r>
            <a:r>
              <a:rPr lang="en-US" sz="2300">
                <a:latin typeface="Arial" panose="020B0604020202020204" pitchFamily="34" charset="0"/>
                <a:ea typeface="Times New Roman" panose="02020603050405020304" pitchFamily="18" charset="0"/>
                <a:cs typeface="Arial" panose="020B0604020202020204" pitchFamily="34" charset="0"/>
              </a:rPr>
              <a:t>) từ môi trường cung cấp cho ..(2)... thực hiện được quá trình trao đổi chất để lớn lên, sinh sản và cảm ứng, từ đó giúp ...(3)... thực hiện được các hoạt động sống. Như vậy, ......(4)…… ở cấp độ tế bào là cơ sở cho các hoạt động sống của cơ thể và các hoạt động sống của cơ thể lại điều khiển các hoạt động sống của tế bào, đảm bảo cơ thể sinh vật là ...(5)...</a:t>
            </a:r>
            <a:endParaRPr lang="en-US" sz="2300">
              <a:latin typeface="Arial" panose="020B0604020202020204" pitchFamily="34" charset="0"/>
              <a:ea typeface="Calibri" panose="020F050202020403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812A9EE6-978A-D256-28EF-0DAD36957313}"/>
              </a:ext>
            </a:extLst>
          </p:cNvPr>
          <p:cNvSpPr/>
          <p:nvPr/>
        </p:nvSpPr>
        <p:spPr>
          <a:xfrm>
            <a:off x="2908067" y="1321482"/>
            <a:ext cx="1546003" cy="3952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marR="45085" algn="ctr">
              <a:lnSpc>
                <a:spcPct val="150000"/>
              </a:lnSpc>
              <a:spcBef>
                <a:spcPts val="150"/>
              </a:spcBef>
              <a:spcAft>
                <a:spcPts val="150"/>
              </a:spcAft>
            </a:pPr>
            <a:r>
              <a:rPr lang="en-US" sz="1500">
                <a:solidFill>
                  <a:srgbClr val="FF0000"/>
                </a:solidFill>
                <a:latin typeface="Arial" panose="020B0604020202020204" pitchFamily="34" charset="0"/>
                <a:ea typeface="Times New Roman" panose="02020603050405020304" pitchFamily="18" charset="0"/>
                <a:cs typeface="Times New Roman" panose="02020603050405020304" pitchFamily="18" charset="0"/>
              </a:rPr>
              <a:t>chất dinh dưỡng </a:t>
            </a:r>
            <a:endParaRPr lang="en-US" sz="15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3" name="Rectangle 22">
            <a:extLst>
              <a:ext uri="{FF2B5EF4-FFF2-40B4-BE49-F238E27FC236}">
                <a16:creationId xmlns:a16="http://schemas.microsoft.com/office/drawing/2014/main" id="{62180750-2286-CE7A-93A7-33186088BA4A}"/>
              </a:ext>
            </a:extLst>
          </p:cNvPr>
          <p:cNvSpPr/>
          <p:nvPr/>
        </p:nvSpPr>
        <p:spPr>
          <a:xfrm>
            <a:off x="4070440" y="1914549"/>
            <a:ext cx="767260" cy="3265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marR="45085" algn="ctr">
              <a:lnSpc>
                <a:spcPct val="150000"/>
              </a:lnSpc>
              <a:spcBef>
                <a:spcPts val="150"/>
              </a:spcBef>
              <a:spcAft>
                <a:spcPts val="150"/>
              </a:spcAft>
            </a:pPr>
            <a:r>
              <a:rPr lang="en-US" sz="1500">
                <a:solidFill>
                  <a:srgbClr val="FF0000"/>
                </a:solidFill>
                <a:latin typeface="Arial" panose="020B0604020202020204" pitchFamily="34" charset="0"/>
                <a:ea typeface="Times New Roman" panose="02020603050405020304" pitchFamily="18" charset="0"/>
                <a:cs typeface="Times New Roman" panose="02020603050405020304" pitchFamily="18" charset="0"/>
              </a:rPr>
              <a:t>tế bào </a:t>
            </a:r>
            <a:endParaRPr lang="en-US" sz="15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4" name="Rectangle 23">
            <a:extLst>
              <a:ext uri="{FF2B5EF4-FFF2-40B4-BE49-F238E27FC236}">
                <a16:creationId xmlns:a16="http://schemas.microsoft.com/office/drawing/2014/main" id="{ADBC66A4-8006-6E0C-87BA-034044714970}"/>
              </a:ext>
            </a:extLst>
          </p:cNvPr>
          <p:cNvSpPr/>
          <p:nvPr/>
        </p:nvSpPr>
        <p:spPr>
          <a:xfrm>
            <a:off x="7171297" y="2390227"/>
            <a:ext cx="875429" cy="3952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marR="45085" algn="ctr">
              <a:lnSpc>
                <a:spcPct val="150000"/>
              </a:lnSpc>
              <a:spcBef>
                <a:spcPts val="150"/>
              </a:spcBef>
              <a:spcAft>
                <a:spcPts val="150"/>
              </a:spcAft>
            </a:pPr>
            <a:r>
              <a:rPr lang="en-US" sz="1500">
                <a:solidFill>
                  <a:srgbClr val="FF0000"/>
                </a:solidFill>
                <a:latin typeface="Arial" panose="020B0604020202020204" pitchFamily="34" charset="0"/>
                <a:ea typeface="Times New Roman" panose="02020603050405020304" pitchFamily="18" charset="0"/>
                <a:cs typeface="Times New Roman" panose="02020603050405020304" pitchFamily="18" charset="0"/>
              </a:rPr>
              <a:t>cơ thể </a:t>
            </a:r>
            <a:endParaRPr lang="en-US" sz="15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5" name="Rectangle 24">
            <a:extLst>
              <a:ext uri="{FF2B5EF4-FFF2-40B4-BE49-F238E27FC236}">
                <a16:creationId xmlns:a16="http://schemas.microsoft.com/office/drawing/2014/main" id="{D5F6B7D4-7AFE-8B09-4CCB-7BB0A5AD7C47}"/>
              </a:ext>
            </a:extLst>
          </p:cNvPr>
          <p:cNvSpPr/>
          <p:nvPr/>
        </p:nvSpPr>
        <p:spPr>
          <a:xfrm>
            <a:off x="5746337" y="2889614"/>
            <a:ext cx="1476939" cy="3952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marR="45085" algn="ctr">
              <a:lnSpc>
                <a:spcPct val="150000"/>
              </a:lnSpc>
              <a:spcBef>
                <a:spcPts val="150"/>
              </a:spcBef>
              <a:spcAft>
                <a:spcPts val="150"/>
              </a:spcAft>
            </a:pPr>
            <a:r>
              <a:rPr lang="en-US" sz="1500">
                <a:solidFill>
                  <a:srgbClr val="FF0000"/>
                </a:solidFill>
                <a:latin typeface="Arial" panose="020B0604020202020204" pitchFamily="34" charset="0"/>
                <a:ea typeface="Times New Roman" panose="02020603050405020304" pitchFamily="18" charset="0"/>
                <a:cs typeface="Times New Roman" panose="02020603050405020304" pitchFamily="18" charset="0"/>
              </a:rPr>
              <a:t>hoạt động sống </a:t>
            </a:r>
            <a:endParaRPr lang="en-US" sz="15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6" name="Rectangle 25">
            <a:extLst>
              <a:ext uri="{FF2B5EF4-FFF2-40B4-BE49-F238E27FC236}">
                <a16:creationId xmlns:a16="http://schemas.microsoft.com/office/drawing/2014/main" id="{D584DA4D-D9A0-0B76-0F06-088F18A24BBC}"/>
              </a:ext>
            </a:extLst>
          </p:cNvPr>
          <p:cNvSpPr/>
          <p:nvPr/>
        </p:nvSpPr>
        <p:spPr>
          <a:xfrm>
            <a:off x="4565801" y="4513788"/>
            <a:ext cx="1892628" cy="3952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marR="45085" algn="ctr">
              <a:lnSpc>
                <a:spcPct val="150000"/>
              </a:lnSpc>
              <a:spcBef>
                <a:spcPts val="150"/>
              </a:spcBef>
              <a:spcAft>
                <a:spcPts val="150"/>
              </a:spcAft>
            </a:pPr>
            <a:r>
              <a:rPr lang="en-US" sz="1500">
                <a:solidFill>
                  <a:srgbClr val="FF0000"/>
                </a:solidFill>
                <a:latin typeface="Arial" panose="020B0604020202020204" pitchFamily="34" charset="0"/>
                <a:ea typeface="Times New Roman" panose="02020603050405020304" pitchFamily="18" charset="0"/>
                <a:cs typeface="Times New Roman" panose="02020603050405020304" pitchFamily="18" charset="0"/>
              </a:rPr>
              <a:t>một thể thống nhất </a:t>
            </a:r>
            <a:endParaRPr lang="en-US" sz="15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189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animEffect transition="in" filter="fade">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p:cTn id="33" dur="500" fill="hold"/>
                                        <p:tgtEl>
                                          <p:spTgt spid="25"/>
                                        </p:tgtEl>
                                        <p:attrNameLst>
                                          <p:attrName>ppt_w</p:attrName>
                                        </p:attrNameLst>
                                      </p:cBhvr>
                                      <p:tavLst>
                                        <p:tav tm="0">
                                          <p:val>
                                            <p:fltVal val="0"/>
                                          </p:val>
                                        </p:tav>
                                        <p:tav tm="100000">
                                          <p:val>
                                            <p:strVal val="#ppt_w"/>
                                          </p:val>
                                        </p:tav>
                                      </p:tavLst>
                                    </p:anim>
                                    <p:anim calcmode="lin" valueType="num">
                                      <p:cBhvr>
                                        <p:cTn id="34" dur="500" fill="hold"/>
                                        <p:tgtEl>
                                          <p:spTgt spid="25"/>
                                        </p:tgtEl>
                                        <p:attrNameLst>
                                          <p:attrName>ppt_h</p:attrName>
                                        </p:attrNameLst>
                                      </p:cBhvr>
                                      <p:tavLst>
                                        <p:tav tm="0">
                                          <p:val>
                                            <p:fltVal val="0"/>
                                          </p:val>
                                        </p:tav>
                                        <p:tav tm="100000">
                                          <p:val>
                                            <p:strVal val="#ppt_h"/>
                                          </p:val>
                                        </p:tav>
                                      </p:tavLst>
                                    </p:anim>
                                    <p:animEffect transition="in" filter="fade">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3" grpId="0" animBg="1"/>
      <p:bldP spid="24" grpId="0" animBg="1"/>
      <p:bldP spid="25" grpId="0" animBg="1"/>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219775" y="3953522"/>
            <a:ext cx="648384" cy="934608"/>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22643" t="29725"/>
          <a:stretch>
            <a:fillRect/>
          </a:stretch>
        </p:blipFill>
        <p:spPr>
          <a:xfrm flipV="1">
            <a:off x="-55959" y="4423935"/>
            <a:ext cx="920042" cy="819095"/>
          </a:xfrm>
          <a:prstGeom prst="rect">
            <a:avLst/>
          </a:prstGeom>
        </p:spPr>
      </p:pic>
      <p:pic>
        <p:nvPicPr>
          <p:cNvPr id="15"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36362" r="1841" b="38670"/>
          <a:stretch>
            <a:fillRect/>
          </a:stretch>
        </p:blipFill>
        <p:spPr>
          <a:xfrm rot="5400000">
            <a:off x="-258988" y="258988"/>
            <a:ext cx="1541786" cy="1023810"/>
          </a:xfrm>
          <a:prstGeom prst="rect">
            <a:avLst/>
          </a:prstGeom>
        </p:spPr>
      </p:pic>
      <p:pic>
        <p:nvPicPr>
          <p:cNvPr id="22" name="Picture 2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113942">
            <a:off x="3036372" y="3961530"/>
            <a:ext cx="382327" cy="317679"/>
          </a:xfrm>
          <a:prstGeom prst="rect">
            <a:avLst/>
          </a:prstGeom>
        </p:spPr>
      </p:pic>
      <p:pic>
        <p:nvPicPr>
          <p:cNvPr id="23" name="Picture 2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113942">
            <a:off x="6975924" y="3961530"/>
            <a:ext cx="382327" cy="317679"/>
          </a:xfrm>
          <a:prstGeom prst="rect">
            <a:avLst/>
          </a:prstGeom>
        </p:spPr>
      </p:pic>
      <p:sp>
        <p:nvSpPr>
          <p:cNvPr id="24" name="TextBox 23">
            <a:extLst>
              <a:ext uri="{FF2B5EF4-FFF2-40B4-BE49-F238E27FC236}">
                <a16:creationId xmlns:a16="http://schemas.microsoft.com/office/drawing/2014/main" id="{E41AD871-A76E-E0DD-A4B9-2980A0FAEAC3}"/>
              </a:ext>
            </a:extLst>
          </p:cNvPr>
          <p:cNvSpPr txBox="1"/>
          <p:nvPr/>
        </p:nvSpPr>
        <p:spPr>
          <a:xfrm>
            <a:off x="2979756" y="234420"/>
            <a:ext cx="3505200" cy="553998"/>
          </a:xfrm>
          <a:prstGeom prst="rect">
            <a:avLst/>
          </a:prstGeom>
          <a:noFill/>
        </p:spPr>
        <p:txBody>
          <a:bodyPr wrap="square" lIns="45720" tIns="22860" rIns="45720" bIns="22860" rtlCol="0">
            <a:spAutoFit/>
          </a:bodyPr>
          <a:lstStyle/>
          <a:p>
            <a:pPr algn="ctr"/>
            <a:r>
              <a:rPr lang="en-US" sz="3300" b="1">
                <a:latin typeface="Arial" panose="020B0604020202020204" pitchFamily="34" charset="0"/>
                <a:cs typeface="Arial" panose="020B0604020202020204" pitchFamily="34" charset="0"/>
              </a:rPr>
              <a:t>VẬN DỤNG</a:t>
            </a:r>
          </a:p>
        </p:txBody>
      </p:sp>
      <p:sp>
        <p:nvSpPr>
          <p:cNvPr id="25" name="Rectangle: Rounded Corners 24">
            <a:extLst>
              <a:ext uri="{FF2B5EF4-FFF2-40B4-BE49-F238E27FC236}">
                <a16:creationId xmlns:a16="http://schemas.microsoft.com/office/drawing/2014/main" id="{56010EFE-2F45-C0F5-3BA1-DBEA6F43DB1A}"/>
              </a:ext>
            </a:extLst>
          </p:cNvPr>
          <p:cNvSpPr/>
          <p:nvPr/>
        </p:nvSpPr>
        <p:spPr>
          <a:xfrm>
            <a:off x="758297" y="935658"/>
            <a:ext cx="7948117" cy="93460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lnSpc>
                <a:spcPct val="150000"/>
              </a:lnSpc>
            </a:pPr>
            <a:r>
              <a:rPr lang="en-US" sz="2300" b="1">
                <a:solidFill>
                  <a:srgbClr val="000000"/>
                </a:solidFill>
                <a:latin typeface="Arial" panose="020B0604020202020204" pitchFamily="34" charset="0"/>
                <a:ea typeface="Times New Roman" panose="02020603050405020304" pitchFamily="18" charset="0"/>
              </a:rPr>
              <a:t>Câu 1:</a:t>
            </a:r>
            <a:r>
              <a:rPr lang="en-US" sz="2300">
                <a:solidFill>
                  <a:srgbClr val="000000"/>
                </a:solidFill>
                <a:latin typeface="Arial" panose="020B0604020202020204" pitchFamily="34" charset="0"/>
                <a:ea typeface="Times New Roman" panose="02020603050405020304" pitchFamily="18" charset="0"/>
              </a:rPr>
              <a:t> </a:t>
            </a:r>
            <a:r>
              <a:rPr lang="en-US" sz="2300">
                <a:solidFill>
                  <a:srgbClr val="333333"/>
                </a:solidFill>
                <a:latin typeface="Arial" panose="020B0604020202020204" pitchFamily="34" charset="0"/>
                <a:ea typeface="Times New Roman" panose="02020603050405020304" pitchFamily="18" charset="0"/>
              </a:rPr>
              <a:t>Đơn vị cấu tạo cơ bản nhất của các sinh vật sống là</a:t>
            </a:r>
            <a:endParaRPr lang="en-US" sz="2300">
              <a:latin typeface="Times New Roman" panose="02020603050405020304" pitchFamily="18" charset="0"/>
              <a:ea typeface="Times New Roman" panose="02020603050405020304" pitchFamily="18" charset="0"/>
            </a:endParaRPr>
          </a:p>
        </p:txBody>
      </p:sp>
      <p:sp>
        <p:nvSpPr>
          <p:cNvPr id="26" name="Rectangle 25">
            <a:extLst>
              <a:ext uri="{FF2B5EF4-FFF2-40B4-BE49-F238E27FC236}">
                <a16:creationId xmlns:a16="http://schemas.microsoft.com/office/drawing/2014/main" id="{40A23D98-7697-4E56-3818-158FFDA88BEC}"/>
              </a:ext>
            </a:extLst>
          </p:cNvPr>
          <p:cNvSpPr/>
          <p:nvPr/>
        </p:nvSpPr>
        <p:spPr>
          <a:xfrm>
            <a:off x="571500" y="2331592"/>
            <a:ext cx="2903814" cy="94867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lnSpc>
                <a:spcPct val="106000"/>
              </a:lnSpc>
              <a:spcAft>
                <a:spcPts val="400"/>
              </a:spcAft>
            </a:pPr>
            <a:r>
              <a:rPr lang="en-US" sz="2500">
                <a:solidFill>
                  <a:srgbClr val="333333"/>
                </a:solidFill>
                <a:latin typeface="Arial" panose="020B0604020202020204" pitchFamily="34" charset="0"/>
                <a:ea typeface="Times New Roman" panose="02020603050405020304" pitchFamily="18" charset="0"/>
                <a:cs typeface="Times New Roman" panose="02020603050405020304" pitchFamily="18" charset="0"/>
              </a:rPr>
              <a:t>A. Tế bào.</a:t>
            </a:r>
            <a:endParaRPr lang="en-US" sz="2500">
              <a:latin typeface="Calibri" panose="020F0502020204030204" pitchFamily="34" charset="0"/>
              <a:ea typeface="Calibri" panose="020F0502020204030204" pitchFamily="34" charset="0"/>
              <a:cs typeface="Times New Roman" panose="02020603050405020304" pitchFamily="18" charset="0"/>
            </a:endParaRPr>
          </a:p>
        </p:txBody>
      </p:sp>
      <p:sp>
        <p:nvSpPr>
          <p:cNvPr id="27" name="Rectangle 26">
            <a:extLst>
              <a:ext uri="{FF2B5EF4-FFF2-40B4-BE49-F238E27FC236}">
                <a16:creationId xmlns:a16="http://schemas.microsoft.com/office/drawing/2014/main" id="{D992D3DF-818F-CE32-9358-352DE6A65AAE}"/>
              </a:ext>
            </a:extLst>
          </p:cNvPr>
          <p:cNvSpPr/>
          <p:nvPr/>
        </p:nvSpPr>
        <p:spPr>
          <a:xfrm>
            <a:off x="581333" y="3748633"/>
            <a:ext cx="2903814" cy="94867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lnSpc>
                <a:spcPct val="106000"/>
              </a:lnSpc>
              <a:spcAft>
                <a:spcPts val="400"/>
              </a:spcAft>
            </a:pPr>
            <a:r>
              <a:rPr lang="en-US" sz="2500">
                <a:solidFill>
                  <a:srgbClr val="333333"/>
                </a:solidFill>
                <a:latin typeface="Arial" panose="020B0604020202020204" pitchFamily="34" charset="0"/>
                <a:ea typeface="Times New Roman" panose="02020603050405020304" pitchFamily="18" charset="0"/>
                <a:cs typeface="Times New Roman" panose="02020603050405020304" pitchFamily="18" charset="0"/>
              </a:rPr>
              <a:t>B. Cơ quan.</a:t>
            </a:r>
            <a:endParaRPr lang="en-US" sz="2500">
              <a:latin typeface="Calibri" panose="020F0502020204030204" pitchFamily="34" charset="0"/>
              <a:ea typeface="Calibri" panose="020F0502020204030204" pitchFamily="34" charset="0"/>
              <a:cs typeface="Times New Roman" panose="02020603050405020304" pitchFamily="18" charset="0"/>
            </a:endParaRPr>
          </a:p>
        </p:txBody>
      </p:sp>
      <p:sp>
        <p:nvSpPr>
          <p:cNvPr id="28" name="Rectangle 27">
            <a:extLst>
              <a:ext uri="{FF2B5EF4-FFF2-40B4-BE49-F238E27FC236}">
                <a16:creationId xmlns:a16="http://schemas.microsoft.com/office/drawing/2014/main" id="{231A6967-B72F-B3A6-38B8-C3A3791616D2}"/>
              </a:ext>
            </a:extLst>
          </p:cNvPr>
          <p:cNvSpPr/>
          <p:nvPr/>
        </p:nvSpPr>
        <p:spPr>
          <a:xfrm>
            <a:off x="5640153" y="2325304"/>
            <a:ext cx="2903814" cy="94867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lnSpc>
                <a:spcPct val="106000"/>
              </a:lnSpc>
              <a:spcAft>
                <a:spcPts val="400"/>
              </a:spcAft>
            </a:pPr>
            <a:r>
              <a:rPr lang="en-US" sz="2500">
                <a:solidFill>
                  <a:srgbClr val="333333"/>
                </a:solidFill>
                <a:latin typeface="Arial" panose="020B0604020202020204" pitchFamily="34" charset="0"/>
                <a:ea typeface="Times New Roman" panose="02020603050405020304" pitchFamily="18" charset="0"/>
                <a:cs typeface="Times New Roman" panose="02020603050405020304" pitchFamily="18" charset="0"/>
              </a:rPr>
              <a:t>C. Hệ cơ quan.</a:t>
            </a:r>
            <a:endParaRPr lang="en-US" sz="2500">
              <a:latin typeface="Calibri" panose="020F0502020204030204" pitchFamily="34" charset="0"/>
              <a:ea typeface="Calibri" panose="020F0502020204030204" pitchFamily="34" charset="0"/>
              <a:cs typeface="Times New Roman" panose="02020603050405020304" pitchFamily="18" charset="0"/>
            </a:endParaRPr>
          </a:p>
        </p:txBody>
      </p:sp>
      <p:sp>
        <p:nvSpPr>
          <p:cNvPr id="29" name="Rectangle 28">
            <a:extLst>
              <a:ext uri="{FF2B5EF4-FFF2-40B4-BE49-F238E27FC236}">
                <a16:creationId xmlns:a16="http://schemas.microsoft.com/office/drawing/2014/main" id="{D18B557B-0567-60B2-09A6-2B21D239B778}"/>
              </a:ext>
            </a:extLst>
          </p:cNvPr>
          <p:cNvSpPr/>
          <p:nvPr/>
        </p:nvSpPr>
        <p:spPr>
          <a:xfrm>
            <a:off x="5662278" y="3748632"/>
            <a:ext cx="2903814" cy="94867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lnSpc>
                <a:spcPct val="106000"/>
              </a:lnSpc>
              <a:spcAft>
                <a:spcPts val="400"/>
              </a:spcAft>
            </a:pPr>
            <a:r>
              <a:rPr lang="en-US" sz="2500">
                <a:solidFill>
                  <a:srgbClr val="333333"/>
                </a:solidFill>
                <a:latin typeface="Arial" panose="020B0604020202020204" pitchFamily="34" charset="0"/>
                <a:ea typeface="Times New Roman" panose="02020603050405020304" pitchFamily="18" charset="0"/>
                <a:cs typeface="Times New Roman" panose="02020603050405020304" pitchFamily="18" charset="0"/>
              </a:rPr>
              <a:t>D. Phân tử.</a:t>
            </a:r>
            <a:endParaRPr lang="en-US" sz="2500">
              <a:latin typeface="Calibri" panose="020F0502020204030204" pitchFamily="34" charset="0"/>
              <a:ea typeface="Calibri" panose="020F0502020204030204" pitchFamily="34" charset="0"/>
              <a:cs typeface="Times New Roman" panose="02020603050405020304" pitchFamily="18" charset="0"/>
            </a:endParaRPr>
          </a:p>
        </p:txBody>
      </p:sp>
      <p:grpSp>
        <p:nvGrpSpPr>
          <p:cNvPr id="37" name="Group 36">
            <a:extLst>
              <a:ext uri="{FF2B5EF4-FFF2-40B4-BE49-F238E27FC236}">
                <a16:creationId xmlns:a16="http://schemas.microsoft.com/office/drawing/2014/main" id="{4061F14D-15E1-E3D2-1DB7-A1C6716C6103}"/>
              </a:ext>
            </a:extLst>
          </p:cNvPr>
          <p:cNvGrpSpPr/>
          <p:nvPr/>
        </p:nvGrpSpPr>
        <p:grpSpPr>
          <a:xfrm>
            <a:off x="3948972" y="1833205"/>
            <a:ext cx="3171394" cy="2518459"/>
            <a:chOff x="8091170" y="4341516"/>
            <a:chExt cx="6342788" cy="5036918"/>
          </a:xfrm>
        </p:grpSpPr>
        <p:pic>
          <p:nvPicPr>
            <p:cNvPr id="35" name="Graphic 34">
              <a:extLst>
                <a:ext uri="{FF2B5EF4-FFF2-40B4-BE49-F238E27FC236}">
                  <a16:creationId xmlns:a16="http://schemas.microsoft.com/office/drawing/2014/main" id="{7C71A96D-E8B7-ADBC-4108-81EA4F8EAC1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8091170" y="4875798"/>
              <a:ext cx="2498963" cy="4502636"/>
            </a:xfrm>
            <a:prstGeom prst="rect">
              <a:avLst/>
            </a:prstGeom>
          </p:spPr>
        </p:pic>
        <p:sp>
          <p:nvSpPr>
            <p:cNvPr id="36" name="Thought Bubble: Cloud 35">
              <a:extLst>
                <a:ext uri="{FF2B5EF4-FFF2-40B4-BE49-F238E27FC236}">
                  <a16:creationId xmlns:a16="http://schemas.microsoft.com/office/drawing/2014/main" id="{3CE1A1ED-EFEE-C337-C6BE-F1310CEC303B}"/>
                </a:ext>
              </a:extLst>
            </p:cNvPr>
            <p:cNvSpPr/>
            <p:nvPr/>
          </p:nvSpPr>
          <p:spPr>
            <a:xfrm>
              <a:off x="10590133" y="4341516"/>
              <a:ext cx="3843825" cy="1603968"/>
            </a:xfrm>
            <a:prstGeom prst="cloudCallout">
              <a:avLst>
                <a:gd name="adj1" fmla="val -57697"/>
                <a:gd name="adj2" fmla="val 66487"/>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a:solidFill>
                    <a:srgbClr val="FF0000"/>
                  </a:solidFill>
                  <a:latin typeface="Arial" panose="020B0604020202020204" pitchFamily="34" charset="0"/>
                  <a:cs typeface="Arial" panose="020B0604020202020204" pitchFamily="34" charset="0"/>
                </a:rPr>
                <a:t>Đúng rồi</a:t>
              </a:r>
            </a:p>
          </p:txBody>
        </p:sp>
      </p:grpSp>
      <p:grpSp>
        <p:nvGrpSpPr>
          <p:cNvPr id="41" name="Group 40">
            <a:extLst>
              <a:ext uri="{FF2B5EF4-FFF2-40B4-BE49-F238E27FC236}">
                <a16:creationId xmlns:a16="http://schemas.microsoft.com/office/drawing/2014/main" id="{BE326443-6BD4-84DD-02C6-A8C47D0E5BBF}"/>
              </a:ext>
            </a:extLst>
          </p:cNvPr>
          <p:cNvGrpSpPr/>
          <p:nvPr/>
        </p:nvGrpSpPr>
        <p:grpSpPr>
          <a:xfrm>
            <a:off x="3667451" y="1901433"/>
            <a:ext cx="3449144" cy="2398354"/>
            <a:chOff x="7256335" y="4336763"/>
            <a:chExt cx="6898287" cy="4796708"/>
          </a:xfrm>
        </p:grpSpPr>
        <p:pic>
          <p:nvPicPr>
            <p:cNvPr id="42" name="Graphic 41">
              <a:extLst>
                <a:ext uri="{FF2B5EF4-FFF2-40B4-BE49-F238E27FC236}">
                  <a16:creationId xmlns:a16="http://schemas.microsoft.com/office/drawing/2014/main" id="{A8D0FFDD-4F95-B30B-ABF3-5374A007C8A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7256335" y="5018671"/>
              <a:ext cx="3775329" cy="4114800"/>
            </a:xfrm>
            <a:prstGeom prst="rect">
              <a:avLst/>
            </a:prstGeom>
          </p:spPr>
        </p:pic>
        <p:sp>
          <p:nvSpPr>
            <p:cNvPr id="43" name="Thought Bubble: Cloud 42">
              <a:extLst>
                <a:ext uri="{FF2B5EF4-FFF2-40B4-BE49-F238E27FC236}">
                  <a16:creationId xmlns:a16="http://schemas.microsoft.com/office/drawing/2014/main" id="{713809E7-1815-6981-73B7-BFC3A90AF071}"/>
                </a:ext>
              </a:extLst>
            </p:cNvPr>
            <p:cNvSpPr/>
            <p:nvPr/>
          </p:nvSpPr>
          <p:spPr>
            <a:xfrm>
              <a:off x="10923362" y="4336763"/>
              <a:ext cx="3231260" cy="1869216"/>
            </a:xfrm>
            <a:prstGeom prst="cloudCallout">
              <a:avLst>
                <a:gd name="adj1" fmla="val -57347"/>
                <a:gd name="adj2" fmla="val 43798"/>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a:solidFill>
                    <a:schemeClr val="tx1"/>
                  </a:solidFill>
                  <a:latin typeface="Arial" panose="020B0604020202020204" pitchFamily="34" charset="0"/>
                  <a:cs typeface="Arial" panose="020B0604020202020204" pitchFamily="34" charset="0"/>
                </a:rPr>
                <a:t>Sai rồi</a:t>
              </a:r>
            </a:p>
          </p:txBody>
        </p:sp>
      </p:grpSp>
      <p:grpSp>
        <p:nvGrpSpPr>
          <p:cNvPr id="44" name="Group 43">
            <a:extLst>
              <a:ext uri="{FF2B5EF4-FFF2-40B4-BE49-F238E27FC236}">
                <a16:creationId xmlns:a16="http://schemas.microsoft.com/office/drawing/2014/main" id="{9AEB77EA-B669-35AF-63D0-54B947E777B1}"/>
              </a:ext>
            </a:extLst>
          </p:cNvPr>
          <p:cNvGrpSpPr/>
          <p:nvPr/>
        </p:nvGrpSpPr>
        <p:grpSpPr>
          <a:xfrm>
            <a:off x="3656358" y="1892012"/>
            <a:ext cx="3449144" cy="2398354"/>
            <a:chOff x="7256335" y="4336763"/>
            <a:chExt cx="6898287" cy="4796708"/>
          </a:xfrm>
        </p:grpSpPr>
        <p:pic>
          <p:nvPicPr>
            <p:cNvPr id="45" name="Graphic 44">
              <a:extLst>
                <a:ext uri="{FF2B5EF4-FFF2-40B4-BE49-F238E27FC236}">
                  <a16:creationId xmlns:a16="http://schemas.microsoft.com/office/drawing/2014/main" id="{00EBC323-DE57-D5AE-17A0-4A357885F23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7256335" y="5018671"/>
              <a:ext cx="3775329" cy="4114800"/>
            </a:xfrm>
            <a:prstGeom prst="rect">
              <a:avLst/>
            </a:prstGeom>
          </p:spPr>
        </p:pic>
        <p:sp>
          <p:nvSpPr>
            <p:cNvPr id="46" name="Thought Bubble: Cloud 45">
              <a:extLst>
                <a:ext uri="{FF2B5EF4-FFF2-40B4-BE49-F238E27FC236}">
                  <a16:creationId xmlns:a16="http://schemas.microsoft.com/office/drawing/2014/main" id="{FAB23AB3-BD73-97FB-7AEC-C16F332F7DC2}"/>
                </a:ext>
              </a:extLst>
            </p:cNvPr>
            <p:cNvSpPr/>
            <p:nvPr/>
          </p:nvSpPr>
          <p:spPr>
            <a:xfrm>
              <a:off x="10923362" y="4336763"/>
              <a:ext cx="3231260" cy="1869216"/>
            </a:xfrm>
            <a:prstGeom prst="cloudCallout">
              <a:avLst>
                <a:gd name="adj1" fmla="val -57347"/>
                <a:gd name="adj2" fmla="val 43798"/>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a:solidFill>
                    <a:schemeClr val="tx1"/>
                  </a:solidFill>
                  <a:latin typeface="Arial" panose="020B0604020202020204" pitchFamily="34" charset="0"/>
                  <a:cs typeface="Arial" panose="020B0604020202020204" pitchFamily="34" charset="0"/>
                </a:rPr>
                <a:t>Sai rồi</a:t>
              </a:r>
            </a:p>
          </p:txBody>
        </p:sp>
      </p:grpSp>
      <p:grpSp>
        <p:nvGrpSpPr>
          <p:cNvPr id="47" name="Group 46">
            <a:extLst>
              <a:ext uri="{FF2B5EF4-FFF2-40B4-BE49-F238E27FC236}">
                <a16:creationId xmlns:a16="http://schemas.microsoft.com/office/drawing/2014/main" id="{451F63A4-CD68-6D1A-E0BA-8B243A93B3CB}"/>
              </a:ext>
            </a:extLst>
          </p:cNvPr>
          <p:cNvGrpSpPr/>
          <p:nvPr/>
        </p:nvGrpSpPr>
        <p:grpSpPr>
          <a:xfrm>
            <a:off x="3592170" y="1799534"/>
            <a:ext cx="3449144" cy="2398354"/>
            <a:chOff x="7256335" y="4336763"/>
            <a:chExt cx="6898287" cy="4796708"/>
          </a:xfrm>
        </p:grpSpPr>
        <p:pic>
          <p:nvPicPr>
            <p:cNvPr id="48" name="Graphic 47">
              <a:extLst>
                <a:ext uri="{FF2B5EF4-FFF2-40B4-BE49-F238E27FC236}">
                  <a16:creationId xmlns:a16="http://schemas.microsoft.com/office/drawing/2014/main" id="{EFBDDF94-B248-2757-0707-08A75330B0E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7256335" y="5018671"/>
              <a:ext cx="3775329" cy="4114800"/>
            </a:xfrm>
            <a:prstGeom prst="rect">
              <a:avLst/>
            </a:prstGeom>
          </p:spPr>
        </p:pic>
        <p:sp>
          <p:nvSpPr>
            <p:cNvPr id="49" name="Thought Bubble: Cloud 48">
              <a:extLst>
                <a:ext uri="{FF2B5EF4-FFF2-40B4-BE49-F238E27FC236}">
                  <a16:creationId xmlns:a16="http://schemas.microsoft.com/office/drawing/2014/main" id="{9D3F2822-6C78-73EA-A1A3-E0806D89C05F}"/>
                </a:ext>
              </a:extLst>
            </p:cNvPr>
            <p:cNvSpPr/>
            <p:nvPr/>
          </p:nvSpPr>
          <p:spPr>
            <a:xfrm>
              <a:off x="10923362" y="4336763"/>
              <a:ext cx="3231260" cy="1869216"/>
            </a:xfrm>
            <a:prstGeom prst="cloudCallout">
              <a:avLst>
                <a:gd name="adj1" fmla="val -57347"/>
                <a:gd name="adj2" fmla="val 43798"/>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a:solidFill>
                    <a:schemeClr val="tx1"/>
                  </a:solidFill>
                  <a:latin typeface="Arial" panose="020B0604020202020204" pitchFamily="34" charset="0"/>
                  <a:cs typeface="Arial" panose="020B0604020202020204" pitchFamily="34" charset="0"/>
                </a:rPr>
                <a:t>Sai rồi</a:t>
              </a:r>
            </a:p>
          </p:txBody>
        </p:sp>
      </p:grpSp>
      <p:pic>
        <p:nvPicPr>
          <p:cNvPr id="50" name="Tieng-vo-tay-tra-loi-dung-www_tiengdong_com">
            <a:hlinkClick r:id="" action="ppaction://media"/>
            <a:extLst>
              <a:ext uri="{FF2B5EF4-FFF2-40B4-BE49-F238E27FC236}">
                <a16:creationId xmlns:a16="http://schemas.microsoft.com/office/drawing/2014/main" id="{B2758CC5-6DBE-5B38-93A7-FA5A99F749A9}"/>
              </a:ext>
            </a:extLst>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377987" y="2654506"/>
            <a:ext cx="243682" cy="243682"/>
          </a:xfrm>
          <a:prstGeom prst="rect">
            <a:avLst/>
          </a:prstGeom>
        </p:spPr>
      </p:pic>
      <p:pic>
        <p:nvPicPr>
          <p:cNvPr id="52" name="Am-thanh-tra-loi-sai-www_tiengdong_com">
            <a:hlinkClick r:id="" action="ppaction://media"/>
            <a:extLst>
              <a:ext uri="{FF2B5EF4-FFF2-40B4-BE49-F238E27FC236}">
                <a16:creationId xmlns:a16="http://schemas.microsoft.com/office/drawing/2014/main" id="{653845C8-71AC-6252-7E22-F6AB600897D0}"/>
              </a:ext>
            </a:extLst>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873416" y="4046684"/>
            <a:ext cx="243682" cy="243682"/>
          </a:xfrm>
          <a:prstGeom prst="rect">
            <a:avLst/>
          </a:prstGeom>
        </p:spPr>
      </p:pic>
      <p:pic>
        <p:nvPicPr>
          <p:cNvPr id="53" name="Am-thanh-tra-loi-sai-www_tiengdong_com">
            <a:hlinkClick r:id="" action="ppaction://media"/>
            <a:extLst>
              <a:ext uri="{FF2B5EF4-FFF2-40B4-BE49-F238E27FC236}">
                <a16:creationId xmlns:a16="http://schemas.microsoft.com/office/drawing/2014/main" id="{CDFCEDB6-837A-04DD-2DEE-6742873DB107}"/>
              </a:ext>
            </a:extLst>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9693604" y="2654506"/>
            <a:ext cx="243682" cy="243682"/>
          </a:xfrm>
          <a:prstGeom prst="rect">
            <a:avLst/>
          </a:prstGeom>
        </p:spPr>
      </p:pic>
      <p:pic>
        <p:nvPicPr>
          <p:cNvPr id="54" name="Am-thanh-tra-loi-sai-www_tiengdong_com">
            <a:hlinkClick r:id="" action="ppaction://media"/>
            <a:extLst>
              <a:ext uri="{FF2B5EF4-FFF2-40B4-BE49-F238E27FC236}">
                <a16:creationId xmlns:a16="http://schemas.microsoft.com/office/drawing/2014/main" id="{825EA3DD-BFB0-6CF0-7825-340B8933116A}"/>
              </a:ext>
            </a:extLst>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9661344" y="4044640"/>
            <a:ext cx="243682" cy="243682"/>
          </a:xfrm>
          <a:prstGeom prst="rect">
            <a:avLst/>
          </a:prstGeom>
        </p:spPr>
      </p:pic>
    </p:spTree>
    <p:extLst>
      <p:ext uri="{BB962C8B-B14F-4D97-AF65-F5344CB8AC3E}">
        <p14:creationId xmlns:p14="http://schemas.microsoft.com/office/powerpoint/2010/main" val="302292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arn(inVertical)">
                                      <p:cBhvr>
                                        <p:cTn id="15" dur="500"/>
                                        <p:tgtEl>
                                          <p:spTgt spid="2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arn(inVertical)">
                                      <p:cBhvr>
                                        <p:cTn id="18" dur="500"/>
                                        <p:tgtEl>
                                          <p:spTgt spid="2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arn(inVertical)">
                                      <p:cBhvr>
                                        <p:cTn id="2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26"/>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1" nodeType="clickEffect">
                                  <p:stCondLst>
                                    <p:cond delay="0"/>
                                  </p:stCondLst>
                                  <p:childTnLst>
                                    <p:animEffect transition="out" filter="fade">
                                      <p:cBhvr>
                                        <p:cTn id="26" dur="500" tmFilter="0, 0; .2, .5; .8, .5; 1, 0"/>
                                        <p:tgtEl>
                                          <p:spTgt spid="26"/>
                                        </p:tgtEl>
                                      </p:cBhvr>
                                    </p:animEffect>
                                    <p:animScale>
                                      <p:cBhvr>
                                        <p:cTn id="27" dur="250" autoRev="1" fill="hold"/>
                                        <p:tgtEl>
                                          <p:spTgt spid="26"/>
                                        </p:tgtEl>
                                      </p:cBhvr>
                                      <p:by x="105000" y="105000"/>
                                    </p:animScale>
                                  </p:childTnLst>
                                </p:cTn>
                              </p:par>
                              <p:par>
                                <p:cTn id="28" presetID="1" presetClass="mediacall" presetSubtype="0" fill="hold" nodeType="withEffect">
                                  <p:stCondLst>
                                    <p:cond delay="0"/>
                                  </p:stCondLst>
                                  <p:childTnLst>
                                    <p:cmd type="call" cmd="playFrom(0.0)">
                                      <p:cBhvr>
                                        <p:cTn id="29" dur="9522" fill="hold"/>
                                        <p:tgtEl>
                                          <p:spTgt spid="50"/>
                                        </p:tgtEl>
                                      </p:cBhvr>
                                    </p:cmd>
                                  </p:childTnLst>
                                </p:cTn>
                              </p:par>
                              <p:par>
                                <p:cTn id="30" presetID="53" presetClass="entr" presetSubtype="16" fill="hold" nodeType="with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p:cTn id="32" dur="500" fill="hold"/>
                                        <p:tgtEl>
                                          <p:spTgt spid="37"/>
                                        </p:tgtEl>
                                        <p:attrNameLst>
                                          <p:attrName>ppt_w</p:attrName>
                                        </p:attrNameLst>
                                      </p:cBhvr>
                                      <p:tavLst>
                                        <p:tav tm="0">
                                          <p:val>
                                            <p:fltVal val="0"/>
                                          </p:val>
                                        </p:tav>
                                        <p:tav tm="100000">
                                          <p:val>
                                            <p:strVal val="#ppt_w"/>
                                          </p:val>
                                        </p:tav>
                                      </p:tavLst>
                                    </p:anim>
                                    <p:anim calcmode="lin" valueType="num">
                                      <p:cBhvr>
                                        <p:cTn id="33" dur="500" fill="hold"/>
                                        <p:tgtEl>
                                          <p:spTgt spid="37"/>
                                        </p:tgtEl>
                                        <p:attrNameLst>
                                          <p:attrName>ppt_h</p:attrName>
                                        </p:attrNameLst>
                                      </p:cBhvr>
                                      <p:tavLst>
                                        <p:tav tm="0">
                                          <p:val>
                                            <p:fltVal val="0"/>
                                          </p:val>
                                        </p:tav>
                                        <p:tav tm="100000">
                                          <p:val>
                                            <p:strVal val="#ppt_h"/>
                                          </p:val>
                                        </p:tav>
                                      </p:tavLst>
                                    </p:anim>
                                    <p:animEffect transition="in" filter="fade">
                                      <p:cBhvr>
                                        <p:cTn id="34" dur="500"/>
                                        <p:tgtEl>
                                          <p:spTgt spid="37"/>
                                        </p:tgtEl>
                                      </p:cBhvr>
                                    </p:animEffect>
                                  </p:childTnLst>
                                </p:cTn>
                              </p:par>
                              <p:par>
                                <p:cTn id="35" presetID="26" presetClass="emph" presetSubtype="0" repeatCount="4000" fill="hold" grpId="2" nodeType="withEffect">
                                  <p:stCondLst>
                                    <p:cond delay="0"/>
                                  </p:stCondLst>
                                  <p:childTnLst>
                                    <p:animEffect transition="out" filter="fade">
                                      <p:cBhvr>
                                        <p:cTn id="36" dur="500" tmFilter="0, 0; .2, .5; .8, .5; 1, 0"/>
                                        <p:tgtEl>
                                          <p:spTgt spid="26"/>
                                        </p:tgtEl>
                                      </p:cBhvr>
                                    </p:animEffect>
                                    <p:animScale>
                                      <p:cBhvr>
                                        <p:cTn id="37" dur="250" autoRev="1" fill="hold"/>
                                        <p:tgtEl>
                                          <p:spTgt spid="26"/>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37"/>
                                        </p:tgtEl>
                                        <p:attrNameLst>
                                          <p:attrName>ppt_x</p:attrName>
                                        </p:attrNameLst>
                                      </p:cBhvr>
                                      <p:tavLst>
                                        <p:tav tm="0">
                                          <p:val>
                                            <p:strVal val="ppt_x"/>
                                          </p:val>
                                        </p:tav>
                                        <p:tav tm="100000">
                                          <p:val>
                                            <p:strVal val="ppt_x"/>
                                          </p:val>
                                        </p:tav>
                                      </p:tavLst>
                                    </p:anim>
                                    <p:anim calcmode="lin" valueType="num">
                                      <p:cBhvr additive="base">
                                        <p:cTn id="42" dur="500"/>
                                        <p:tgtEl>
                                          <p:spTgt spid="37"/>
                                        </p:tgtEl>
                                        <p:attrNameLst>
                                          <p:attrName>ppt_y</p:attrName>
                                        </p:attrNameLst>
                                      </p:cBhvr>
                                      <p:tavLst>
                                        <p:tav tm="0">
                                          <p:val>
                                            <p:strVal val="ppt_y"/>
                                          </p:val>
                                        </p:tav>
                                        <p:tav tm="100000">
                                          <p:val>
                                            <p:strVal val="1+ppt_h/2"/>
                                          </p:val>
                                        </p:tav>
                                      </p:tavLst>
                                    </p:anim>
                                    <p:set>
                                      <p:cBhvr>
                                        <p:cTn id="43" dur="1" fill="hold">
                                          <p:stCondLst>
                                            <p:cond delay="499"/>
                                          </p:stCondLst>
                                        </p:cTn>
                                        <p:tgtEl>
                                          <p:spTgt spid="37"/>
                                        </p:tgtEl>
                                        <p:attrNameLst>
                                          <p:attrName>style.visibility</p:attrName>
                                        </p:attrNameLst>
                                      </p:cBhvr>
                                      <p:to>
                                        <p:strVal val="hidden"/>
                                      </p:to>
                                    </p:set>
                                  </p:childTnLst>
                                </p:cTn>
                              </p:par>
                              <p:par>
                                <p:cTn id="44" presetID="2" presetClass="exit" presetSubtype="4" fill="hold" grpId="3" nodeType="withEffect">
                                  <p:stCondLst>
                                    <p:cond delay="0"/>
                                  </p:stCondLst>
                                  <p:childTnLst>
                                    <p:anim calcmode="lin" valueType="num">
                                      <p:cBhvr additive="base">
                                        <p:cTn id="45" dur="500"/>
                                        <p:tgtEl>
                                          <p:spTgt spid="26"/>
                                        </p:tgtEl>
                                        <p:attrNameLst>
                                          <p:attrName>ppt_x</p:attrName>
                                        </p:attrNameLst>
                                      </p:cBhvr>
                                      <p:tavLst>
                                        <p:tav tm="0">
                                          <p:val>
                                            <p:strVal val="ppt_x"/>
                                          </p:val>
                                        </p:tav>
                                        <p:tav tm="100000">
                                          <p:val>
                                            <p:strVal val="ppt_x"/>
                                          </p:val>
                                        </p:tav>
                                      </p:tavLst>
                                    </p:anim>
                                    <p:anim calcmode="lin" valueType="num">
                                      <p:cBhvr additive="base">
                                        <p:cTn id="46" dur="500"/>
                                        <p:tgtEl>
                                          <p:spTgt spid="26"/>
                                        </p:tgtEl>
                                        <p:attrNameLst>
                                          <p:attrName>ppt_y</p:attrName>
                                        </p:attrNameLst>
                                      </p:cBhvr>
                                      <p:tavLst>
                                        <p:tav tm="0">
                                          <p:val>
                                            <p:strVal val="ppt_y"/>
                                          </p:val>
                                        </p:tav>
                                        <p:tav tm="100000">
                                          <p:val>
                                            <p:strVal val="1+ppt_h/2"/>
                                          </p:val>
                                        </p:tav>
                                      </p:tavLst>
                                    </p:anim>
                                    <p:set>
                                      <p:cBhvr>
                                        <p:cTn id="4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audio>
              <p:cMediaNode vol="80000">
                <p:cTn id="48" fill="hold" display="0">
                  <p:stCondLst>
                    <p:cond delay="indefinite"/>
                  </p:stCondLst>
                  <p:endCondLst>
                    <p:cond evt="onStopAudio" delay="0">
                      <p:tgtEl>
                        <p:sldTgt/>
                      </p:tgtEl>
                    </p:cond>
                  </p:endCondLst>
                </p:cTn>
                <p:tgtEl>
                  <p:spTgt spid="50"/>
                </p:tgtEl>
              </p:cMediaNode>
            </p:audio>
            <p:seq concurrent="1" nextAc="seek">
              <p:cTn id="49" restart="whenNotActive" fill="hold" evtFilter="cancelBubble" nodeType="interactiveSeq">
                <p:stCondLst>
                  <p:cond evt="onClick" delay="0">
                    <p:tgtEl>
                      <p:spTgt spid="27"/>
                    </p:tgtEl>
                  </p:cond>
                </p:stCondLst>
                <p:endSync evt="end" delay="0">
                  <p:rtn val="all"/>
                </p:endSync>
                <p:childTnLst>
                  <p:par>
                    <p:cTn id="50" fill="hold">
                      <p:stCondLst>
                        <p:cond delay="0"/>
                      </p:stCondLst>
                      <p:childTnLst>
                        <p:par>
                          <p:cTn id="51" fill="hold">
                            <p:stCondLst>
                              <p:cond delay="0"/>
                            </p:stCondLst>
                            <p:childTnLst>
                              <p:par>
                                <p:cTn id="52" presetID="26" presetClass="emph" presetSubtype="0" fill="hold" grpId="1" nodeType="clickEffect">
                                  <p:stCondLst>
                                    <p:cond delay="0"/>
                                  </p:stCondLst>
                                  <p:childTnLst>
                                    <p:animEffect transition="out" filter="fade">
                                      <p:cBhvr>
                                        <p:cTn id="53" dur="500" tmFilter="0, 0; .2, .5; .8, .5; 1, 0"/>
                                        <p:tgtEl>
                                          <p:spTgt spid="27"/>
                                        </p:tgtEl>
                                      </p:cBhvr>
                                    </p:animEffect>
                                    <p:animScale>
                                      <p:cBhvr>
                                        <p:cTn id="54" dur="250" autoRev="1" fill="hold"/>
                                        <p:tgtEl>
                                          <p:spTgt spid="27"/>
                                        </p:tgtEl>
                                      </p:cBhvr>
                                      <p:by x="105000" y="105000"/>
                                    </p:animScale>
                                  </p:childTnLst>
                                </p:cTn>
                              </p:par>
                              <p:par>
                                <p:cTn id="55" presetID="1" presetClass="mediacall" presetSubtype="0" fill="hold" nodeType="withEffect">
                                  <p:stCondLst>
                                    <p:cond delay="0"/>
                                  </p:stCondLst>
                                  <p:childTnLst>
                                    <p:cmd type="call" cmd="playFrom(0.0)">
                                      <p:cBhvr>
                                        <p:cTn id="56" dur="6846" fill="hold"/>
                                        <p:tgtEl>
                                          <p:spTgt spid="52"/>
                                        </p:tgtEl>
                                      </p:cBhvr>
                                    </p:cmd>
                                  </p:childTnLst>
                                </p:cTn>
                              </p:par>
                              <p:par>
                                <p:cTn id="57" presetID="53" presetClass="entr" presetSubtype="16" fill="hold" nodeType="with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p:cTn id="59" dur="500" fill="hold"/>
                                        <p:tgtEl>
                                          <p:spTgt spid="41"/>
                                        </p:tgtEl>
                                        <p:attrNameLst>
                                          <p:attrName>ppt_w</p:attrName>
                                        </p:attrNameLst>
                                      </p:cBhvr>
                                      <p:tavLst>
                                        <p:tav tm="0">
                                          <p:val>
                                            <p:fltVal val="0"/>
                                          </p:val>
                                        </p:tav>
                                        <p:tav tm="100000">
                                          <p:val>
                                            <p:strVal val="#ppt_w"/>
                                          </p:val>
                                        </p:tav>
                                      </p:tavLst>
                                    </p:anim>
                                    <p:anim calcmode="lin" valueType="num">
                                      <p:cBhvr>
                                        <p:cTn id="60" dur="500" fill="hold"/>
                                        <p:tgtEl>
                                          <p:spTgt spid="41"/>
                                        </p:tgtEl>
                                        <p:attrNameLst>
                                          <p:attrName>ppt_h</p:attrName>
                                        </p:attrNameLst>
                                      </p:cBhvr>
                                      <p:tavLst>
                                        <p:tav tm="0">
                                          <p:val>
                                            <p:fltVal val="0"/>
                                          </p:val>
                                        </p:tav>
                                        <p:tav tm="100000">
                                          <p:val>
                                            <p:strVal val="#ppt_h"/>
                                          </p:val>
                                        </p:tav>
                                      </p:tavLst>
                                    </p:anim>
                                    <p:animEffect transition="in" filter="fade">
                                      <p:cBhvr>
                                        <p:cTn id="61" dur="500"/>
                                        <p:tgtEl>
                                          <p:spTgt spid="41"/>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xit" presetSubtype="4" fill="hold" nodeType="clickEffect">
                                  <p:stCondLst>
                                    <p:cond delay="0"/>
                                  </p:stCondLst>
                                  <p:childTnLst>
                                    <p:anim calcmode="lin" valueType="num">
                                      <p:cBhvr additive="base">
                                        <p:cTn id="65" dur="500"/>
                                        <p:tgtEl>
                                          <p:spTgt spid="41"/>
                                        </p:tgtEl>
                                        <p:attrNameLst>
                                          <p:attrName>ppt_x</p:attrName>
                                        </p:attrNameLst>
                                      </p:cBhvr>
                                      <p:tavLst>
                                        <p:tav tm="0">
                                          <p:val>
                                            <p:strVal val="ppt_x"/>
                                          </p:val>
                                        </p:tav>
                                        <p:tav tm="100000">
                                          <p:val>
                                            <p:strVal val="ppt_x"/>
                                          </p:val>
                                        </p:tav>
                                      </p:tavLst>
                                    </p:anim>
                                    <p:anim calcmode="lin" valueType="num">
                                      <p:cBhvr additive="base">
                                        <p:cTn id="66" dur="500"/>
                                        <p:tgtEl>
                                          <p:spTgt spid="41"/>
                                        </p:tgtEl>
                                        <p:attrNameLst>
                                          <p:attrName>ppt_y</p:attrName>
                                        </p:attrNameLst>
                                      </p:cBhvr>
                                      <p:tavLst>
                                        <p:tav tm="0">
                                          <p:val>
                                            <p:strVal val="ppt_y"/>
                                          </p:val>
                                        </p:tav>
                                        <p:tav tm="100000">
                                          <p:val>
                                            <p:strVal val="1+ppt_h/2"/>
                                          </p:val>
                                        </p:tav>
                                      </p:tavLst>
                                    </p:anim>
                                    <p:set>
                                      <p:cBhvr>
                                        <p:cTn id="67" dur="1" fill="hold">
                                          <p:stCondLst>
                                            <p:cond delay="499"/>
                                          </p:stCondLst>
                                        </p:cTn>
                                        <p:tgtEl>
                                          <p:spTgt spid="41"/>
                                        </p:tgtEl>
                                        <p:attrNameLst>
                                          <p:attrName>style.visibility</p:attrName>
                                        </p:attrNameLst>
                                      </p:cBhvr>
                                      <p:to>
                                        <p:strVal val="hidden"/>
                                      </p:to>
                                    </p:set>
                                  </p:childTnLst>
                                </p:cTn>
                              </p:par>
                              <p:par>
                                <p:cTn id="68" presetID="2" presetClass="exit" presetSubtype="4" fill="hold" grpId="2" nodeType="withEffect">
                                  <p:stCondLst>
                                    <p:cond delay="0"/>
                                  </p:stCondLst>
                                  <p:childTnLst>
                                    <p:anim calcmode="lin" valueType="num">
                                      <p:cBhvr additive="base">
                                        <p:cTn id="69" dur="500"/>
                                        <p:tgtEl>
                                          <p:spTgt spid="27"/>
                                        </p:tgtEl>
                                        <p:attrNameLst>
                                          <p:attrName>ppt_x</p:attrName>
                                        </p:attrNameLst>
                                      </p:cBhvr>
                                      <p:tavLst>
                                        <p:tav tm="0">
                                          <p:val>
                                            <p:strVal val="ppt_x"/>
                                          </p:val>
                                        </p:tav>
                                        <p:tav tm="100000">
                                          <p:val>
                                            <p:strVal val="ppt_x"/>
                                          </p:val>
                                        </p:tav>
                                      </p:tavLst>
                                    </p:anim>
                                    <p:anim calcmode="lin" valueType="num">
                                      <p:cBhvr additive="base">
                                        <p:cTn id="70" dur="500"/>
                                        <p:tgtEl>
                                          <p:spTgt spid="27"/>
                                        </p:tgtEl>
                                        <p:attrNameLst>
                                          <p:attrName>ppt_y</p:attrName>
                                        </p:attrNameLst>
                                      </p:cBhvr>
                                      <p:tavLst>
                                        <p:tav tm="0">
                                          <p:val>
                                            <p:strVal val="ppt_y"/>
                                          </p:val>
                                        </p:tav>
                                        <p:tav tm="100000">
                                          <p:val>
                                            <p:strVal val="1+ppt_h/2"/>
                                          </p:val>
                                        </p:tav>
                                      </p:tavLst>
                                    </p:anim>
                                    <p:set>
                                      <p:cBhvr>
                                        <p:cTn id="71"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audio>
              <p:cMediaNode vol="80000">
                <p:cTn id="72" fill="hold" display="0">
                  <p:stCondLst>
                    <p:cond delay="indefinite"/>
                  </p:stCondLst>
                  <p:endCondLst>
                    <p:cond evt="onStopAudio" delay="0">
                      <p:tgtEl>
                        <p:sldTgt/>
                      </p:tgtEl>
                    </p:cond>
                  </p:endCondLst>
                </p:cTn>
                <p:tgtEl>
                  <p:spTgt spid="52"/>
                </p:tgtEl>
              </p:cMediaNode>
            </p:audio>
            <p:seq concurrent="1" nextAc="seek">
              <p:cTn id="73" restart="whenNotActive" fill="hold" evtFilter="cancelBubble" nodeType="interactiveSeq">
                <p:stCondLst>
                  <p:cond evt="onClick" delay="0">
                    <p:tgtEl>
                      <p:spTgt spid="28"/>
                    </p:tgtEl>
                  </p:cond>
                </p:stCondLst>
                <p:endSync evt="end" delay="0">
                  <p:rtn val="all"/>
                </p:endSync>
                <p:childTnLst>
                  <p:par>
                    <p:cTn id="74" fill="hold">
                      <p:stCondLst>
                        <p:cond delay="0"/>
                      </p:stCondLst>
                      <p:childTnLst>
                        <p:par>
                          <p:cTn id="75" fill="hold">
                            <p:stCondLst>
                              <p:cond delay="0"/>
                            </p:stCondLst>
                            <p:childTnLst>
                              <p:par>
                                <p:cTn id="76" presetID="26" presetClass="emph" presetSubtype="0" fill="hold" grpId="1" nodeType="clickEffect">
                                  <p:stCondLst>
                                    <p:cond delay="0"/>
                                  </p:stCondLst>
                                  <p:childTnLst>
                                    <p:animEffect transition="out" filter="fade">
                                      <p:cBhvr>
                                        <p:cTn id="77" dur="500" tmFilter="0, 0; .2, .5; .8, .5; 1, 0"/>
                                        <p:tgtEl>
                                          <p:spTgt spid="28"/>
                                        </p:tgtEl>
                                      </p:cBhvr>
                                    </p:animEffect>
                                    <p:animScale>
                                      <p:cBhvr>
                                        <p:cTn id="78" dur="250" autoRev="1" fill="hold"/>
                                        <p:tgtEl>
                                          <p:spTgt spid="28"/>
                                        </p:tgtEl>
                                      </p:cBhvr>
                                      <p:by x="105000" y="105000"/>
                                    </p:animScale>
                                  </p:childTnLst>
                                </p:cTn>
                              </p:par>
                              <p:par>
                                <p:cTn id="79" presetID="1" presetClass="mediacall" presetSubtype="0" fill="hold" nodeType="withEffect">
                                  <p:stCondLst>
                                    <p:cond delay="0"/>
                                  </p:stCondLst>
                                  <p:childTnLst>
                                    <p:cmd type="call" cmd="playFrom(0.0)">
                                      <p:cBhvr>
                                        <p:cTn id="80" dur="6846" fill="hold"/>
                                        <p:tgtEl>
                                          <p:spTgt spid="53"/>
                                        </p:tgtEl>
                                      </p:cBhvr>
                                    </p:cmd>
                                  </p:childTnLst>
                                </p:cTn>
                              </p:par>
                              <p:par>
                                <p:cTn id="81" presetID="53" presetClass="entr" presetSubtype="16" fill="hold" nodeType="withEffect">
                                  <p:stCondLst>
                                    <p:cond delay="0"/>
                                  </p:stCondLst>
                                  <p:childTnLst>
                                    <p:set>
                                      <p:cBhvr>
                                        <p:cTn id="82" dur="1" fill="hold">
                                          <p:stCondLst>
                                            <p:cond delay="0"/>
                                          </p:stCondLst>
                                        </p:cTn>
                                        <p:tgtEl>
                                          <p:spTgt spid="44"/>
                                        </p:tgtEl>
                                        <p:attrNameLst>
                                          <p:attrName>style.visibility</p:attrName>
                                        </p:attrNameLst>
                                      </p:cBhvr>
                                      <p:to>
                                        <p:strVal val="visible"/>
                                      </p:to>
                                    </p:set>
                                    <p:anim calcmode="lin" valueType="num">
                                      <p:cBhvr>
                                        <p:cTn id="83" dur="500" fill="hold"/>
                                        <p:tgtEl>
                                          <p:spTgt spid="44"/>
                                        </p:tgtEl>
                                        <p:attrNameLst>
                                          <p:attrName>ppt_w</p:attrName>
                                        </p:attrNameLst>
                                      </p:cBhvr>
                                      <p:tavLst>
                                        <p:tav tm="0">
                                          <p:val>
                                            <p:fltVal val="0"/>
                                          </p:val>
                                        </p:tav>
                                        <p:tav tm="100000">
                                          <p:val>
                                            <p:strVal val="#ppt_w"/>
                                          </p:val>
                                        </p:tav>
                                      </p:tavLst>
                                    </p:anim>
                                    <p:anim calcmode="lin" valueType="num">
                                      <p:cBhvr>
                                        <p:cTn id="84" dur="500" fill="hold"/>
                                        <p:tgtEl>
                                          <p:spTgt spid="44"/>
                                        </p:tgtEl>
                                        <p:attrNameLst>
                                          <p:attrName>ppt_h</p:attrName>
                                        </p:attrNameLst>
                                      </p:cBhvr>
                                      <p:tavLst>
                                        <p:tav tm="0">
                                          <p:val>
                                            <p:fltVal val="0"/>
                                          </p:val>
                                        </p:tav>
                                        <p:tav tm="100000">
                                          <p:val>
                                            <p:strVal val="#ppt_h"/>
                                          </p:val>
                                        </p:tav>
                                      </p:tavLst>
                                    </p:anim>
                                    <p:animEffect transition="in" filter="fade">
                                      <p:cBhvr>
                                        <p:cTn id="85" dur="500"/>
                                        <p:tgtEl>
                                          <p:spTgt spid="44"/>
                                        </p:tgtEl>
                                      </p:cBhvr>
                                    </p:animEffect>
                                  </p:childTnLst>
                                </p:cTn>
                              </p:par>
                            </p:childTnLst>
                          </p:cTn>
                        </p:par>
                      </p:childTnLst>
                    </p:cTn>
                  </p:par>
                  <p:par>
                    <p:cTn id="86" fill="hold">
                      <p:stCondLst>
                        <p:cond delay="indefinite"/>
                      </p:stCondLst>
                      <p:childTnLst>
                        <p:par>
                          <p:cTn id="87" fill="hold">
                            <p:stCondLst>
                              <p:cond delay="0"/>
                            </p:stCondLst>
                            <p:childTnLst>
                              <p:par>
                                <p:cTn id="88" presetID="2" presetClass="exit" presetSubtype="4" fill="hold" nodeType="clickEffect">
                                  <p:stCondLst>
                                    <p:cond delay="0"/>
                                  </p:stCondLst>
                                  <p:childTnLst>
                                    <p:anim calcmode="lin" valueType="num">
                                      <p:cBhvr additive="base">
                                        <p:cTn id="89" dur="500"/>
                                        <p:tgtEl>
                                          <p:spTgt spid="44"/>
                                        </p:tgtEl>
                                        <p:attrNameLst>
                                          <p:attrName>ppt_x</p:attrName>
                                        </p:attrNameLst>
                                      </p:cBhvr>
                                      <p:tavLst>
                                        <p:tav tm="0">
                                          <p:val>
                                            <p:strVal val="ppt_x"/>
                                          </p:val>
                                        </p:tav>
                                        <p:tav tm="100000">
                                          <p:val>
                                            <p:strVal val="ppt_x"/>
                                          </p:val>
                                        </p:tav>
                                      </p:tavLst>
                                    </p:anim>
                                    <p:anim calcmode="lin" valueType="num">
                                      <p:cBhvr additive="base">
                                        <p:cTn id="90" dur="500"/>
                                        <p:tgtEl>
                                          <p:spTgt spid="44"/>
                                        </p:tgtEl>
                                        <p:attrNameLst>
                                          <p:attrName>ppt_y</p:attrName>
                                        </p:attrNameLst>
                                      </p:cBhvr>
                                      <p:tavLst>
                                        <p:tav tm="0">
                                          <p:val>
                                            <p:strVal val="ppt_y"/>
                                          </p:val>
                                        </p:tav>
                                        <p:tav tm="100000">
                                          <p:val>
                                            <p:strVal val="1+ppt_h/2"/>
                                          </p:val>
                                        </p:tav>
                                      </p:tavLst>
                                    </p:anim>
                                    <p:set>
                                      <p:cBhvr>
                                        <p:cTn id="91" dur="1" fill="hold">
                                          <p:stCondLst>
                                            <p:cond delay="499"/>
                                          </p:stCondLst>
                                        </p:cTn>
                                        <p:tgtEl>
                                          <p:spTgt spid="44"/>
                                        </p:tgtEl>
                                        <p:attrNameLst>
                                          <p:attrName>style.visibility</p:attrName>
                                        </p:attrNameLst>
                                      </p:cBhvr>
                                      <p:to>
                                        <p:strVal val="hidden"/>
                                      </p:to>
                                    </p:set>
                                  </p:childTnLst>
                                </p:cTn>
                              </p:par>
                              <p:par>
                                <p:cTn id="92" presetID="2" presetClass="exit" presetSubtype="4" fill="hold" grpId="2" nodeType="withEffect">
                                  <p:stCondLst>
                                    <p:cond delay="0"/>
                                  </p:stCondLst>
                                  <p:childTnLst>
                                    <p:anim calcmode="lin" valueType="num">
                                      <p:cBhvr additive="base">
                                        <p:cTn id="93" dur="500"/>
                                        <p:tgtEl>
                                          <p:spTgt spid="28"/>
                                        </p:tgtEl>
                                        <p:attrNameLst>
                                          <p:attrName>ppt_x</p:attrName>
                                        </p:attrNameLst>
                                      </p:cBhvr>
                                      <p:tavLst>
                                        <p:tav tm="0">
                                          <p:val>
                                            <p:strVal val="ppt_x"/>
                                          </p:val>
                                        </p:tav>
                                        <p:tav tm="100000">
                                          <p:val>
                                            <p:strVal val="ppt_x"/>
                                          </p:val>
                                        </p:tav>
                                      </p:tavLst>
                                    </p:anim>
                                    <p:anim calcmode="lin" valueType="num">
                                      <p:cBhvr additive="base">
                                        <p:cTn id="94" dur="500"/>
                                        <p:tgtEl>
                                          <p:spTgt spid="28"/>
                                        </p:tgtEl>
                                        <p:attrNameLst>
                                          <p:attrName>ppt_y</p:attrName>
                                        </p:attrNameLst>
                                      </p:cBhvr>
                                      <p:tavLst>
                                        <p:tav tm="0">
                                          <p:val>
                                            <p:strVal val="ppt_y"/>
                                          </p:val>
                                        </p:tav>
                                        <p:tav tm="100000">
                                          <p:val>
                                            <p:strVal val="1+ppt_h/2"/>
                                          </p:val>
                                        </p:tav>
                                      </p:tavLst>
                                    </p:anim>
                                    <p:set>
                                      <p:cBhvr>
                                        <p:cTn id="95"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audio>
              <p:cMediaNode vol="80000">
                <p:cTn id="96" fill="hold" display="0">
                  <p:stCondLst>
                    <p:cond delay="indefinite"/>
                  </p:stCondLst>
                  <p:endCondLst>
                    <p:cond evt="onStopAudio" delay="0">
                      <p:tgtEl>
                        <p:sldTgt/>
                      </p:tgtEl>
                    </p:cond>
                  </p:endCondLst>
                </p:cTn>
                <p:tgtEl>
                  <p:spTgt spid="53"/>
                </p:tgtEl>
              </p:cMediaNode>
            </p:audio>
            <p:audio>
              <p:cMediaNode vol="80000">
                <p:cTn id="97" fill="hold" display="0">
                  <p:stCondLst>
                    <p:cond delay="indefinite"/>
                  </p:stCondLst>
                  <p:endCondLst>
                    <p:cond evt="onStopAudio" delay="0">
                      <p:tgtEl>
                        <p:sldTgt/>
                      </p:tgtEl>
                    </p:cond>
                  </p:endCondLst>
                </p:cTn>
                <p:tgtEl>
                  <p:spTgt spid="54"/>
                </p:tgtEl>
              </p:cMediaNode>
            </p:audio>
            <p:seq concurrent="1" nextAc="seek">
              <p:cTn id="98" restart="whenNotActive" fill="hold" evtFilter="cancelBubble" nodeType="interactiveSeq">
                <p:stCondLst>
                  <p:cond evt="onClick" delay="0">
                    <p:tgtEl>
                      <p:spTgt spid="29"/>
                    </p:tgtEl>
                  </p:cond>
                </p:stCondLst>
                <p:endSync evt="end" delay="0">
                  <p:rtn val="all"/>
                </p:endSync>
                <p:childTnLst>
                  <p:par>
                    <p:cTn id="99" fill="hold">
                      <p:stCondLst>
                        <p:cond delay="0"/>
                      </p:stCondLst>
                      <p:childTnLst>
                        <p:par>
                          <p:cTn id="100" fill="hold">
                            <p:stCondLst>
                              <p:cond delay="0"/>
                            </p:stCondLst>
                            <p:childTnLst>
                              <p:par>
                                <p:cTn id="101" presetID="26" presetClass="emph" presetSubtype="0" fill="hold" grpId="1" nodeType="clickEffect">
                                  <p:stCondLst>
                                    <p:cond delay="0"/>
                                  </p:stCondLst>
                                  <p:childTnLst>
                                    <p:animEffect transition="out" filter="fade">
                                      <p:cBhvr>
                                        <p:cTn id="102" dur="500" tmFilter="0, 0; .2, .5; .8, .5; 1, 0"/>
                                        <p:tgtEl>
                                          <p:spTgt spid="29"/>
                                        </p:tgtEl>
                                      </p:cBhvr>
                                    </p:animEffect>
                                    <p:animScale>
                                      <p:cBhvr>
                                        <p:cTn id="103" dur="250" autoRev="1" fill="hold"/>
                                        <p:tgtEl>
                                          <p:spTgt spid="29"/>
                                        </p:tgtEl>
                                      </p:cBhvr>
                                      <p:by x="105000" y="105000"/>
                                    </p:animScale>
                                  </p:childTnLst>
                                </p:cTn>
                              </p:par>
                              <p:par>
                                <p:cTn id="104" presetID="1" presetClass="mediacall" presetSubtype="0" fill="hold" nodeType="withEffect">
                                  <p:stCondLst>
                                    <p:cond delay="0"/>
                                  </p:stCondLst>
                                  <p:childTnLst>
                                    <p:cmd type="call" cmd="playFrom(0.0)">
                                      <p:cBhvr>
                                        <p:cTn id="105" dur="6846" fill="hold"/>
                                        <p:tgtEl>
                                          <p:spTgt spid="54"/>
                                        </p:tgtEl>
                                      </p:cBhvr>
                                    </p:cmd>
                                  </p:childTnLst>
                                </p:cTn>
                              </p:par>
                              <p:par>
                                <p:cTn id="106" presetID="53" presetClass="entr" presetSubtype="16" fill="hold" nodeType="withEffect">
                                  <p:stCondLst>
                                    <p:cond delay="0"/>
                                  </p:stCondLst>
                                  <p:childTnLst>
                                    <p:set>
                                      <p:cBhvr>
                                        <p:cTn id="107" dur="1" fill="hold">
                                          <p:stCondLst>
                                            <p:cond delay="0"/>
                                          </p:stCondLst>
                                        </p:cTn>
                                        <p:tgtEl>
                                          <p:spTgt spid="47"/>
                                        </p:tgtEl>
                                        <p:attrNameLst>
                                          <p:attrName>style.visibility</p:attrName>
                                        </p:attrNameLst>
                                      </p:cBhvr>
                                      <p:to>
                                        <p:strVal val="visible"/>
                                      </p:to>
                                    </p:set>
                                    <p:anim calcmode="lin" valueType="num">
                                      <p:cBhvr>
                                        <p:cTn id="108" dur="500" fill="hold"/>
                                        <p:tgtEl>
                                          <p:spTgt spid="47"/>
                                        </p:tgtEl>
                                        <p:attrNameLst>
                                          <p:attrName>ppt_w</p:attrName>
                                        </p:attrNameLst>
                                      </p:cBhvr>
                                      <p:tavLst>
                                        <p:tav tm="0">
                                          <p:val>
                                            <p:fltVal val="0"/>
                                          </p:val>
                                        </p:tav>
                                        <p:tav tm="100000">
                                          <p:val>
                                            <p:strVal val="#ppt_w"/>
                                          </p:val>
                                        </p:tav>
                                      </p:tavLst>
                                    </p:anim>
                                    <p:anim calcmode="lin" valueType="num">
                                      <p:cBhvr>
                                        <p:cTn id="109" dur="500" fill="hold"/>
                                        <p:tgtEl>
                                          <p:spTgt spid="47"/>
                                        </p:tgtEl>
                                        <p:attrNameLst>
                                          <p:attrName>ppt_h</p:attrName>
                                        </p:attrNameLst>
                                      </p:cBhvr>
                                      <p:tavLst>
                                        <p:tav tm="0">
                                          <p:val>
                                            <p:fltVal val="0"/>
                                          </p:val>
                                        </p:tav>
                                        <p:tav tm="100000">
                                          <p:val>
                                            <p:strVal val="#ppt_h"/>
                                          </p:val>
                                        </p:tav>
                                      </p:tavLst>
                                    </p:anim>
                                    <p:animEffect transition="in" filter="fade">
                                      <p:cBhvr>
                                        <p:cTn id="110" dur="500"/>
                                        <p:tgtEl>
                                          <p:spTgt spid="47"/>
                                        </p:tgtEl>
                                      </p:cBhvr>
                                    </p:animEffect>
                                  </p:childTnLst>
                                </p:cTn>
                              </p:par>
                            </p:childTnLst>
                          </p:cTn>
                        </p:par>
                      </p:childTnLst>
                    </p:cTn>
                  </p:par>
                  <p:par>
                    <p:cTn id="111" fill="hold">
                      <p:stCondLst>
                        <p:cond delay="indefinite"/>
                      </p:stCondLst>
                      <p:childTnLst>
                        <p:par>
                          <p:cTn id="112" fill="hold">
                            <p:stCondLst>
                              <p:cond delay="0"/>
                            </p:stCondLst>
                            <p:childTnLst>
                              <p:par>
                                <p:cTn id="113" presetID="2" presetClass="exit" presetSubtype="4" fill="hold" nodeType="clickEffect">
                                  <p:stCondLst>
                                    <p:cond delay="0"/>
                                  </p:stCondLst>
                                  <p:childTnLst>
                                    <p:anim calcmode="lin" valueType="num">
                                      <p:cBhvr additive="base">
                                        <p:cTn id="114" dur="500"/>
                                        <p:tgtEl>
                                          <p:spTgt spid="47"/>
                                        </p:tgtEl>
                                        <p:attrNameLst>
                                          <p:attrName>ppt_x</p:attrName>
                                        </p:attrNameLst>
                                      </p:cBhvr>
                                      <p:tavLst>
                                        <p:tav tm="0">
                                          <p:val>
                                            <p:strVal val="ppt_x"/>
                                          </p:val>
                                        </p:tav>
                                        <p:tav tm="100000">
                                          <p:val>
                                            <p:strVal val="ppt_x"/>
                                          </p:val>
                                        </p:tav>
                                      </p:tavLst>
                                    </p:anim>
                                    <p:anim calcmode="lin" valueType="num">
                                      <p:cBhvr additive="base">
                                        <p:cTn id="115" dur="500"/>
                                        <p:tgtEl>
                                          <p:spTgt spid="47"/>
                                        </p:tgtEl>
                                        <p:attrNameLst>
                                          <p:attrName>ppt_y</p:attrName>
                                        </p:attrNameLst>
                                      </p:cBhvr>
                                      <p:tavLst>
                                        <p:tav tm="0">
                                          <p:val>
                                            <p:strVal val="ppt_y"/>
                                          </p:val>
                                        </p:tav>
                                        <p:tav tm="100000">
                                          <p:val>
                                            <p:strVal val="1+ppt_h/2"/>
                                          </p:val>
                                        </p:tav>
                                      </p:tavLst>
                                    </p:anim>
                                    <p:set>
                                      <p:cBhvr>
                                        <p:cTn id="116" dur="1" fill="hold">
                                          <p:stCondLst>
                                            <p:cond delay="499"/>
                                          </p:stCondLst>
                                        </p:cTn>
                                        <p:tgtEl>
                                          <p:spTgt spid="47"/>
                                        </p:tgtEl>
                                        <p:attrNameLst>
                                          <p:attrName>style.visibility</p:attrName>
                                        </p:attrNameLst>
                                      </p:cBhvr>
                                      <p:to>
                                        <p:strVal val="hidden"/>
                                      </p:to>
                                    </p:set>
                                  </p:childTnLst>
                                </p:cTn>
                              </p:par>
                              <p:par>
                                <p:cTn id="117" presetID="2" presetClass="exit" presetSubtype="4" fill="hold" grpId="2" nodeType="withEffect">
                                  <p:stCondLst>
                                    <p:cond delay="0"/>
                                  </p:stCondLst>
                                  <p:childTnLst>
                                    <p:anim calcmode="lin" valueType="num">
                                      <p:cBhvr additive="base">
                                        <p:cTn id="118" dur="500"/>
                                        <p:tgtEl>
                                          <p:spTgt spid="29"/>
                                        </p:tgtEl>
                                        <p:attrNameLst>
                                          <p:attrName>ppt_x</p:attrName>
                                        </p:attrNameLst>
                                      </p:cBhvr>
                                      <p:tavLst>
                                        <p:tav tm="0">
                                          <p:val>
                                            <p:strVal val="ppt_x"/>
                                          </p:val>
                                        </p:tav>
                                        <p:tav tm="100000">
                                          <p:val>
                                            <p:strVal val="ppt_x"/>
                                          </p:val>
                                        </p:tav>
                                      </p:tavLst>
                                    </p:anim>
                                    <p:anim calcmode="lin" valueType="num">
                                      <p:cBhvr additive="base">
                                        <p:cTn id="119" dur="500"/>
                                        <p:tgtEl>
                                          <p:spTgt spid="29"/>
                                        </p:tgtEl>
                                        <p:attrNameLst>
                                          <p:attrName>ppt_y</p:attrName>
                                        </p:attrNameLst>
                                      </p:cBhvr>
                                      <p:tavLst>
                                        <p:tav tm="0">
                                          <p:val>
                                            <p:strVal val="ppt_y"/>
                                          </p:val>
                                        </p:tav>
                                        <p:tav tm="100000">
                                          <p:val>
                                            <p:strVal val="1+ppt_h/2"/>
                                          </p:val>
                                        </p:tav>
                                      </p:tavLst>
                                    </p:anim>
                                    <p:set>
                                      <p:cBhvr>
                                        <p:cTn id="120"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25" grpId="0" animBg="1"/>
      <p:bldP spid="26" grpId="0" animBg="1"/>
      <p:bldP spid="26" grpId="1" animBg="1"/>
      <p:bldP spid="26" grpId="2" animBg="1"/>
      <p:bldP spid="26" grpId="3" animBg="1"/>
      <p:bldP spid="27" grpId="0" animBg="1"/>
      <p:bldP spid="27" grpId="1" animBg="1"/>
      <p:bldP spid="27" grpId="2" animBg="1"/>
      <p:bldP spid="28" grpId="0" animBg="1"/>
      <p:bldP spid="28" grpId="1" animBg="1"/>
      <p:bldP spid="28" grpId="2" animBg="1"/>
      <p:bldP spid="29" grpId="0" animBg="1"/>
      <p:bldP spid="29" grpId="1" animBg="1"/>
      <p:bldP spid="29" grpId="2"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219775" y="3953522"/>
            <a:ext cx="648384" cy="934608"/>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22643" t="29725"/>
          <a:stretch>
            <a:fillRect/>
          </a:stretch>
        </p:blipFill>
        <p:spPr>
          <a:xfrm flipV="1">
            <a:off x="-55959" y="4423935"/>
            <a:ext cx="920042" cy="819095"/>
          </a:xfrm>
          <a:prstGeom prst="rect">
            <a:avLst/>
          </a:prstGeom>
        </p:spPr>
      </p:pic>
      <p:pic>
        <p:nvPicPr>
          <p:cNvPr id="15"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36362" r="1841" b="38670"/>
          <a:stretch>
            <a:fillRect/>
          </a:stretch>
        </p:blipFill>
        <p:spPr>
          <a:xfrm rot="5400000">
            <a:off x="-258988" y="258988"/>
            <a:ext cx="1541786" cy="1023810"/>
          </a:xfrm>
          <a:prstGeom prst="rect">
            <a:avLst/>
          </a:prstGeom>
        </p:spPr>
      </p:pic>
      <p:pic>
        <p:nvPicPr>
          <p:cNvPr id="22" name="Picture 2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113942">
            <a:off x="3036372" y="3961530"/>
            <a:ext cx="382327" cy="317679"/>
          </a:xfrm>
          <a:prstGeom prst="rect">
            <a:avLst/>
          </a:prstGeom>
        </p:spPr>
      </p:pic>
      <p:pic>
        <p:nvPicPr>
          <p:cNvPr id="23" name="Picture 2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113942">
            <a:off x="6975924" y="3961530"/>
            <a:ext cx="382327" cy="317679"/>
          </a:xfrm>
          <a:prstGeom prst="rect">
            <a:avLst/>
          </a:prstGeom>
        </p:spPr>
      </p:pic>
      <p:sp>
        <p:nvSpPr>
          <p:cNvPr id="24" name="TextBox 23">
            <a:extLst>
              <a:ext uri="{FF2B5EF4-FFF2-40B4-BE49-F238E27FC236}">
                <a16:creationId xmlns:a16="http://schemas.microsoft.com/office/drawing/2014/main" id="{E41AD871-A76E-E0DD-A4B9-2980A0FAEAC3}"/>
              </a:ext>
            </a:extLst>
          </p:cNvPr>
          <p:cNvSpPr txBox="1"/>
          <p:nvPr/>
        </p:nvSpPr>
        <p:spPr>
          <a:xfrm>
            <a:off x="2979756" y="234420"/>
            <a:ext cx="3505200" cy="553998"/>
          </a:xfrm>
          <a:prstGeom prst="rect">
            <a:avLst/>
          </a:prstGeom>
          <a:noFill/>
        </p:spPr>
        <p:txBody>
          <a:bodyPr wrap="square" lIns="45720" tIns="22860" rIns="45720" bIns="22860" rtlCol="0">
            <a:spAutoFit/>
          </a:bodyPr>
          <a:lstStyle/>
          <a:p>
            <a:pPr algn="ctr" defTabSz="457200">
              <a:buClrTx/>
              <a:defRPr/>
            </a:pPr>
            <a:r>
              <a:rPr lang="en-US" sz="3300" b="1" kern="1200">
                <a:solidFill>
                  <a:prstClr val="black"/>
                </a:solidFill>
                <a:latin typeface="Arial" panose="020B0604020202020204" pitchFamily="34" charset="0"/>
                <a:ea typeface="+mn-ea"/>
                <a:cs typeface="Arial" panose="020B0604020202020204" pitchFamily="34" charset="0"/>
              </a:rPr>
              <a:t>VẬN DỤNG</a:t>
            </a:r>
          </a:p>
        </p:txBody>
      </p:sp>
      <p:sp>
        <p:nvSpPr>
          <p:cNvPr id="25" name="Rectangle: Rounded Corners 24">
            <a:extLst>
              <a:ext uri="{FF2B5EF4-FFF2-40B4-BE49-F238E27FC236}">
                <a16:creationId xmlns:a16="http://schemas.microsoft.com/office/drawing/2014/main" id="{56010EFE-2F45-C0F5-3BA1-DBEA6F43DB1A}"/>
              </a:ext>
            </a:extLst>
          </p:cNvPr>
          <p:cNvSpPr/>
          <p:nvPr/>
        </p:nvSpPr>
        <p:spPr>
          <a:xfrm>
            <a:off x="758297" y="843713"/>
            <a:ext cx="7948117" cy="102655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just">
              <a:lnSpc>
                <a:spcPct val="150000"/>
              </a:lnSpc>
            </a:pPr>
            <a:r>
              <a:rPr lang="en-US" sz="2000" b="1">
                <a:solidFill>
                  <a:schemeClr val="tx1"/>
                </a:solidFill>
                <a:latin typeface="Arial" panose="020B0604020202020204" pitchFamily="34" charset="0"/>
                <a:cs typeface="Arial" panose="020B0604020202020204" pitchFamily="34" charset="0"/>
              </a:rPr>
              <a:t>Câu 2:</a:t>
            </a:r>
            <a:r>
              <a:rPr lang="en-US" sz="2000">
                <a:solidFill>
                  <a:schemeClr val="tx1"/>
                </a:solidFill>
                <a:latin typeface="Arial" panose="020B0604020202020204" pitchFamily="34" charset="0"/>
                <a:cs typeface="Arial" panose="020B0604020202020204" pitchFamily="34" charset="0"/>
              </a:rPr>
              <a:t> Trong cơ thể sinh vật, hoạt động sống nào là trung tâm chỉ phối trực tiếp hoặc gián tiếp đến tất cả các hoạt động sống còn lại?</a:t>
            </a:r>
          </a:p>
        </p:txBody>
      </p:sp>
      <p:sp>
        <p:nvSpPr>
          <p:cNvPr id="26" name="Rectangle 25">
            <a:extLst>
              <a:ext uri="{FF2B5EF4-FFF2-40B4-BE49-F238E27FC236}">
                <a16:creationId xmlns:a16="http://schemas.microsoft.com/office/drawing/2014/main" id="{40A23D98-7697-4E56-3818-158FFDA88BEC}"/>
              </a:ext>
            </a:extLst>
          </p:cNvPr>
          <p:cNvSpPr/>
          <p:nvPr/>
        </p:nvSpPr>
        <p:spPr>
          <a:xfrm>
            <a:off x="571500" y="2331592"/>
            <a:ext cx="2903814" cy="94867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just">
              <a:lnSpc>
                <a:spcPct val="106000"/>
              </a:lnSpc>
              <a:spcAft>
                <a:spcPts val="400"/>
              </a:spcAft>
            </a:pPr>
            <a:r>
              <a:rPr lang="en-US" sz="2000">
                <a:solidFill>
                  <a:schemeClr val="tx1"/>
                </a:solidFill>
                <a:latin typeface="Arial" panose="020B0604020202020204" pitchFamily="34" charset="0"/>
                <a:cs typeface="Arial" panose="020B0604020202020204" pitchFamily="34" charset="0"/>
              </a:rPr>
              <a:t>A. Sinh sản.</a:t>
            </a:r>
          </a:p>
        </p:txBody>
      </p:sp>
      <p:sp>
        <p:nvSpPr>
          <p:cNvPr id="27" name="Rectangle 26">
            <a:extLst>
              <a:ext uri="{FF2B5EF4-FFF2-40B4-BE49-F238E27FC236}">
                <a16:creationId xmlns:a16="http://schemas.microsoft.com/office/drawing/2014/main" id="{D992D3DF-818F-CE32-9358-352DE6A65AAE}"/>
              </a:ext>
            </a:extLst>
          </p:cNvPr>
          <p:cNvSpPr/>
          <p:nvPr/>
        </p:nvSpPr>
        <p:spPr>
          <a:xfrm>
            <a:off x="581333" y="3748633"/>
            <a:ext cx="2903814" cy="94867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just" defTabSz="457200">
              <a:lnSpc>
                <a:spcPct val="150000"/>
              </a:lnSpc>
              <a:spcAft>
                <a:spcPts val="400"/>
              </a:spcAft>
              <a:buClrTx/>
              <a:defRPr/>
            </a:pPr>
            <a:r>
              <a:rPr lang="en-US" sz="2000" kern="1200">
                <a:solidFill>
                  <a:srgbClr val="333333"/>
                </a:solidFill>
                <a:latin typeface="Arial" panose="020B0604020202020204" pitchFamily="34" charset="0"/>
                <a:ea typeface="Times New Roman" panose="02020603050405020304" pitchFamily="18" charset="0"/>
                <a:cs typeface="Times New Roman" panose="02020603050405020304" pitchFamily="18" charset="0"/>
              </a:rPr>
              <a:t>B. Trao đổi chất và chuyển hóa năng lượng.</a:t>
            </a:r>
            <a:endParaRPr lang="en-US" sz="2000" kern="1200">
              <a:solidFill>
                <a:prstClr val="white"/>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8" name="Rectangle 27">
            <a:extLst>
              <a:ext uri="{FF2B5EF4-FFF2-40B4-BE49-F238E27FC236}">
                <a16:creationId xmlns:a16="http://schemas.microsoft.com/office/drawing/2014/main" id="{231A6967-B72F-B3A6-38B8-C3A3791616D2}"/>
              </a:ext>
            </a:extLst>
          </p:cNvPr>
          <p:cNvSpPr/>
          <p:nvPr/>
        </p:nvSpPr>
        <p:spPr>
          <a:xfrm>
            <a:off x="5640153" y="2325304"/>
            <a:ext cx="2903814" cy="94867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just" defTabSz="457200">
              <a:lnSpc>
                <a:spcPct val="150000"/>
              </a:lnSpc>
              <a:spcAft>
                <a:spcPts val="400"/>
              </a:spcAft>
              <a:buClrTx/>
              <a:defRPr/>
            </a:pPr>
            <a:r>
              <a:rPr lang="en-US" sz="2000" kern="1200">
                <a:solidFill>
                  <a:schemeClr val="tx1"/>
                </a:solidFill>
                <a:latin typeface="Arial" panose="020B0604020202020204" pitchFamily="34" charset="0"/>
                <a:ea typeface="Calibri" panose="020F0502020204030204" pitchFamily="34" charset="0"/>
                <a:cs typeface="Arial" panose="020B0604020202020204" pitchFamily="34" charset="0"/>
              </a:rPr>
              <a:t>C. Sinh trưởng và phát triển</a:t>
            </a:r>
          </a:p>
        </p:txBody>
      </p:sp>
      <p:sp>
        <p:nvSpPr>
          <p:cNvPr id="29" name="Rectangle 28">
            <a:extLst>
              <a:ext uri="{FF2B5EF4-FFF2-40B4-BE49-F238E27FC236}">
                <a16:creationId xmlns:a16="http://schemas.microsoft.com/office/drawing/2014/main" id="{D18B557B-0567-60B2-09A6-2B21D239B778}"/>
              </a:ext>
            </a:extLst>
          </p:cNvPr>
          <p:cNvSpPr/>
          <p:nvPr/>
        </p:nvSpPr>
        <p:spPr>
          <a:xfrm>
            <a:off x="5662278" y="3748632"/>
            <a:ext cx="2903814" cy="94867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defTabSz="457200">
              <a:lnSpc>
                <a:spcPct val="106000"/>
              </a:lnSpc>
              <a:spcAft>
                <a:spcPts val="400"/>
              </a:spcAft>
              <a:buClrTx/>
              <a:defRPr/>
            </a:pPr>
            <a:r>
              <a:rPr lang="en-US" sz="2000" kern="1200">
                <a:solidFill>
                  <a:srgbClr val="333333"/>
                </a:solidFill>
                <a:latin typeface="Arial" panose="020B0604020202020204" pitchFamily="34" charset="0"/>
                <a:ea typeface="Times New Roman" panose="02020603050405020304" pitchFamily="18" charset="0"/>
                <a:cs typeface="Times New Roman" panose="02020603050405020304" pitchFamily="18" charset="0"/>
              </a:rPr>
              <a:t>D.Cảm ứng</a:t>
            </a:r>
            <a:endParaRPr lang="en-US" sz="2000" kern="1200">
              <a:solidFill>
                <a:prstClr val="white"/>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37" name="Group 36">
            <a:extLst>
              <a:ext uri="{FF2B5EF4-FFF2-40B4-BE49-F238E27FC236}">
                <a16:creationId xmlns:a16="http://schemas.microsoft.com/office/drawing/2014/main" id="{4061F14D-15E1-E3D2-1DB7-A1C6716C6103}"/>
              </a:ext>
            </a:extLst>
          </p:cNvPr>
          <p:cNvGrpSpPr/>
          <p:nvPr/>
        </p:nvGrpSpPr>
        <p:grpSpPr>
          <a:xfrm>
            <a:off x="3948972" y="1833205"/>
            <a:ext cx="3171394" cy="2518459"/>
            <a:chOff x="8091170" y="4341516"/>
            <a:chExt cx="6342788" cy="5036918"/>
          </a:xfrm>
        </p:grpSpPr>
        <p:pic>
          <p:nvPicPr>
            <p:cNvPr id="35" name="Graphic 34">
              <a:extLst>
                <a:ext uri="{FF2B5EF4-FFF2-40B4-BE49-F238E27FC236}">
                  <a16:creationId xmlns:a16="http://schemas.microsoft.com/office/drawing/2014/main" id="{7C71A96D-E8B7-ADBC-4108-81EA4F8EAC1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8091170" y="4875798"/>
              <a:ext cx="2498963" cy="4502636"/>
            </a:xfrm>
            <a:prstGeom prst="rect">
              <a:avLst/>
            </a:prstGeom>
          </p:spPr>
        </p:pic>
        <p:sp>
          <p:nvSpPr>
            <p:cNvPr id="36" name="Thought Bubble: Cloud 35">
              <a:extLst>
                <a:ext uri="{FF2B5EF4-FFF2-40B4-BE49-F238E27FC236}">
                  <a16:creationId xmlns:a16="http://schemas.microsoft.com/office/drawing/2014/main" id="{3CE1A1ED-EFEE-C337-C6BE-F1310CEC303B}"/>
                </a:ext>
              </a:extLst>
            </p:cNvPr>
            <p:cNvSpPr/>
            <p:nvPr/>
          </p:nvSpPr>
          <p:spPr>
            <a:xfrm>
              <a:off x="10590133" y="4341516"/>
              <a:ext cx="3843825" cy="1603968"/>
            </a:xfrm>
            <a:prstGeom prst="cloudCallout">
              <a:avLst>
                <a:gd name="adj1" fmla="val -57697"/>
                <a:gd name="adj2" fmla="val 66487"/>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defRPr/>
              </a:pPr>
              <a:r>
                <a:rPr lang="en-US" sz="2300" kern="1200">
                  <a:solidFill>
                    <a:srgbClr val="FF0000"/>
                  </a:solidFill>
                  <a:latin typeface="Arial" panose="020B0604020202020204" pitchFamily="34" charset="0"/>
                  <a:cs typeface="Arial" panose="020B0604020202020204" pitchFamily="34" charset="0"/>
                </a:rPr>
                <a:t>Đúng rồi</a:t>
              </a:r>
            </a:p>
          </p:txBody>
        </p:sp>
      </p:grpSp>
      <p:grpSp>
        <p:nvGrpSpPr>
          <p:cNvPr id="41" name="Group 40">
            <a:extLst>
              <a:ext uri="{FF2B5EF4-FFF2-40B4-BE49-F238E27FC236}">
                <a16:creationId xmlns:a16="http://schemas.microsoft.com/office/drawing/2014/main" id="{BE326443-6BD4-84DD-02C6-A8C47D0E5BBF}"/>
              </a:ext>
            </a:extLst>
          </p:cNvPr>
          <p:cNvGrpSpPr/>
          <p:nvPr/>
        </p:nvGrpSpPr>
        <p:grpSpPr>
          <a:xfrm>
            <a:off x="3667451" y="1901433"/>
            <a:ext cx="3449144" cy="2398354"/>
            <a:chOff x="7256335" y="4336763"/>
            <a:chExt cx="6898287" cy="4796708"/>
          </a:xfrm>
        </p:grpSpPr>
        <p:pic>
          <p:nvPicPr>
            <p:cNvPr id="42" name="Graphic 41">
              <a:extLst>
                <a:ext uri="{FF2B5EF4-FFF2-40B4-BE49-F238E27FC236}">
                  <a16:creationId xmlns:a16="http://schemas.microsoft.com/office/drawing/2014/main" id="{A8D0FFDD-4F95-B30B-ABF3-5374A007C8A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7256335" y="5018671"/>
              <a:ext cx="3775329" cy="4114800"/>
            </a:xfrm>
            <a:prstGeom prst="rect">
              <a:avLst/>
            </a:prstGeom>
          </p:spPr>
        </p:pic>
        <p:sp>
          <p:nvSpPr>
            <p:cNvPr id="43" name="Thought Bubble: Cloud 42">
              <a:extLst>
                <a:ext uri="{FF2B5EF4-FFF2-40B4-BE49-F238E27FC236}">
                  <a16:creationId xmlns:a16="http://schemas.microsoft.com/office/drawing/2014/main" id="{713809E7-1815-6981-73B7-BFC3A90AF071}"/>
                </a:ext>
              </a:extLst>
            </p:cNvPr>
            <p:cNvSpPr/>
            <p:nvPr/>
          </p:nvSpPr>
          <p:spPr>
            <a:xfrm>
              <a:off x="10923362" y="4336763"/>
              <a:ext cx="3231260" cy="1869216"/>
            </a:xfrm>
            <a:prstGeom prst="cloudCallout">
              <a:avLst>
                <a:gd name="adj1" fmla="val -57347"/>
                <a:gd name="adj2" fmla="val 43798"/>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defRPr/>
              </a:pPr>
              <a:r>
                <a:rPr lang="en-US" sz="2300" kern="1200">
                  <a:solidFill>
                    <a:prstClr val="black"/>
                  </a:solidFill>
                  <a:latin typeface="Arial" panose="020B0604020202020204" pitchFamily="34" charset="0"/>
                  <a:cs typeface="Arial" panose="020B0604020202020204" pitchFamily="34" charset="0"/>
                </a:rPr>
                <a:t>Sai rồi</a:t>
              </a:r>
            </a:p>
          </p:txBody>
        </p:sp>
      </p:grpSp>
      <p:grpSp>
        <p:nvGrpSpPr>
          <p:cNvPr id="44" name="Group 43">
            <a:extLst>
              <a:ext uri="{FF2B5EF4-FFF2-40B4-BE49-F238E27FC236}">
                <a16:creationId xmlns:a16="http://schemas.microsoft.com/office/drawing/2014/main" id="{9AEB77EA-B669-35AF-63D0-54B947E777B1}"/>
              </a:ext>
            </a:extLst>
          </p:cNvPr>
          <p:cNvGrpSpPr/>
          <p:nvPr/>
        </p:nvGrpSpPr>
        <p:grpSpPr>
          <a:xfrm>
            <a:off x="3656358" y="1892012"/>
            <a:ext cx="3449144" cy="2398354"/>
            <a:chOff x="7256335" y="4336763"/>
            <a:chExt cx="6898287" cy="4796708"/>
          </a:xfrm>
        </p:grpSpPr>
        <p:pic>
          <p:nvPicPr>
            <p:cNvPr id="45" name="Graphic 44">
              <a:extLst>
                <a:ext uri="{FF2B5EF4-FFF2-40B4-BE49-F238E27FC236}">
                  <a16:creationId xmlns:a16="http://schemas.microsoft.com/office/drawing/2014/main" id="{00EBC323-DE57-D5AE-17A0-4A357885F23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7256335" y="5018671"/>
              <a:ext cx="3775329" cy="4114800"/>
            </a:xfrm>
            <a:prstGeom prst="rect">
              <a:avLst/>
            </a:prstGeom>
          </p:spPr>
        </p:pic>
        <p:sp>
          <p:nvSpPr>
            <p:cNvPr id="46" name="Thought Bubble: Cloud 45">
              <a:extLst>
                <a:ext uri="{FF2B5EF4-FFF2-40B4-BE49-F238E27FC236}">
                  <a16:creationId xmlns:a16="http://schemas.microsoft.com/office/drawing/2014/main" id="{FAB23AB3-BD73-97FB-7AEC-C16F332F7DC2}"/>
                </a:ext>
              </a:extLst>
            </p:cNvPr>
            <p:cNvSpPr/>
            <p:nvPr/>
          </p:nvSpPr>
          <p:spPr>
            <a:xfrm>
              <a:off x="10923362" y="4336763"/>
              <a:ext cx="3231260" cy="1869216"/>
            </a:xfrm>
            <a:prstGeom prst="cloudCallout">
              <a:avLst>
                <a:gd name="adj1" fmla="val -57347"/>
                <a:gd name="adj2" fmla="val 43798"/>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defRPr/>
              </a:pPr>
              <a:r>
                <a:rPr lang="en-US" sz="2300" kern="1200">
                  <a:solidFill>
                    <a:prstClr val="black"/>
                  </a:solidFill>
                  <a:latin typeface="Arial" panose="020B0604020202020204" pitchFamily="34" charset="0"/>
                  <a:cs typeface="Arial" panose="020B0604020202020204" pitchFamily="34" charset="0"/>
                </a:rPr>
                <a:t>Sai rồi</a:t>
              </a:r>
            </a:p>
          </p:txBody>
        </p:sp>
      </p:grpSp>
      <p:grpSp>
        <p:nvGrpSpPr>
          <p:cNvPr id="47" name="Group 46">
            <a:extLst>
              <a:ext uri="{FF2B5EF4-FFF2-40B4-BE49-F238E27FC236}">
                <a16:creationId xmlns:a16="http://schemas.microsoft.com/office/drawing/2014/main" id="{451F63A4-CD68-6D1A-E0BA-8B243A93B3CB}"/>
              </a:ext>
            </a:extLst>
          </p:cNvPr>
          <p:cNvGrpSpPr/>
          <p:nvPr/>
        </p:nvGrpSpPr>
        <p:grpSpPr>
          <a:xfrm>
            <a:off x="3592170" y="1799534"/>
            <a:ext cx="3449144" cy="2398354"/>
            <a:chOff x="7256335" y="4336763"/>
            <a:chExt cx="6898287" cy="4796708"/>
          </a:xfrm>
        </p:grpSpPr>
        <p:pic>
          <p:nvPicPr>
            <p:cNvPr id="48" name="Graphic 47">
              <a:extLst>
                <a:ext uri="{FF2B5EF4-FFF2-40B4-BE49-F238E27FC236}">
                  <a16:creationId xmlns:a16="http://schemas.microsoft.com/office/drawing/2014/main" id="{EFBDDF94-B248-2757-0707-08A75330B0E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7256335" y="5018671"/>
              <a:ext cx="3775329" cy="4114800"/>
            </a:xfrm>
            <a:prstGeom prst="rect">
              <a:avLst/>
            </a:prstGeom>
          </p:spPr>
        </p:pic>
        <p:sp>
          <p:nvSpPr>
            <p:cNvPr id="49" name="Thought Bubble: Cloud 48">
              <a:extLst>
                <a:ext uri="{FF2B5EF4-FFF2-40B4-BE49-F238E27FC236}">
                  <a16:creationId xmlns:a16="http://schemas.microsoft.com/office/drawing/2014/main" id="{9D3F2822-6C78-73EA-A1A3-E0806D89C05F}"/>
                </a:ext>
              </a:extLst>
            </p:cNvPr>
            <p:cNvSpPr/>
            <p:nvPr/>
          </p:nvSpPr>
          <p:spPr>
            <a:xfrm>
              <a:off x="10923362" y="4336763"/>
              <a:ext cx="3231260" cy="1869216"/>
            </a:xfrm>
            <a:prstGeom prst="cloudCallout">
              <a:avLst>
                <a:gd name="adj1" fmla="val -57347"/>
                <a:gd name="adj2" fmla="val 43798"/>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defRPr/>
              </a:pPr>
              <a:r>
                <a:rPr lang="en-US" sz="2300" kern="1200">
                  <a:solidFill>
                    <a:prstClr val="black"/>
                  </a:solidFill>
                  <a:latin typeface="Arial" panose="020B0604020202020204" pitchFamily="34" charset="0"/>
                  <a:cs typeface="Arial" panose="020B0604020202020204" pitchFamily="34" charset="0"/>
                </a:rPr>
                <a:t>Sai rồi</a:t>
              </a:r>
            </a:p>
          </p:txBody>
        </p:sp>
      </p:grpSp>
      <p:pic>
        <p:nvPicPr>
          <p:cNvPr id="50" name="Tieng-vo-tay-tra-loi-dung-www_tiengdong_com">
            <a:hlinkClick r:id="" action="ppaction://media"/>
            <a:extLst>
              <a:ext uri="{FF2B5EF4-FFF2-40B4-BE49-F238E27FC236}">
                <a16:creationId xmlns:a16="http://schemas.microsoft.com/office/drawing/2014/main" id="{B2758CC5-6DBE-5B38-93A7-FA5A99F749A9}"/>
              </a:ext>
            </a:extLst>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377987" y="2654506"/>
            <a:ext cx="243682" cy="243682"/>
          </a:xfrm>
          <a:prstGeom prst="rect">
            <a:avLst/>
          </a:prstGeom>
        </p:spPr>
      </p:pic>
      <p:pic>
        <p:nvPicPr>
          <p:cNvPr id="52" name="Am-thanh-tra-loi-sai-www_tiengdong_com">
            <a:hlinkClick r:id="" action="ppaction://media"/>
            <a:extLst>
              <a:ext uri="{FF2B5EF4-FFF2-40B4-BE49-F238E27FC236}">
                <a16:creationId xmlns:a16="http://schemas.microsoft.com/office/drawing/2014/main" id="{653845C8-71AC-6252-7E22-F6AB600897D0}"/>
              </a:ext>
            </a:extLst>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873416" y="4046684"/>
            <a:ext cx="243682" cy="243682"/>
          </a:xfrm>
          <a:prstGeom prst="rect">
            <a:avLst/>
          </a:prstGeom>
        </p:spPr>
      </p:pic>
      <p:pic>
        <p:nvPicPr>
          <p:cNvPr id="53" name="Am-thanh-tra-loi-sai-www_tiengdong_com">
            <a:hlinkClick r:id="" action="ppaction://media"/>
            <a:extLst>
              <a:ext uri="{FF2B5EF4-FFF2-40B4-BE49-F238E27FC236}">
                <a16:creationId xmlns:a16="http://schemas.microsoft.com/office/drawing/2014/main" id="{CDFCEDB6-837A-04DD-2DEE-6742873DB107}"/>
              </a:ext>
            </a:extLst>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9693604" y="2654506"/>
            <a:ext cx="243682" cy="243682"/>
          </a:xfrm>
          <a:prstGeom prst="rect">
            <a:avLst/>
          </a:prstGeom>
        </p:spPr>
      </p:pic>
      <p:pic>
        <p:nvPicPr>
          <p:cNvPr id="54" name="Am-thanh-tra-loi-sai-www_tiengdong_com">
            <a:hlinkClick r:id="" action="ppaction://media"/>
            <a:extLst>
              <a:ext uri="{FF2B5EF4-FFF2-40B4-BE49-F238E27FC236}">
                <a16:creationId xmlns:a16="http://schemas.microsoft.com/office/drawing/2014/main" id="{825EA3DD-BFB0-6CF0-7825-340B8933116A}"/>
              </a:ext>
            </a:extLst>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9661344" y="4044640"/>
            <a:ext cx="243682" cy="243682"/>
          </a:xfrm>
          <a:prstGeom prst="rect">
            <a:avLst/>
          </a:prstGeom>
        </p:spPr>
      </p:pic>
    </p:spTree>
    <p:extLst>
      <p:ext uri="{BB962C8B-B14F-4D97-AF65-F5344CB8AC3E}">
        <p14:creationId xmlns:p14="http://schemas.microsoft.com/office/powerpoint/2010/main" val="65894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arn(inVertical)">
                                      <p:cBhvr>
                                        <p:cTn id="15" dur="500"/>
                                        <p:tgtEl>
                                          <p:spTgt spid="2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arn(inVertical)">
                                      <p:cBhvr>
                                        <p:cTn id="18" dur="500"/>
                                        <p:tgtEl>
                                          <p:spTgt spid="2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arn(inVertical)">
                                      <p:cBhvr>
                                        <p:cTn id="2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26"/>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1" nodeType="clickEffect">
                                  <p:stCondLst>
                                    <p:cond delay="0"/>
                                  </p:stCondLst>
                                  <p:childTnLst>
                                    <p:animEffect transition="out" filter="fade">
                                      <p:cBhvr>
                                        <p:cTn id="26" dur="500" tmFilter="0, 0; .2, .5; .8, .5; 1, 0"/>
                                        <p:tgtEl>
                                          <p:spTgt spid="26"/>
                                        </p:tgtEl>
                                      </p:cBhvr>
                                    </p:animEffect>
                                    <p:animScale>
                                      <p:cBhvr>
                                        <p:cTn id="27" dur="250" autoRev="1" fill="hold"/>
                                        <p:tgtEl>
                                          <p:spTgt spid="26"/>
                                        </p:tgtEl>
                                      </p:cBhvr>
                                      <p:by x="105000" y="105000"/>
                                    </p:animScale>
                                  </p:childTnLst>
                                </p:cTn>
                              </p:par>
                              <p:par>
                                <p:cTn id="28" presetID="1" presetClass="mediacall" presetSubtype="0" fill="hold" nodeType="withEffect">
                                  <p:stCondLst>
                                    <p:cond delay="0"/>
                                  </p:stCondLst>
                                  <p:childTnLst>
                                    <p:cmd type="call" cmd="playFrom(0.0)">
                                      <p:cBhvr>
                                        <p:cTn id="29" dur="6846" fill="hold"/>
                                        <p:tgtEl>
                                          <p:spTgt spid="52"/>
                                        </p:tgtEl>
                                      </p:cBhvr>
                                    </p:cmd>
                                  </p:childTnLst>
                                </p:cTn>
                              </p:par>
                              <p:par>
                                <p:cTn id="30" presetID="53" presetClass="entr" presetSubtype="16"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xit" presetSubtype="4" fill="hold" nodeType="clickEffect">
                                  <p:stCondLst>
                                    <p:cond delay="0"/>
                                  </p:stCondLst>
                                  <p:childTnLst>
                                    <p:anim calcmode="lin" valueType="num">
                                      <p:cBhvr additive="base">
                                        <p:cTn id="38" dur="500"/>
                                        <p:tgtEl>
                                          <p:spTgt spid="41"/>
                                        </p:tgtEl>
                                        <p:attrNameLst>
                                          <p:attrName>ppt_x</p:attrName>
                                        </p:attrNameLst>
                                      </p:cBhvr>
                                      <p:tavLst>
                                        <p:tav tm="0">
                                          <p:val>
                                            <p:strVal val="ppt_x"/>
                                          </p:val>
                                        </p:tav>
                                        <p:tav tm="100000">
                                          <p:val>
                                            <p:strVal val="ppt_x"/>
                                          </p:val>
                                        </p:tav>
                                      </p:tavLst>
                                    </p:anim>
                                    <p:anim calcmode="lin" valueType="num">
                                      <p:cBhvr additive="base">
                                        <p:cTn id="39" dur="500"/>
                                        <p:tgtEl>
                                          <p:spTgt spid="41"/>
                                        </p:tgtEl>
                                        <p:attrNameLst>
                                          <p:attrName>ppt_y</p:attrName>
                                        </p:attrNameLst>
                                      </p:cBhvr>
                                      <p:tavLst>
                                        <p:tav tm="0">
                                          <p:val>
                                            <p:strVal val="ppt_y"/>
                                          </p:val>
                                        </p:tav>
                                        <p:tav tm="100000">
                                          <p:val>
                                            <p:strVal val="1+ppt_h/2"/>
                                          </p:val>
                                        </p:tav>
                                      </p:tavLst>
                                    </p:anim>
                                    <p:set>
                                      <p:cBhvr>
                                        <p:cTn id="40" dur="1" fill="hold">
                                          <p:stCondLst>
                                            <p:cond delay="499"/>
                                          </p:stCondLst>
                                        </p:cTn>
                                        <p:tgtEl>
                                          <p:spTgt spid="41"/>
                                        </p:tgtEl>
                                        <p:attrNameLst>
                                          <p:attrName>style.visibility</p:attrName>
                                        </p:attrNameLst>
                                      </p:cBhvr>
                                      <p:to>
                                        <p:strVal val="hidden"/>
                                      </p:to>
                                    </p:set>
                                  </p:childTnLst>
                                </p:cTn>
                              </p:par>
                              <p:par>
                                <p:cTn id="41" presetID="2" presetClass="exit" presetSubtype="4" fill="hold" grpId="2" nodeType="withEffect">
                                  <p:stCondLst>
                                    <p:cond delay="0"/>
                                  </p:stCondLst>
                                  <p:childTnLst>
                                    <p:anim calcmode="lin" valueType="num">
                                      <p:cBhvr additive="base">
                                        <p:cTn id="42" dur="500"/>
                                        <p:tgtEl>
                                          <p:spTgt spid="26"/>
                                        </p:tgtEl>
                                        <p:attrNameLst>
                                          <p:attrName>ppt_x</p:attrName>
                                        </p:attrNameLst>
                                      </p:cBhvr>
                                      <p:tavLst>
                                        <p:tav tm="0">
                                          <p:val>
                                            <p:strVal val="ppt_x"/>
                                          </p:val>
                                        </p:tav>
                                        <p:tav tm="100000">
                                          <p:val>
                                            <p:strVal val="ppt_x"/>
                                          </p:val>
                                        </p:tav>
                                      </p:tavLst>
                                    </p:anim>
                                    <p:anim calcmode="lin" valueType="num">
                                      <p:cBhvr additive="base">
                                        <p:cTn id="43" dur="500"/>
                                        <p:tgtEl>
                                          <p:spTgt spid="26"/>
                                        </p:tgtEl>
                                        <p:attrNameLst>
                                          <p:attrName>ppt_y</p:attrName>
                                        </p:attrNameLst>
                                      </p:cBhvr>
                                      <p:tavLst>
                                        <p:tav tm="0">
                                          <p:val>
                                            <p:strVal val="ppt_y"/>
                                          </p:val>
                                        </p:tav>
                                        <p:tav tm="100000">
                                          <p:val>
                                            <p:strVal val="1+ppt_h/2"/>
                                          </p:val>
                                        </p:tav>
                                      </p:tavLst>
                                    </p:anim>
                                    <p:set>
                                      <p:cBhvr>
                                        <p:cTn id="44"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audio>
              <p:cMediaNode vol="80000">
                <p:cTn id="45" fill="hold" display="0">
                  <p:stCondLst>
                    <p:cond delay="indefinite"/>
                  </p:stCondLst>
                  <p:endCondLst>
                    <p:cond evt="onStopAudio" delay="0">
                      <p:tgtEl>
                        <p:sldTgt/>
                      </p:tgtEl>
                    </p:cond>
                  </p:endCondLst>
                </p:cTn>
                <p:tgtEl>
                  <p:spTgt spid="50"/>
                </p:tgtEl>
              </p:cMediaNode>
            </p:audio>
            <p:seq concurrent="1" nextAc="seek">
              <p:cTn id="46" restart="whenNotActive" fill="hold" evtFilter="cancelBubble" nodeType="interactiveSeq">
                <p:stCondLst>
                  <p:cond evt="onClick" delay="0">
                    <p:tgtEl>
                      <p:spTgt spid="27"/>
                    </p:tgtEl>
                  </p:cond>
                </p:stCondLst>
                <p:endSync evt="end" delay="0">
                  <p:rtn val="all"/>
                </p:endSync>
                <p:childTnLst>
                  <p:par>
                    <p:cTn id="47" fill="hold">
                      <p:stCondLst>
                        <p:cond delay="0"/>
                      </p:stCondLst>
                      <p:childTnLst>
                        <p:par>
                          <p:cTn id="48" fill="hold">
                            <p:stCondLst>
                              <p:cond delay="0"/>
                            </p:stCondLst>
                            <p:childTnLst>
                              <p:par>
                                <p:cTn id="49" presetID="26" presetClass="emph" presetSubtype="0" fill="hold" grpId="1" nodeType="clickEffect">
                                  <p:stCondLst>
                                    <p:cond delay="0"/>
                                  </p:stCondLst>
                                  <p:childTnLst>
                                    <p:animEffect transition="out" filter="fade">
                                      <p:cBhvr>
                                        <p:cTn id="50" dur="500" tmFilter="0, 0; .2, .5; .8, .5; 1, 0"/>
                                        <p:tgtEl>
                                          <p:spTgt spid="27"/>
                                        </p:tgtEl>
                                      </p:cBhvr>
                                    </p:animEffect>
                                    <p:animScale>
                                      <p:cBhvr>
                                        <p:cTn id="51" dur="250" autoRev="1" fill="hold"/>
                                        <p:tgtEl>
                                          <p:spTgt spid="27"/>
                                        </p:tgtEl>
                                      </p:cBhvr>
                                      <p:by x="105000" y="105000"/>
                                    </p:animScale>
                                  </p:childTnLst>
                                </p:cTn>
                              </p:par>
                              <p:par>
                                <p:cTn id="52" presetID="1" presetClass="mediacall" presetSubtype="0" fill="hold" nodeType="withEffect">
                                  <p:stCondLst>
                                    <p:cond delay="0"/>
                                  </p:stCondLst>
                                  <p:childTnLst>
                                    <p:cmd type="call" cmd="playFrom(0.0)">
                                      <p:cBhvr>
                                        <p:cTn id="53" dur="9522" fill="hold"/>
                                        <p:tgtEl>
                                          <p:spTgt spid="50"/>
                                        </p:tgtEl>
                                      </p:cBhvr>
                                    </p:cmd>
                                  </p:childTnLst>
                                </p:cTn>
                              </p:par>
                              <p:par>
                                <p:cTn id="54" presetID="53" presetClass="entr" presetSubtype="16" fill="hold" nodeType="with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p:cTn id="56" dur="500" fill="hold"/>
                                        <p:tgtEl>
                                          <p:spTgt spid="37"/>
                                        </p:tgtEl>
                                        <p:attrNameLst>
                                          <p:attrName>ppt_w</p:attrName>
                                        </p:attrNameLst>
                                      </p:cBhvr>
                                      <p:tavLst>
                                        <p:tav tm="0">
                                          <p:val>
                                            <p:fltVal val="0"/>
                                          </p:val>
                                        </p:tav>
                                        <p:tav tm="100000">
                                          <p:val>
                                            <p:strVal val="#ppt_w"/>
                                          </p:val>
                                        </p:tav>
                                      </p:tavLst>
                                    </p:anim>
                                    <p:anim calcmode="lin" valueType="num">
                                      <p:cBhvr>
                                        <p:cTn id="57" dur="500" fill="hold"/>
                                        <p:tgtEl>
                                          <p:spTgt spid="37"/>
                                        </p:tgtEl>
                                        <p:attrNameLst>
                                          <p:attrName>ppt_h</p:attrName>
                                        </p:attrNameLst>
                                      </p:cBhvr>
                                      <p:tavLst>
                                        <p:tav tm="0">
                                          <p:val>
                                            <p:fltVal val="0"/>
                                          </p:val>
                                        </p:tav>
                                        <p:tav tm="100000">
                                          <p:val>
                                            <p:strVal val="#ppt_h"/>
                                          </p:val>
                                        </p:tav>
                                      </p:tavLst>
                                    </p:anim>
                                    <p:animEffect transition="in" filter="fade">
                                      <p:cBhvr>
                                        <p:cTn id="58" dur="500"/>
                                        <p:tgtEl>
                                          <p:spTgt spid="37"/>
                                        </p:tgtEl>
                                      </p:cBhvr>
                                    </p:animEffect>
                                  </p:childTnLst>
                                </p:cTn>
                              </p:par>
                              <p:par>
                                <p:cTn id="59" presetID="26" presetClass="emph" presetSubtype="0" repeatCount="4000" fill="hold" grpId="3" nodeType="withEffect">
                                  <p:stCondLst>
                                    <p:cond delay="0"/>
                                  </p:stCondLst>
                                  <p:childTnLst>
                                    <p:animEffect transition="out" filter="fade">
                                      <p:cBhvr>
                                        <p:cTn id="60" dur="500" tmFilter="0, 0; .2, .5; .8, .5; 1, 0"/>
                                        <p:tgtEl>
                                          <p:spTgt spid="27"/>
                                        </p:tgtEl>
                                      </p:cBhvr>
                                    </p:animEffect>
                                    <p:animScale>
                                      <p:cBhvr>
                                        <p:cTn id="61" dur="250" autoRev="1" fill="hold"/>
                                        <p:tgtEl>
                                          <p:spTgt spid="27"/>
                                        </p:tgtEl>
                                      </p:cBhvr>
                                      <p:by x="105000" y="105000"/>
                                    </p:animScale>
                                  </p:childTnLst>
                                </p:cTn>
                              </p:par>
                            </p:childTnLst>
                          </p:cTn>
                        </p:par>
                      </p:childTnLst>
                    </p:cTn>
                  </p:par>
                  <p:par>
                    <p:cTn id="62" fill="hold">
                      <p:stCondLst>
                        <p:cond delay="indefinite"/>
                      </p:stCondLst>
                      <p:childTnLst>
                        <p:par>
                          <p:cTn id="63" fill="hold">
                            <p:stCondLst>
                              <p:cond delay="0"/>
                            </p:stCondLst>
                            <p:childTnLst>
                              <p:par>
                                <p:cTn id="64" presetID="2" presetClass="exit" presetSubtype="4" fill="hold" nodeType="clickEffect">
                                  <p:stCondLst>
                                    <p:cond delay="0"/>
                                  </p:stCondLst>
                                  <p:childTnLst>
                                    <p:anim calcmode="lin" valueType="num">
                                      <p:cBhvr additive="base">
                                        <p:cTn id="65" dur="500"/>
                                        <p:tgtEl>
                                          <p:spTgt spid="37"/>
                                        </p:tgtEl>
                                        <p:attrNameLst>
                                          <p:attrName>ppt_x</p:attrName>
                                        </p:attrNameLst>
                                      </p:cBhvr>
                                      <p:tavLst>
                                        <p:tav tm="0">
                                          <p:val>
                                            <p:strVal val="ppt_x"/>
                                          </p:val>
                                        </p:tav>
                                        <p:tav tm="100000">
                                          <p:val>
                                            <p:strVal val="ppt_x"/>
                                          </p:val>
                                        </p:tav>
                                      </p:tavLst>
                                    </p:anim>
                                    <p:anim calcmode="lin" valueType="num">
                                      <p:cBhvr additive="base">
                                        <p:cTn id="66" dur="500"/>
                                        <p:tgtEl>
                                          <p:spTgt spid="37"/>
                                        </p:tgtEl>
                                        <p:attrNameLst>
                                          <p:attrName>ppt_y</p:attrName>
                                        </p:attrNameLst>
                                      </p:cBhvr>
                                      <p:tavLst>
                                        <p:tav tm="0">
                                          <p:val>
                                            <p:strVal val="ppt_y"/>
                                          </p:val>
                                        </p:tav>
                                        <p:tav tm="100000">
                                          <p:val>
                                            <p:strVal val="1+ppt_h/2"/>
                                          </p:val>
                                        </p:tav>
                                      </p:tavLst>
                                    </p:anim>
                                    <p:set>
                                      <p:cBhvr>
                                        <p:cTn id="67" dur="1" fill="hold">
                                          <p:stCondLst>
                                            <p:cond delay="499"/>
                                          </p:stCondLst>
                                        </p:cTn>
                                        <p:tgtEl>
                                          <p:spTgt spid="37"/>
                                        </p:tgtEl>
                                        <p:attrNameLst>
                                          <p:attrName>style.visibility</p:attrName>
                                        </p:attrNameLst>
                                      </p:cBhvr>
                                      <p:to>
                                        <p:strVal val="hidden"/>
                                      </p:to>
                                    </p:set>
                                  </p:childTnLst>
                                </p:cTn>
                              </p:par>
                              <p:par>
                                <p:cTn id="68" presetID="2" presetClass="exit" presetSubtype="4" fill="hold" grpId="2" nodeType="withEffect">
                                  <p:stCondLst>
                                    <p:cond delay="0"/>
                                  </p:stCondLst>
                                  <p:childTnLst>
                                    <p:anim calcmode="lin" valueType="num">
                                      <p:cBhvr additive="base">
                                        <p:cTn id="69" dur="500"/>
                                        <p:tgtEl>
                                          <p:spTgt spid="27"/>
                                        </p:tgtEl>
                                        <p:attrNameLst>
                                          <p:attrName>ppt_x</p:attrName>
                                        </p:attrNameLst>
                                      </p:cBhvr>
                                      <p:tavLst>
                                        <p:tav tm="0">
                                          <p:val>
                                            <p:strVal val="ppt_x"/>
                                          </p:val>
                                        </p:tav>
                                        <p:tav tm="100000">
                                          <p:val>
                                            <p:strVal val="ppt_x"/>
                                          </p:val>
                                        </p:tav>
                                      </p:tavLst>
                                    </p:anim>
                                    <p:anim calcmode="lin" valueType="num">
                                      <p:cBhvr additive="base">
                                        <p:cTn id="70" dur="500"/>
                                        <p:tgtEl>
                                          <p:spTgt spid="27"/>
                                        </p:tgtEl>
                                        <p:attrNameLst>
                                          <p:attrName>ppt_y</p:attrName>
                                        </p:attrNameLst>
                                      </p:cBhvr>
                                      <p:tavLst>
                                        <p:tav tm="0">
                                          <p:val>
                                            <p:strVal val="ppt_y"/>
                                          </p:val>
                                        </p:tav>
                                        <p:tav tm="100000">
                                          <p:val>
                                            <p:strVal val="1+ppt_h/2"/>
                                          </p:val>
                                        </p:tav>
                                      </p:tavLst>
                                    </p:anim>
                                    <p:set>
                                      <p:cBhvr>
                                        <p:cTn id="71"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audio>
              <p:cMediaNode vol="80000">
                <p:cTn id="72" fill="hold" display="0">
                  <p:stCondLst>
                    <p:cond delay="indefinite"/>
                  </p:stCondLst>
                  <p:endCondLst>
                    <p:cond evt="onStopAudio" delay="0">
                      <p:tgtEl>
                        <p:sldTgt/>
                      </p:tgtEl>
                    </p:cond>
                  </p:endCondLst>
                </p:cTn>
                <p:tgtEl>
                  <p:spTgt spid="52"/>
                </p:tgtEl>
              </p:cMediaNode>
            </p:audio>
            <p:seq concurrent="1" nextAc="seek">
              <p:cTn id="73" restart="whenNotActive" fill="hold" evtFilter="cancelBubble" nodeType="interactiveSeq">
                <p:stCondLst>
                  <p:cond evt="onClick" delay="0">
                    <p:tgtEl>
                      <p:spTgt spid="28"/>
                    </p:tgtEl>
                  </p:cond>
                </p:stCondLst>
                <p:endSync evt="end" delay="0">
                  <p:rtn val="all"/>
                </p:endSync>
                <p:childTnLst>
                  <p:par>
                    <p:cTn id="74" fill="hold">
                      <p:stCondLst>
                        <p:cond delay="0"/>
                      </p:stCondLst>
                      <p:childTnLst>
                        <p:par>
                          <p:cTn id="75" fill="hold">
                            <p:stCondLst>
                              <p:cond delay="0"/>
                            </p:stCondLst>
                            <p:childTnLst>
                              <p:par>
                                <p:cTn id="76" presetID="26" presetClass="emph" presetSubtype="0" fill="hold" grpId="1" nodeType="clickEffect">
                                  <p:stCondLst>
                                    <p:cond delay="0"/>
                                  </p:stCondLst>
                                  <p:childTnLst>
                                    <p:animEffect transition="out" filter="fade">
                                      <p:cBhvr>
                                        <p:cTn id="77" dur="500" tmFilter="0, 0; .2, .5; .8, .5; 1, 0"/>
                                        <p:tgtEl>
                                          <p:spTgt spid="28"/>
                                        </p:tgtEl>
                                      </p:cBhvr>
                                    </p:animEffect>
                                    <p:animScale>
                                      <p:cBhvr>
                                        <p:cTn id="78" dur="250" autoRev="1" fill="hold"/>
                                        <p:tgtEl>
                                          <p:spTgt spid="28"/>
                                        </p:tgtEl>
                                      </p:cBhvr>
                                      <p:by x="105000" y="105000"/>
                                    </p:animScale>
                                  </p:childTnLst>
                                </p:cTn>
                              </p:par>
                              <p:par>
                                <p:cTn id="79" presetID="1" presetClass="mediacall" presetSubtype="0" fill="hold" nodeType="withEffect">
                                  <p:stCondLst>
                                    <p:cond delay="0"/>
                                  </p:stCondLst>
                                  <p:childTnLst>
                                    <p:cmd type="call" cmd="playFrom(0.0)">
                                      <p:cBhvr>
                                        <p:cTn id="80" dur="6846" fill="hold"/>
                                        <p:tgtEl>
                                          <p:spTgt spid="53"/>
                                        </p:tgtEl>
                                      </p:cBhvr>
                                    </p:cmd>
                                  </p:childTnLst>
                                </p:cTn>
                              </p:par>
                              <p:par>
                                <p:cTn id="81" presetID="53" presetClass="entr" presetSubtype="16" fill="hold" nodeType="withEffect">
                                  <p:stCondLst>
                                    <p:cond delay="0"/>
                                  </p:stCondLst>
                                  <p:childTnLst>
                                    <p:set>
                                      <p:cBhvr>
                                        <p:cTn id="82" dur="1" fill="hold">
                                          <p:stCondLst>
                                            <p:cond delay="0"/>
                                          </p:stCondLst>
                                        </p:cTn>
                                        <p:tgtEl>
                                          <p:spTgt spid="44"/>
                                        </p:tgtEl>
                                        <p:attrNameLst>
                                          <p:attrName>style.visibility</p:attrName>
                                        </p:attrNameLst>
                                      </p:cBhvr>
                                      <p:to>
                                        <p:strVal val="visible"/>
                                      </p:to>
                                    </p:set>
                                    <p:anim calcmode="lin" valueType="num">
                                      <p:cBhvr>
                                        <p:cTn id="83" dur="500" fill="hold"/>
                                        <p:tgtEl>
                                          <p:spTgt spid="44"/>
                                        </p:tgtEl>
                                        <p:attrNameLst>
                                          <p:attrName>ppt_w</p:attrName>
                                        </p:attrNameLst>
                                      </p:cBhvr>
                                      <p:tavLst>
                                        <p:tav tm="0">
                                          <p:val>
                                            <p:fltVal val="0"/>
                                          </p:val>
                                        </p:tav>
                                        <p:tav tm="100000">
                                          <p:val>
                                            <p:strVal val="#ppt_w"/>
                                          </p:val>
                                        </p:tav>
                                      </p:tavLst>
                                    </p:anim>
                                    <p:anim calcmode="lin" valueType="num">
                                      <p:cBhvr>
                                        <p:cTn id="84" dur="500" fill="hold"/>
                                        <p:tgtEl>
                                          <p:spTgt spid="44"/>
                                        </p:tgtEl>
                                        <p:attrNameLst>
                                          <p:attrName>ppt_h</p:attrName>
                                        </p:attrNameLst>
                                      </p:cBhvr>
                                      <p:tavLst>
                                        <p:tav tm="0">
                                          <p:val>
                                            <p:fltVal val="0"/>
                                          </p:val>
                                        </p:tav>
                                        <p:tav tm="100000">
                                          <p:val>
                                            <p:strVal val="#ppt_h"/>
                                          </p:val>
                                        </p:tav>
                                      </p:tavLst>
                                    </p:anim>
                                    <p:animEffect transition="in" filter="fade">
                                      <p:cBhvr>
                                        <p:cTn id="85" dur="500"/>
                                        <p:tgtEl>
                                          <p:spTgt spid="44"/>
                                        </p:tgtEl>
                                      </p:cBhvr>
                                    </p:animEffect>
                                  </p:childTnLst>
                                </p:cTn>
                              </p:par>
                            </p:childTnLst>
                          </p:cTn>
                        </p:par>
                      </p:childTnLst>
                    </p:cTn>
                  </p:par>
                  <p:par>
                    <p:cTn id="86" fill="hold">
                      <p:stCondLst>
                        <p:cond delay="indefinite"/>
                      </p:stCondLst>
                      <p:childTnLst>
                        <p:par>
                          <p:cTn id="87" fill="hold">
                            <p:stCondLst>
                              <p:cond delay="0"/>
                            </p:stCondLst>
                            <p:childTnLst>
                              <p:par>
                                <p:cTn id="88" presetID="2" presetClass="exit" presetSubtype="4" fill="hold" nodeType="clickEffect">
                                  <p:stCondLst>
                                    <p:cond delay="0"/>
                                  </p:stCondLst>
                                  <p:childTnLst>
                                    <p:anim calcmode="lin" valueType="num">
                                      <p:cBhvr additive="base">
                                        <p:cTn id="89" dur="500"/>
                                        <p:tgtEl>
                                          <p:spTgt spid="44"/>
                                        </p:tgtEl>
                                        <p:attrNameLst>
                                          <p:attrName>ppt_x</p:attrName>
                                        </p:attrNameLst>
                                      </p:cBhvr>
                                      <p:tavLst>
                                        <p:tav tm="0">
                                          <p:val>
                                            <p:strVal val="ppt_x"/>
                                          </p:val>
                                        </p:tav>
                                        <p:tav tm="100000">
                                          <p:val>
                                            <p:strVal val="ppt_x"/>
                                          </p:val>
                                        </p:tav>
                                      </p:tavLst>
                                    </p:anim>
                                    <p:anim calcmode="lin" valueType="num">
                                      <p:cBhvr additive="base">
                                        <p:cTn id="90" dur="500"/>
                                        <p:tgtEl>
                                          <p:spTgt spid="44"/>
                                        </p:tgtEl>
                                        <p:attrNameLst>
                                          <p:attrName>ppt_y</p:attrName>
                                        </p:attrNameLst>
                                      </p:cBhvr>
                                      <p:tavLst>
                                        <p:tav tm="0">
                                          <p:val>
                                            <p:strVal val="ppt_y"/>
                                          </p:val>
                                        </p:tav>
                                        <p:tav tm="100000">
                                          <p:val>
                                            <p:strVal val="1+ppt_h/2"/>
                                          </p:val>
                                        </p:tav>
                                      </p:tavLst>
                                    </p:anim>
                                    <p:set>
                                      <p:cBhvr>
                                        <p:cTn id="91" dur="1" fill="hold">
                                          <p:stCondLst>
                                            <p:cond delay="499"/>
                                          </p:stCondLst>
                                        </p:cTn>
                                        <p:tgtEl>
                                          <p:spTgt spid="44"/>
                                        </p:tgtEl>
                                        <p:attrNameLst>
                                          <p:attrName>style.visibility</p:attrName>
                                        </p:attrNameLst>
                                      </p:cBhvr>
                                      <p:to>
                                        <p:strVal val="hidden"/>
                                      </p:to>
                                    </p:set>
                                  </p:childTnLst>
                                </p:cTn>
                              </p:par>
                              <p:par>
                                <p:cTn id="92" presetID="2" presetClass="exit" presetSubtype="4" fill="hold" grpId="2" nodeType="withEffect">
                                  <p:stCondLst>
                                    <p:cond delay="0"/>
                                  </p:stCondLst>
                                  <p:childTnLst>
                                    <p:anim calcmode="lin" valueType="num">
                                      <p:cBhvr additive="base">
                                        <p:cTn id="93" dur="500"/>
                                        <p:tgtEl>
                                          <p:spTgt spid="28"/>
                                        </p:tgtEl>
                                        <p:attrNameLst>
                                          <p:attrName>ppt_x</p:attrName>
                                        </p:attrNameLst>
                                      </p:cBhvr>
                                      <p:tavLst>
                                        <p:tav tm="0">
                                          <p:val>
                                            <p:strVal val="ppt_x"/>
                                          </p:val>
                                        </p:tav>
                                        <p:tav tm="100000">
                                          <p:val>
                                            <p:strVal val="ppt_x"/>
                                          </p:val>
                                        </p:tav>
                                      </p:tavLst>
                                    </p:anim>
                                    <p:anim calcmode="lin" valueType="num">
                                      <p:cBhvr additive="base">
                                        <p:cTn id="94" dur="500"/>
                                        <p:tgtEl>
                                          <p:spTgt spid="28"/>
                                        </p:tgtEl>
                                        <p:attrNameLst>
                                          <p:attrName>ppt_y</p:attrName>
                                        </p:attrNameLst>
                                      </p:cBhvr>
                                      <p:tavLst>
                                        <p:tav tm="0">
                                          <p:val>
                                            <p:strVal val="ppt_y"/>
                                          </p:val>
                                        </p:tav>
                                        <p:tav tm="100000">
                                          <p:val>
                                            <p:strVal val="1+ppt_h/2"/>
                                          </p:val>
                                        </p:tav>
                                      </p:tavLst>
                                    </p:anim>
                                    <p:set>
                                      <p:cBhvr>
                                        <p:cTn id="95"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audio>
              <p:cMediaNode vol="80000">
                <p:cTn id="96" fill="hold" display="0">
                  <p:stCondLst>
                    <p:cond delay="indefinite"/>
                  </p:stCondLst>
                  <p:endCondLst>
                    <p:cond evt="onStopAudio" delay="0">
                      <p:tgtEl>
                        <p:sldTgt/>
                      </p:tgtEl>
                    </p:cond>
                  </p:endCondLst>
                </p:cTn>
                <p:tgtEl>
                  <p:spTgt spid="53"/>
                </p:tgtEl>
              </p:cMediaNode>
            </p:audio>
            <p:audio>
              <p:cMediaNode vol="80000">
                <p:cTn id="97" fill="hold" display="0">
                  <p:stCondLst>
                    <p:cond delay="indefinite"/>
                  </p:stCondLst>
                  <p:endCondLst>
                    <p:cond evt="onStopAudio" delay="0">
                      <p:tgtEl>
                        <p:sldTgt/>
                      </p:tgtEl>
                    </p:cond>
                  </p:endCondLst>
                </p:cTn>
                <p:tgtEl>
                  <p:spTgt spid="54"/>
                </p:tgtEl>
              </p:cMediaNode>
            </p:audio>
            <p:seq concurrent="1" nextAc="seek">
              <p:cTn id="98" restart="whenNotActive" fill="hold" evtFilter="cancelBubble" nodeType="interactiveSeq">
                <p:stCondLst>
                  <p:cond evt="onClick" delay="0">
                    <p:tgtEl>
                      <p:spTgt spid="29"/>
                    </p:tgtEl>
                  </p:cond>
                </p:stCondLst>
                <p:endSync evt="end" delay="0">
                  <p:rtn val="all"/>
                </p:endSync>
                <p:childTnLst>
                  <p:par>
                    <p:cTn id="99" fill="hold">
                      <p:stCondLst>
                        <p:cond delay="0"/>
                      </p:stCondLst>
                      <p:childTnLst>
                        <p:par>
                          <p:cTn id="100" fill="hold">
                            <p:stCondLst>
                              <p:cond delay="0"/>
                            </p:stCondLst>
                            <p:childTnLst>
                              <p:par>
                                <p:cTn id="101" presetID="26" presetClass="emph" presetSubtype="0" fill="hold" grpId="1" nodeType="clickEffect">
                                  <p:stCondLst>
                                    <p:cond delay="0"/>
                                  </p:stCondLst>
                                  <p:childTnLst>
                                    <p:animEffect transition="out" filter="fade">
                                      <p:cBhvr>
                                        <p:cTn id="102" dur="500" tmFilter="0, 0; .2, .5; .8, .5; 1, 0"/>
                                        <p:tgtEl>
                                          <p:spTgt spid="29"/>
                                        </p:tgtEl>
                                      </p:cBhvr>
                                    </p:animEffect>
                                    <p:animScale>
                                      <p:cBhvr>
                                        <p:cTn id="103" dur="250" autoRev="1" fill="hold"/>
                                        <p:tgtEl>
                                          <p:spTgt spid="29"/>
                                        </p:tgtEl>
                                      </p:cBhvr>
                                      <p:by x="105000" y="105000"/>
                                    </p:animScale>
                                  </p:childTnLst>
                                </p:cTn>
                              </p:par>
                              <p:par>
                                <p:cTn id="104" presetID="1" presetClass="mediacall" presetSubtype="0" fill="hold" nodeType="withEffect">
                                  <p:stCondLst>
                                    <p:cond delay="0"/>
                                  </p:stCondLst>
                                  <p:childTnLst>
                                    <p:cmd type="call" cmd="playFrom(0.0)">
                                      <p:cBhvr>
                                        <p:cTn id="105" dur="6846" fill="hold"/>
                                        <p:tgtEl>
                                          <p:spTgt spid="54"/>
                                        </p:tgtEl>
                                      </p:cBhvr>
                                    </p:cmd>
                                  </p:childTnLst>
                                </p:cTn>
                              </p:par>
                              <p:par>
                                <p:cTn id="106" presetID="53" presetClass="entr" presetSubtype="16" fill="hold" nodeType="withEffect">
                                  <p:stCondLst>
                                    <p:cond delay="0"/>
                                  </p:stCondLst>
                                  <p:childTnLst>
                                    <p:set>
                                      <p:cBhvr>
                                        <p:cTn id="107" dur="1" fill="hold">
                                          <p:stCondLst>
                                            <p:cond delay="0"/>
                                          </p:stCondLst>
                                        </p:cTn>
                                        <p:tgtEl>
                                          <p:spTgt spid="47"/>
                                        </p:tgtEl>
                                        <p:attrNameLst>
                                          <p:attrName>style.visibility</p:attrName>
                                        </p:attrNameLst>
                                      </p:cBhvr>
                                      <p:to>
                                        <p:strVal val="visible"/>
                                      </p:to>
                                    </p:set>
                                    <p:anim calcmode="lin" valueType="num">
                                      <p:cBhvr>
                                        <p:cTn id="108" dur="500" fill="hold"/>
                                        <p:tgtEl>
                                          <p:spTgt spid="47"/>
                                        </p:tgtEl>
                                        <p:attrNameLst>
                                          <p:attrName>ppt_w</p:attrName>
                                        </p:attrNameLst>
                                      </p:cBhvr>
                                      <p:tavLst>
                                        <p:tav tm="0">
                                          <p:val>
                                            <p:fltVal val="0"/>
                                          </p:val>
                                        </p:tav>
                                        <p:tav tm="100000">
                                          <p:val>
                                            <p:strVal val="#ppt_w"/>
                                          </p:val>
                                        </p:tav>
                                      </p:tavLst>
                                    </p:anim>
                                    <p:anim calcmode="lin" valueType="num">
                                      <p:cBhvr>
                                        <p:cTn id="109" dur="500" fill="hold"/>
                                        <p:tgtEl>
                                          <p:spTgt spid="47"/>
                                        </p:tgtEl>
                                        <p:attrNameLst>
                                          <p:attrName>ppt_h</p:attrName>
                                        </p:attrNameLst>
                                      </p:cBhvr>
                                      <p:tavLst>
                                        <p:tav tm="0">
                                          <p:val>
                                            <p:fltVal val="0"/>
                                          </p:val>
                                        </p:tav>
                                        <p:tav tm="100000">
                                          <p:val>
                                            <p:strVal val="#ppt_h"/>
                                          </p:val>
                                        </p:tav>
                                      </p:tavLst>
                                    </p:anim>
                                    <p:animEffect transition="in" filter="fade">
                                      <p:cBhvr>
                                        <p:cTn id="110" dur="500"/>
                                        <p:tgtEl>
                                          <p:spTgt spid="47"/>
                                        </p:tgtEl>
                                      </p:cBhvr>
                                    </p:animEffect>
                                  </p:childTnLst>
                                </p:cTn>
                              </p:par>
                            </p:childTnLst>
                          </p:cTn>
                        </p:par>
                      </p:childTnLst>
                    </p:cTn>
                  </p:par>
                  <p:par>
                    <p:cTn id="111" fill="hold">
                      <p:stCondLst>
                        <p:cond delay="indefinite"/>
                      </p:stCondLst>
                      <p:childTnLst>
                        <p:par>
                          <p:cTn id="112" fill="hold">
                            <p:stCondLst>
                              <p:cond delay="0"/>
                            </p:stCondLst>
                            <p:childTnLst>
                              <p:par>
                                <p:cTn id="113" presetID="2" presetClass="exit" presetSubtype="4" fill="hold" nodeType="clickEffect">
                                  <p:stCondLst>
                                    <p:cond delay="0"/>
                                  </p:stCondLst>
                                  <p:childTnLst>
                                    <p:anim calcmode="lin" valueType="num">
                                      <p:cBhvr additive="base">
                                        <p:cTn id="114" dur="500"/>
                                        <p:tgtEl>
                                          <p:spTgt spid="47"/>
                                        </p:tgtEl>
                                        <p:attrNameLst>
                                          <p:attrName>ppt_x</p:attrName>
                                        </p:attrNameLst>
                                      </p:cBhvr>
                                      <p:tavLst>
                                        <p:tav tm="0">
                                          <p:val>
                                            <p:strVal val="ppt_x"/>
                                          </p:val>
                                        </p:tav>
                                        <p:tav tm="100000">
                                          <p:val>
                                            <p:strVal val="ppt_x"/>
                                          </p:val>
                                        </p:tav>
                                      </p:tavLst>
                                    </p:anim>
                                    <p:anim calcmode="lin" valueType="num">
                                      <p:cBhvr additive="base">
                                        <p:cTn id="115" dur="500"/>
                                        <p:tgtEl>
                                          <p:spTgt spid="47"/>
                                        </p:tgtEl>
                                        <p:attrNameLst>
                                          <p:attrName>ppt_y</p:attrName>
                                        </p:attrNameLst>
                                      </p:cBhvr>
                                      <p:tavLst>
                                        <p:tav tm="0">
                                          <p:val>
                                            <p:strVal val="ppt_y"/>
                                          </p:val>
                                        </p:tav>
                                        <p:tav tm="100000">
                                          <p:val>
                                            <p:strVal val="1+ppt_h/2"/>
                                          </p:val>
                                        </p:tav>
                                      </p:tavLst>
                                    </p:anim>
                                    <p:set>
                                      <p:cBhvr>
                                        <p:cTn id="116" dur="1" fill="hold">
                                          <p:stCondLst>
                                            <p:cond delay="499"/>
                                          </p:stCondLst>
                                        </p:cTn>
                                        <p:tgtEl>
                                          <p:spTgt spid="47"/>
                                        </p:tgtEl>
                                        <p:attrNameLst>
                                          <p:attrName>style.visibility</p:attrName>
                                        </p:attrNameLst>
                                      </p:cBhvr>
                                      <p:to>
                                        <p:strVal val="hidden"/>
                                      </p:to>
                                    </p:set>
                                  </p:childTnLst>
                                </p:cTn>
                              </p:par>
                              <p:par>
                                <p:cTn id="117" presetID="2" presetClass="exit" presetSubtype="4" fill="hold" grpId="2" nodeType="withEffect">
                                  <p:stCondLst>
                                    <p:cond delay="0"/>
                                  </p:stCondLst>
                                  <p:childTnLst>
                                    <p:anim calcmode="lin" valueType="num">
                                      <p:cBhvr additive="base">
                                        <p:cTn id="118" dur="500"/>
                                        <p:tgtEl>
                                          <p:spTgt spid="29"/>
                                        </p:tgtEl>
                                        <p:attrNameLst>
                                          <p:attrName>ppt_x</p:attrName>
                                        </p:attrNameLst>
                                      </p:cBhvr>
                                      <p:tavLst>
                                        <p:tav tm="0">
                                          <p:val>
                                            <p:strVal val="ppt_x"/>
                                          </p:val>
                                        </p:tav>
                                        <p:tav tm="100000">
                                          <p:val>
                                            <p:strVal val="ppt_x"/>
                                          </p:val>
                                        </p:tav>
                                      </p:tavLst>
                                    </p:anim>
                                    <p:anim calcmode="lin" valueType="num">
                                      <p:cBhvr additive="base">
                                        <p:cTn id="119" dur="500"/>
                                        <p:tgtEl>
                                          <p:spTgt spid="29"/>
                                        </p:tgtEl>
                                        <p:attrNameLst>
                                          <p:attrName>ppt_y</p:attrName>
                                        </p:attrNameLst>
                                      </p:cBhvr>
                                      <p:tavLst>
                                        <p:tav tm="0">
                                          <p:val>
                                            <p:strVal val="ppt_y"/>
                                          </p:val>
                                        </p:tav>
                                        <p:tav tm="100000">
                                          <p:val>
                                            <p:strVal val="1+ppt_h/2"/>
                                          </p:val>
                                        </p:tav>
                                      </p:tavLst>
                                    </p:anim>
                                    <p:set>
                                      <p:cBhvr>
                                        <p:cTn id="120"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25" grpId="0" animBg="1"/>
      <p:bldP spid="26" grpId="0" animBg="1"/>
      <p:bldP spid="26" grpId="1" animBg="1"/>
      <p:bldP spid="26" grpId="2" animBg="1"/>
      <p:bldP spid="27" grpId="0" animBg="1"/>
      <p:bldP spid="27" grpId="1" animBg="1"/>
      <p:bldP spid="27" grpId="2" animBg="1"/>
      <p:bldP spid="27" grpId="3" animBg="1"/>
      <p:bldP spid="28" grpId="0" animBg="1"/>
      <p:bldP spid="28" grpId="1" animBg="1"/>
      <p:bldP spid="28" grpId="2" animBg="1"/>
      <p:bldP spid="29" grpId="0" animBg="1"/>
      <p:bldP spid="29" grpId="1" animBg="1"/>
      <p:bldP spid="29" grpId="2"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219775" y="3953522"/>
            <a:ext cx="648384" cy="934608"/>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22643" t="29725"/>
          <a:stretch>
            <a:fillRect/>
          </a:stretch>
        </p:blipFill>
        <p:spPr>
          <a:xfrm flipV="1">
            <a:off x="-55959" y="4423935"/>
            <a:ext cx="920042" cy="819095"/>
          </a:xfrm>
          <a:prstGeom prst="rect">
            <a:avLst/>
          </a:prstGeom>
        </p:spPr>
      </p:pic>
      <p:pic>
        <p:nvPicPr>
          <p:cNvPr id="15"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36362" r="1841" b="38670"/>
          <a:stretch>
            <a:fillRect/>
          </a:stretch>
        </p:blipFill>
        <p:spPr>
          <a:xfrm rot="5400000">
            <a:off x="-258988" y="258988"/>
            <a:ext cx="1541786" cy="1023810"/>
          </a:xfrm>
          <a:prstGeom prst="rect">
            <a:avLst/>
          </a:prstGeom>
        </p:spPr>
      </p:pic>
      <p:pic>
        <p:nvPicPr>
          <p:cNvPr id="22" name="Picture 2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113942">
            <a:off x="3036372" y="3961530"/>
            <a:ext cx="382327" cy="317679"/>
          </a:xfrm>
          <a:prstGeom prst="rect">
            <a:avLst/>
          </a:prstGeom>
        </p:spPr>
      </p:pic>
      <p:pic>
        <p:nvPicPr>
          <p:cNvPr id="23" name="Picture 2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113942">
            <a:off x="6975924" y="3961530"/>
            <a:ext cx="382327" cy="317679"/>
          </a:xfrm>
          <a:prstGeom prst="rect">
            <a:avLst/>
          </a:prstGeom>
        </p:spPr>
      </p:pic>
      <p:sp>
        <p:nvSpPr>
          <p:cNvPr id="24" name="TextBox 23">
            <a:extLst>
              <a:ext uri="{FF2B5EF4-FFF2-40B4-BE49-F238E27FC236}">
                <a16:creationId xmlns:a16="http://schemas.microsoft.com/office/drawing/2014/main" id="{E41AD871-A76E-E0DD-A4B9-2980A0FAEAC3}"/>
              </a:ext>
            </a:extLst>
          </p:cNvPr>
          <p:cNvSpPr txBox="1"/>
          <p:nvPr/>
        </p:nvSpPr>
        <p:spPr>
          <a:xfrm>
            <a:off x="2979756" y="234420"/>
            <a:ext cx="3505200" cy="553998"/>
          </a:xfrm>
          <a:prstGeom prst="rect">
            <a:avLst/>
          </a:prstGeom>
          <a:noFill/>
        </p:spPr>
        <p:txBody>
          <a:bodyPr wrap="square" lIns="45720" tIns="22860" rIns="45720" bIns="22860" rtlCol="0">
            <a:spAutoFit/>
          </a:bodyPr>
          <a:lstStyle/>
          <a:p>
            <a:pPr algn="ctr" defTabSz="457200">
              <a:buClrTx/>
              <a:defRPr/>
            </a:pPr>
            <a:r>
              <a:rPr lang="en-US" sz="3300" b="1" kern="1200">
                <a:solidFill>
                  <a:prstClr val="black"/>
                </a:solidFill>
                <a:latin typeface="Arial" panose="020B0604020202020204" pitchFamily="34" charset="0"/>
                <a:ea typeface="+mn-ea"/>
                <a:cs typeface="Arial" panose="020B0604020202020204" pitchFamily="34" charset="0"/>
              </a:rPr>
              <a:t>VẬN DỤNG</a:t>
            </a:r>
          </a:p>
        </p:txBody>
      </p:sp>
      <p:sp>
        <p:nvSpPr>
          <p:cNvPr id="25" name="Rectangle: Rounded Corners 24">
            <a:extLst>
              <a:ext uri="{FF2B5EF4-FFF2-40B4-BE49-F238E27FC236}">
                <a16:creationId xmlns:a16="http://schemas.microsoft.com/office/drawing/2014/main" id="{56010EFE-2F45-C0F5-3BA1-DBEA6F43DB1A}"/>
              </a:ext>
            </a:extLst>
          </p:cNvPr>
          <p:cNvSpPr/>
          <p:nvPr/>
        </p:nvSpPr>
        <p:spPr>
          <a:xfrm>
            <a:off x="758297" y="843713"/>
            <a:ext cx="7948117" cy="115768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just">
              <a:lnSpc>
                <a:spcPct val="150000"/>
              </a:lnSpc>
            </a:pPr>
            <a:r>
              <a:rPr lang="en-US" sz="2500" b="1">
                <a:solidFill>
                  <a:schemeClr val="tx1"/>
                </a:solidFill>
                <a:latin typeface="Arial" panose="020B0604020202020204" pitchFamily="34" charset="0"/>
                <a:cs typeface="Arial" panose="020B0604020202020204" pitchFamily="34" charset="0"/>
              </a:rPr>
              <a:t>Câu 3: </a:t>
            </a:r>
            <a:r>
              <a:rPr lang="en-US" sz="2500">
                <a:solidFill>
                  <a:schemeClr val="tx1"/>
                </a:solidFill>
                <a:latin typeface="Arial" panose="020B0604020202020204" pitchFamily="34" charset="0"/>
                <a:cs typeface="Arial" panose="020B0604020202020204" pitchFamily="34" charset="0"/>
              </a:rPr>
              <a:t>Điều gì sẽ xảy ra nếu quá trình trao đổi chất bị trục trặc?</a:t>
            </a:r>
          </a:p>
        </p:txBody>
      </p:sp>
      <p:sp>
        <p:nvSpPr>
          <p:cNvPr id="26" name="Rectangle 25">
            <a:extLst>
              <a:ext uri="{FF2B5EF4-FFF2-40B4-BE49-F238E27FC236}">
                <a16:creationId xmlns:a16="http://schemas.microsoft.com/office/drawing/2014/main" id="{40A23D98-7697-4E56-3818-158FFDA88BEC}"/>
              </a:ext>
            </a:extLst>
          </p:cNvPr>
          <p:cNvSpPr/>
          <p:nvPr/>
        </p:nvSpPr>
        <p:spPr>
          <a:xfrm>
            <a:off x="571500" y="2331592"/>
            <a:ext cx="2903814" cy="1040258"/>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just">
              <a:lnSpc>
                <a:spcPct val="150000"/>
              </a:lnSpc>
              <a:spcAft>
                <a:spcPts val="400"/>
              </a:spcAft>
            </a:pPr>
            <a:r>
              <a:rPr lang="en-US" sz="1600">
                <a:solidFill>
                  <a:schemeClr val="tx1"/>
                </a:solidFill>
                <a:latin typeface="Arial" panose="020B0604020202020204" pitchFamily="34" charset="0"/>
                <a:cs typeface="Arial" panose="020B0604020202020204" pitchFamily="34" charset="0"/>
              </a:rPr>
              <a:t>A. Cơ thể thu nhận nhiều năng lượng và hấp thụ nhiều chất dinh dưỡng</a:t>
            </a:r>
          </a:p>
        </p:txBody>
      </p:sp>
      <p:sp>
        <p:nvSpPr>
          <p:cNvPr id="27" name="Rectangle 26">
            <a:extLst>
              <a:ext uri="{FF2B5EF4-FFF2-40B4-BE49-F238E27FC236}">
                <a16:creationId xmlns:a16="http://schemas.microsoft.com/office/drawing/2014/main" id="{D992D3DF-818F-CE32-9358-352DE6A65AAE}"/>
              </a:ext>
            </a:extLst>
          </p:cNvPr>
          <p:cNvSpPr/>
          <p:nvPr/>
        </p:nvSpPr>
        <p:spPr>
          <a:xfrm>
            <a:off x="581333" y="3748633"/>
            <a:ext cx="2903814" cy="94867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just">
              <a:lnSpc>
                <a:spcPct val="150000"/>
              </a:lnSpc>
              <a:spcAft>
                <a:spcPts val="400"/>
              </a:spcAft>
            </a:pPr>
            <a:r>
              <a:rPr lang="en-US" sz="1600">
                <a:solidFill>
                  <a:schemeClr val="tx1"/>
                </a:solidFill>
                <a:latin typeface="Arial" panose="020B0604020202020204" pitchFamily="34" charset="0"/>
                <a:cs typeface="Arial" panose="020B0604020202020204" pitchFamily="34" charset="0"/>
              </a:rPr>
              <a:t>B. Hệ vận động ngừng hoạt động </a:t>
            </a:r>
          </a:p>
        </p:txBody>
      </p:sp>
      <p:sp>
        <p:nvSpPr>
          <p:cNvPr id="28" name="Rectangle 27">
            <a:extLst>
              <a:ext uri="{FF2B5EF4-FFF2-40B4-BE49-F238E27FC236}">
                <a16:creationId xmlns:a16="http://schemas.microsoft.com/office/drawing/2014/main" id="{231A6967-B72F-B3A6-38B8-C3A3791616D2}"/>
              </a:ext>
            </a:extLst>
          </p:cNvPr>
          <p:cNvSpPr/>
          <p:nvPr/>
        </p:nvSpPr>
        <p:spPr>
          <a:xfrm>
            <a:off x="5640153" y="2325304"/>
            <a:ext cx="2903814" cy="94867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just">
              <a:lnSpc>
                <a:spcPct val="150000"/>
              </a:lnSpc>
              <a:spcAft>
                <a:spcPts val="400"/>
              </a:spcAft>
            </a:pPr>
            <a:r>
              <a:rPr lang="en-US" sz="1600">
                <a:solidFill>
                  <a:schemeClr val="tx1"/>
                </a:solidFill>
                <a:latin typeface="Arial" panose="020B0604020202020204" pitchFamily="34" charset="0"/>
                <a:cs typeface="Arial" panose="020B0604020202020204" pitchFamily="34" charset="0"/>
              </a:rPr>
              <a:t>C. Sinh vật phát triển mạnh, tăng kích thước nhanh chóng</a:t>
            </a:r>
          </a:p>
        </p:txBody>
      </p:sp>
      <p:sp>
        <p:nvSpPr>
          <p:cNvPr id="29" name="Rectangle 28">
            <a:extLst>
              <a:ext uri="{FF2B5EF4-FFF2-40B4-BE49-F238E27FC236}">
                <a16:creationId xmlns:a16="http://schemas.microsoft.com/office/drawing/2014/main" id="{D18B557B-0567-60B2-09A6-2B21D239B778}"/>
              </a:ext>
            </a:extLst>
          </p:cNvPr>
          <p:cNvSpPr/>
          <p:nvPr/>
        </p:nvSpPr>
        <p:spPr>
          <a:xfrm>
            <a:off x="5662278" y="3748632"/>
            <a:ext cx="2903814" cy="94867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just">
              <a:lnSpc>
                <a:spcPct val="150000"/>
              </a:lnSpc>
              <a:spcAft>
                <a:spcPts val="400"/>
              </a:spcAft>
            </a:pPr>
            <a:r>
              <a:rPr lang="en-US" sz="1600">
                <a:solidFill>
                  <a:schemeClr val="tx1"/>
                </a:solidFill>
                <a:latin typeface="Arial" panose="020B0604020202020204" pitchFamily="34" charset="0"/>
                <a:cs typeface="Arial" panose="020B0604020202020204" pitchFamily="34" charset="0"/>
              </a:rPr>
              <a:t>D. Ảnh hưởng đến các hoạt động sống của cơ thể</a:t>
            </a:r>
          </a:p>
        </p:txBody>
      </p:sp>
      <p:grpSp>
        <p:nvGrpSpPr>
          <p:cNvPr id="37" name="Group 36">
            <a:extLst>
              <a:ext uri="{FF2B5EF4-FFF2-40B4-BE49-F238E27FC236}">
                <a16:creationId xmlns:a16="http://schemas.microsoft.com/office/drawing/2014/main" id="{4061F14D-15E1-E3D2-1DB7-A1C6716C6103}"/>
              </a:ext>
            </a:extLst>
          </p:cNvPr>
          <p:cNvGrpSpPr/>
          <p:nvPr/>
        </p:nvGrpSpPr>
        <p:grpSpPr>
          <a:xfrm>
            <a:off x="3948972" y="1833205"/>
            <a:ext cx="3171394" cy="2518459"/>
            <a:chOff x="8091170" y="4341516"/>
            <a:chExt cx="6342788" cy="5036918"/>
          </a:xfrm>
        </p:grpSpPr>
        <p:pic>
          <p:nvPicPr>
            <p:cNvPr id="35" name="Graphic 34">
              <a:extLst>
                <a:ext uri="{FF2B5EF4-FFF2-40B4-BE49-F238E27FC236}">
                  <a16:creationId xmlns:a16="http://schemas.microsoft.com/office/drawing/2014/main" id="{7C71A96D-E8B7-ADBC-4108-81EA4F8EAC1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8091170" y="4875798"/>
              <a:ext cx="2498963" cy="4502636"/>
            </a:xfrm>
            <a:prstGeom prst="rect">
              <a:avLst/>
            </a:prstGeom>
          </p:spPr>
        </p:pic>
        <p:sp>
          <p:nvSpPr>
            <p:cNvPr id="36" name="Thought Bubble: Cloud 35">
              <a:extLst>
                <a:ext uri="{FF2B5EF4-FFF2-40B4-BE49-F238E27FC236}">
                  <a16:creationId xmlns:a16="http://schemas.microsoft.com/office/drawing/2014/main" id="{3CE1A1ED-EFEE-C337-C6BE-F1310CEC303B}"/>
                </a:ext>
              </a:extLst>
            </p:cNvPr>
            <p:cNvSpPr/>
            <p:nvPr/>
          </p:nvSpPr>
          <p:spPr>
            <a:xfrm>
              <a:off x="10590133" y="4341516"/>
              <a:ext cx="3843825" cy="1603968"/>
            </a:xfrm>
            <a:prstGeom prst="cloudCallout">
              <a:avLst>
                <a:gd name="adj1" fmla="val -57697"/>
                <a:gd name="adj2" fmla="val 66487"/>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defRPr/>
              </a:pPr>
              <a:r>
                <a:rPr lang="en-US" sz="2300" kern="1200">
                  <a:solidFill>
                    <a:srgbClr val="FF0000"/>
                  </a:solidFill>
                  <a:latin typeface="Arial" panose="020B0604020202020204" pitchFamily="34" charset="0"/>
                  <a:cs typeface="Arial" panose="020B0604020202020204" pitchFamily="34" charset="0"/>
                </a:rPr>
                <a:t>Đúng rồi</a:t>
              </a:r>
            </a:p>
          </p:txBody>
        </p:sp>
      </p:grpSp>
      <p:grpSp>
        <p:nvGrpSpPr>
          <p:cNvPr id="41" name="Group 40">
            <a:extLst>
              <a:ext uri="{FF2B5EF4-FFF2-40B4-BE49-F238E27FC236}">
                <a16:creationId xmlns:a16="http://schemas.microsoft.com/office/drawing/2014/main" id="{BE326443-6BD4-84DD-02C6-A8C47D0E5BBF}"/>
              </a:ext>
            </a:extLst>
          </p:cNvPr>
          <p:cNvGrpSpPr/>
          <p:nvPr/>
        </p:nvGrpSpPr>
        <p:grpSpPr>
          <a:xfrm>
            <a:off x="3667451" y="1901433"/>
            <a:ext cx="3449144" cy="2398354"/>
            <a:chOff x="7256335" y="4336763"/>
            <a:chExt cx="6898287" cy="4796708"/>
          </a:xfrm>
        </p:grpSpPr>
        <p:pic>
          <p:nvPicPr>
            <p:cNvPr id="42" name="Graphic 41">
              <a:extLst>
                <a:ext uri="{FF2B5EF4-FFF2-40B4-BE49-F238E27FC236}">
                  <a16:creationId xmlns:a16="http://schemas.microsoft.com/office/drawing/2014/main" id="{A8D0FFDD-4F95-B30B-ABF3-5374A007C8A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7256335" y="5018671"/>
              <a:ext cx="3775329" cy="4114800"/>
            </a:xfrm>
            <a:prstGeom prst="rect">
              <a:avLst/>
            </a:prstGeom>
          </p:spPr>
        </p:pic>
        <p:sp>
          <p:nvSpPr>
            <p:cNvPr id="43" name="Thought Bubble: Cloud 42">
              <a:extLst>
                <a:ext uri="{FF2B5EF4-FFF2-40B4-BE49-F238E27FC236}">
                  <a16:creationId xmlns:a16="http://schemas.microsoft.com/office/drawing/2014/main" id="{713809E7-1815-6981-73B7-BFC3A90AF071}"/>
                </a:ext>
              </a:extLst>
            </p:cNvPr>
            <p:cNvSpPr/>
            <p:nvPr/>
          </p:nvSpPr>
          <p:spPr>
            <a:xfrm>
              <a:off x="10923362" y="4336763"/>
              <a:ext cx="3231260" cy="1869216"/>
            </a:xfrm>
            <a:prstGeom prst="cloudCallout">
              <a:avLst>
                <a:gd name="adj1" fmla="val -57347"/>
                <a:gd name="adj2" fmla="val 43798"/>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defRPr/>
              </a:pPr>
              <a:r>
                <a:rPr lang="en-US" sz="2300" kern="1200">
                  <a:solidFill>
                    <a:prstClr val="black"/>
                  </a:solidFill>
                  <a:latin typeface="Arial" panose="020B0604020202020204" pitchFamily="34" charset="0"/>
                  <a:cs typeface="Arial" panose="020B0604020202020204" pitchFamily="34" charset="0"/>
                </a:rPr>
                <a:t>Sai rồi</a:t>
              </a:r>
            </a:p>
          </p:txBody>
        </p:sp>
      </p:grpSp>
      <p:grpSp>
        <p:nvGrpSpPr>
          <p:cNvPr id="44" name="Group 43">
            <a:extLst>
              <a:ext uri="{FF2B5EF4-FFF2-40B4-BE49-F238E27FC236}">
                <a16:creationId xmlns:a16="http://schemas.microsoft.com/office/drawing/2014/main" id="{9AEB77EA-B669-35AF-63D0-54B947E777B1}"/>
              </a:ext>
            </a:extLst>
          </p:cNvPr>
          <p:cNvGrpSpPr/>
          <p:nvPr/>
        </p:nvGrpSpPr>
        <p:grpSpPr>
          <a:xfrm>
            <a:off x="3656358" y="1892012"/>
            <a:ext cx="3449144" cy="2398354"/>
            <a:chOff x="7256335" y="4336763"/>
            <a:chExt cx="6898287" cy="4796708"/>
          </a:xfrm>
        </p:grpSpPr>
        <p:pic>
          <p:nvPicPr>
            <p:cNvPr id="45" name="Graphic 44">
              <a:extLst>
                <a:ext uri="{FF2B5EF4-FFF2-40B4-BE49-F238E27FC236}">
                  <a16:creationId xmlns:a16="http://schemas.microsoft.com/office/drawing/2014/main" id="{00EBC323-DE57-D5AE-17A0-4A357885F23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7256335" y="5018671"/>
              <a:ext cx="3775329" cy="4114800"/>
            </a:xfrm>
            <a:prstGeom prst="rect">
              <a:avLst/>
            </a:prstGeom>
          </p:spPr>
        </p:pic>
        <p:sp>
          <p:nvSpPr>
            <p:cNvPr id="46" name="Thought Bubble: Cloud 45">
              <a:extLst>
                <a:ext uri="{FF2B5EF4-FFF2-40B4-BE49-F238E27FC236}">
                  <a16:creationId xmlns:a16="http://schemas.microsoft.com/office/drawing/2014/main" id="{FAB23AB3-BD73-97FB-7AEC-C16F332F7DC2}"/>
                </a:ext>
              </a:extLst>
            </p:cNvPr>
            <p:cNvSpPr/>
            <p:nvPr/>
          </p:nvSpPr>
          <p:spPr>
            <a:xfrm>
              <a:off x="10923362" y="4336763"/>
              <a:ext cx="3231260" cy="1869216"/>
            </a:xfrm>
            <a:prstGeom prst="cloudCallout">
              <a:avLst>
                <a:gd name="adj1" fmla="val -57347"/>
                <a:gd name="adj2" fmla="val 43798"/>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defRPr/>
              </a:pPr>
              <a:r>
                <a:rPr lang="en-US" sz="2300" kern="1200">
                  <a:solidFill>
                    <a:prstClr val="black"/>
                  </a:solidFill>
                  <a:latin typeface="Arial" panose="020B0604020202020204" pitchFamily="34" charset="0"/>
                  <a:cs typeface="Arial" panose="020B0604020202020204" pitchFamily="34" charset="0"/>
                </a:rPr>
                <a:t>Sai rồi</a:t>
              </a:r>
            </a:p>
          </p:txBody>
        </p:sp>
      </p:grpSp>
      <p:grpSp>
        <p:nvGrpSpPr>
          <p:cNvPr id="47" name="Group 46">
            <a:extLst>
              <a:ext uri="{FF2B5EF4-FFF2-40B4-BE49-F238E27FC236}">
                <a16:creationId xmlns:a16="http://schemas.microsoft.com/office/drawing/2014/main" id="{451F63A4-CD68-6D1A-E0BA-8B243A93B3CB}"/>
              </a:ext>
            </a:extLst>
          </p:cNvPr>
          <p:cNvGrpSpPr/>
          <p:nvPr/>
        </p:nvGrpSpPr>
        <p:grpSpPr>
          <a:xfrm>
            <a:off x="3592170" y="1799534"/>
            <a:ext cx="3449144" cy="2398354"/>
            <a:chOff x="7256335" y="4336763"/>
            <a:chExt cx="6898287" cy="4796708"/>
          </a:xfrm>
        </p:grpSpPr>
        <p:pic>
          <p:nvPicPr>
            <p:cNvPr id="48" name="Graphic 47">
              <a:extLst>
                <a:ext uri="{FF2B5EF4-FFF2-40B4-BE49-F238E27FC236}">
                  <a16:creationId xmlns:a16="http://schemas.microsoft.com/office/drawing/2014/main" id="{EFBDDF94-B248-2757-0707-08A75330B0E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7256335" y="5018671"/>
              <a:ext cx="3775329" cy="4114800"/>
            </a:xfrm>
            <a:prstGeom prst="rect">
              <a:avLst/>
            </a:prstGeom>
          </p:spPr>
        </p:pic>
        <p:sp>
          <p:nvSpPr>
            <p:cNvPr id="49" name="Thought Bubble: Cloud 48">
              <a:extLst>
                <a:ext uri="{FF2B5EF4-FFF2-40B4-BE49-F238E27FC236}">
                  <a16:creationId xmlns:a16="http://schemas.microsoft.com/office/drawing/2014/main" id="{9D3F2822-6C78-73EA-A1A3-E0806D89C05F}"/>
                </a:ext>
              </a:extLst>
            </p:cNvPr>
            <p:cNvSpPr/>
            <p:nvPr/>
          </p:nvSpPr>
          <p:spPr>
            <a:xfrm>
              <a:off x="10923362" y="4336763"/>
              <a:ext cx="3231260" cy="1869216"/>
            </a:xfrm>
            <a:prstGeom prst="cloudCallout">
              <a:avLst>
                <a:gd name="adj1" fmla="val -57347"/>
                <a:gd name="adj2" fmla="val 43798"/>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defRPr/>
              </a:pPr>
              <a:r>
                <a:rPr lang="en-US" sz="2300" kern="1200">
                  <a:solidFill>
                    <a:prstClr val="black"/>
                  </a:solidFill>
                  <a:latin typeface="Arial" panose="020B0604020202020204" pitchFamily="34" charset="0"/>
                  <a:cs typeface="Arial" panose="020B0604020202020204" pitchFamily="34" charset="0"/>
                </a:rPr>
                <a:t>Sai rồi</a:t>
              </a:r>
            </a:p>
          </p:txBody>
        </p:sp>
      </p:grpSp>
      <p:pic>
        <p:nvPicPr>
          <p:cNvPr id="50" name="Tieng-vo-tay-tra-loi-dung-www_tiengdong_com">
            <a:hlinkClick r:id="" action="ppaction://media"/>
            <a:extLst>
              <a:ext uri="{FF2B5EF4-FFF2-40B4-BE49-F238E27FC236}">
                <a16:creationId xmlns:a16="http://schemas.microsoft.com/office/drawing/2014/main" id="{B2758CC5-6DBE-5B38-93A7-FA5A99F749A9}"/>
              </a:ext>
            </a:extLst>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377987" y="2654506"/>
            <a:ext cx="243682" cy="243682"/>
          </a:xfrm>
          <a:prstGeom prst="rect">
            <a:avLst/>
          </a:prstGeom>
        </p:spPr>
      </p:pic>
      <p:pic>
        <p:nvPicPr>
          <p:cNvPr id="52" name="Am-thanh-tra-loi-sai-www_tiengdong_com">
            <a:hlinkClick r:id="" action="ppaction://media"/>
            <a:extLst>
              <a:ext uri="{FF2B5EF4-FFF2-40B4-BE49-F238E27FC236}">
                <a16:creationId xmlns:a16="http://schemas.microsoft.com/office/drawing/2014/main" id="{653845C8-71AC-6252-7E22-F6AB600897D0}"/>
              </a:ext>
            </a:extLst>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873416" y="4046684"/>
            <a:ext cx="243682" cy="243682"/>
          </a:xfrm>
          <a:prstGeom prst="rect">
            <a:avLst/>
          </a:prstGeom>
        </p:spPr>
      </p:pic>
      <p:pic>
        <p:nvPicPr>
          <p:cNvPr id="53" name="Am-thanh-tra-loi-sai-www_tiengdong_com">
            <a:hlinkClick r:id="" action="ppaction://media"/>
            <a:extLst>
              <a:ext uri="{FF2B5EF4-FFF2-40B4-BE49-F238E27FC236}">
                <a16:creationId xmlns:a16="http://schemas.microsoft.com/office/drawing/2014/main" id="{CDFCEDB6-837A-04DD-2DEE-6742873DB107}"/>
              </a:ext>
            </a:extLst>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9693604" y="2654506"/>
            <a:ext cx="243682" cy="243682"/>
          </a:xfrm>
          <a:prstGeom prst="rect">
            <a:avLst/>
          </a:prstGeom>
        </p:spPr>
      </p:pic>
      <p:pic>
        <p:nvPicPr>
          <p:cNvPr id="54" name="Am-thanh-tra-loi-sai-www_tiengdong_com">
            <a:hlinkClick r:id="" action="ppaction://media"/>
            <a:extLst>
              <a:ext uri="{FF2B5EF4-FFF2-40B4-BE49-F238E27FC236}">
                <a16:creationId xmlns:a16="http://schemas.microsoft.com/office/drawing/2014/main" id="{825EA3DD-BFB0-6CF0-7825-340B8933116A}"/>
              </a:ext>
            </a:extLst>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9661344" y="4044640"/>
            <a:ext cx="243682" cy="243682"/>
          </a:xfrm>
          <a:prstGeom prst="rect">
            <a:avLst/>
          </a:prstGeom>
        </p:spPr>
      </p:pic>
    </p:spTree>
    <p:extLst>
      <p:ext uri="{BB962C8B-B14F-4D97-AF65-F5344CB8AC3E}">
        <p14:creationId xmlns:p14="http://schemas.microsoft.com/office/powerpoint/2010/main" val="69562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arn(inVertical)">
                                      <p:cBhvr>
                                        <p:cTn id="15" dur="500"/>
                                        <p:tgtEl>
                                          <p:spTgt spid="2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arn(inVertical)">
                                      <p:cBhvr>
                                        <p:cTn id="18" dur="500"/>
                                        <p:tgtEl>
                                          <p:spTgt spid="2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arn(inVertical)">
                                      <p:cBhvr>
                                        <p:cTn id="2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26"/>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1" nodeType="clickEffect">
                                  <p:stCondLst>
                                    <p:cond delay="0"/>
                                  </p:stCondLst>
                                  <p:childTnLst>
                                    <p:animEffect transition="out" filter="fade">
                                      <p:cBhvr>
                                        <p:cTn id="26" dur="500" tmFilter="0, 0; .2, .5; .8, .5; 1, 0"/>
                                        <p:tgtEl>
                                          <p:spTgt spid="26"/>
                                        </p:tgtEl>
                                      </p:cBhvr>
                                    </p:animEffect>
                                    <p:animScale>
                                      <p:cBhvr>
                                        <p:cTn id="27" dur="250" autoRev="1" fill="hold"/>
                                        <p:tgtEl>
                                          <p:spTgt spid="26"/>
                                        </p:tgtEl>
                                      </p:cBhvr>
                                      <p:by x="105000" y="105000"/>
                                    </p:animScale>
                                  </p:childTnLst>
                                </p:cTn>
                              </p:par>
                              <p:par>
                                <p:cTn id="28" presetID="1" presetClass="mediacall" presetSubtype="0" fill="hold" nodeType="withEffect">
                                  <p:stCondLst>
                                    <p:cond delay="0"/>
                                  </p:stCondLst>
                                  <p:childTnLst>
                                    <p:cmd type="call" cmd="playFrom(0.0)">
                                      <p:cBhvr>
                                        <p:cTn id="29" dur="6846" fill="hold"/>
                                        <p:tgtEl>
                                          <p:spTgt spid="52"/>
                                        </p:tgtEl>
                                      </p:cBhvr>
                                    </p:cmd>
                                  </p:childTnLst>
                                </p:cTn>
                              </p:par>
                              <p:par>
                                <p:cTn id="30" presetID="53" presetClass="entr" presetSubtype="16"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xit" presetSubtype="4" fill="hold" nodeType="clickEffect">
                                  <p:stCondLst>
                                    <p:cond delay="0"/>
                                  </p:stCondLst>
                                  <p:childTnLst>
                                    <p:anim calcmode="lin" valueType="num">
                                      <p:cBhvr additive="base">
                                        <p:cTn id="38" dur="500"/>
                                        <p:tgtEl>
                                          <p:spTgt spid="41"/>
                                        </p:tgtEl>
                                        <p:attrNameLst>
                                          <p:attrName>ppt_x</p:attrName>
                                        </p:attrNameLst>
                                      </p:cBhvr>
                                      <p:tavLst>
                                        <p:tav tm="0">
                                          <p:val>
                                            <p:strVal val="ppt_x"/>
                                          </p:val>
                                        </p:tav>
                                        <p:tav tm="100000">
                                          <p:val>
                                            <p:strVal val="ppt_x"/>
                                          </p:val>
                                        </p:tav>
                                      </p:tavLst>
                                    </p:anim>
                                    <p:anim calcmode="lin" valueType="num">
                                      <p:cBhvr additive="base">
                                        <p:cTn id="39" dur="500"/>
                                        <p:tgtEl>
                                          <p:spTgt spid="41"/>
                                        </p:tgtEl>
                                        <p:attrNameLst>
                                          <p:attrName>ppt_y</p:attrName>
                                        </p:attrNameLst>
                                      </p:cBhvr>
                                      <p:tavLst>
                                        <p:tav tm="0">
                                          <p:val>
                                            <p:strVal val="ppt_y"/>
                                          </p:val>
                                        </p:tav>
                                        <p:tav tm="100000">
                                          <p:val>
                                            <p:strVal val="1+ppt_h/2"/>
                                          </p:val>
                                        </p:tav>
                                      </p:tavLst>
                                    </p:anim>
                                    <p:set>
                                      <p:cBhvr>
                                        <p:cTn id="40" dur="1" fill="hold">
                                          <p:stCondLst>
                                            <p:cond delay="499"/>
                                          </p:stCondLst>
                                        </p:cTn>
                                        <p:tgtEl>
                                          <p:spTgt spid="41"/>
                                        </p:tgtEl>
                                        <p:attrNameLst>
                                          <p:attrName>style.visibility</p:attrName>
                                        </p:attrNameLst>
                                      </p:cBhvr>
                                      <p:to>
                                        <p:strVal val="hidden"/>
                                      </p:to>
                                    </p:set>
                                  </p:childTnLst>
                                </p:cTn>
                              </p:par>
                              <p:par>
                                <p:cTn id="41" presetID="2" presetClass="exit" presetSubtype="4" fill="hold" grpId="2" nodeType="withEffect">
                                  <p:stCondLst>
                                    <p:cond delay="0"/>
                                  </p:stCondLst>
                                  <p:childTnLst>
                                    <p:anim calcmode="lin" valueType="num">
                                      <p:cBhvr additive="base">
                                        <p:cTn id="42" dur="500"/>
                                        <p:tgtEl>
                                          <p:spTgt spid="26"/>
                                        </p:tgtEl>
                                        <p:attrNameLst>
                                          <p:attrName>ppt_x</p:attrName>
                                        </p:attrNameLst>
                                      </p:cBhvr>
                                      <p:tavLst>
                                        <p:tav tm="0">
                                          <p:val>
                                            <p:strVal val="ppt_x"/>
                                          </p:val>
                                        </p:tav>
                                        <p:tav tm="100000">
                                          <p:val>
                                            <p:strVal val="ppt_x"/>
                                          </p:val>
                                        </p:tav>
                                      </p:tavLst>
                                    </p:anim>
                                    <p:anim calcmode="lin" valueType="num">
                                      <p:cBhvr additive="base">
                                        <p:cTn id="43" dur="500"/>
                                        <p:tgtEl>
                                          <p:spTgt spid="26"/>
                                        </p:tgtEl>
                                        <p:attrNameLst>
                                          <p:attrName>ppt_y</p:attrName>
                                        </p:attrNameLst>
                                      </p:cBhvr>
                                      <p:tavLst>
                                        <p:tav tm="0">
                                          <p:val>
                                            <p:strVal val="ppt_y"/>
                                          </p:val>
                                        </p:tav>
                                        <p:tav tm="100000">
                                          <p:val>
                                            <p:strVal val="1+ppt_h/2"/>
                                          </p:val>
                                        </p:tav>
                                      </p:tavLst>
                                    </p:anim>
                                    <p:set>
                                      <p:cBhvr>
                                        <p:cTn id="44"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audio>
              <p:cMediaNode vol="80000">
                <p:cTn id="45" fill="hold" display="0">
                  <p:stCondLst>
                    <p:cond delay="indefinite"/>
                  </p:stCondLst>
                  <p:endCondLst>
                    <p:cond evt="onStopAudio" delay="0">
                      <p:tgtEl>
                        <p:sldTgt/>
                      </p:tgtEl>
                    </p:cond>
                  </p:endCondLst>
                </p:cTn>
                <p:tgtEl>
                  <p:spTgt spid="50"/>
                </p:tgtEl>
              </p:cMediaNode>
            </p:audio>
            <p:seq concurrent="1" nextAc="seek">
              <p:cTn id="46" restart="whenNotActive" fill="hold" evtFilter="cancelBubble" nodeType="interactiveSeq">
                <p:stCondLst>
                  <p:cond evt="onClick" delay="0">
                    <p:tgtEl>
                      <p:spTgt spid="27"/>
                    </p:tgtEl>
                  </p:cond>
                </p:stCondLst>
                <p:endSync evt="end" delay="0">
                  <p:rtn val="all"/>
                </p:endSync>
                <p:childTnLst>
                  <p:par>
                    <p:cTn id="47" fill="hold">
                      <p:stCondLst>
                        <p:cond delay="0"/>
                      </p:stCondLst>
                      <p:childTnLst>
                        <p:par>
                          <p:cTn id="48" fill="hold">
                            <p:stCondLst>
                              <p:cond delay="0"/>
                            </p:stCondLst>
                            <p:childTnLst>
                              <p:par>
                                <p:cTn id="49" presetID="26" presetClass="emph" presetSubtype="0" fill="hold" grpId="1" nodeType="clickEffect">
                                  <p:stCondLst>
                                    <p:cond delay="0"/>
                                  </p:stCondLst>
                                  <p:childTnLst>
                                    <p:animEffect transition="out" filter="fade">
                                      <p:cBhvr>
                                        <p:cTn id="50" dur="500" tmFilter="0, 0; .2, .5; .8, .5; 1, 0"/>
                                        <p:tgtEl>
                                          <p:spTgt spid="27"/>
                                        </p:tgtEl>
                                      </p:cBhvr>
                                    </p:animEffect>
                                    <p:animScale>
                                      <p:cBhvr>
                                        <p:cTn id="51" dur="250" autoRev="1" fill="hold"/>
                                        <p:tgtEl>
                                          <p:spTgt spid="27"/>
                                        </p:tgtEl>
                                      </p:cBhvr>
                                      <p:by x="105000" y="105000"/>
                                    </p:animScale>
                                  </p:childTnLst>
                                </p:cTn>
                              </p:par>
                              <p:par>
                                <p:cTn id="52" presetID="1" presetClass="mediacall" presetSubtype="0" fill="hold" nodeType="withEffect">
                                  <p:stCondLst>
                                    <p:cond delay="0"/>
                                  </p:stCondLst>
                                  <p:childTnLst>
                                    <p:cmd type="call" cmd="playFrom(0.0)">
                                      <p:cBhvr>
                                        <p:cTn id="53" dur="6846" fill="hold"/>
                                        <p:tgtEl>
                                          <p:spTgt spid="54"/>
                                        </p:tgtEl>
                                      </p:cBhvr>
                                    </p:cmd>
                                  </p:childTnLst>
                                </p:cTn>
                              </p:par>
                              <p:par>
                                <p:cTn id="54" presetID="53" presetClass="entr" presetSubtype="16" fill="hold" nodeType="with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500" fill="hold"/>
                                        <p:tgtEl>
                                          <p:spTgt spid="47"/>
                                        </p:tgtEl>
                                        <p:attrNameLst>
                                          <p:attrName>ppt_w</p:attrName>
                                        </p:attrNameLst>
                                      </p:cBhvr>
                                      <p:tavLst>
                                        <p:tav tm="0">
                                          <p:val>
                                            <p:fltVal val="0"/>
                                          </p:val>
                                        </p:tav>
                                        <p:tav tm="100000">
                                          <p:val>
                                            <p:strVal val="#ppt_w"/>
                                          </p:val>
                                        </p:tav>
                                      </p:tavLst>
                                    </p:anim>
                                    <p:anim calcmode="lin" valueType="num">
                                      <p:cBhvr>
                                        <p:cTn id="57" dur="500" fill="hold"/>
                                        <p:tgtEl>
                                          <p:spTgt spid="47"/>
                                        </p:tgtEl>
                                        <p:attrNameLst>
                                          <p:attrName>ppt_h</p:attrName>
                                        </p:attrNameLst>
                                      </p:cBhvr>
                                      <p:tavLst>
                                        <p:tav tm="0">
                                          <p:val>
                                            <p:fltVal val="0"/>
                                          </p:val>
                                        </p:tav>
                                        <p:tav tm="100000">
                                          <p:val>
                                            <p:strVal val="#ppt_h"/>
                                          </p:val>
                                        </p:tav>
                                      </p:tavLst>
                                    </p:anim>
                                    <p:animEffect transition="in" filter="fade">
                                      <p:cBhvr>
                                        <p:cTn id="58" dur="500"/>
                                        <p:tgtEl>
                                          <p:spTgt spid="47"/>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xit" presetSubtype="4" fill="hold" nodeType="clickEffect">
                                  <p:stCondLst>
                                    <p:cond delay="0"/>
                                  </p:stCondLst>
                                  <p:childTnLst>
                                    <p:anim calcmode="lin" valueType="num">
                                      <p:cBhvr additive="base">
                                        <p:cTn id="62" dur="500"/>
                                        <p:tgtEl>
                                          <p:spTgt spid="47"/>
                                        </p:tgtEl>
                                        <p:attrNameLst>
                                          <p:attrName>ppt_x</p:attrName>
                                        </p:attrNameLst>
                                      </p:cBhvr>
                                      <p:tavLst>
                                        <p:tav tm="0">
                                          <p:val>
                                            <p:strVal val="ppt_x"/>
                                          </p:val>
                                        </p:tav>
                                        <p:tav tm="100000">
                                          <p:val>
                                            <p:strVal val="ppt_x"/>
                                          </p:val>
                                        </p:tav>
                                      </p:tavLst>
                                    </p:anim>
                                    <p:anim calcmode="lin" valueType="num">
                                      <p:cBhvr additive="base">
                                        <p:cTn id="63" dur="500"/>
                                        <p:tgtEl>
                                          <p:spTgt spid="47"/>
                                        </p:tgtEl>
                                        <p:attrNameLst>
                                          <p:attrName>ppt_y</p:attrName>
                                        </p:attrNameLst>
                                      </p:cBhvr>
                                      <p:tavLst>
                                        <p:tav tm="0">
                                          <p:val>
                                            <p:strVal val="ppt_y"/>
                                          </p:val>
                                        </p:tav>
                                        <p:tav tm="100000">
                                          <p:val>
                                            <p:strVal val="1+ppt_h/2"/>
                                          </p:val>
                                        </p:tav>
                                      </p:tavLst>
                                    </p:anim>
                                    <p:set>
                                      <p:cBhvr>
                                        <p:cTn id="64" dur="1" fill="hold">
                                          <p:stCondLst>
                                            <p:cond delay="499"/>
                                          </p:stCondLst>
                                        </p:cTn>
                                        <p:tgtEl>
                                          <p:spTgt spid="47"/>
                                        </p:tgtEl>
                                        <p:attrNameLst>
                                          <p:attrName>style.visibility</p:attrName>
                                        </p:attrNameLst>
                                      </p:cBhvr>
                                      <p:to>
                                        <p:strVal val="hidden"/>
                                      </p:to>
                                    </p:set>
                                  </p:childTnLst>
                                </p:cTn>
                              </p:par>
                              <p:par>
                                <p:cTn id="65" presetID="2" presetClass="exit" presetSubtype="4" fill="hold" grpId="2" nodeType="withEffect">
                                  <p:stCondLst>
                                    <p:cond delay="0"/>
                                  </p:stCondLst>
                                  <p:childTnLst>
                                    <p:anim calcmode="lin" valueType="num">
                                      <p:cBhvr additive="base">
                                        <p:cTn id="66" dur="500"/>
                                        <p:tgtEl>
                                          <p:spTgt spid="27"/>
                                        </p:tgtEl>
                                        <p:attrNameLst>
                                          <p:attrName>ppt_x</p:attrName>
                                        </p:attrNameLst>
                                      </p:cBhvr>
                                      <p:tavLst>
                                        <p:tav tm="0">
                                          <p:val>
                                            <p:strVal val="ppt_x"/>
                                          </p:val>
                                        </p:tav>
                                        <p:tav tm="100000">
                                          <p:val>
                                            <p:strVal val="ppt_x"/>
                                          </p:val>
                                        </p:tav>
                                      </p:tavLst>
                                    </p:anim>
                                    <p:anim calcmode="lin" valueType="num">
                                      <p:cBhvr additive="base">
                                        <p:cTn id="67" dur="500"/>
                                        <p:tgtEl>
                                          <p:spTgt spid="27"/>
                                        </p:tgtEl>
                                        <p:attrNameLst>
                                          <p:attrName>ppt_y</p:attrName>
                                        </p:attrNameLst>
                                      </p:cBhvr>
                                      <p:tavLst>
                                        <p:tav tm="0">
                                          <p:val>
                                            <p:strVal val="ppt_y"/>
                                          </p:val>
                                        </p:tav>
                                        <p:tav tm="100000">
                                          <p:val>
                                            <p:strVal val="1+ppt_h/2"/>
                                          </p:val>
                                        </p:tav>
                                      </p:tavLst>
                                    </p:anim>
                                    <p:set>
                                      <p:cBhvr>
                                        <p:cTn id="68"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audio>
              <p:cMediaNode vol="80000">
                <p:cTn id="69" fill="hold" display="0">
                  <p:stCondLst>
                    <p:cond delay="indefinite"/>
                  </p:stCondLst>
                  <p:endCondLst>
                    <p:cond evt="onStopAudio" delay="0">
                      <p:tgtEl>
                        <p:sldTgt/>
                      </p:tgtEl>
                    </p:cond>
                  </p:endCondLst>
                </p:cTn>
                <p:tgtEl>
                  <p:spTgt spid="52"/>
                </p:tgtEl>
              </p:cMediaNode>
            </p:audio>
            <p:seq concurrent="1" nextAc="seek">
              <p:cTn id="70" restart="whenNotActive" fill="hold" evtFilter="cancelBubble" nodeType="interactiveSeq">
                <p:stCondLst>
                  <p:cond evt="onClick" delay="0">
                    <p:tgtEl>
                      <p:spTgt spid="28"/>
                    </p:tgtEl>
                  </p:cond>
                </p:stCondLst>
                <p:endSync evt="end" delay="0">
                  <p:rtn val="all"/>
                </p:endSync>
                <p:childTnLst>
                  <p:par>
                    <p:cTn id="71" fill="hold">
                      <p:stCondLst>
                        <p:cond delay="0"/>
                      </p:stCondLst>
                      <p:childTnLst>
                        <p:par>
                          <p:cTn id="72" fill="hold">
                            <p:stCondLst>
                              <p:cond delay="0"/>
                            </p:stCondLst>
                            <p:childTnLst>
                              <p:par>
                                <p:cTn id="73" presetID="26" presetClass="emph" presetSubtype="0" fill="hold" grpId="1" nodeType="clickEffect">
                                  <p:stCondLst>
                                    <p:cond delay="0"/>
                                  </p:stCondLst>
                                  <p:childTnLst>
                                    <p:animEffect transition="out" filter="fade">
                                      <p:cBhvr>
                                        <p:cTn id="74" dur="500" tmFilter="0, 0; .2, .5; .8, .5; 1, 0"/>
                                        <p:tgtEl>
                                          <p:spTgt spid="28"/>
                                        </p:tgtEl>
                                      </p:cBhvr>
                                    </p:animEffect>
                                    <p:animScale>
                                      <p:cBhvr>
                                        <p:cTn id="75" dur="250" autoRev="1" fill="hold"/>
                                        <p:tgtEl>
                                          <p:spTgt spid="28"/>
                                        </p:tgtEl>
                                      </p:cBhvr>
                                      <p:by x="105000" y="105000"/>
                                    </p:animScale>
                                  </p:childTnLst>
                                </p:cTn>
                              </p:par>
                              <p:par>
                                <p:cTn id="76" presetID="1" presetClass="mediacall" presetSubtype="0" fill="hold" nodeType="withEffect">
                                  <p:stCondLst>
                                    <p:cond delay="0"/>
                                  </p:stCondLst>
                                  <p:childTnLst>
                                    <p:cmd type="call" cmd="playFrom(0.0)">
                                      <p:cBhvr>
                                        <p:cTn id="77" dur="6846" fill="hold"/>
                                        <p:tgtEl>
                                          <p:spTgt spid="53"/>
                                        </p:tgtEl>
                                      </p:cBhvr>
                                    </p:cmd>
                                  </p:childTnLst>
                                </p:cTn>
                              </p:par>
                              <p:par>
                                <p:cTn id="78" presetID="53" presetClass="entr" presetSubtype="16" fill="hold" nodeType="with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childTnLst>
                    </p:cTn>
                  </p:par>
                  <p:par>
                    <p:cTn id="83" fill="hold">
                      <p:stCondLst>
                        <p:cond delay="indefinite"/>
                      </p:stCondLst>
                      <p:childTnLst>
                        <p:par>
                          <p:cTn id="84" fill="hold">
                            <p:stCondLst>
                              <p:cond delay="0"/>
                            </p:stCondLst>
                            <p:childTnLst>
                              <p:par>
                                <p:cTn id="85" presetID="2" presetClass="exit" presetSubtype="4" fill="hold" nodeType="clickEffect">
                                  <p:stCondLst>
                                    <p:cond delay="0"/>
                                  </p:stCondLst>
                                  <p:childTnLst>
                                    <p:anim calcmode="lin" valueType="num">
                                      <p:cBhvr additive="base">
                                        <p:cTn id="86" dur="500"/>
                                        <p:tgtEl>
                                          <p:spTgt spid="44"/>
                                        </p:tgtEl>
                                        <p:attrNameLst>
                                          <p:attrName>ppt_x</p:attrName>
                                        </p:attrNameLst>
                                      </p:cBhvr>
                                      <p:tavLst>
                                        <p:tav tm="0">
                                          <p:val>
                                            <p:strVal val="ppt_x"/>
                                          </p:val>
                                        </p:tav>
                                        <p:tav tm="100000">
                                          <p:val>
                                            <p:strVal val="ppt_x"/>
                                          </p:val>
                                        </p:tav>
                                      </p:tavLst>
                                    </p:anim>
                                    <p:anim calcmode="lin" valueType="num">
                                      <p:cBhvr additive="base">
                                        <p:cTn id="87" dur="500"/>
                                        <p:tgtEl>
                                          <p:spTgt spid="44"/>
                                        </p:tgtEl>
                                        <p:attrNameLst>
                                          <p:attrName>ppt_y</p:attrName>
                                        </p:attrNameLst>
                                      </p:cBhvr>
                                      <p:tavLst>
                                        <p:tav tm="0">
                                          <p:val>
                                            <p:strVal val="ppt_y"/>
                                          </p:val>
                                        </p:tav>
                                        <p:tav tm="100000">
                                          <p:val>
                                            <p:strVal val="1+ppt_h/2"/>
                                          </p:val>
                                        </p:tav>
                                      </p:tavLst>
                                    </p:anim>
                                    <p:set>
                                      <p:cBhvr>
                                        <p:cTn id="88" dur="1" fill="hold">
                                          <p:stCondLst>
                                            <p:cond delay="499"/>
                                          </p:stCondLst>
                                        </p:cTn>
                                        <p:tgtEl>
                                          <p:spTgt spid="44"/>
                                        </p:tgtEl>
                                        <p:attrNameLst>
                                          <p:attrName>style.visibility</p:attrName>
                                        </p:attrNameLst>
                                      </p:cBhvr>
                                      <p:to>
                                        <p:strVal val="hidden"/>
                                      </p:to>
                                    </p:set>
                                  </p:childTnLst>
                                </p:cTn>
                              </p:par>
                              <p:par>
                                <p:cTn id="89" presetID="2" presetClass="exit" presetSubtype="4" fill="hold" grpId="2" nodeType="withEffect">
                                  <p:stCondLst>
                                    <p:cond delay="0"/>
                                  </p:stCondLst>
                                  <p:childTnLst>
                                    <p:anim calcmode="lin" valueType="num">
                                      <p:cBhvr additive="base">
                                        <p:cTn id="90" dur="500"/>
                                        <p:tgtEl>
                                          <p:spTgt spid="28"/>
                                        </p:tgtEl>
                                        <p:attrNameLst>
                                          <p:attrName>ppt_x</p:attrName>
                                        </p:attrNameLst>
                                      </p:cBhvr>
                                      <p:tavLst>
                                        <p:tav tm="0">
                                          <p:val>
                                            <p:strVal val="ppt_x"/>
                                          </p:val>
                                        </p:tav>
                                        <p:tav tm="100000">
                                          <p:val>
                                            <p:strVal val="ppt_x"/>
                                          </p:val>
                                        </p:tav>
                                      </p:tavLst>
                                    </p:anim>
                                    <p:anim calcmode="lin" valueType="num">
                                      <p:cBhvr additive="base">
                                        <p:cTn id="91" dur="500"/>
                                        <p:tgtEl>
                                          <p:spTgt spid="28"/>
                                        </p:tgtEl>
                                        <p:attrNameLst>
                                          <p:attrName>ppt_y</p:attrName>
                                        </p:attrNameLst>
                                      </p:cBhvr>
                                      <p:tavLst>
                                        <p:tav tm="0">
                                          <p:val>
                                            <p:strVal val="ppt_y"/>
                                          </p:val>
                                        </p:tav>
                                        <p:tav tm="100000">
                                          <p:val>
                                            <p:strVal val="1+ppt_h/2"/>
                                          </p:val>
                                        </p:tav>
                                      </p:tavLst>
                                    </p:anim>
                                    <p:set>
                                      <p:cBhvr>
                                        <p:cTn id="92"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audio>
              <p:cMediaNode vol="80000">
                <p:cTn id="93" fill="hold" display="0">
                  <p:stCondLst>
                    <p:cond delay="indefinite"/>
                  </p:stCondLst>
                  <p:endCondLst>
                    <p:cond evt="onStopAudio" delay="0">
                      <p:tgtEl>
                        <p:sldTgt/>
                      </p:tgtEl>
                    </p:cond>
                  </p:endCondLst>
                </p:cTn>
                <p:tgtEl>
                  <p:spTgt spid="53"/>
                </p:tgtEl>
              </p:cMediaNode>
            </p:audio>
            <p:audio>
              <p:cMediaNode vol="80000">
                <p:cTn id="94" fill="hold" display="0">
                  <p:stCondLst>
                    <p:cond delay="indefinite"/>
                  </p:stCondLst>
                  <p:endCondLst>
                    <p:cond evt="onStopAudio" delay="0">
                      <p:tgtEl>
                        <p:sldTgt/>
                      </p:tgtEl>
                    </p:cond>
                  </p:endCondLst>
                </p:cTn>
                <p:tgtEl>
                  <p:spTgt spid="54"/>
                </p:tgtEl>
              </p:cMediaNode>
            </p:audio>
            <p:seq concurrent="1" nextAc="seek">
              <p:cTn id="95" restart="whenNotActive" fill="hold" evtFilter="cancelBubble" nodeType="interactiveSeq">
                <p:stCondLst>
                  <p:cond evt="onClick" delay="0">
                    <p:tgtEl>
                      <p:spTgt spid="29"/>
                    </p:tgtEl>
                  </p:cond>
                </p:stCondLst>
                <p:endSync evt="end" delay="0">
                  <p:rtn val="all"/>
                </p:endSync>
                <p:childTnLst>
                  <p:par>
                    <p:cTn id="96" fill="hold">
                      <p:stCondLst>
                        <p:cond delay="0"/>
                      </p:stCondLst>
                      <p:childTnLst>
                        <p:par>
                          <p:cTn id="97" fill="hold">
                            <p:stCondLst>
                              <p:cond delay="0"/>
                            </p:stCondLst>
                            <p:childTnLst>
                              <p:par>
                                <p:cTn id="98" presetID="26" presetClass="emph" presetSubtype="0" fill="hold" grpId="1" nodeType="clickEffect">
                                  <p:stCondLst>
                                    <p:cond delay="0"/>
                                  </p:stCondLst>
                                  <p:childTnLst>
                                    <p:animEffect transition="out" filter="fade">
                                      <p:cBhvr>
                                        <p:cTn id="99" dur="500" tmFilter="0, 0; .2, .5; .8, .5; 1, 0"/>
                                        <p:tgtEl>
                                          <p:spTgt spid="29"/>
                                        </p:tgtEl>
                                      </p:cBhvr>
                                    </p:animEffect>
                                    <p:animScale>
                                      <p:cBhvr>
                                        <p:cTn id="100" dur="250" autoRev="1" fill="hold"/>
                                        <p:tgtEl>
                                          <p:spTgt spid="29"/>
                                        </p:tgtEl>
                                      </p:cBhvr>
                                      <p:by x="105000" y="105000"/>
                                    </p:animScale>
                                  </p:childTnLst>
                                </p:cTn>
                              </p:par>
                              <p:par>
                                <p:cTn id="101" presetID="1" presetClass="mediacall" presetSubtype="0" fill="hold" nodeType="withEffect">
                                  <p:stCondLst>
                                    <p:cond delay="0"/>
                                  </p:stCondLst>
                                  <p:childTnLst>
                                    <p:cmd type="call" cmd="playFrom(0.0)">
                                      <p:cBhvr>
                                        <p:cTn id="102" dur="9522" fill="hold"/>
                                        <p:tgtEl>
                                          <p:spTgt spid="50"/>
                                        </p:tgtEl>
                                      </p:cBhvr>
                                    </p:cmd>
                                  </p:childTnLst>
                                </p:cTn>
                              </p:par>
                              <p:par>
                                <p:cTn id="103" presetID="53" presetClass="entr" presetSubtype="16" fill="hold"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p:cTn id="105" dur="500" fill="hold"/>
                                        <p:tgtEl>
                                          <p:spTgt spid="37"/>
                                        </p:tgtEl>
                                        <p:attrNameLst>
                                          <p:attrName>ppt_w</p:attrName>
                                        </p:attrNameLst>
                                      </p:cBhvr>
                                      <p:tavLst>
                                        <p:tav tm="0">
                                          <p:val>
                                            <p:fltVal val="0"/>
                                          </p:val>
                                        </p:tav>
                                        <p:tav tm="100000">
                                          <p:val>
                                            <p:strVal val="#ppt_w"/>
                                          </p:val>
                                        </p:tav>
                                      </p:tavLst>
                                    </p:anim>
                                    <p:anim calcmode="lin" valueType="num">
                                      <p:cBhvr>
                                        <p:cTn id="106" dur="500" fill="hold"/>
                                        <p:tgtEl>
                                          <p:spTgt spid="37"/>
                                        </p:tgtEl>
                                        <p:attrNameLst>
                                          <p:attrName>ppt_h</p:attrName>
                                        </p:attrNameLst>
                                      </p:cBhvr>
                                      <p:tavLst>
                                        <p:tav tm="0">
                                          <p:val>
                                            <p:fltVal val="0"/>
                                          </p:val>
                                        </p:tav>
                                        <p:tav tm="100000">
                                          <p:val>
                                            <p:strVal val="#ppt_h"/>
                                          </p:val>
                                        </p:tav>
                                      </p:tavLst>
                                    </p:anim>
                                    <p:animEffect transition="in" filter="fade">
                                      <p:cBhvr>
                                        <p:cTn id="107" dur="500"/>
                                        <p:tgtEl>
                                          <p:spTgt spid="37"/>
                                        </p:tgtEl>
                                      </p:cBhvr>
                                    </p:animEffect>
                                  </p:childTnLst>
                                </p:cTn>
                              </p:par>
                              <p:par>
                                <p:cTn id="108" presetID="26" presetClass="emph" presetSubtype="0" repeatCount="4000" fill="hold" grpId="3" nodeType="withEffect">
                                  <p:stCondLst>
                                    <p:cond delay="0"/>
                                  </p:stCondLst>
                                  <p:childTnLst>
                                    <p:animEffect transition="out" filter="fade">
                                      <p:cBhvr>
                                        <p:cTn id="109" dur="500" tmFilter="0, 0; .2, .5; .8, .5; 1, 0"/>
                                        <p:tgtEl>
                                          <p:spTgt spid="27"/>
                                        </p:tgtEl>
                                      </p:cBhvr>
                                    </p:animEffect>
                                    <p:animScale>
                                      <p:cBhvr>
                                        <p:cTn id="110" dur="250" autoRev="1" fill="hold"/>
                                        <p:tgtEl>
                                          <p:spTgt spid="27"/>
                                        </p:tgtEl>
                                      </p:cBhvr>
                                      <p:by x="105000" y="105000"/>
                                    </p:animScale>
                                  </p:childTnLst>
                                </p:cTn>
                              </p:par>
                            </p:childTnLst>
                          </p:cTn>
                        </p:par>
                      </p:childTnLst>
                    </p:cTn>
                  </p:par>
                  <p:par>
                    <p:cTn id="111" fill="hold">
                      <p:stCondLst>
                        <p:cond delay="indefinite"/>
                      </p:stCondLst>
                      <p:childTnLst>
                        <p:par>
                          <p:cTn id="112" fill="hold">
                            <p:stCondLst>
                              <p:cond delay="0"/>
                            </p:stCondLst>
                            <p:childTnLst>
                              <p:par>
                                <p:cTn id="113" presetID="2" presetClass="exit" presetSubtype="4" fill="hold" nodeType="clickEffect">
                                  <p:stCondLst>
                                    <p:cond delay="0"/>
                                  </p:stCondLst>
                                  <p:childTnLst>
                                    <p:anim calcmode="lin" valueType="num">
                                      <p:cBhvr additive="base">
                                        <p:cTn id="114" dur="500"/>
                                        <p:tgtEl>
                                          <p:spTgt spid="37"/>
                                        </p:tgtEl>
                                        <p:attrNameLst>
                                          <p:attrName>ppt_x</p:attrName>
                                        </p:attrNameLst>
                                      </p:cBhvr>
                                      <p:tavLst>
                                        <p:tav tm="0">
                                          <p:val>
                                            <p:strVal val="ppt_x"/>
                                          </p:val>
                                        </p:tav>
                                        <p:tav tm="100000">
                                          <p:val>
                                            <p:strVal val="ppt_x"/>
                                          </p:val>
                                        </p:tav>
                                      </p:tavLst>
                                    </p:anim>
                                    <p:anim calcmode="lin" valueType="num">
                                      <p:cBhvr additive="base">
                                        <p:cTn id="115" dur="500"/>
                                        <p:tgtEl>
                                          <p:spTgt spid="37"/>
                                        </p:tgtEl>
                                        <p:attrNameLst>
                                          <p:attrName>ppt_y</p:attrName>
                                        </p:attrNameLst>
                                      </p:cBhvr>
                                      <p:tavLst>
                                        <p:tav tm="0">
                                          <p:val>
                                            <p:strVal val="ppt_y"/>
                                          </p:val>
                                        </p:tav>
                                        <p:tav tm="100000">
                                          <p:val>
                                            <p:strVal val="1+ppt_h/2"/>
                                          </p:val>
                                        </p:tav>
                                      </p:tavLst>
                                    </p:anim>
                                    <p:set>
                                      <p:cBhvr>
                                        <p:cTn id="116" dur="1" fill="hold">
                                          <p:stCondLst>
                                            <p:cond delay="499"/>
                                          </p:stCondLst>
                                        </p:cTn>
                                        <p:tgtEl>
                                          <p:spTgt spid="37"/>
                                        </p:tgtEl>
                                        <p:attrNameLst>
                                          <p:attrName>style.visibility</p:attrName>
                                        </p:attrNameLst>
                                      </p:cBhvr>
                                      <p:to>
                                        <p:strVal val="hidden"/>
                                      </p:to>
                                    </p:set>
                                  </p:childTnLst>
                                </p:cTn>
                              </p:par>
                              <p:par>
                                <p:cTn id="117" presetID="2" presetClass="exit" presetSubtype="4" fill="hold" grpId="2" nodeType="withEffect">
                                  <p:stCondLst>
                                    <p:cond delay="0"/>
                                  </p:stCondLst>
                                  <p:childTnLst>
                                    <p:anim calcmode="lin" valueType="num">
                                      <p:cBhvr additive="base">
                                        <p:cTn id="118" dur="500"/>
                                        <p:tgtEl>
                                          <p:spTgt spid="29"/>
                                        </p:tgtEl>
                                        <p:attrNameLst>
                                          <p:attrName>ppt_x</p:attrName>
                                        </p:attrNameLst>
                                      </p:cBhvr>
                                      <p:tavLst>
                                        <p:tav tm="0">
                                          <p:val>
                                            <p:strVal val="ppt_x"/>
                                          </p:val>
                                        </p:tav>
                                        <p:tav tm="100000">
                                          <p:val>
                                            <p:strVal val="ppt_x"/>
                                          </p:val>
                                        </p:tav>
                                      </p:tavLst>
                                    </p:anim>
                                    <p:anim calcmode="lin" valueType="num">
                                      <p:cBhvr additive="base">
                                        <p:cTn id="119" dur="500"/>
                                        <p:tgtEl>
                                          <p:spTgt spid="29"/>
                                        </p:tgtEl>
                                        <p:attrNameLst>
                                          <p:attrName>ppt_y</p:attrName>
                                        </p:attrNameLst>
                                      </p:cBhvr>
                                      <p:tavLst>
                                        <p:tav tm="0">
                                          <p:val>
                                            <p:strVal val="ppt_y"/>
                                          </p:val>
                                        </p:tav>
                                        <p:tav tm="100000">
                                          <p:val>
                                            <p:strVal val="1+ppt_h/2"/>
                                          </p:val>
                                        </p:tav>
                                      </p:tavLst>
                                    </p:anim>
                                    <p:set>
                                      <p:cBhvr>
                                        <p:cTn id="120"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25" grpId="0" animBg="1"/>
      <p:bldP spid="26" grpId="0" animBg="1"/>
      <p:bldP spid="26" grpId="1" animBg="1"/>
      <p:bldP spid="26" grpId="2" animBg="1"/>
      <p:bldP spid="27" grpId="0" animBg="1"/>
      <p:bldP spid="27" grpId="1" animBg="1"/>
      <p:bldP spid="27" grpId="2" animBg="1"/>
      <p:bldP spid="27" grpId="3" animBg="1"/>
      <p:bldP spid="28" grpId="0" animBg="1"/>
      <p:bldP spid="28" grpId="1" animBg="1"/>
      <p:bldP spid="28" grpId="2" animBg="1"/>
      <p:bldP spid="29" grpId="0" animBg="1"/>
      <p:bldP spid="29" grpId="1" animBg="1"/>
      <p:bldP spid="29"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67000" y="361950"/>
            <a:ext cx="36576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0000"/>
                </a:solidFill>
              </a:rPr>
              <a:t>NỘI DUNG BÀI HỌC</a:t>
            </a:r>
          </a:p>
        </p:txBody>
      </p:sp>
      <p:grpSp>
        <p:nvGrpSpPr>
          <p:cNvPr id="6" name="Group 5"/>
          <p:cNvGrpSpPr/>
          <p:nvPr/>
        </p:nvGrpSpPr>
        <p:grpSpPr>
          <a:xfrm>
            <a:off x="721835" y="1123950"/>
            <a:ext cx="8041165" cy="1120214"/>
            <a:chOff x="158694" y="0"/>
            <a:chExt cx="5937305" cy="1120214"/>
          </a:xfrm>
        </p:grpSpPr>
        <p:sp>
          <p:nvSpPr>
            <p:cNvPr id="10" name="Rounded Rectangle 9"/>
            <p:cNvSpPr/>
            <p:nvPr/>
          </p:nvSpPr>
          <p:spPr>
            <a:xfrm>
              <a:off x="268765" y="0"/>
              <a:ext cx="5827234" cy="1120214"/>
            </a:xfrm>
            <a:prstGeom prst="roundRect">
              <a:avLst/>
            </a:pr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1" name="Rounded Rectangle 4"/>
            <p:cNvSpPr/>
            <p:nvPr/>
          </p:nvSpPr>
          <p:spPr>
            <a:xfrm>
              <a:off x="158694" y="26842"/>
              <a:ext cx="5717866" cy="10108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1244600">
                <a:lnSpc>
                  <a:spcPct val="90000"/>
                </a:lnSpc>
                <a:spcBef>
                  <a:spcPct val="0"/>
                </a:spcBef>
                <a:spcAft>
                  <a:spcPct val="35000"/>
                </a:spcAft>
              </a:pPr>
              <a:r>
                <a:rPr lang="en-US" sz="2800" b="1" kern="1200">
                  <a:solidFill>
                    <a:srgbClr val="4707FD"/>
                  </a:solidFill>
                  <a:latin typeface="Times New Roman" panose="02020603050405020304" pitchFamily="18" charset="0"/>
                  <a:cs typeface="Times New Roman" panose="02020603050405020304" pitchFamily="18" charset="0"/>
                </a:rPr>
                <a:t>I. Mối quan hệ giữa tế bào, cơ thể và môi trường</a:t>
              </a:r>
            </a:p>
          </p:txBody>
        </p:sp>
      </p:grpSp>
      <p:grpSp>
        <p:nvGrpSpPr>
          <p:cNvPr id="7" name="Group 6"/>
          <p:cNvGrpSpPr/>
          <p:nvPr/>
        </p:nvGrpSpPr>
        <p:grpSpPr>
          <a:xfrm>
            <a:off x="457200" y="2244164"/>
            <a:ext cx="7835335" cy="940864"/>
            <a:chOff x="65976" y="1416047"/>
            <a:chExt cx="5844786" cy="940864"/>
          </a:xfrm>
        </p:grpSpPr>
        <p:sp>
          <p:nvSpPr>
            <p:cNvPr id="8" name="Rounded Rectangle 7"/>
            <p:cNvSpPr/>
            <p:nvPr/>
          </p:nvSpPr>
          <p:spPr>
            <a:xfrm>
              <a:off x="65976" y="1416047"/>
              <a:ext cx="5804291" cy="940864"/>
            </a:xfrm>
            <a:prstGeom prst="roundRect">
              <a:avLst/>
            </a:pr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9" name="Rounded Rectangle 6"/>
            <p:cNvSpPr/>
            <p:nvPr/>
          </p:nvSpPr>
          <p:spPr>
            <a:xfrm>
              <a:off x="198329" y="1461976"/>
              <a:ext cx="5712433" cy="8490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1244600">
                <a:lnSpc>
                  <a:spcPct val="90000"/>
                </a:lnSpc>
                <a:spcBef>
                  <a:spcPct val="0"/>
                </a:spcBef>
                <a:spcAft>
                  <a:spcPct val="35000"/>
                </a:spcAft>
              </a:pPr>
              <a:r>
                <a:rPr lang="en-US" sz="2800" b="1" kern="1200">
                  <a:solidFill>
                    <a:srgbClr val="4707FD"/>
                  </a:solidFill>
                  <a:latin typeface="Times New Roman" panose="02020603050405020304" pitchFamily="18" charset="0"/>
                  <a:cs typeface="Times New Roman" panose="02020603050405020304" pitchFamily="18" charset="0"/>
                </a:rPr>
                <a:t>II. Mối quan hệ giữa các hoạt động sống trong cơ thể sinh vật</a:t>
              </a:r>
            </a:p>
          </p:txBody>
        </p:sp>
      </p:grpSp>
    </p:spTree>
    <p:extLst>
      <p:ext uri="{BB962C8B-B14F-4D97-AF65-F5344CB8AC3E}">
        <p14:creationId xmlns:p14="http://schemas.microsoft.com/office/powerpoint/2010/main" val="3337904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219775" y="3953522"/>
            <a:ext cx="648384" cy="934608"/>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22643" t="29725"/>
          <a:stretch>
            <a:fillRect/>
          </a:stretch>
        </p:blipFill>
        <p:spPr>
          <a:xfrm flipV="1">
            <a:off x="-55959" y="4423935"/>
            <a:ext cx="920042" cy="819095"/>
          </a:xfrm>
          <a:prstGeom prst="rect">
            <a:avLst/>
          </a:prstGeom>
        </p:spPr>
      </p:pic>
      <p:pic>
        <p:nvPicPr>
          <p:cNvPr id="15"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36362" r="1841" b="38670"/>
          <a:stretch>
            <a:fillRect/>
          </a:stretch>
        </p:blipFill>
        <p:spPr>
          <a:xfrm rot="5400000">
            <a:off x="-258988" y="258988"/>
            <a:ext cx="1541786" cy="1023810"/>
          </a:xfrm>
          <a:prstGeom prst="rect">
            <a:avLst/>
          </a:prstGeom>
        </p:spPr>
      </p:pic>
      <p:pic>
        <p:nvPicPr>
          <p:cNvPr id="22" name="Picture 2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113942">
            <a:off x="3036372" y="3961530"/>
            <a:ext cx="382327" cy="317679"/>
          </a:xfrm>
          <a:prstGeom prst="rect">
            <a:avLst/>
          </a:prstGeom>
        </p:spPr>
      </p:pic>
      <p:pic>
        <p:nvPicPr>
          <p:cNvPr id="23" name="Picture 2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113942">
            <a:off x="6975924" y="3961530"/>
            <a:ext cx="382327" cy="317679"/>
          </a:xfrm>
          <a:prstGeom prst="rect">
            <a:avLst/>
          </a:prstGeom>
        </p:spPr>
      </p:pic>
      <p:sp>
        <p:nvSpPr>
          <p:cNvPr id="24" name="TextBox 23">
            <a:extLst>
              <a:ext uri="{FF2B5EF4-FFF2-40B4-BE49-F238E27FC236}">
                <a16:creationId xmlns:a16="http://schemas.microsoft.com/office/drawing/2014/main" id="{E41AD871-A76E-E0DD-A4B9-2980A0FAEAC3}"/>
              </a:ext>
            </a:extLst>
          </p:cNvPr>
          <p:cNvSpPr txBox="1"/>
          <p:nvPr/>
        </p:nvSpPr>
        <p:spPr>
          <a:xfrm>
            <a:off x="2979756" y="234420"/>
            <a:ext cx="3505200" cy="553998"/>
          </a:xfrm>
          <a:prstGeom prst="rect">
            <a:avLst/>
          </a:prstGeom>
          <a:noFill/>
        </p:spPr>
        <p:txBody>
          <a:bodyPr wrap="square" lIns="45720" tIns="22860" rIns="45720" bIns="22860" rtlCol="0">
            <a:spAutoFit/>
          </a:bodyPr>
          <a:lstStyle/>
          <a:p>
            <a:pPr algn="ctr" defTabSz="457200">
              <a:buClrTx/>
              <a:defRPr/>
            </a:pPr>
            <a:r>
              <a:rPr lang="en-US" sz="3300" b="1" kern="1200">
                <a:solidFill>
                  <a:prstClr val="black"/>
                </a:solidFill>
                <a:latin typeface="Arial" panose="020B0604020202020204" pitchFamily="34" charset="0"/>
                <a:ea typeface="+mn-ea"/>
                <a:cs typeface="Arial" panose="020B0604020202020204" pitchFamily="34" charset="0"/>
              </a:rPr>
              <a:t>VẬN DỤNG</a:t>
            </a:r>
          </a:p>
        </p:txBody>
      </p:sp>
      <p:sp>
        <p:nvSpPr>
          <p:cNvPr id="25" name="Rectangle: Rounded Corners 24">
            <a:extLst>
              <a:ext uri="{FF2B5EF4-FFF2-40B4-BE49-F238E27FC236}">
                <a16:creationId xmlns:a16="http://schemas.microsoft.com/office/drawing/2014/main" id="{56010EFE-2F45-C0F5-3BA1-DBEA6F43DB1A}"/>
              </a:ext>
            </a:extLst>
          </p:cNvPr>
          <p:cNvSpPr/>
          <p:nvPr/>
        </p:nvSpPr>
        <p:spPr>
          <a:xfrm>
            <a:off x="758297" y="935658"/>
            <a:ext cx="7948117" cy="93460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lnSpc>
                <a:spcPct val="150000"/>
              </a:lnSpc>
            </a:pPr>
            <a:r>
              <a:rPr lang="en-US" sz="2500" b="1">
                <a:solidFill>
                  <a:schemeClr val="tx1"/>
                </a:solidFill>
                <a:latin typeface="Arial" panose="020B0604020202020204" pitchFamily="34" charset="0"/>
                <a:cs typeface="Arial" panose="020B0604020202020204" pitchFamily="34" charset="0"/>
              </a:rPr>
              <a:t>Câu 4: </a:t>
            </a:r>
            <a:r>
              <a:rPr lang="en-US" sz="2500">
                <a:solidFill>
                  <a:schemeClr val="tx1"/>
                </a:solidFill>
                <a:latin typeface="Arial" panose="020B0604020202020204" pitchFamily="34" charset="0"/>
                <a:cs typeface="Arial" panose="020B0604020202020204" pitchFamily="34" charset="0"/>
              </a:rPr>
              <a:t>Các hoạt động sống diễn ra chủ yếu ở đâu?</a:t>
            </a:r>
          </a:p>
        </p:txBody>
      </p:sp>
      <p:sp>
        <p:nvSpPr>
          <p:cNvPr id="26" name="Rectangle 25">
            <a:extLst>
              <a:ext uri="{FF2B5EF4-FFF2-40B4-BE49-F238E27FC236}">
                <a16:creationId xmlns:a16="http://schemas.microsoft.com/office/drawing/2014/main" id="{40A23D98-7697-4E56-3818-158FFDA88BEC}"/>
              </a:ext>
            </a:extLst>
          </p:cNvPr>
          <p:cNvSpPr/>
          <p:nvPr/>
        </p:nvSpPr>
        <p:spPr>
          <a:xfrm>
            <a:off x="571500" y="2331592"/>
            <a:ext cx="2903814" cy="94867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defTabSz="457200">
              <a:lnSpc>
                <a:spcPct val="106000"/>
              </a:lnSpc>
              <a:spcAft>
                <a:spcPts val="400"/>
              </a:spcAft>
              <a:buClrTx/>
              <a:defRPr/>
            </a:pPr>
            <a:r>
              <a:rPr lang="en-US" sz="2500" kern="1200">
                <a:solidFill>
                  <a:srgbClr val="333333"/>
                </a:solidFill>
                <a:latin typeface="Arial" panose="020B0604020202020204" pitchFamily="34" charset="0"/>
                <a:ea typeface="Times New Roman" panose="02020603050405020304" pitchFamily="18" charset="0"/>
                <a:cs typeface="Times New Roman" panose="02020603050405020304" pitchFamily="18" charset="0"/>
              </a:rPr>
              <a:t>A. Tế bào.</a:t>
            </a:r>
            <a:endParaRPr lang="en-US" sz="2500" kern="1200">
              <a:solidFill>
                <a:prstClr val="white"/>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7" name="Rectangle 26">
            <a:extLst>
              <a:ext uri="{FF2B5EF4-FFF2-40B4-BE49-F238E27FC236}">
                <a16:creationId xmlns:a16="http://schemas.microsoft.com/office/drawing/2014/main" id="{D992D3DF-818F-CE32-9358-352DE6A65AAE}"/>
              </a:ext>
            </a:extLst>
          </p:cNvPr>
          <p:cNvSpPr/>
          <p:nvPr/>
        </p:nvSpPr>
        <p:spPr>
          <a:xfrm>
            <a:off x="581333" y="3748633"/>
            <a:ext cx="2903814" cy="94867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defTabSz="457200">
              <a:lnSpc>
                <a:spcPct val="106000"/>
              </a:lnSpc>
              <a:spcAft>
                <a:spcPts val="400"/>
              </a:spcAft>
              <a:buClrTx/>
              <a:defRPr/>
            </a:pPr>
            <a:r>
              <a:rPr lang="en-US" sz="2500" kern="1200">
                <a:solidFill>
                  <a:srgbClr val="333333"/>
                </a:solidFill>
                <a:latin typeface="Arial" panose="020B0604020202020204" pitchFamily="34" charset="0"/>
                <a:ea typeface="Times New Roman" panose="02020603050405020304" pitchFamily="18" charset="0"/>
                <a:cs typeface="Times New Roman" panose="02020603050405020304" pitchFamily="18" charset="0"/>
              </a:rPr>
              <a:t>B.Mô.</a:t>
            </a:r>
            <a:endParaRPr lang="en-US" sz="2500" kern="1200">
              <a:solidFill>
                <a:prstClr val="white"/>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8" name="Rectangle 27">
            <a:extLst>
              <a:ext uri="{FF2B5EF4-FFF2-40B4-BE49-F238E27FC236}">
                <a16:creationId xmlns:a16="http://schemas.microsoft.com/office/drawing/2014/main" id="{231A6967-B72F-B3A6-38B8-C3A3791616D2}"/>
              </a:ext>
            </a:extLst>
          </p:cNvPr>
          <p:cNvSpPr/>
          <p:nvPr/>
        </p:nvSpPr>
        <p:spPr>
          <a:xfrm>
            <a:off x="5640153" y="2325304"/>
            <a:ext cx="2903814" cy="94867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defTabSz="457200">
              <a:lnSpc>
                <a:spcPct val="106000"/>
              </a:lnSpc>
              <a:spcAft>
                <a:spcPts val="400"/>
              </a:spcAft>
              <a:buClrTx/>
              <a:defRPr/>
            </a:pPr>
            <a:r>
              <a:rPr lang="en-US" sz="2500" kern="1200">
                <a:solidFill>
                  <a:srgbClr val="333333"/>
                </a:solidFill>
                <a:latin typeface="Arial" panose="020B0604020202020204" pitchFamily="34" charset="0"/>
                <a:ea typeface="Times New Roman" panose="02020603050405020304" pitchFamily="18" charset="0"/>
                <a:cs typeface="Times New Roman" panose="02020603050405020304" pitchFamily="18" charset="0"/>
              </a:rPr>
              <a:t>C.Cơ quan.</a:t>
            </a:r>
            <a:endParaRPr lang="en-US" sz="2500" kern="1200">
              <a:solidFill>
                <a:prstClr val="white"/>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9" name="Rectangle 28">
            <a:extLst>
              <a:ext uri="{FF2B5EF4-FFF2-40B4-BE49-F238E27FC236}">
                <a16:creationId xmlns:a16="http://schemas.microsoft.com/office/drawing/2014/main" id="{D18B557B-0567-60B2-09A6-2B21D239B778}"/>
              </a:ext>
            </a:extLst>
          </p:cNvPr>
          <p:cNvSpPr/>
          <p:nvPr/>
        </p:nvSpPr>
        <p:spPr>
          <a:xfrm>
            <a:off x="5662278" y="3748632"/>
            <a:ext cx="2903814" cy="94867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defTabSz="457200">
              <a:lnSpc>
                <a:spcPct val="106000"/>
              </a:lnSpc>
              <a:spcAft>
                <a:spcPts val="400"/>
              </a:spcAft>
              <a:buClrTx/>
              <a:defRPr/>
            </a:pPr>
            <a:r>
              <a:rPr lang="en-US" sz="2500">
                <a:solidFill>
                  <a:srgbClr val="333333"/>
                </a:solidFill>
                <a:latin typeface="Arial" panose="020B0604020202020204" pitchFamily="34" charset="0"/>
                <a:ea typeface="Times New Roman" panose="02020603050405020304" pitchFamily="18" charset="0"/>
                <a:cs typeface="Times New Roman" panose="02020603050405020304" pitchFamily="18" charset="0"/>
              </a:rPr>
              <a:t>D. Cơ thể</a:t>
            </a:r>
            <a:r>
              <a:rPr lang="en-US" sz="2500" kern="1200">
                <a:solidFill>
                  <a:srgbClr val="333333"/>
                </a:solidFill>
                <a:latin typeface="Arial" panose="020B0604020202020204" pitchFamily="34" charset="0"/>
                <a:ea typeface="Times New Roman" panose="02020603050405020304" pitchFamily="18" charset="0"/>
                <a:cs typeface="Times New Roman" panose="02020603050405020304" pitchFamily="18" charset="0"/>
              </a:rPr>
              <a:t>.</a:t>
            </a:r>
            <a:endParaRPr lang="en-US" sz="2500" kern="1200">
              <a:solidFill>
                <a:prstClr val="white"/>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37" name="Group 36">
            <a:extLst>
              <a:ext uri="{FF2B5EF4-FFF2-40B4-BE49-F238E27FC236}">
                <a16:creationId xmlns:a16="http://schemas.microsoft.com/office/drawing/2014/main" id="{4061F14D-15E1-E3D2-1DB7-A1C6716C6103}"/>
              </a:ext>
            </a:extLst>
          </p:cNvPr>
          <p:cNvGrpSpPr/>
          <p:nvPr/>
        </p:nvGrpSpPr>
        <p:grpSpPr>
          <a:xfrm>
            <a:off x="3948972" y="1833205"/>
            <a:ext cx="3171394" cy="2518459"/>
            <a:chOff x="8091170" y="4341516"/>
            <a:chExt cx="6342788" cy="5036918"/>
          </a:xfrm>
        </p:grpSpPr>
        <p:pic>
          <p:nvPicPr>
            <p:cNvPr id="35" name="Graphic 34">
              <a:extLst>
                <a:ext uri="{FF2B5EF4-FFF2-40B4-BE49-F238E27FC236}">
                  <a16:creationId xmlns:a16="http://schemas.microsoft.com/office/drawing/2014/main" id="{7C71A96D-E8B7-ADBC-4108-81EA4F8EAC1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8091170" y="4875798"/>
              <a:ext cx="2498963" cy="4502636"/>
            </a:xfrm>
            <a:prstGeom prst="rect">
              <a:avLst/>
            </a:prstGeom>
          </p:spPr>
        </p:pic>
        <p:sp>
          <p:nvSpPr>
            <p:cNvPr id="36" name="Thought Bubble: Cloud 35">
              <a:extLst>
                <a:ext uri="{FF2B5EF4-FFF2-40B4-BE49-F238E27FC236}">
                  <a16:creationId xmlns:a16="http://schemas.microsoft.com/office/drawing/2014/main" id="{3CE1A1ED-EFEE-C337-C6BE-F1310CEC303B}"/>
                </a:ext>
              </a:extLst>
            </p:cNvPr>
            <p:cNvSpPr/>
            <p:nvPr/>
          </p:nvSpPr>
          <p:spPr>
            <a:xfrm>
              <a:off x="10590133" y="4341516"/>
              <a:ext cx="3843825" cy="1603968"/>
            </a:xfrm>
            <a:prstGeom prst="cloudCallout">
              <a:avLst>
                <a:gd name="adj1" fmla="val -57697"/>
                <a:gd name="adj2" fmla="val 66487"/>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defRPr/>
              </a:pPr>
              <a:r>
                <a:rPr lang="en-US" sz="2300" kern="1200">
                  <a:solidFill>
                    <a:srgbClr val="FF0000"/>
                  </a:solidFill>
                  <a:latin typeface="Arial" panose="020B0604020202020204" pitchFamily="34" charset="0"/>
                  <a:cs typeface="Arial" panose="020B0604020202020204" pitchFamily="34" charset="0"/>
                </a:rPr>
                <a:t>Đúng rồi</a:t>
              </a:r>
            </a:p>
          </p:txBody>
        </p:sp>
      </p:grpSp>
      <p:grpSp>
        <p:nvGrpSpPr>
          <p:cNvPr id="41" name="Group 40">
            <a:extLst>
              <a:ext uri="{FF2B5EF4-FFF2-40B4-BE49-F238E27FC236}">
                <a16:creationId xmlns:a16="http://schemas.microsoft.com/office/drawing/2014/main" id="{BE326443-6BD4-84DD-02C6-A8C47D0E5BBF}"/>
              </a:ext>
            </a:extLst>
          </p:cNvPr>
          <p:cNvGrpSpPr/>
          <p:nvPr/>
        </p:nvGrpSpPr>
        <p:grpSpPr>
          <a:xfrm>
            <a:off x="3667451" y="1901433"/>
            <a:ext cx="3449144" cy="2398354"/>
            <a:chOff x="7256335" y="4336763"/>
            <a:chExt cx="6898287" cy="4796708"/>
          </a:xfrm>
        </p:grpSpPr>
        <p:pic>
          <p:nvPicPr>
            <p:cNvPr id="42" name="Graphic 41">
              <a:extLst>
                <a:ext uri="{FF2B5EF4-FFF2-40B4-BE49-F238E27FC236}">
                  <a16:creationId xmlns:a16="http://schemas.microsoft.com/office/drawing/2014/main" id="{A8D0FFDD-4F95-B30B-ABF3-5374A007C8A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7256335" y="5018671"/>
              <a:ext cx="3775329" cy="4114800"/>
            </a:xfrm>
            <a:prstGeom prst="rect">
              <a:avLst/>
            </a:prstGeom>
          </p:spPr>
        </p:pic>
        <p:sp>
          <p:nvSpPr>
            <p:cNvPr id="43" name="Thought Bubble: Cloud 42">
              <a:extLst>
                <a:ext uri="{FF2B5EF4-FFF2-40B4-BE49-F238E27FC236}">
                  <a16:creationId xmlns:a16="http://schemas.microsoft.com/office/drawing/2014/main" id="{713809E7-1815-6981-73B7-BFC3A90AF071}"/>
                </a:ext>
              </a:extLst>
            </p:cNvPr>
            <p:cNvSpPr/>
            <p:nvPr/>
          </p:nvSpPr>
          <p:spPr>
            <a:xfrm>
              <a:off x="10923362" y="4336763"/>
              <a:ext cx="3231260" cy="1869216"/>
            </a:xfrm>
            <a:prstGeom prst="cloudCallout">
              <a:avLst>
                <a:gd name="adj1" fmla="val -57347"/>
                <a:gd name="adj2" fmla="val 43798"/>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defRPr/>
              </a:pPr>
              <a:r>
                <a:rPr lang="en-US" sz="2300" kern="1200">
                  <a:solidFill>
                    <a:prstClr val="black"/>
                  </a:solidFill>
                  <a:latin typeface="Arial" panose="020B0604020202020204" pitchFamily="34" charset="0"/>
                  <a:cs typeface="Arial" panose="020B0604020202020204" pitchFamily="34" charset="0"/>
                </a:rPr>
                <a:t>Sai rồi</a:t>
              </a:r>
            </a:p>
          </p:txBody>
        </p:sp>
      </p:grpSp>
      <p:grpSp>
        <p:nvGrpSpPr>
          <p:cNvPr id="44" name="Group 43">
            <a:extLst>
              <a:ext uri="{FF2B5EF4-FFF2-40B4-BE49-F238E27FC236}">
                <a16:creationId xmlns:a16="http://schemas.microsoft.com/office/drawing/2014/main" id="{9AEB77EA-B669-35AF-63D0-54B947E777B1}"/>
              </a:ext>
            </a:extLst>
          </p:cNvPr>
          <p:cNvGrpSpPr/>
          <p:nvPr/>
        </p:nvGrpSpPr>
        <p:grpSpPr>
          <a:xfrm>
            <a:off x="3656358" y="1892012"/>
            <a:ext cx="3449144" cy="2398354"/>
            <a:chOff x="7256335" y="4336763"/>
            <a:chExt cx="6898287" cy="4796708"/>
          </a:xfrm>
        </p:grpSpPr>
        <p:pic>
          <p:nvPicPr>
            <p:cNvPr id="45" name="Graphic 44">
              <a:extLst>
                <a:ext uri="{FF2B5EF4-FFF2-40B4-BE49-F238E27FC236}">
                  <a16:creationId xmlns:a16="http://schemas.microsoft.com/office/drawing/2014/main" id="{00EBC323-DE57-D5AE-17A0-4A357885F23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7256335" y="5018671"/>
              <a:ext cx="3775329" cy="4114800"/>
            </a:xfrm>
            <a:prstGeom prst="rect">
              <a:avLst/>
            </a:prstGeom>
          </p:spPr>
        </p:pic>
        <p:sp>
          <p:nvSpPr>
            <p:cNvPr id="46" name="Thought Bubble: Cloud 45">
              <a:extLst>
                <a:ext uri="{FF2B5EF4-FFF2-40B4-BE49-F238E27FC236}">
                  <a16:creationId xmlns:a16="http://schemas.microsoft.com/office/drawing/2014/main" id="{FAB23AB3-BD73-97FB-7AEC-C16F332F7DC2}"/>
                </a:ext>
              </a:extLst>
            </p:cNvPr>
            <p:cNvSpPr/>
            <p:nvPr/>
          </p:nvSpPr>
          <p:spPr>
            <a:xfrm>
              <a:off x="10923362" y="4336763"/>
              <a:ext cx="3231260" cy="1869216"/>
            </a:xfrm>
            <a:prstGeom prst="cloudCallout">
              <a:avLst>
                <a:gd name="adj1" fmla="val -57347"/>
                <a:gd name="adj2" fmla="val 43798"/>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defRPr/>
              </a:pPr>
              <a:r>
                <a:rPr lang="en-US" sz="2300" kern="1200">
                  <a:solidFill>
                    <a:prstClr val="black"/>
                  </a:solidFill>
                  <a:latin typeface="Arial" panose="020B0604020202020204" pitchFamily="34" charset="0"/>
                  <a:cs typeface="Arial" panose="020B0604020202020204" pitchFamily="34" charset="0"/>
                </a:rPr>
                <a:t>Sai rồi</a:t>
              </a:r>
            </a:p>
          </p:txBody>
        </p:sp>
      </p:grpSp>
      <p:grpSp>
        <p:nvGrpSpPr>
          <p:cNvPr id="47" name="Group 46">
            <a:extLst>
              <a:ext uri="{FF2B5EF4-FFF2-40B4-BE49-F238E27FC236}">
                <a16:creationId xmlns:a16="http://schemas.microsoft.com/office/drawing/2014/main" id="{451F63A4-CD68-6D1A-E0BA-8B243A93B3CB}"/>
              </a:ext>
            </a:extLst>
          </p:cNvPr>
          <p:cNvGrpSpPr/>
          <p:nvPr/>
        </p:nvGrpSpPr>
        <p:grpSpPr>
          <a:xfrm>
            <a:off x="3592170" y="1799534"/>
            <a:ext cx="3449144" cy="2398354"/>
            <a:chOff x="7256335" y="4336763"/>
            <a:chExt cx="6898287" cy="4796708"/>
          </a:xfrm>
        </p:grpSpPr>
        <p:pic>
          <p:nvPicPr>
            <p:cNvPr id="48" name="Graphic 47">
              <a:extLst>
                <a:ext uri="{FF2B5EF4-FFF2-40B4-BE49-F238E27FC236}">
                  <a16:creationId xmlns:a16="http://schemas.microsoft.com/office/drawing/2014/main" id="{EFBDDF94-B248-2757-0707-08A75330B0E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7256335" y="5018671"/>
              <a:ext cx="3775329" cy="4114800"/>
            </a:xfrm>
            <a:prstGeom prst="rect">
              <a:avLst/>
            </a:prstGeom>
          </p:spPr>
        </p:pic>
        <p:sp>
          <p:nvSpPr>
            <p:cNvPr id="49" name="Thought Bubble: Cloud 48">
              <a:extLst>
                <a:ext uri="{FF2B5EF4-FFF2-40B4-BE49-F238E27FC236}">
                  <a16:creationId xmlns:a16="http://schemas.microsoft.com/office/drawing/2014/main" id="{9D3F2822-6C78-73EA-A1A3-E0806D89C05F}"/>
                </a:ext>
              </a:extLst>
            </p:cNvPr>
            <p:cNvSpPr/>
            <p:nvPr/>
          </p:nvSpPr>
          <p:spPr>
            <a:xfrm>
              <a:off x="10923362" y="4336763"/>
              <a:ext cx="3231260" cy="1869216"/>
            </a:xfrm>
            <a:prstGeom prst="cloudCallout">
              <a:avLst>
                <a:gd name="adj1" fmla="val -57347"/>
                <a:gd name="adj2" fmla="val 43798"/>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defRPr/>
              </a:pPr>
              <a:r>
                <a:rPr lang="en-US" sz="2300" kern="1200">
                  <a:solidFill>
                    <a:prstClr val="black"/>
                  </a:solidFill>
                  <a:latin typeface="Arial" panose="020B0604020202020204" pitchFamily="34" charset="0"/>
                  <a:cs typeface="Arial" panose="020B0604020202020204" pitchFamily="34" charset="0"/>
                </a:rPr>
                <a:t>Sai rồi</a:t>
              </a:r>
            </a:p>
          </p:txBody>
        </p:sp>
      </p:grpSp>
      <p:pic>
        <p:nvPicPr>
          <p:cNvPr id="50" name="Tieng-vo-tay-tra-loi-dung-www_tiengdong_com">
            <a:hlinkClick r:id="" action="ppaction://media"/>
            <a:extLst>
              <a:ext uri="{FF2B5EF4-FFF2-40B4-BE49-F238E27FC236}">
                <a16:creationId xmlns:a16="http://schemas.microsoft.com/office/drawing/2014/main" id="{B2758CC5-6DBE-5B38-93A7-FA5A99F749A9}"/>
              </a:ext>
            </a:extLst>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377987" y="2654506"/>
            <a:ext cx="243682" cy="243682"/>
          </a:xfrm>
          <a:prstGeom prst="rect">
            <a:avLst/>
          </a:prstGeom>
        </p:spPr>
      </p:pic>
      <p:pic>
        <p:nvPicPr>
          <p:cNvPr id="52" name="Am-thanh-tra-loi-sai-www_tiengdong_com">
            <a:hlinkClick r:id="" action="ppaction://media"/>
            <a:extLst>
              <a:ext uri="{FF2B5EF4-FFF2-40B4-BE49-F238E27FC236}">
                <a16:creationId xmlns:a16="http://schemas.microsoft.com/office/drawing/2014/main" id="{653845C8-71AC-6252-7E22-F6AB600897D0}"/>
              </a:ext>
            </a:extLst>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873416" y="4046684"/>
            <a:ext cx="243682" cy="243682"/>
          </a:xfrm>
          <a:prstGeom prst="rect">
            <a:avLst/>
          </a:prstGeom>
        </p:spPr>
      </p:pic>
      <p:pic>
        <p:nvPicPr>
          <p:cNvPr id="53" name="Am-thanh-tra-loi-sai-www_tiengdong_com">
            <a:hlinkClick r:id="" action="ppaction://media"/>
            <a:extLst>
              <a:ext uri="{FF2B5EF4-FFF2-40B4-BE49-F238E27FC236}">
                <a16:creationId xmlns:a16="http://schemas.microsoft.com/office/drawing/2014/main" id="{CDFCEDB6-837A-04DD-2DEE-6742873DB107}"/>
              </a:ext>
            </a:extLst>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9693604" y="2654506"/>
            <a:ext cx="243682" cy="243682"/>
          </a:xfrm>
          <a:prstGeom prst="rect">
            <a:avLst/>
          </a:prstGeom>
        </p:spPr>
      </p:pic>
      <p:pic>
        <p:nvPicPr>
          <p:cNvPr id="54" name="Am-thanh-tra-loi-sai-www_tiengdong_com">
            <a:hlinkClick r:id="" action="ppaction://media"/>
            <a:extLst>
              <a:ext uri="{FF2B5EF4-FFF2-40B4-BE49-F238E27FC236}">
                <a16:creationId xmlns:a16="http://schemas.microsoft.com/office/drawing/2014/main" id="{825EA3DD-BFB0-6CF0-7825-340B8933116A}"/>
              </a:ext>
            </a:extLst>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9661344" y="4044640"/>
            <a:ext cx="243682" cy="243682"/>
          </a:xfrm>
          <a:prstGeom prst="rect">
            <a:avLst/>
          </a:prstGeom>
        </p:spPr>
      </p:pic>
    </p:spTree>
    <p:extLst>
      <p:ext uri="{BB962C8B-B14F-4D97-AF65-F5344CB8AC3E}">
        <p14:creationId xmlns:p14="http://schemas.microsoft.com/office/powerpoint/2010/main" val="2429101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arn(inVertical)">
                                      <p:cBhvr>
                                        <p:cTn id="15" dur="500"/>
                                        <p:tgtEl>
                                          <p:spTgt spid="2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arn(inVertical)">
                                      <p:cBhvr>
                                        <p:cTn id="18" dur="500"/>
                                        <p:tgtEl>
                                          <p:spTgt spid="2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arn(inVertical)">
                                      <p:cBhvr>
                                        <p:cTn id="2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26"/>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1" nodeType="clickEffect">
                                  <p:stCondLst>
                                    <p:cond delay="0"/>
                                  </p:stCondLst>
                                  <p:childTnLst>
                                    <p:animEffect transition="out" filter="fade">
                                      <p:cBhvr>
                                        <p:cTn id="26" dur="500" tmFilter="0, 0; .2, .5; .8, .5; 1, 0"/>
                                        <p:tgtEl>
                                          <p:spTgt spid="26"/>
                                        </p:tgtEl>
                                      </p:cBhvr>
                                    </p:animEffect>
                                    <p:animScale>
                                      <p:cBhvr>
                                        <p:cTn id="27" dur="250" autoRev="1" fill="hold"/>
                                        <p:tgtEl>
                                          <p:spTgt spid="26"/>
                                        </p:tgtEl>
                                      </p:cBhvr>
                                      <p:by x="105000" y="105000"/>
                                    </p:animScale>
                                  </p:childTnLst>
                                </p:cTn>
                              </p:par>
                              <p:par>
                                <p:cTn id="28" presetID="1" presetClass="mediacall" presetSubtype="0" fill="hold" nodeType="withEffect">
                                  <p:stCondLst>
                                    <p:cond delay="0"/>
                                  </p:stCondLst>
                                  <p:childTnLst>
                                    <p:cmd type="call" cmd="playFrom(0.0)">
                                      <p:cBhvr>
                                        <p:cTn id="29" dur="9522" fill="hold"/>
                                        <p:tgtEl>
                                          <p:spTgt spid="50"/>
                                        </p:tgtEl>
                                      </p:cBhvr>
                                    </p:cmd>
                                  </p:childTnLst>
                                </p:cTn>
                              </p:par>
                              <p:par>
                                <p:cTn id="30" presetID="53" presetClass="entr" presetSubtype="16" fill="hold" nodeType="with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p:cTn id="32" dur="500" fill="hold"/>
                                        <p:tgtEl>
                                          <p:spTgt spid="37"/>
                                        </p:tgtEl>
                                        <p:attrNameLst>
                                          <p:attrName>ppt_w</p:attrName>
                                        </p:attrNameLst>
                                      </p:cBhvr>
                                      <p:tavLst>
                                        <p:tav tm="0">
                                          <p:val>
                                            <p:fltVal val="0"/>
                                          </p:val>
                                        </p:tav>
                                        <p:tav tm="100000">
                                          <p:val>
                                            <p:strVal val="#ppt_w"/>
                                          </p:val>
                                        </p:tav>
                                      </p:tavLst>
                                    </p:anim>
                                    <p:anim calcmode="lin" valueType="num">
                                      <p:cBhvr>
                                        <p:cTn id="33" dur="500" fill="hold"/>
                                        <p:tgtEl>
                                          <p:spTgt spid="37"/>
                                        </p:tgtEl>
                                        <p:attrNameLst>
                                          <p:attrName>ppt_h</p:attrName>
                                        </p:attrNameLst>
                                      </p:cBhvr>
                                      <p:tavLst>
                                        <p:tav tm="0">
                                          <p:val>
                                            <p:fltVal val="0"/>
                                          </p:val>
                                        </p:tav>
                                        <p:tav tm="100000">
                                          <p:val>
                                            <p:strVal val="#ppt_h"/>
                                          </p:val>
                                        </p:tav>
                                      </p:tavLst>
                                    </p:anim>
                                    <p:animEffect transition="in" filter="fade">
                                      <p:cBhvr>
                                        <p:cTn id="34" dur="500"/>
                                        <p:tgtEl>
                                          <p:spTgt spid="37"/>
                                        </p:tgtEl>
                                      </p:cBhvr>
                                    </p:animEffect>
                                  </p:childTnLst>
                                </p:cTn>
                              </p:par>
                              <p:par>
                                <p:cTn id="35" presetID="26" presetClass="emph" presetSubtype="0" repeatCount="4000" fill="hold" grpId="2" nodeType="withEffect">
                                  <p:stCondLst>
                                    <p:cond delay="0"/>
                                  </p:stCondLst>
                                  <p:childTnLst>
                                    <p:animEffect transition="out" filter="fade">
                                      <p:cBhvr>
                                        <p:cTn id="36" dur="500" tmFilter="0, 0; .2, .5; .8, .5; 1, 0"/>
                                        <p:tgtEl>
                                          <p:spTgt spid="26"/>
                                        </p:tgtEl>
                                      </p:cBhvr>
                                    </p:animEffect>
                                    <p:animScale>
                                      <p:cBhvr>
                                        <p:cTn id="37" dur="250" autoRev="1" fill="hold"/>
                                        <p:tgtEl>
                                          <p:spTgt spid="26"/>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37"/>
                                        </p:tgtEl>
                                        <p:attrNameLst>
                                          <p:attrName>ppt_x</p:attrName>
                                        </p:attrNameLst>
                                      </p:cBhvr>
                                      <p:tavLst>
                                        <p:tav tm="0">
                                          <p:val>
                                            <p:strVal val="ppt_x"/>
                                          </p:val>
                                        </p:tav>
                                        <p:tav tm="100000">
                                          <p:val>
                                            <p:strVal val="ppt_x"/>
                                          </p:val>
                                        </p:tav>
                                      </p:tavLst>
                                    </p:anim>
                                    <p:anim calcmode="lin" valueType="num">
                                      <p:cBhvr additive="base">
                                        <p:cTn id="42" dur="500"/>
                                        <p:tgtEl>
                                          <p:spTgt spid="37"/>
                                        </p:tgtEl>
                                        <p:attrNameLst>
                                          <p:attrName>ppt_y</p:attrName>
                                        </p:attrNameLst>
                                      </p:cBhvr>
                                      <p:tavLst>
                                        <p:tav tm="0">
                                          <p:val>
                                            <p:strVal val="ppt_y"/>
                                          </p:val>
                                        </p:tav>
                                        <p:tav tm="100000">
                                          <p:val>
                                            <p:strVal val="1+ppt_h/2"/>
                                          </p:val>
                                        </p:tav>
                                      </p:tavLst>
                                    </p:anim>
                                    <p:set>
                                      <p:cBhvr>
                                        <p:cTn id="43" dur="1" fill="hold">
                                          <p:stCondLst>
                                            <p:cond delay="499"/>
                                          </p:stCondLst>
                                        </p:cTn>
                                        <p:tgtEl>
                                          <p:spTgt spid="37"/>
                                        </p:tgtEl>
                                        <p:attrNameLst>
                                          <p:attrName>style.visibility</p:attrName>
                                        </p:attrNameLst>
                                      </p:cBhvr>
                                      <p:to>
                                        <p:strVal val="hidden"/>
                                      </p:to>
                                    </p:set>
                                  </p:childTnLst>
                                </p:cTn>
                              </p:par>
                              <p:par>
                                <p:cTn id="44" presetID="2" presetClass="exit" presetSubtype="4" fill="hold" grpId="3" nodeType="withEffect">
                                  <p:stCondLst>
                                    <p:cond delay="0"/>
                                  </p:stCondLst>
                                  <p:childTnLst>
                                    <p:anim calcmode="lin" valueType="num">
                                      <p:cBhvr additive="base">
                                        <p:cTn id="45" dur="500"/>
                                        <p:tgtEl>
                                          <p:spTgt spid="26"/>
                                        </p:tgtEl>
                                        <p:attrNameLst>
                                          <p:attrName>ppt_x</p:attrName>
                                        </p:attrNameLst>
                                      </p:cBhvr>
                                      <p:tavLst>
                                        <p:tav tm="0">
                                          <p:val>
                                            <p:strVal val="ppt_x"/>
                                          </p:val>
                                        </p:tav>
                                        <p:tav tm="100000">
                                          <p:val>
                                            <p:strVal val="ppt_x"/>
                                          </p:val>
                                        </p:tav>
                                      </p:tavLst>
                                    </p:anim>
                                    <p:anim calcmode="lin" valueType="num">
                                      <p:cBhvr additive="base">
                                        <p:cTn id="46" dur="500"/>
                                        <p:tgtEl>
                                          <p:spTgt spid="26"/>
                                        </p:tgtEl>
                                        <p:attrNameLst>
                                          <p:attrName>ppt_y</p:attrName>
                                        </p:attrNameLst>
                                      </p:cBhvr>
                                      <p:tavLst>
                                        <p:tav tm="0">
                                          <p:val>
                                            <p:strVal val="ppt_y"/>
                                          </p:val>
                                        </p:tav>
                                        <p:tav tm="100000">
                                          <p:val>
                                            <p:strVal val="1+ppt_h/2"/>
                                          </p:val>
                                        </p:tav>
                                      </p:tavLst>
                                    </p:anim>
                                    <p:set>
                                      <p:cBhvr>
                                        <p:cTn id="4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audio>
              <p:cMediaNode vol="80000">
                <p:cTn id="48" fill="hold" display="0">
                  <p:stCondLst>
                    <p:cond delay="indefinite"/>
                  </p:stCondLst>
                  <p:endCondLst>
                    <p:cond evt="onStopAudio" delay="0">
                      <p:tgtEl>
                        <p:sldTgt/>
                      </p:tgtEl>
                    </p:cond>
                  </p:endCondLst>
                </p:cTn>
                <p:tgtEl>
                  <p:spTgt spid="50"/>
                </p:tgtEl>
              </p:cMediaNode>
            </p:audio>
            <p:seq concurrent="1" nextAc="seek">
              <p:cTn id="49" restart="whenNotActive" fill="hold" evtFilter="cancelBubble" nodeType="interactiveSeq">
                <p:stCondLst>
                  <p:cond evt="onClick" delay="0">
                    <p:tgtEl>
                      <p:spTgt spid="27"/>
                    </p:tgtEl>
                  </p:cond>
                </p:stCondLst>
                <p:endSync evt="end" delay="0">
                  <p:rtn val="all"/>
                </p:endSync>
                <p:childTnLst>
                  <p:par>
                    <p:cTn id="50" fill="hold">
                      <p:stCondLst>
                        <p:cond delay="0"/>
                      </p:stCondLst>
                      <p:childTnLst>
                        <p:par>
                          <p:cTn id="51" fill="hold">
                            <p:stCondLst>
                              <p:cond delay="0"/>
                            </p:stCondLst>
                            <p:childTnLst>
                              <p:par>
                                <p:cTn id="52" presetID="26" presetClass="emph" presetSubtype="0" fill="hold" grpId="1" nodeType="clickEffect">
                                  <p:stCondLst>
                                    <p:cond delay="0"/>
                                  </p:stCondLst>
                                  <p:childTnLst>
                                    <p:animEffect transition="out" filter="fade">
                                      <p:cBhvr>
                                        <p:cTn id="53" dur="500" tmFilter="0, 0; .2, .5; .8, .5; 1, 0"/>
                                        <p:tgtEl>
                                          <p:spTgt spid="27"/>
                                        </p:tgtEl>
                                      </p:cBhvr>
                                    </p:animEffect>
                                    <p:animScale>
                                      <p:cBhvr>
                                        <p:cTn id="54" dur="250" autoRev="1" fill="hold"/>
                                        <p:tgtEl>
                                          <p:spTgt spid="27"/>
                                        </p:tgtEl>
                                      </p:cBhvr>
                                      <p:by x="105000" y="105000"/>
                                    </p:animScale>
                                  </p:childTnLst>
                                </p:cTn>
                              </p:par>
                              <p:par>
                                <p:cTn id="55" presetID="1" presetClass="mediacall" presetSubtype="0" fill="hold" nodeType="withEffect">
                                  <p:stCondLst>
                                    <p:cond delay="0"/>
                                  </p:stCondLst>
                                  <p:childTnLst>
                                    <p:cmd type="call" cmd="playFrom(0.0)">
                                      <p:cBhvr>
                                        <p:cTn id="56" dur="6846" fill="hold"/>
                                        <p:tgtEl>
                                          <p:spTgt spid="52"/>
                                        </p:tgtEl>
                                      </p:cBhvr>
                                    </p:cmd>
                                  </p:childTnLst>
                                </p:cTn>
                              </p:par>
                              <p:par>
                                <p:cTn id="57" presetID="53" presetClass="entr" presetSubtype="16" fill="hold" nodeType="with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p:cTn id="59" dur="500" fill="hold"/>
                                        <p:tgtEl>
                                          <p:spTgt spid="41"/>
                                        </p:tgtEl>
                                        <p:attrNameLst>
                                          <p:attrName>ppt_w</p:attrName>
                                        </p:attrNameLst>
                                      </p:cBhvr>
                                      <p:tavLst>
                                        <p:tav tm="0">
                                          <p:val>
                                            <p:fltVal val="0"/>
                                          </p:val>
                                        </p:tav>
                                        <p:tav tm="100000">
                                          <p:val>
                                            <p:strVal val="#ppt_w"/>
                                          </p:val>
                                        </p:tav>
                                      </p:tavLst>
                                    </p:anim>
                                    <p:anim calcmode="lin" valueType="num">
                                      <p:cBhvr>
                                        <p:cTn id="60" dur="500" fill="hold"/>
                                        <p:tgtEl>
                                          <p:spTgt spid="41"/>
                                        </p:tgtEl>
                                        <p:attrNameLst>
                                          <p:attrName>ppt_h</p:attrName>
                                        </p:attrNameLst>
                                      </p:cBhvr>
                                      <p:tavLst>
                                        <p:tav tm="0">
                                          <p:val>
                                            <p:fltVal val="0"/>
                                          </p:val>
                                        </p:tav>
                                        <p:tav tm="100000">
                                          <p:val>
                                            <p:strVal val="#ppt_h"/>
                                          </p:val>
                                        </p:tav>
                                      </p:tavLst>
                                    </p:anim>
                                    <p:animEffect transition="in" filter="fade">
                                      <p:cBhvr>
                                        <p:cTn id="61" dur="500"/>
                                        <p:tgtEl>
                                          <p:spTgt spid="41"/>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xit" presetSubtype="4" fill="hold" nodeType="clickEffect">
                                  <p:stCondLst>
                                    <p:cond delay="0"/>
                                  </p:stCondLst>
                                  <p:childTnLst>
                                    <p:anim calcmode="lin" valueType="num">
                                      <p:cBhvr additive="base">
                                        <p:cTn id="65" dur="500"/>
                                        <p:tgtEl>
                                          <p:spTgt spid="41"/>
                                        </p:tgtEl>
                                        <p:attrNameLst>
                                          <p:attrName>ppt_x</p:attrName>
                                        </p:attrNameLst>
                                      </p:cBhvr>
                                      <p:tavLst>
                                        <p:tav tm="0">
                                          <p:val>
                                            <p:strVal val="ppt_x"/>
                                          </p:val>
                                        </p:tav>
                                        <p:tav tm="100000">
                                          <p:val>
                                            <p:strVal val="ppt_x"/>
                                          </p:val>
                                        </p:tav>
                                      </p:tavLst>
                                    </p:anim>
                                    <p:anim calcmode="lin" valueType="num">
                                      <p:cBhvr additive="base">
                                        <p:cTn id="66" dur="500"/>
                                        <p:tgtEl>
                                          <p:spTgt spid="41"/>
                                        </p:tgtEl>
                                        <p:attrNameLst>
                                          <p:attrName>ppt_y</p:attrName>
                                        </p:attrNameLst>
                                      </p:cBhvr>
                                      <p:tavLst>
                                        <p:tav tm="0">
                                          <p:val>
                                            <p:strVal val="ppt_y"/>
                                          </p:val>
                                        </p:tav>
                                        <p:tav tm="100000">
                                          <p:val>
                                            <p:strVal val="1+ppt_h/2"/>
                                          </p:val>
                                        </p:tav>
                                      </p:tavLst>
                                    </p:anim>
                                    <p:set>
                                      <p:cBhvr>
                                        <p:cTn id="67" dur="1" fill="hold">
                                          <p:stCondLst>
                                            <p:cond delay="499"/>
                                          </p:stCondLst>
                                        </p:cTn>
                                        <p:tgtEl>
                                          <p:spTgt spid="41"/>
                                        </p:tgtEl>
                                        <p:attrNameLst>
                                          <p:attrName>style.visibility</p:attrName>
                                        </p:attrNameLst>
                                      </p:cBhvr>
                                      <p:to>
                                        <p:strVal val="hidden"/>
                                      </p:to>
                                    </p:set>
                                  </p:childTnLst>
                                </p:cTn>
                              </p:par>
                              <p:par>
                                <p:cTn id="68" presetID="2" presetClass="exit" presetSubtype="4" fill="hold" grpId="2" nodeType="withEffect">
                                  <p:stCondLst>
                                    <p:cond delay="0"/>
                                  </p:stCondLst>
                                  <p:childTnLst>
                                    <p:anim calcmode="lin" valueType="num">
                                      <p:cBhvr additive="base">
                                        <p:cTn id="69" dur="500"/>
                                        <p:tgtEl>
                                          <p:spTgt spid="27"/>
                                        </p:tgtEl>
                                        <p:attrNameLst>
                                          <p:attrName>ppt_x</p:attrName>
                                        </p:attrNameLst>
                                      </p:cBhvr>
                                      <p:tavLst>
                                        <p:tav tm="0">
                                          <p:val>
                                            <p:strVal val="ppt_x"/>
                                          </p:val>
                                        </p:tav>
                                        <p:tav tm="100000">
                                          <p:val>
                                            <p:strVal val="ppt_x"/>
                                          </p:val>
                                        </p:tav>
                                      </p:tavLst>
                                    </p:anim>
                                    <p:anim calcmode="lin" valueType="num">
                                      <p:cBhvr additive="base">
                                        <p:cTn id="70" dur="500"/>
                                        <p:tgtEl>
                                          <p:spTgt spid="27"/>
                                        </p:tgtEl>
                                        <p:attrNameLst>
                                          <p:attrName>ppt_y</p:attrName>
                                        </p:attrNameLst>
                                      </p:cBhvr>
                                      <p:tavLst>
                                        <p:tav tm="0">
                                          <p:val>
                                            <p:strVal val="ppt_y"/>
                                          </p:val>
                                        </p:tav>
                                        <p:tav tm="100000">
                                          <p:val>
                                            <p:strVal val="1+ppt_h/2"/>
                                          </p:val>
                                        </p:tav>
                                      </p:tavLst>
                                    </p:anim>
                                    <p:set>
                                      <p:cBhvr>
                                        <p:cTn id="71"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audio>
              <p:cMediaNode vol="80000">
                <p:cTn id="72" fill="hold" display="0">
                  <p:stCondLst>
                    <p:cond delay="indefinite"/>
                  </p:stCondLst>
                  <p:endCondLst>
                    <p:cond evt="onStopAudio" delay="0">
                      <p:tgtEl>
                        <p:sldTgt/>
                      </p:tgtEl>
                    </p:cond>
                  </p:endCondLst>
                </p:cTn>
                <p:tgtEl>
                  <p:spTgt spid="52"/>
                </p:tgtEl>
              </p:cMediaNode>
            </p:audio>
            <p:seq concurrent="1" nextAc="seek">
              <p:cTn id="73" restart="whenNotActive" fill="hold" evtFilter="cancelBubble" nodeType="interactiveSeq">
                <p:stCondLst>
                  <p:cond evt="onClick" delay="0">
                    <p:tgtEl>
                      <p:spTgt spid="28"/>
                    </p:tgtEl>
                  </p:cond>
                </p:stCondLst>
                <p:endSync evt="end" delay="0">
                  <p:rtn val="all"/>
                </p:endSync>
                <p:childTnLst>
                  <p:par>
                    <p:cTn id="74" fill="hold">
                      <p:stCondLst>
                        <p:cond delay="0"/>
                      </p:stCondLst>
                      <p:childTnLst>
                        <p:par>
                          <p:cTn id="75" fill="hold">
                            <p:stCondLst>
                              <p:cond delay="0"/>
                            </p:stCondLst>
                            <p:childTnLst>
                              <p:par>
                                <p:cTn id="76" presetID="26" presetClass="emph" presetSubtype="0" fill="hold" grpId="1" nodeType="clickEffect">
                                  <p:stCondLst>
                                    <p:cond delay="0"/>
                                  </p:stCondLst>
                                  <p:childTnLst>
                                    <p:animEffect transition="out" filter="fade">
                                      <p:cBhvr>
                                        <p:cTn id="77" dur="500" tmFilter="0, 0; .2, .5; .8, .5; 1, 0"/>
                                        <p:tgtEl>
                                          <p:spTgt spid="28"/>
                                        </p:tgtEl>
                                      </p:cBhvr>
                                    </p:animEffect>
                                    <p:animScale>
                                      <p:cBhvr>
                                        <p:cTn id="78" dur="250" autoRev="1" fill="hold"/>
                                        <p:tgtEl>
                                          <p:spTgt spid="28"/>
                                        </p:tgtEl>
                                      </p:cBhvr>
                                      <p:by x="105000" y="105000"/>
                                    </p:animScale>
                                  </p:childTnLst>
                                </p:cTn>
                              </p:par>
                              <p:par>
                                <p:cTn id="79" presetID="1" presetClass="mediacall" presetSubtype="0" fill="hold" nodeType="withEffect">
                                  <p:stCondLst>
                                    <p:cond delay="0"/>
                                  </p:stCondLst>
                                  <p:childTnLst>
                                    <p:cmd type="call" cmd="playFrom(0.0)">
                                      <p:cBhvr>
                                        <p:cTn id="80" dur="6846" fill="hold"/>
                                        <p:tgtEl>
                                          <p:spTgt spid="53"/>
                                        </p:tgtEl>
                                      </p:cBhvr>
                                    </p:cmd>
                                  </p:childTnLst>
                                </p:cTn>
                              </p:par>
                              <p:par>
                                <p:cTn id="81" presetID="53" presetClass="entr" presetSubtype="16" fill="hold" nodeType="withEffect">
                                  <p:stCondLst>
                                    <p:cond delay="0"/>
                                  </p:stCondLst>
                                  <p:childTnLst>
                                    <p:set>
                                      <p:cBhvr>
                                        <p:cTn id="82" dur="1" fill="hold">
                                          <p:stCondLst>
                                            <p:cond delay="0"/>
                                          </p:stCondLst>
                                        </p:cTn>
                                        <p:tgtEl>
                                          <p:spTgt spid="44"/>
                                        </p:tgtEl>
                                        <p:attrNameLst>
                                          <p:attrName>style.visibility</p:attrName>
                                        </p:attrNameLst>
                                      </p:cBhvr>
                                      <p:to>
                                        <p:strVal val="visible"/>
                                      </p:to>
                                    </p:set>
                                    <p:anim calcmode="lin" valueType="num">
                                      <p:cBhvr>
                                        <p:cTn id="83" dur="500" fill="hold"/>
                                        <p:tgtEl>
                                          <p:spTgt spid="44"/>
                                        </p:tgtEl>
                                        <p:attrNameLst>
                                          <p:attrName>ppt_w</p:attrName>
                                        </p:attrNameLst>
                                      </p:cBhvr>
                                      <p:tavLst>
                                        <p:tav tm="0">
                                          <p:val>
                                            <p:fltVal val="0"/>
                                          </p:val>
                                        </p:tav>
                                        <p:tav tm="100000">
                                          <p:val>
                                            <p:strVal val="#ppt_w"/>
                                          </p:val>
                                        </p:tav>
                                      </p:tavLst>
                                    </p:anim>
                                    <p:anim calcmode="lin" valueType="num">
                                      <p:cBhvr>
                                        <p:cTn id="84" dur="500" fill="hold"/>
                                        <p:tgtEl>
                                          <p:spTgt spid="44"/>
                                        </p:tgtEl>
                                        <p:attrNameLst>
                                          <p:attrName>ppt_h</p:attrName>
                                        </p:attrNameLst>
                                      </p:cBhvr>
                                      <p:tavLst>
                                        <p:tav tm="0">
                                          <p:val>
                                            <p:fltVal val="0"/>
                                          </p:val>
                                        </p:tav>
                                        <p:tav tm="100000">
                                          <p:val>
                                            <p:strVal val="#ppt_h"/>
                                          </p:val>
                                        </p:tav>
                                      </p:tavLst>
                                    </p:anim>
                                    <p:animEffect transition="in" filter="fade">
                                      <p:cBhvr>
                                        <p:cTn id="85" dur="500"/>
                                        <p:tgtEl>
                                          <p:spTgt spid="44"/>
                                        </p:tgtEl>
                                      </p:cBhvr>
                                    </p:animEffect>
                                  </p:childTnLst>
                                </p:cTn>
                              </p:par>
                            </p:childTnLst>
                          </p:cTn>
                        </p:par>
                      </p:childTnLst>
                    </p:cTn>
                  </p:par>
                  <p:par>
                    <p:cTn id="86" fill="hold">
                      <p:stCondLst>
                        <p:cond delay="indefinite"/>
                      </p:stCondLst>
                      <p:childTnLst>
                        <p:par>
                          <p:cTn id="87" fill="hold">
                            <p:stCondLst>
                              <p:cond delay="0"/>
                            </p:stCondLst>
                            <p:childTnLst>
                              <p:par>
                                <p:cTn id="88" presetID="2" presetClass="exit" presetSubtype="4" fill="hold" nodeType="clickEffect">
                                  <p:stCondLst>
                                    <p:cond delay="0"/>
                                  </p:stCondLst>
                                  <p:childTnLst>
                                    <p:anim calcmode="lin" valueType="num">
                                      <p:cBhvr additive="base">
                                        <p:cTn id="89" dur="500"/>
                                        <p:tgtEl>
                                          <p:spTgt spid="44"/>
                                        </p:tgtEl>
                                        <p:attrNameLst>
                                          <p:attrName>ppt_x</p:attrName>
                                        </p:attrNameLst>
                                      </p:cBhvr>
                                      <p:tavLst>
                                        <p:tav tm="0">
                                          <p:val>
                                            <p:strVal val="ppt_x"/>
                                          </p:val>
                                        </p:tav>
                                        <p:tav tm="100000">
                                          <p:val>
                                            <p:strVal val="ppt_x"/>
                                          </p:val>
                                        </p:tav>
                                      </p:tavLst>
                                    </p:anim>
                                    <p:anim calcmode="lin" valueType="num">
                                      <p:cBhvr additive="base">
                                        <p:cTn id="90" dur="500"/>
                                        <p:tgtEl>
                                          <p:spTgt spid="44"/>
                                        </p:tgtEl>
                                        <p:attrNameLst>
                                          <p:attrName>ppt_y</p:attrName>
                                        </p:attrNameLst>
                                      </p:cBhvr>
                                      <p:tavLst>
                                        <p:tav tm="0">
                                          <p:val>
                                            <p:strVal val="ppt_y"/>
                                          </p:val>
                                        </p:tav>
                                        <p:tav tm="100000">
                                          <p:val>
                                            <p:strVal val="1+ppt_h/2"/>
                                          </p:val>
                                        </p:tav>
                                      </p:tavLst>
                                    </p:anim>
                                    <p:set>
                                      <p:cBhvr>
                                        <p:cTn id="91" dur="1" fill="hold">
                                          <p:stCondLst>
                                            <p:cond delay="499"/>
                                          </p:stCondLst>
                                        </p:cTn>
                                        <p:tgtEl>
                                          <p:spTgt spid="44"/>
                                        </p:tgtEl>
                                        <p:attrNameLst>
                                          <p:attrName>style.visibility</p:attrName>
                                        </p:attrNameLst>
                                      </p:cBhvr>
                                      <p:to>
                                        <p:strVal val="hidden"/>
                                      </p:to>
                                    </p:set>
                                  </p:childTnLst>
                                </p:cTn>
                              </p:par>
                              <p:par>
                                <p:cTn id="92" presetID="2" presetClass="exit" presetSubtype="4" fill="hold" grpId="2" nodeType="withEffect">
                                  <p:stCondLst>
                                    <p:cond delay="0"/>
                                  </p:stCondLst>
                                  <p:childTnLst>
                                    <p:anim calcmode="lin" valueType="num">
                                      <p:cBhvr additive="base">
                                        <p:cTn id="93" dur="500"/>
                                        <p:tgtEl>
                                          <p:spTgt spid="28"/>
                                        </p:tgtEl>
                                        <p:attrNameLst>
                                          <p:attrName>ppt_x</p:attrName>
                                        </p:attrNameLst>
                                      </p:cBhvr>
                                      <p:tavLst>
                                        <p:tav tm="0">
                                          <p:val>
                                            <p:strVal val="ppt_x"/>
                                          </p:val>
                                        </p:tav>
                                        <p:tav tm="100000">
                                          <p:val>
                                            <p:strVal val="ppt_x"/>
                                          </p:val>
                                        </p:tav>
                                      </p:tavLst>
                                    </p:anim>
                                    <p:anim calcmode="lin" valueType="num">
                                      <p:cBhvr additive="base">
                                        <p:cTn id="94" dur="500"/>
                                        <p:tgtEl>
                                          <p:spTgt spid="28"/>
                                        </p:tgtEl>
                                        <p:attrNameLst>
                                          <p:attrName>ppt_y</p:attrName>
                                        </p:attrNameLst>
                                      </p:cBhvr>
                                      <p:tavLst>
                                        <p:tav tm="0">
                                          <p:val>
                                            <p:strVal val="ppt_y"/>
                                          </p:val>
                                        </p:tav>
                                        <p:tav tm="100000">
                                          <p:val>
                                            <p:strVal val="1+ppt_h/2"/>
                                          </p:val>
                                        </p:tav>
                                      </p:tavLst>
                                    </p:anim>
                                    <p:set>
                                      <p:cBhvr>
                                        <p:cTn id="95"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audio>
              <p:cMediaNode vol="80000">
                <p:cTn id="96" fill="hold" display="0">
                  <p:stCondLst>
                    <p:cond delay="indefinite"/>
                  </p:stCondLst>
                  <p:endCondLst>
                    <p:cond evt="onStopAudio" delay="0">
                      <p:tgtEl>
                        <p:sldTgt/>
                      </p:tgtEl>
                    </p:cond>
                  </p:endCondLst>
                </p:cTn>
                <p:tgtEl>
                  <p:spTgt spid="53"/>
                </p:tgtEl>
              </p:cMediaNode>
            </p:audio>
            <p:audio>
              <p:cMediaNode vol="80000">
                <p:cTn id="97" fill="hold" display="0">
                  <p:stCondLst>
                    <p:cond delay="indefinite"/>
                  </p:stCondLst>
                  <p:endCondLst>
                    <p:cond evt="onStopAudio" delay="0">
                      <p:tgtEl>
                        <p:sldTgt/>
                      </p:tgtEl>
                    </p:cond>
                  </p:endCondLst>
                </p:cTn>
                <p:tgtEl>
                  <p:spTgt spid="54"/>
                </p:tgtEl>
              </p:cMediaNode>
            </p:audio>
            <p:seq concurrent="1" nextAc="seek">
              <p:cTn id="98" restart="whenNotActive" fill="hold" evtFilter="cancelBubble" nodeType="interactiveSeq">
                <p:stCondLst>
                  <p:cond evt="onClick" delay="0">
                    <p:tgtEl>
                      <p:spTgt spid="29"/>
                    </p:tgtEl>
                  </p:cond>
                </p:stCondLst>
                <p:endSync evt="end" delay="0">
                  <p:rtn val="all"/>
                </p:endSync>
                <p:childTnLst>
                  <p:par>
                    <p:cTn id="99" fill="hold">
                      <p:stCondLst>
                        <p:cond delay="0"/>
                      </p:stCondLst>
                      <p:childTnLst>
                        <p:par>
                          <p:cTn id="100" fill="hold">
                            <p:stCondLst>
                              <p:cond delay="0"/>
                            </p:stCondLst>
                            <p:childTnLst>
                              <p:par>
                                <p:cTn id="101" presetID="26" presetClass="emph" presetSubtype="0" fill="hold" grpId="1" nodeType="clickEffect">
                                  <p:stCondLst>
                                    <p:cond delay="0"/>
                                  </p:stCondLst>
                                  <p:childTnLst>
                                    <p:animEffect transition="out" filter="fade">
                                      <p:cBhvr>
                                        <p:cTn id="102" dur="500" tmFilter="0, 0; .2, .5; .8, .5; 1, 0"/>
                                        <p:tgtEl>
                                          <p:spTgt spid="29"/>
                                        </p:tgtEl>
                                      </p:cBhvr>
                                    </p:animEffect>
                                    <p:animScale>
                                      <p:cBhvr>
                                        <p:cTn id="103" dur="250" autoRev="1" fill="hold"/>
                                        <p:tgtEl>
                                          <p:spTgt spid="29"/>
                                        </p:tgtEl>
                                      </p:cBhvr>
                                      <p:by x="105000" y="105000"/>
                                    </p:animScale>
                                  </p:childTnLst>
                                </p:cTn>
                              </p:par>
                              <p:par>
                                <p:cTn id="104" presetID="1" presetClass="mediacall" presetSubtype="0" fill="hold" nodeType="withEffect">
                                  <p:stCondLst>
                                    <p:cond delay="0"/>
                                  </p:stCondLst>
                                  <p:childTnLst>
                                    <p:cmd type="call" cmd="playFrom(0.0)">
                                      <p:cBhvr>
                                        <p:cTn id="105" dur="6846" fill="hold"/>
                                        <p:tgtEl>
                                          <p:spTgt spid="54"/>
                                        </p:tgtEl>
                                      </p:cBhvr>
                                    </p:cmd>
                                  </p:childTnLst>
                                </p:cTn>
                              </p:par>
                              <p:par>
                                <p:cTn id="106" presetID="53" presetClass="entr" presetSubtype="16" fill="hold" nodeType="withEffect">
                                  <p:stCondLst>
                                    <p:cond delay="0"/>
                                  </p:stCondLst>
                                  <p:childTnLst>
                                    <p:set>
                                      <p:cBhvr>
                                        <p:cTn id="107" dur="1" fill="hold">
                                          <p:stCondLst>
                                            <p:cond delay="0"/>
                                          </p:stCondLst>
                                        </p:cTn>
                                        <p:tgtEl>
                                          <p:spTgt spid="47"/>
                                        </p:tgtEl>
                                        <p:attrNameLst>
                                          <p:attrName>style.visibility</p:attrName>
                                        </p:attrNameLst>
                                      </p:cBhvr>
                                      <p:to>
                                        <p:strVal val="visible"/>
                                      </p:to>
                                    </p:set>
                                    <p:anim calcmode="lin" valueType="num">
                                      <p:cBhvr>
                                        <p:cTn id="108" dur="500" fill="hold"/>
                                        <p:tgtEl>
                                          <p:spTgt spid="47"/>
                                        </p:tgtEl>
                                        <p:attrNameLst>
                                          <p:attrName>ppt_w</p:attrName>
                                        </p:attrNameLst>
                                      </p:cBhvr>
                                      <p:tavLst>
                                        <p:tav tm="0">
                                          <p:val>
                                            <p:fltVal val="0"/>
                                          </p:val>
                                        </p:tav>
                                        <p:tav tm="100000">
                                          <p:val>
                                            <p:strVal val="#ppt_w"/>
                                          </p:val>
                                        </p:tav>
                                      </p:tavLst>
                                    </p:anim>
                                    <p:anim calcmode="lin" valueType="num">
                                      <p:cBhvr>
                                        <p:cTn id="109" dur="500" fill="hold"/>
                                        <p:tgtEl>
                                          <p:spTgt spid="47"/>
                                        </p:tgtEl>
                                        <p:attrNameLst>
                                          <p:attrName>ppt_h</p:attrName>
                                        </p:attrNameLst>
                                      </p:cBhvr>
                                      <p:tavLst>
                                        <p:tav tm="0">
                                          <p:val>
                                            <p:fltVal val="0"/>
                                          </p:val>
                                        </p:tav>
                                        <p:tav tm="100000">
                                          <p:val>
                                            <p:strVal val="#ppt_h"/>
                                          </p:val>
                                        </p:tav>
                                      </p:tavLst>
                                    </p:anim>
                                    <p:animEffect transition="in" filter="fade">
                                      <p:cBhvr>
                                        <p:cTn id="110" dur="500"/>
                                        <p:tgtEl>
                                          <p:spTgt spid="47"/>
                                        </p:tgtEl>
                                      </p:cBhvr>
                                    </p:animEffect>
                                  </p:childTnLst>
                                </p:cTn>
                              </p:par>
                            </p:childTnLst>
                          </p:cTn>
                        </p:par>
                      </p:childTnLst>
                    </p:cTn>
                  </p:par>
                  <p:par>
                    <p:cTn id="111" fill="hold">
                      <p:stCondLst>
                        <p:cond delay="indefinite"/>
                      </p:stCondLst>
                      <p:childTnLst>
                        <p:par>
                          <p:cTn id="112" fill="hold">
                            <p:stCondLst>
                              <p:cond delay="0"/>
                            </p:stCondLst>
                            <p:childTnLst>
                              <p:par>
                                <p:cTn id="113" presetID="2" presetClass="exit" presetSubtype="4" fill="hold" nodeType="clickEffect">
                                  <p:stCondLst>
                                    <p:cond delay="0"/>
                                  </p:stCondLst>
                                  <p:childTnLst>
                                    <p:anim calcmode="lin" valueType="num">
                                      <p:cBhvr additive="base">
                                        <p:cTn id="114" dur="500"/>
                                        <p:tgtEl>
                                          <p:spTgt spid="47"/>
                                        </p:tgtEl>
                                        <p:attrNameLst>
                                          <p:attrName>ppt_x</p:attrName>
                                        </p:attrNameLst>
                                      </p:cBhvr>
                                      <p:tavLst>
                                        <p:tav tm="0">
                                          <p:val>
                                            <p:strVal val="ppt_x"/>
                                          </p:val>
                                        </p:tav>
                                        <p:tav tm="100000">
                                          <p:val>
                                            <p:strVal val="ppt_x"/>
                                          </p:val>
                                        </p:tav>
                                      </p:tavLst>
                                    </p:anim>
                                    <p:anim calcmode="lin" valueType="num">
                                      <p:cBhvr additive="base">
                                        <p:cTn id="115" dur="500"/>
                                        <p:tgtEl>
                                          <p:spTgt spid="47"/>
                                        </p:tgtEl>
                                        <p:attrNameLst>
                                          <p:attrName>ppt_y</p:attrName>
                                        </p:attrNameLst>
                                      </p:cBhvr>
                                      <p:tavLst>
                                        <p:tav tm="0">
                                          <p:val>
                                            <p:strVal val="ppt_y"/>
                                          </p:val>
                                        </p:tav>
                                        <p:tav tm="100000">
                                          <p:val>
                                            <p:strVal val="1+ppt_h/2"/>
                                          </p:val>
                                        </p:tav>
                                      </p:tavLst>
                                    </p:anim>
                                    <p:set>
                                      <p:cBhvr>
                                        <p:cTn id="116" dur="1" fill="hold">
                                          <p:stCondLst>
                                            <p:cond delay="499"/>
                                          </p:stCondLst>
                                        </p:cTn>
                                        <p:tgtEl>
                                          <p:spTgt spid="47"/>
                                        </p:tgtEl>
                                        <p:attrNameLst>
                                          <p:attrName>style.visibility</p:attrName>
                                        </p:attrNameLst>
                                      </p:cBhvr>
                                      <p:to>
                                        <p:strVal val="hidden"/>
                                      </p:to>
                                    </p:set>
                                  </p:childTnLst>
                                </p:cTn>
                              </p:par>
                              <p:par>
                                <p:cTn id="117" presetID="2" presetClass="exit" presetSubtype="4" fill="hold" grpId="2" nodeType="withEffect">
                                  <p:stCondLst>
                                    <p:cond delay="0"/>
                                  </p:stCondLst>
                                  <p:childTnLst>
                                    <p:anim calcmode="lin" valueType="num">
                                      <p:cBhvr additive="base">
                                        <p:cTn id="118" dur="500"/>
                                        <p:tgtEl>
                                          <p:spTgt spid="29"/>
                                        </p:tgtEl>
                                        <p:attrNameLst>
                                          <p:attrName>ppt_x</p:attrName>
                                        </p:attrNameLst>
                                      </p:cBhvr>
                                      <p:tavLst>
                                        <p:tav tm="0">
                                          <p:val>
                                            <p:strVal val="ppt_x"/>
                                          </p:val>
                                        </p:tav>
                                        <p:tav tm="100000">
                                          <p:val>
                                            <p:strVal val="ppt_x"/>
                                          </p:val>
                                        </p:tav>
                                      </p:tavLst>
                                    </p:anim>
                                    <p:anim calcmode="lin" valueType="num">
                                      <p:cBhvr additive="base">
                                        <p:cTn id="119" dur="500"/>
                                        <p:tgtEl>
                                          <p:spTgt spid="29"/>
                                        </p:tgtEl>
                                        <p:attrNameLst>
                                          <p:attrName>ppt_y</p:attrName>
                                        </p:attrNameLst>
                                      </p:cBhvr>
                                      <p:tavLst>
                                        <p:tav tm="0">
                                          <p:val>
                                            <p:strVal val="ppt_y"/>
                                          </p:val>
                                        </p:tav>
                                        <p:tav tm="100000">
                                          <p:val>
                                            <p:strVal val="1+ppt_h/2"/>
                                          </p:val>
                                        </p:tav>
                                      </p:tavLst>
                                    </p:anim>
                                    <p:set>
                                      <p:cBhvr>
                                        <p:cTn id="120"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25" grpId="0" animBg="1"/>
      <p:bldP spid="26" grpId="0" animBg="1"/>
      <p:bldP spid="26" grpId="1" animBg="1"/>
      <p:bldP spid="26" grpId="2" animBg="1"/>
      <p:bldP spid="26" grpId="3" animBg="1"/>
      <p:bldP spid="27" grpId="0" animBg="1"/>
      <p:bldP spid="27" grpId="1" animBg="1"/>
      <p:bldP spid="27" grpId="2" animBg="1"/>
      <p:bldP spid="28" grpId="0" animBg="1"/>
      <p:bldP spid="28" grpId="1" animBg="1"/>
      <p:bldP spid="28" grpId="2" animBg="1"/>
      <p:bldP spid="29" grpId="0" animBg="1"/>
      <p:bldP spid="29" grpId="1" animBg="1"/>
      <p:bldP spid="29" grpId="2"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219775" y="3953522"/>
            <a:ext cx="648384" cy="934608"/>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22643" t="29725"/>
          <a:stretch>
            <a:fillRect/>
          </a:stretch>
        </p:blipFill>
        <p:spPr>
          <a:xfrm flipV="1">
            <a:off x="-55959" y="4423935"/>
            <a:ext cx="920042" cy="819095"/>
          </a:xfrm>
          <a:prstGeom prst="rect">
            <a:avLst/>
          </a:prstGeom>
        </p:spPr>
      </p:pic>
      <p:pic>
        <p:nvPicPr>
          <p:cNvPr id="15"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36362" r="1841" b="38670"/>
          <a:stretch>
            <a:fillRect/>
          </a:stretch>
        </p:blipFill>
        <p:spPr>
          <a:xfrm rot="5400000">
            <a:off x="-258988" y="258988"/>
            <a:ext cx="1541786" cy="1023810"/>
          </a:xfrm>
          <a:prstGeom prst="rect">
            <a:avLst/>
          </a:prstGeom>
        </p:spPr>
      </p:pic>
      <p:pic>
        <p:nvPicPr>
          <p:cNvPr id="22" name="Picture 2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113942">
            <a:off x="3036372" y="3961530"/>
            <a:ext cx="382327" cy="317679"/>
          </a:xfrm>
          <a:prstGeom prst="rect">
            <a:avLst/>
          </a:prstGeom>
        </p:spPr>
      </p:pic>
      <p:pic>
        <p:nvPicPr>
          <p:cNvPr id="23" name="Picture 2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113942">
            <a:off x="6975924" y="3961530"/>
            <a:ext cx="382327" cy="317679"/>
          </a:xfrm>
          <a:prstGeom prst="rect">
            <a:avLst/>
          </a:prstGeom>
        </p:spPr>
      </p:pic>
      <p:sp>
        <p:nvSpPr>
          <p:cNvPr id="24" name="TextBox 23">
            <a:extLst>
              <a:ext uri="{FF2B5EF4-FFF2-40B4-BE49-F238E27FC236}">
                <a16:creationId xmlns:a16="http://schemas.microsoft.com/office/drawing/2014/main" id="{E41AD871-A76E-E0DD-A4B9-2980A0FAEAC3}"/>
              </a:ext>
            </a:extLst>
          </p:cNvPr>
          <p:cNvSpPr txBox="1"/>
          <p:nvPr/>
        </p:nvSpPr>
        <p:spPr>
          <a:xfrm>
            <a:off x="2979756" y="234420"/>
            <a:ext cx="3505200" cy="553998"/>
          </a:xfrm>
          <a:prstGeom prst="rect">
            <a:avLst/>
          </a:prstGeom>
          <a:noFill/>
        </p:spPr>
        <p:txBody>
          <a:bodyPr wrap="square" lIns="45720" tIns="22860" rIns="45720" bIns="22860" rtlCol="0">
            <a:spAutoFit/>
          </a:bodyPr>
          <a:lstStyle/>
          <a:p>
            <a:pPr algn="ctr" defTabSz="457200">
              <a:buClrTx/>
              <a:defRPr/>
            </a:pPr>
            <a:r>
              <a:rPr lang="en-US" sz="3300" b="1" kern="1200">
                <a:solidFill>
                  <a:prstClr val="black"/>
                </a:solidFill>
                <a:latin typeface="Arial" panose="020B0604020202020204" pitchFamily="34" charset="0"/>
                <a:ea typeface="+mn-ea"/>
                <a:cs typeface="Arial" panose="020B0604020202020204" pitchFamily="34" charset="0"/>
              </a:rPr>
              <a:t>VẬN DỤNG</a:t>
            </a:r>
          </a:p>
        </p:txBody>
      </p:sp>
      <p:sp>
        <p:nvSpPr>
          <p:cNvPr id="25" name="Rectangle: Rounded Corners 24">
            <a:extLst>
              <a:ext uri="{FF2B5EF4-FFF2-40B4-BE49-F238E27FC236}">
                <a16:creationId xmlns:a16="http://schemas.microsoft.com/office/drawing/2014/main" id="{56010EFE-2F45-C0F5-3BA1-DBEA6F43DB1A}"/>
              </a:ext>
            </a:extLst>
          </p:cNvPr>
          <p:cNvSpPr/>
          <p:nvPr/>
        </p:nvSpPr>
        <p:spPr>
          <a:xfrm>
            <a:off x="758297" y="843713"/>
            <a:ext cx="7948117" cy="102655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just">
              <a:lnSpc>
                <a:spcPct val="150000"/>
              </a:lnSpc>
            </a:pPr>
            <a:r>
              <a:rPr lang="en-US" sz="2000" b="1">
                <a:solidFill>
                  <a:schemeClr val="tx1"/>
                </a:solidFill>
                <a:latin typeface="Arial" panose="020B0604020202020204" pitchFamily="34" charset="0"/>
                <a:cs typeface="Arial" panose="020B0604020202020204" pitchFamily="34" charset="0"/>
              </a:rPr>
              <a:t>Câu 5: </a:t>
            </a:r>
            <a:r>
              <a:rPr lang="en-US" sz="2000">
                <a:solidFill>
                  <a:schemeClr val="tx1"/>
                </a:solidFill>
                <a:latin typeface="Arial" panose="020B0604020202020204" pitchFamily="34" charset="0"/>
                <a:cs typeface="Arial" panose="020B0604020202020204" pitchFamily="34" charset="0"/>
              </a:rPr>
              <a:t>Hoạt động trảo đổi chất và chuyển hoá năng lượng diễn ra chủ yếu ở những cấp độ nào?</a:t>
            </a:r>
          </a:p>
        </p:txBody>
      </p:sp>
      <p:sp>
        <p:nvSpPr>
          <p:cNvPr id="26" name="Rectangle 25">
            <a:extLst>
              <a:ext uri="{FF2B5EF4-FFF2-40B4-BE49-F238E27FC236}">
                <a16:creationId xmlns:a16="http://schemas.microsoft.com/office/drawing/2014/main" id="{40A23D98-7697-4E56-3818-158FFDA88BEC}"/>
              </a:ext>
            </a:extLst>
          </p:cNvPr>
          <p:cNvSpPr/>
          <p:nvPr/>
        </p:nvSpPr>
        <p:spPr>
          <a:xfrm>
            <a:off x="571500" y="2331592"/>
            <a:ext cx="2903814" cy="94867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lnSpc>
                <a:spcPct val="150000"/>
              </a:lnSpc>
              <a:spcAft>
                <a:spcPts val="400"/>
              </a:spcAft>
            </a:pPr>
            <a:r>
              <a:rPr lang="en-US" sz="2300">
                <a:solidFill>
                  <a:schemeClr val="tx1"/>
                </a:solidFill>
                <a:latin typeface="Arial" panose="020B0604020202020204" pitchFamily="34" charset="0"/>
                <a:cs typeface="Arial" panose="020B0604020202020204" pitchFamily="34" charset="0"/>
              </a:rPr>
              <a:t>A. Tế bào và mô</a:t>
            </a:r>
          </a:p>
        </p:txBody>
      </p:sp>
      <p:sp>
        <p:nvSpPr>
          <p:cNvPr id="27" name="Rectangle 26">
            <a:extLst>
              <a:ext uri="{FF2B5EF4-FFF2-40B4-BE49-F238E27FC236}">
                <a16:creationId xmlns:a16="http://schemas.microsoft.com/office/drawing/2014/main" id="{D992D3DF-818F-CE32-9358-352DE6A65AAE}"/>
              </a:ext>
            </a:extLst>
          </p:cNvPr>
          <p:cNvSpPr/>
          <p:nvPr/>
        </p:nvSpPr>
        <p:spPr>
          <a:xfrm>
            <a:off x="581333" y="3748633"/>
            <a:ext cx="2903814" cy="94867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lnSpc>
                <a:spcPct val="150000"/>
              </a:lnSpc>
              <a:spcAft>
                <a:spcPts val="400"/>
              </a:spcAft>
            </a:pPr>
            <a:r>
              <a:rPr lang="en-US" sz="2300">
                <a:solidFill>
                  <a:schemeClr val="tx1"/>
                </a:solidFill>
                <a:latin typeface="Arial" panose="020B0604020202020204" pitchFamily="34" charset="0"/>
                <a:cs typeface="Arial" panose="020B0604020202020204" pitchFamily="34" charset="0"/>
              </a:rPr>
              <a:t>B. Mô và cơ quan</a:t>
            </a:r>
          </a:p>
        </p:txBody>
      </p:sp>
      <p:sp>
        <p:nvSpPr>
          <p:cNvPr id="28" name="Rectangle 27">
            <a:extLst>
              <a:ext uri="{FF2B5EF4-FFF2-40B4-BE49-F238E27FC236}">
                <a16:creationId xmlns:a16="http://schemas.microsoft.com/office/drawing/2014/main" id="{231A6967-B72F-B3A6-38B8-C3A3791616D2}"/>
              </a:ext>
            </a:extLst>
          </p:cNvPr>
          <p:cNvSpPr/>
          <p:nvPr/>
        </p:nvSpPr>
        <p:spPr>
          <a:xfrm>
            <a:off x="5640153" y="2325304"/>
            <a:ext cx="2903814" cy="94867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lnSpc>
                <a:spcPct val="150000"/>
              </a:lnSpc>
              <a:spcAft>
                <a:spcPts val="400"/>
              </a:spcAft>
            </a:pPr>
            <a:r>
              <a:rPr lang="en-US" sz="2300">
                <a:solidFill>
                  <a:schemeClr val="tx1"/>
                </a:solidFill>
                <a:latin typeface="Arial" panose="020B0604020202020204" pitchFamily="34" charset="0"/>
                <a:cs typeface="Arial" panose="020B0604020202020204" pitchFamily="34" charset="0"/>
              </a:rPr>
              <a:t>C. Tế bào và cơ thể</a:t>
            </a:r>
          </a:p>
        </p:txBody>
      </p:sp>
      <p:sp>
        <p:nvSpPr>
          <p:cNvPr id="29" name="Rectangle 28">
            <a:extLst>
              <a:ext uri="{FF2B5EF4-FFF2-40B4-BE49-F238E27FC236}">
                <a16:creationId xmlns:a16="http://schemas.microsoft.com/office/drawing/2014/main" id="{D18B557B-0567-60B2-09A6-2B21D239B778}"/>
              </a:ext>
            </a:extLst>
          </p:cNvPr>
          <p:cNvSpPr/>
          <p:nvPr/>
        </p:nvSpPr>
        <p:spPr>
          <a:xfrm>
            <a:off x="5662278" y="3748632"/>
            <a:ext cx="2903814" cy="94867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lnSpc>
                <a:spcPct val="106000"/>
              </a:lnSpc>
              <a:spcAft>
                <a:spcPts val="400"/>
              </a:spcAft>
            </a:pPr>
            <a:r>
              <a:rPr lang="en-US" sz="2300">
                <a:solidFill>
                  <a:schemeClr val="tx1"/>
                </a:solidFill>
                <a:latin typeface="Arial" panose="020B0604020202020204" pitchFamily="34" charset="0"/>
                <a:cs typeface="Arial" panose="020B0604020202020204" pitchFamily="34" charset="0"/>
              </a:rPr>
              <a:t>D. Mô và cơ thể</a:t>
            </a:r>
          </a:p>
        </p:txBody>
      </p:sp>
      <p:grpSp>
        <p:nvGrpSpPr>
          <p:cNvPr id="37" name="Group 36">
            <a:extLst>
              <a:ext uri="{FF2B5EF4-FFF2-40B4-BE49-F238E27FC236}">
                <a16:creationId xmlns:a16="http://schemas.microsoft.com/office/drawing/2014/main" id="{4061F14D-15E1-E3D2-1DB7-A1C6716C6103}"/>
              </a:ext>
            </a:extLst>
          </p:cNvPr>
          <p:cNvGrpSpPr/>
          <p:nvPr/>
        </p:nvGrpSpPr>
        <p:grpSpPr>
          <a:xfrm>
            <a:off x="3948972" y="1833205"/>
            <a:ext cx="3171394" cy="2518459"/>
            <a:chOff x="8091170" y="4341516"/>
            <a:chExt cx="6342788" cy="5036918"/>
          </a:xfrm>
        </p:grpSpPr>
        <p:pic>
          <p:nvPicPr>
            <p:cNvPr id="35" name="Graphic 34">
              <a:extLst>
                <a:ext uri="{FF2B5EF4-FFF2-40B4-BE49-F238E27FC236}">
                  <a16:creationId xmlns:a16="http://schemas.microsoft.com/office/drawing/2014/main" id="{7C71A96D-E8B7-ADBC-4108-81EA4F8EAC1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8091170" y="4875798"/>
              <a:ext cx="2498963" cy="4502636"/>
            </a:xfrm>
            <a:prstGeom prst="rect">
              <a:avLst/>
            </a:prstGeom>
          </p:spPr>
        </p:pic>
        <p:sp>
          <p:nvSpPr>
            <p:cNvPr id="36" name="Thought Bubble: Cloud 35">
              <a:extLst>
                <a:ext uri="{FF2B5EF4-FFF2-40B4-BE49-F238E27FC236}">
                  <a16:creationId xmlns:a16="http://schemas.microsoft.com/office/drawing/2014/main" id="{3CE1A1ED-EFEE-C337-C6BE-F1310CEC303B}"/>
                </a:ext>
              </a:extLst>
            </p:cNvPr>
            <p:cNvSpPr/>
            <p:nvPr/>
          </p:nvSpPr>
          <p:spPr>
            <a:xfrm>
              <a:off x="10590133" y="4341516"/>
              <a:ext cx="3843825" cy="1603968"/>
            </a:xfrm>
            <a:prstGeom prst="cloudCallout">
              <a:avLst>
                <a:gd name="adj1" fmla="val -57697"/>
                <a:gd name="adj2" fmla="val 66487"/>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defRPr/>
              </a:pPr>
              <a:r>
                <a:rPr lang="en-US" sz="2300" kern="1200">
                  <a:solidFill>
                    <a:srgbClr val="FF0000"/>
                  </a:solidFill>
                  <a:latin typeface="Arial" panose="020B0604020202020204" pitchFamily="34" charset="0"/>
                  <a:cs typeface="Arial" panose="020B0604020202020204" pitchFamily="34" charset="0"/>
                </a:rPr>
                <a:t>Đúng rồi</a:t>
              </a:r>
            </a:p>
          </p:txBody>
        </p:sp>
      </p:grpSp>
      <p:grpSp>
        <p:nvGrpSpPr>
          <p:cNvPr id="41" name="Group 40">
            <a:extLst>
              <a:ext uri="{FF2B5EF4-FFF2-40B4-BE49-F238E27FC236}">
                <a16:creationId xmlns:a16="http://schemas.microsoft.com/office/drawing/2014/main" id="{BE326443-6BD4-84DD-02C6-A8C47D0E5BBF}"/>
              </a:ext>
            </a:extLst>
          </p:cNvPr>
          <p:cNvGrpSpPr/>
          <p:nvPr/>
        </p:nvGrpSpPr>
        <p:grpSpPr>
          <a:xfrm>
            <a:off x="3667451" y="1901433"/>
            <a:ext cx="3449144" cy="2398354"/>
            <a:chOff x="7256335" y="4336763"/>
            <a:chExt cx="6898287" cy="4796708"/>
          </a:xfrm>
        </p:grpSpPr>
        <p:pic>
          <p:nvPicPr>
            <p:cNvPr id="42" name="Graphic 41">
              <a:extLst>
                <a:ext uri="{FF2B5EF4-FFF2-40B4-BE49-F238E27FC236}">
                  <a16:creationId xmlns:a16="http://schemas.microsoft.com/office/drawing/2014/main" id="{A8D0FFDD-4F95-B30B-ABF3-5374A007C8A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7256335" y="5018671"/>
              <a:ext cx="3775329" cy="4114800"/>
            </a:xfrm>
            <a:prstGeom prst="rect">
              <a:avLst/>
            </a:prstGeom>
          </p:spPr>
        </p:pic>
        <p:sp>
          <p:nvSpPr>
            <p:cNvPr id="43" name="Thought Bubble: Cloud 42">
              <a:extLst>
                <a:ext uri="{FF2B5EF4-FFF2-40B4-BE49-F238E27FC236}">
                  <a16:creationId xmlns:a16="http://schemas.microsoft.com/office/drawing/2014/main" id="{713809E7-1815-6981-73B7-BFC3A90AF071}"/>
                </a:ext>
              </a:extLst>
            </p:cNvPr>
            <p:cNvSpPr/>
            <p:nvPr/>
          </p:nvSpPr>
          <p:spPr>
            <a:xfrm>
              <a:off x="10923362" y="4336763"/>
              <a:ext cx="3231260" cy="1869216"/>
            </a:xfrm>
            <a:prstGeom prst="cloudCallout">
              <a:avLst>
                <a:gd name="adj1" fmla="val -57347"/>
                <a:gd name="adj2" fmla="val 43798"/>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defRPr/>
              </a:pPr>
              <a:r>
                <a:rPr lang="en-US" sz="2300" kern="1200">
                  <a:solidFill>
                    <a:prstClr val="black"/>
                  </a:solidFill>
                  <a:latin typeface="Arial" panose="020B0604020202020204" pitchFamily="34" charset="0"/>
                  <a:cs typeface="Arial" panose="020B0604020202020204" pitchFamily="34" charset="0"/>
                </a:rPr>
                <a:t>Sai rồi</a:t>
              </a:r>
            </a:p>
          </p:txBody>
        </p:sp>
      </p:grpSp>
      <p:grpSp>
        <p:nvGrpSpPr>
          <p:cNvPr id="44" name="Group 43">
            <a:extLst>
              <a:ext uri="{FF2B5EF4-FFF2-40B4-BE49-F238E27FC236}">
                <a16:creationId xmlns:a16="http://schemas.microsoft.com/office/drawing/2014/main" id="{9AEB77EA-B669-35AF-63D0-54B947E777B1}"/>
              </a:ext>
            </a:extLst>
          </p:cNvPr>
          <p:cNvGrpSpPr/>
          <p:nvPr/>
        </p:nvGrpSpPr>
        <p:grpSpPr>
          <a:xfrm>
            <a:off x="3656358" y="1892012"/>
            <a:ext cx="3449144" cy="2398354"/>
            <a:chOff x="7256335" y="4336763"/>
            <a:chExt cx="6898287" cy="4796708"/>
          </a:xfrm>
        </p:grpSpPr>
        <p:pic>
          <p:nvPicPr>
            <p:cNvPr id="45" name="Graphic 44">
              <a:extLst>
                <a:ext uri="{FF2B5EF4-FFF2-40B4-BE49-F238E27FC236}">
                  <a16:creationId xmlns:a16="http://schemas.microsoft.com/office/drawing/2014/main" id="{00EBC323-DE57-D5AE-17A0-4A357885F23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7256335" y="5018671"/>
              <a:ext cx="3775329" cy="4114800"/>
            </a:xfrm>
            <a:prstGeom prst="rect">
              <a:avLst/>
            </a:prstGeom>
          </p:spPr>
        </p:pic>
        <p:sp>
          <p:nvSpPr>
            <p:cNvPr id="46" name="Thought Bubble: Cloud 45">
              <a:extLst>
                <a:ext uri="{FF2B5EF4-FFF2-40B4-BE49-F238E27FC236}">
                  <a16:creationId xmlns:a16="http://schemas.microsoft.com/office/drawing/2014/main" id="{FAB23AB3-BD73-97FB-7AEC-C16F332F7DC2}"/>
                </a:ext>
              </a:extLst>
            </p:cNvPr>
            <p:cNvSpPr/>
            <p:nvPr/>
          </p:nvSpPr>
          <p:spPr>
            <a:xfrm>
              <a:off x="10923362" y="4336763"/>
              <a:ext cx="3231260" cy="1869216"/>
            </a:xfrm>
            <a:prstGeom prst="cloudCallout">
              <a:avLst>
                <a:gd name="adj1" fmla="val -57347"/>
                <a:gd name="adj2" fmla="val 43798"/>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defRPr/>
              </a:pPr>
              <a:r>
                <a:rPr lang="en-US" sz="2300" kern="1200">
                  <a:solidFill>
                    <a:prstClr val="black"/>
                  </a:solidFill>
                  <a:latin typeface="Arial" panose="020B0604020202020204" pitchFamily="34" charset="0"/>
                  <a:cs typeface="Arial" panose="020B0604020202020204" pitchFamily="34" charset="0"/>
                </a:rPr>
                <a:t>Sai rồi</a:t>
              </a:r>
            </a:p>
          </p:txBody>
        </p:sp>
      </p:grpSp>
      <p:grpSp>
        <p:nvGrpSpPr>
          <p:cNvPr id="47" name="Group 46">
            <a:extLst>
              <a:ext uri="{FF2B5EF4-FFF2-40B4-BE49-F238E27FC236}">
                <a16:creationId xmlns:a16="http://schemas.microsoft.com/office/drawing/2014/main" id="{451F63A4-CD68-6D1A-E0BA-8B243A93B3CB}"/>
              </a:ext>
            </a:extLst>
          </p:cNvPr>
          <p:cNvGrpSpPr/>
          <p:nvPr/>
        </p:nvGrpSpPr>
        <p:grpSpPr>
          <a:xfrm>
            <a:off x="3592170" y="1799534"/>
            <a:ext cx="3449144" cy="2398354"/>
            <a:chOff x="7256335" y="4336763"/>
            <a:chExt cx="6898287" cy="4796708"/>
          </a:xfrm>
        </p:grpSpPr>
        <p:pic>
          <p:nvPicPr>
            <p:cNvPr id="48" name="Graphic 47">
              <a:extLst>
                <a:ext uri="{FF2B5EF4-FFF2-40B4-BE49-F238E27FC236}">
                  <a16:creationId xmlns:a16="http://schemas.microsoft.com/office/drawing/2014/main" id="{EFBDDF94-B248-2757-0707-08A75330B0E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7256335" y="5018671"/>
              <a:ext cx="3775329" cy="4114800"/>
            </a:xfrm>
            <a:prstGeom prst="rect">
              <a:avLst/>
            </a:prstGeom>
          </p:spPr>
        </p:pic>
        <p:sp>
          <p:nvSpPr>
            <p:cNvPr id="49" name="Thought Bubble: Cloud 48">
              <a:extLst>
                <a:ext uri="{FF2B5EF4-FFF2-40B4-BE49-F238E27FC236}">
                  <a16:creationId xmlns:a16="http://schemas.microsoft.com/office/drawing/2014/main" id="{9D3F2822-6C78-73EA-A1A3-E0806D89C05F}"/>
                </a:ext>
              </a:extLst>
            </p:cNvPr>
            <p:cNvSpPr/>
            <p:nvPr/>
          </p:nvSpPr>
          <p:spPr>
            <a:xfrm>
              <a:off x="10923362" y="4336763"/>
              <a:ext cx="3231260" cy="1869216"/>
            </a:xfrm>
            <a:prstGeom prst="cloudCallout">
              <a:avLst>
                <a:gd name="adj1" fmla="val -57347"/>
                <a:gd name="adj2" fmla="val 43798"/>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defRPr/>
              </a:pPr>
              <a:r>
                <a:rPr lang="en-US" sz="2300" kern="1200">
                  <a:solidFill>
                    <a:prstClr val="black"/>
                  </a:solidFill>
                  <a:latin typeface="Arial" panose="020B0604020202020204" pitchFamily="34" charset="0"/>
                  <a:cs typeface="Arial" panose="020B0604020202020204" pitchFamily="34" charset="0"/>
                </a:rPr>
                <a:t>Sai rồi</a:t>
              </a:r>
            </a:p>
          </p:txBody>
        </p:sp>
      </p:grpSp>
      <p:pic>
        <p:nvPicPr>
          <p:cNvPr id="50" name="Tieng-vo-tay-tra-loi-dung-www_tiengdong_com">
            <a:hlinkClick r:id="" action="ppaction://media"/>
            <a:extLst>
              <a:ext uri="{FF2B5EF4-FFF2-40B4-BE49-F238E27FC236}">
                <a16:creationId xmlns:a16="http://schemas.microsoft.com/office/drawing/2014/main" id="{B2758CC5-6DBE-5B38-93A7-FA5A99F749A9}"/>
              </a:ext>
            </a:extLst>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377987" y="2654506"/>
            <a:ext cx="243682" cy="243682"/>
          </a:xfrm>
          <a:prstGeom prst="rect">
            <a:avLst/>
          </a:prstGeom>
        </p:spPr>
      </p:pic>
      <p:pic>
        <p:nvPicPr>
          <p:cNvPr id="52" name="Am-thanh-tra-loi-sai-www_tiengdong_com">
            <a:hlinkClick r:id="" action="ppaction://media"/>
            <a:extLst>
              <a:ext uri="{FF2B5EF4-FFF2-40B4-BE49-F238E27FC236}">
                <a16:creationId xmlns:a16="http://schemas.microsoft.com/office/drawing/2014/main" id="{653845C8-71AC-6252-7E22-F6AB600897D0}"/>
              </a:ext>
            </a:extLst>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873416" y="4046684"/>
            <a:ext cx="243682" cy="243682"/>
          </a:xfrm>
          <a:prstGeom prst="rect">
            <a:avLst/>
          </a:prstGeom>
        </p:spPr>
      </p:pic>
      <p:pic>
        <p:nvPicPr>
          <p:cNvPr id="53" name="Am-thanh-tra-loi-sai-www_tiengdong_com">
            <a:hlinkClick r:id="" action="ppaction://media"/>
            <a:extLst>
              <a:ext uri="{FF2B5EF4-FFF2-40B4-BE49-F238E27FC236}">
                <a16:creationId xmlns:a16="http://schemas.microsoft.com/office/drawing/2014/main" id="{CDFCEDB6-837A-04DD-2DEE-6742873DB107}"/>
              </a:ext>
            </a:extLst>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9693604" y="2654506"/>
            <a:ext cx="243682" cy="243682"/>
          </a:xfrm>
          <a:prstGeom prst="rect">
            <a:avLst/>
          </a:prstGeom>
        </p:spPr>
      </p:pic>
      <p:pic>
        <p:nvPicPr>
          <p:cNvPr id="54" name="Am-thanh-tra-loi-sai-www_tiengdong_com">
            <a:hlinkClick r:id="" action="ppaction://media"/>
            <a:extLst>
              <a:ext uri="{FF2B5EF4-FFF2-40B4-BE49-F238E27FC236}">
                <a16:creationId xmlns:a16="http://schemas.microsoft.com/office/drawing/2014/main" id="{825EA3DD-BFB0-6CF0-7825-340B8933116A}"/>
              </a:ext>
            </a:extLst>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9661344" y="4044640"/>
            <a:ext cx="243682" cy="243682"/>
          </a:xfrm>
          <a:prstGeom prst="rect">
            <a:avLst/>
          </a:prstGeom>
        </p:spPr>
      </p:pic>
    </p:spTree>
    <p:extLst>
      <p:ext uri="{BB962C8B-B14F-4D97-AF65-F5344CB8AC3E}">
        <p14:creationId xmlns:p14="http://schemas.microsoft.com/office/powerpoint/2010/main" val="196349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arn(inVertical)">
                                      <p:cBhvr>
                                        <p:cTn id="15" dur="500"/>
                                        <p:tgtEl>
                                          <p:spTgt spid="2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arn(inVertical)">
                                      <p:cBhvr>
                                        <p:cTn id="18" dur="500"/>
                                        <p:tgtEl>
                                          <p:spTgt spid="2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arn(inVertical)">
                                      <p:cBhvr>
                                        <p:cTn id="2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26"/>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1" nodeType="clickEffect">
                                  <p:stCondLst>
                                    <p:cond delay="0"/>
                                  </p:stCondLst>
                                  <p:childTnLst>
                                    <p:animEffect transition="out" filter="fade">
                                      <p:cBhvr>
                                        <p:cTn id="26" dur="500" tmFilter="0, 0; .2, .5; .8, .5; 1, 0"/>
                                        <p:tgtEl>
                                          <p:spTgt spid="26"/>
                                        </p:tgtEl>
                                      </p:cBhvr>
                                    </p:animEffect>
                                    <p:animScale>
                                      <p:cBhvr>
                                        <p:cTn id="27" dur="250" autoRev="1" fill="hold"/>
                                        <p:tgtEl>
                                          <p:spTgt spid="26"/>
                                        </p:tgtEl>
                                      </p:cBhvr>
                                      <p:by x="105000" y="105000"/>
                                    </p:animScale>
                                  </p:childTnLst>
                                </p:cTn>
                              </p:par>
                              <p:par>
                                <p:cTn id="28" presetID="1" presetClass="mediacall" presetSubtype="0" fill="hold" nodeType="withEffect">
                                  <p:stCondLst>
                                    <p:cond delay="0"/>
                                  </p:stCondLst>
                                  <p:childTnLst>
                                    <p:cmd type="call" cmd="playFrom(0.0)">
                                      <p:cBhvr>
                                        <p:cTn id="29" dur="6846" fill="hold"/>
                                        <p:tgtEl>
                                          <p:spTgt spid="52"/>
                                        </p:tgtEl>
                                      </p:cBhvr>
                                    </p:cmd>
                                  </p:childTnLst>
                                </p:cTn>
                              </p:par>
                              <p:par>
                                <p:cTn id="30" presetID="53" presetClass="entr" presetSubtype="16"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xit" presetSubtype="4" fill="hold" nodeType="clickEffect">
                                  <p:stCondLst>
                                    <p:cond delay="0"/>
                                  </p:stCondLst>
                                  <p:childTnLst>
                                    <p:anim calcmode="lin" valueType="num">
                                      <p:cBhvr additive="base">
                                        <p:cTn id="38" dur="500"/>
                                        <p:tgtEl>
                                          <p:spTgt spid="41"/>
                                        </p:tgtEl>
                                        <p:attrNameLst>
                                          <p:attrName>ppt_x</p:attrName>
                                        </p:attrNameLst>
                                      </p:cBhvr>
                                      <p:tavLst>
                                        <p:tav tm="0">
                                          <p:val>
                                            <p:strVal val="ppt_x"/>
                                          </p:val>
                                        </p:tav>
                                        <p:tav tm="100000">
                                          <p:val>
                                            <p:strVal val="ppt_x"/>
                                          </p:val>
                                        </p:tav>
                                      </p:tavLst>
                                    </p:anim>
                                    <p:anim calcmode="lin" valueType="num">
                                      <p:cBhvr additive="base">
                                        <p:cTn id="39" dur="500"/>
                                        <p:tgtEl>
                                          <p:spTgt spid="41"/>
                                        </p:tgtEl>
                                        <p:attrNameLst>
                                          <p:attrName>ppt_y</p:attrName>
                                        </p:attrNameLst>
                                      </p:cBhvr>
                                      <p:tavLst>
                                        <p:tav tm="0">
                                          <p:val>
                                            <p:strVal val="ppt_y"/>
                                          </p:val>
                                        </p:tav>
                                        <p:tav tm="100000">
                                          <p:val>
                                            <p:strVal val="1+ppt_h/2"/>
                                          </p:val>
                                        </p:tav>
                                      </p:tavLst>
                                    </p:anim>
                                    <p:set>
                                      <p:cBhvr>
                                        <p:cTn id="40" dur="1" fill="hold">
                                          <p:stCondLst>
                                            <p:cond delay="499"/>
                                          </p:stCondLst>
                                        </p:cTn>
                                        <p:tgtEl>
                                          <p:spTgt spid="41"/>
                                        </p:tgtEl>
                                        <p:attrNameLst>
                                          <p:attrName>style.visibility</p:attrName>
                                        </p:attrNameLst>
                                      </p:cBhvr>
                                      <p:to>
                                        <p:strVal val="hidden"/>
                                      </p:to>
                                    </p:set>
                                  </p:childTnLst>
                                </p:cTn>
                              </p:par>
                              <p:par>
                                <p:cTn id="41" presetID="2" presetClass="exit" presetSubtype="4" fill="hold" grpId="2" nodeType="withEffect">
                                  <p:stCondLst>
                                    <p:cond delay="0"/>
                                  </p:stCondLst>
                                  <p:childTnLst>
                                    <p:anim calcmode="lin" valueType="num">
                                      <p:cBhvr additive="base">
                                        <p:cTn id="42" dur="500"/>
                                        <p:tgtEl>
                                          <p:spTgt spid="26"/>
                                        </p:tgtEl>
                                        <p:attrNameLst>
                                          <p:attrName>ppt_x</p:attrName>
                                        </p:attrNameLst>
                                      </p:cBhvr>
                                      <p:tavLst>
                                        <p:tav tm="0">
                                          <p:val>
                                            <p:strVal val="ppt_x"/>
                                          </p:val>
                                        </p:tav>
                                        <p:tav tm="100000">
                                          <p:val>
                                            <p:strVal val="ppt_x"/>
                                          </p:val>
                                        </p:tav>
                                      </p:tavLst>
                                    </p:anim>
                                    <p:anim calcmode="lin" valueType="num">
                                      <p:cBhvr additive="base">
                                        <p:cTn id="43" dur="500"/>
                                        <p:tgtEl>
                                          <p:spTgt spid="26"/>
                                        </p:tgtEl>
                                        <p:attrNameLst>
                                          <p:attrName>ppt_y</p:attrName>
                                        </p:attrNameLst>
                                      </p:cBhvr>
                                      <p:tavLst>
                                        <p:tav tm="0">
                                          <p:val>
                                            <p:strVal val="ppt_y"/>
                                          </p:val>
                                        </p:tav>
                                        <p:tav tm="100000">
                                          <p:val>
                                            <p:strVal val="1+ppt_h/2"/>
                                          </p:val>
                                        </p:tav>
                                      </p:tavLst>
                                    </p:anim>
                                    <p:set>
                                      <p:cBhvr>
                                        <p:cTn id="44"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audio>
              <p:cMediaNode vol="80000">
                <p:cTn id="45" fill="hold" display="0">
                  <p:stCondLst>
                    <p:cond delay="indefinite"/>
                  </p:stCondLst>
                  <p:endCondLst>
                    <p:cond evt="onStopAudio" delay="0">
                      <p:tgtEl>
                        <p:sldTgt/>
                      </p:tgtEl>
                    </p:cond>
                  </p:endCondLst>
                </p:cTn>
                <p:tgtEl>
                  <p:spTgt spid="50"/>
                </p:tgtEl>
              </p:cMediaNode>
            </p:audio>
            <p:seq concurrent="1" nextAc="seek">
              <p:cTn id="46" restart="whenNotActive" fill="hold" evtFilter="cancelBubble" nodeType="interactiveSeq">
                <p:stCondLst>
                  <p:cond evt="onClick" delay="0">
                    <p:tgtEl>
                      <p:spTgt spid="27"/>
                    </p:tgtEl>
                  </p:cond>
                </p:stCondLst>
                <p:endSync evt="end" delay="0">
                  <p:rtn val="all"/>
                </p:endSync>
                <p:childTnLst>
                  <p:par>
                    <p:cTn id="47" fill="hold">
                      <p:stCondLst>
                        <p:cond delay="0"/>
                      </p:stCondLst>
                      <p:childTnLst>
                        <p:par>
                          <p:cTn id="48" fill="hold">
                            <p:stCondLst>
                              <p:cond delay="0"/>
                            </p:stCondLst>
                            <p:childTnLst>
                              <p:par>
                                <p:cTn id="49" presetID="26" presetClass="emph" presetSubtype="0" fill="hold" grpId="1" nodeType="clickEffect">
                                  <p:stCondLst>
                                    <p:cond delay="0"/>
                                  </p:stCondLst>
                                  <p:childTnLst>
                                    <p:animEffect transition="out" filter="fade">
                                      <p:cBhvr>
                                        <p:cTn id="50" dur="500" tmFilter="0, 0; .2, .5; .8, .5; 1, 0"/>
                                        <p:tgtEl>
                                          <p:spTgt spid="27"/>
                                        </p:tgtEl>
                                      </p:cBhvr>
                                    </p:animEffect>
                                    <p:animScale>
                                      <p:cBhvr>
                                        <p:cTn id="51" dur="250" autoRev="1" fill="hold"/>
                                        <p:tgtEl>
                                          <p:spTgt spid="27"/>
                                        </p:tgtEl>
                                      </p:cBhvr>
                                      <p:by x="105000" y="105000"/>
                                    </p:animScale>
                                  </p:childTnLst>
                                </p:cTn>
                              </p:par>
                              <p:par>
                                <p:cTn id="52" presetID="1" presetClass="mediacall" presetSubtype="0" fill="hold" nodeType="withEffect">
                                  <p:stCondLst>
                                    <p:cond delay="0"/>
                                  </p:stCondLst>
                                  <p:childTnLst>
                                    <p:cmd type="call" cmd="playFrom(0.0)">
                                      <p:cBhvr>
                                        <p:cTn id="53" dur="6846" fill="hold"/>
                                        <p:tgtEl>
                                          <p:spTgt spid="53"/>
                                        </p:tgtEl>
                                      </p:cBhvr>
                                    </p:cmd>
                                  </p:childTnLst>
                                </p:cTn>
                              </p:par>
                              <p:par>
                                <p:cTn id="54" presetID="53" presetClass="entr" presetSubtype="16" fill="hold" nodeType="with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ppt_w</p:attrName>
                                        </p:attrNameLst>
                                      </p:cBhvr>
                                      <p:tavLst>
                                        <p:tav tm="0">
                                          <p:val>
                                            <p:fltVal val="0"/>
                                          </p:val>
                                        </p:tav>
                                        <p:tav tm="100000">
                                          <p:val>
                                            <p:strVal val="#ppt_w"/>
                                          </p:val>
                                        </p:tav>
                                      </p:tavLst>
                                    </p:anim>
                                    <p:anim calcmode="lin" valueType="num">
                                      <p:cBhvr>
                                        <p:cTn id="57" dur="500" fill="hold"/>
                                        <p:tgtEl>
                                          <p:spTgt spid="44"/>
                                        </p:tgtEl>
                                        <p:attrNameLst>
                                          <p:attrName>ppt_h</p:attrName>
                                        </p:attrNameLst>
                                      </p:cBhvr>
                                      <p:tavLst>
                                        <p:tav tm="0">
                                          <p:val>
                                            <p:fltVal val="0"/>
                                          </p:val>
                                        </p:tav>
                                        <p:tav tm="100000">
                                          <p:val>
                                            <p:strVal val="#ppt_h"/>
                                          </p:val>
                                        </p:tav>
                                      </p:tavLst>
                                    </p:anim>
                                    <p:animEffect transition="in" filter="fade">
                                      <p:cBhvr>
                                        <p:cTn id="58" dur="500"/>
                                        <p:tgtEl>
                                          <p:spTgt spid="44"/>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xit" presetSubtype="4" fill="hold" nodeType="clickEffect">
                                  <p:stCondLst>
                                    <p:cond delay="0"/>
                                  </p:stCondLst>
                                  <p:childTnLst>
                                    <p:anim calcmode="lin" valueType="num">
                                      <p:cBhvr additive="base">
                                        <p:cTn id="62" dur="500"/>
                                        <p:tgtEl>
                                          <p:spTgt spid="44"/>
                                        </p:tgtEl>
                                        <p:attrNameLst>
                                          <p:attrName>ppt_x</p:attrName>
                                        </p:attrNameLst>
                                      </p:cBhvr>
                                      <p:tavLst>
                                        <p:tav tm="0">
                                          <p:val>
                                            <p:strVal val="ppt_x"/>
                                          </p:val>
                                        </p:tav>
                                        <p:tav tm="100000">
                                          <p:val>
                                            <p:strVal val="ppt_x"/>
                                          </p:val>
                                        </p:tav>
                                      </p:tavLst>
                                    </p:anim>
                                    <p:anim calcmode="lin" valueType="num">
                                      <p:cBhvr additive="base">
                                        <p:cTn id="63" dur="500"/>
                                        <p:tgtEl>
                                          <p:spTgt spid="44"/>
                                        </p:tgtEl>
                                        <p:attrNameLst>
                                          <p:attrName>ppt_y</p:attrName>
                                        </p:attrNameLst>
                                      </p:cBhvr>
                                      <p:tavLst>
                                        <p:tav tm="0">
                                          <p:val>
                                            <p:strVal val="ppt_y"/>
                                          </p:val>
                                        </p:tav>
                                        <p:tav tm="100000">
                                          <p:val>
                                            <p:strVal val="1+ppt_h/2"/>
                                          </p:val>
                                        </p:tav>
                                      </p:tavLst>
                                    </p:anim>
                                    <p:set>
                                      <p:cBhvr>
                                        <p:cTn id="64" dur="1" fill="hold">
                                          <p:stCondLst>
                                            <p:cond delay="499"/>
                                          </p:stCondLst>
                                        </p:cTn>
                                        <p:tgtEl>
                                          <p:spTgt spid="44"/>
                                        </p:tgtEl>
                                        <p:attrNameLst>
                                          <p:attrName>style.visibility</p:attrName>
                                        </p:attrNameLst>
                                      </p:cBhvr>
                                      <p:to>
                                        <p:strVal val="hidden"/>
                                      </p:to>
                                    </p:set>
                                  </p:childTnLst>
                                </p:cTn>
                              </p:par>
                              <p:par>
                                <p:cTn id="65" presetID="2" presetClass="exit" presetSubtype="4" fill="hold" grpId="2" nodeType="withEffect">
                                  <p:stCondLst>
                                    <p:cond delay="0"/>
                                  </p:stCondLst>
                                  <p:childTnLst>
                                    <p:anim calcmode="lin" valueType="num">
                                      <p:cBhvr additive="base">
                                        <p:cTn id="66" dur="500"/>
                                        <p:tgtEl>
                                          <p:spTgt spid="27"/>
                                        </p:tgtEl>
                                        <p:attrNameLst>
                                          <p:attrName>ppt_x</p:attrName>
                                        </p:attrNameLst>
                                      </p:cBhvr>
                                      <p:tavLst>
                                        <p:tav tm="0">
                                          <p:val>
                                            <p:strVal val="ppt_x"/>
                                          </p:val>
                                        </p:tav>
                                        <p:tav tm="100000">
                                          <p:val>
                                            <p:strVal val="ppt_x"/>
                                          </p:val>
                                        </p:tav>
                                      </p:tavLst>
                                    </p:anim>
                                    <p:anim calcmode="lin" valueType="num">
                                      <p:cBhvr additive="base">
                                        <p:cTn id="67" dur="500"/>
                                        <p:tgtEl>
                                          <p:spTgt spid="27"/>
                                        </p:tgtEl>
                                        <p:attrNameLst>
                                          <p:attrName>ppt_y</p:attrName>
                                        </p:attrNameLst>
                                      </p:cBhvr>
                                      <p:tavLst>
                                        <p:tav tm="0">
                                          <p:val>
                                            <p:strVal val="ppt_y"/>
                                          </p:val>
                                        </p:tav>
                                        <p:tav tm="100000">
                                          <p:val>
                                            <p:strVal val="1+ppt_h/2"/>
                                          </p:val>
                                        </p:tav>
                                      </p:tavLst>
                                    </p:anim>
                                    <p:set>
                                      <p:cBhvr>
                                        <p:cTn id="68"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audio>
              <p:cMediaNode vol="80000">
                <p:cTn id="69" fill="hold" display="0">
                  <p:stCondLst>
                    <p:cond delay="indefinite"/>
                  </p:stCondLst>
                  <p:endCondLst>
                    <p:cond evt="onStopAudio" delay="0">
                      <p:tgtEl>
                        <p:sldTgt/>
                      </p:tgtEl>
                    </p:cond>
                  </p:endCondLst>
                </p:cTn>
                <p:tgtEl>
                  <p:spTgt spid="52"/>
                </p:tgtEl>
              </p:cMediaNode>
            </p:audio>
            <p:seq concurrent="1" nextAc="seek">
              <p:cTn id="70" restart="whenNotActive" fill="hold" evtFilter="cancelBubble" nodeType="interactiveSeq">
                <p:stCondLst>
                  <p:cond evt="onClick" delay="0">
                    <p:tgtEl>
                      <p:spTgt spid="28"/>
                    </p:tgtEl>
                  </p:cond>
                </p:stCondLst>
                <p:endSync evt="end" delay="0">
                  <p:rtn val="all"/>
                </p:endSync>
                <p:childTnLst>
                  <p:par>
                    <p:cTn id="71" fill="hold">
                      <p:stCondLst>
                        <p:cond delay="0"/>
                      </p:stCondLst>
                      <p:childTnLst>
                        <p:par>
                          <p:cTn id="72" fill="hold">
                            <p:stCondLst>
                              <p:cond delay="0"/>
                            </p:stCondLst>
                            <p:childTnLst>
                              <p:par>
                                <p:cTn id="73" presetID="26" presetClass="emph" presetSubtype="0" fill="hold" grpId="1" nodeType="clickEffect">
                                  <p:stCondLst>
                                    <p:cond delay="0"/>
                                  </p:stCondLst>
                                  <p:childTnLst>
                                    <p:animEffect transition="out" filter="fade">
                                      <p:cBhvr>
                                        <p:cTn id="74" dur="500" tmFilter="0, 0; .2, .5; .8, .5; 1, 0"/>
                                        <p:tgtEl>
                                          <p:spTgt spid="28"/>
                                        </p:tgtEl>
                                      </p:cBhvr>
                                    </p:animEffect>
                                    <p:animScale>
                                      <p:cBhvr>
                                        <p:cTn id="75" dur="250" autoRev="1" fill="hold"/>
                                        <p:tgtEl>
                                          <p:spTgt spid="28"/>
                                        </p:tgtEl>
                                      </p:cBhvr>
                                      <p:by x="105000" y="105000"/>
                                    </p:animScale>
                                  </p:childTnLst>
                                </p:cTn>
                              </p:par>
                              <p:par>
                                <p:cTn id="76" presetID="1" presetClass="mediacall" presetSubtype="0" fill="hold" nodeType="withEffect">
                                  <p:stCondLst>
                                    <p:cond delay="0"/>
                                  </p:stCondLst>
                                  <p:childTnLst>
                                    <p:cmd type="call" cmd="playFrom(0.0)">
                                      <p:cBhvr>
                                        <p:cTn id="77" dur="9522" fill="hold"/>
                                        <p:tgtEl>
                                          <p:spTgt spid="50"/>
                                        </p:tgtEl>
                                      </p:cBhvr>
                                    </p:cmd>
                                  </p:childTnLst>
                                </p:cTn>
                              </p:par>
                              <p:par>
                                <p:cTn id="78" presetID="53" presetClass="entr" presetSubtype="16" fill="hold"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p:cTn id="80" dur="500" fill="hold"/>
                                        <p:tgtEl>
                                          <p:spTgt spid="37"/>
                                        </p:tgtEl>
                                        <p:attrNameLst>
                                          <p:attrName>ppt_w</p:attrName>
                                        </p:attrNameLst>
                                      </p:cBhvr>
                                      <p:tavLst>
                                        <p:tav tm="0">
                                          <p:val>
                                            <p:fltVal val="0"/>
                                          </p:val>
                                        </p:tav>
                                        <p:tav tm="100000">
                                          <p:val>
                                            <p:strVal val="#ppt_w"/>
                                          </p:val>
                                        </p:tav>
                                      </p:tavLst>
                                    </p:anim>
                                    <p:anim calcmode="lin" valueType="num">
                                      <p:cBhvr>
                                        <p:cTn id="81" dur="500" fill="hold"/>
                                        <p:tgtEl>
                                          <p:spTgt spid="37"/>
                                        </p:tgtEl>
                                        <p:attrNameLst>
                                          <p:attrName>ppt_h</p:attrName>
                                        </p:attrNameLst>
                                      </p:cBhvr>
                                      <p:tavLst>
                                        <p:tav tm="0">
                                          <p:val>
                                            <p:fltVal val="0"/>
                                          </p:val>
                                        </p:tav>
                                        <p:tav tm="100000">
                                          <p:val>
                                            <p:strVal val="#ppt_h"/>
                                          </p:val>
                                        </p:tav>
                                      </p:tavLst>
                                    </p:anim>
                                    <p:animEffect transition="in" filter="fade">
                                      <p:cBhvr>
                                        <p:cTn id="82" dur="500"/>
                                        <p:tgtEl>
                                          <p:spTgt spid="37"/>
                                        </p:tgtEl>
                                      </p:cBhvr>
                                    </p:animEffect>
                                  </p:childTnLst>
                                </p:cTn>
                              </p:par>
                              <p:par>
                                <p:cTn id="83" presetID="26" presetClass="emph" presetSubtype="0" repeatCount="4000" fill="hold" grpId="3" nodeType="withEffect">
                                  <p:stCondLst>
                                    <p:cond delay="0"/>
                                  </p:stCondLst>
                                  <p:childTnLst>
                                    <p:animEffect transition="out" filter="fade">
                                      <p:cBhvr>
                                        <p:cTn id="84" dur="500" tmFilter="0, 0; .2, .5; .8, .5; 1, 0"/>
                                        <p:tgtEl>
                                          <p:spTgt spid="27"/>
                                        </p:tgtEl>
                                      </p:cBhvr>
                                    </p:animEffect>
                                    <p:animScale>
                                      <p:cBhvr>
                                        <p:cTn id="85" dur="250" autoRev="1" fill="hold"/>
                                        <p:tgtEl>
                                          <p:spTgt spid="27"/>
                                        </p:tgtEl>
                                      </p:cBhvr>
                                      <p:by x="105000" y="105000"/>
                                    </p:animScale>
                                  </p:childTnLst>
                                </p:cTn>
                              </p:par>
                            </p:childTnLst>
                          </p:cTn>
                        </p:par>
                      </p:childTnLst>
                    </p:cTn>
                  </p:par>
                  <p:par>
                    <p:cTn id="86" fill="hold">
                      <p:stCondLst>
                        <p:cond delay="indefinite"/>
                      </p:stCondLst>
                      <p:childTnLst>
                        <p:par>
                          <p:cTn id="87" fill="hold">
                            <p:stCondLst>
                              <p:cond delay="0"/>
                            </p:stCondLst>
                            <p:childTnLst>
                              <p:par>
                                <p:cTn id="88" presetID="2" presetClass="exit" presetSubtype="4" fill="hold" nodeType="clickEffect">
                                  <p:stCondLst>
                                    <p:cond delay="0"/>
                                  </p:stCondLst>
                                  <p:childTnLst>
                                    <p:anim calcmode="lin" valueType="num">
                                      <p:cBhvr additive="base">
                                        <p:cTn id="89" dur="500"/>
                                        <p:tgtEl>
                                          <p:spTgt spid="37"/>
                                        </p:tgtEl>
                                        <p:attrNameLst>
                                          <p:attrName>ppt_x</p:attrName>
                                        </p:attrNameLst>
                                      </p:cBhvr>
                                      <p:tavLst>
                                        <p:tav tm="0">
                                          <p:val>
                                            <p:strVal val="ppt_x"/>
                                          </p:val>
                                        </p:tav>
                                        <p:tav tm="100000">
                                          <p:val>
                                            <p:strVal val="ppt_x"/>
                                          </p:val>
                                        </p:tav>
                                      </p:tavLst>
                                    </p:anim>
                                    <p:anim calcmode="lin" valueType="num">
                                      <p:cBhvr additive="base">
                                        <p:cTn id="90" dur="500"/>
                                        <p:tgtEl>
                                          <p:spTgt spid="37"/>
                                        </p:tgtEl>
                                        <p:attrNameLst>
                                          <p:attrName>ppt_y</p:attrName>
                                        </p:attrNameLst>
                                      </p:cBhvr>
                                      <p:tavLst>
                                        <p:tav tm="0">
                                          <p:val>
                                            <p:strVal val="ppt_y"/>
                                          </p:val>
                                        </p:tav>
                                        <p:tav tm="100000">
                                          <p:val>
                                            <p:strVal val="1+ppt_h/2"/>
                                          </p:val>
                                        </p:tav>
                                      </p:tavLst>
                                    </p:anim>
                                    <p:set>
                                      <p:cBhvr>
                                        <p:cTn id="91" dur="1" fill="hold">
                                          <p:stCondLst>
                                            <p:cond delay="499"/>
                                          </p:stCondLst>
                                        </p:cTn>
                                        <p:tgtEl>
                                          <p:spTgt spid="37"/>
                                        </p:tgtEl>
                                        <p:attrNameLst>
                                          <p:attrName>style.visibility</p:attrName>
                                        </p:attrNameLst>
                                      </p:cBhvr>
                                      <p:to>
                                        <p:strVal val="hidden"/>
                                      </p:to>
                                    </p:set>
                                  </p:childTnLst>
                                </p:cTn>
                              </p:par>
                              <p:par>
                                <p:cTn id="92" presetID="2" presetClass="exit" presetSubtype="4" fill="hold" grpId="2" nodeType="withEffect">
                                  <p:stCondLst>
                                    <p:cond delay="0"/>
                                  </p:stCondLst>
                                  <p:childTnLst>
                                    <p:anim calcmode="lin" valueType="num">
                                      <p:cBhvr additive="base">
                                        <p:cTn id="93" dur="500"/>
                                        <p:tgtEl>
                                          <p:spTgt spid="28"/>
                                        </p:tgtEl>
                                        <p:attrNameLst>
                                          <p:attrName>ppt_x</p:attrName>
                                        </p:attrNameLst>
                                      </p:cBhvr>
                                      <p:tavLst>
                                        <p:tav tm="0">
                                          <p:val>
                                            <p:strVal val="ppt_x"/>
                                          </p:val>
                                        </p:tav>
                                        <p:tav tm="100000">
                                          <p:val>
                                            <p:strVal val="ppt_x"/>
                                          </p:val>
                                        </p:tav>
                                      </p:tavLst>
                                    </p:anim>
                                    <p:anim calcmode="lin" valueType="num">
                                      <p:cBhvr additive="base">
                                        <p:cTn id="94" dur="500"/>
                                        <p:tgtEl>
                                          <p:spTgt spid="28"/>
                                        </p:tgtEl>
                                        <p:attrNameLst>
                                          <p:attrName>ppt_y</p:attrName>
                                        </p:attrNameLst>
                                      </p:cBhvr>
                                      <p:tavLst>
                                        <p:tav tm="0">
                                          <p:val>
                                            <p:strVal val="ppt_y"/>
                                          </p:val>
                                        </p:tav>
                                        <p:tav tm="100000">
                                          <p:val>
                                            <p:strVal val="1+ppt_h/2"/>
                                          </p:val>
                                        </p:tav>
                                      </p:tavLst>
                                    </p:anim>
                                    <p:set>
                                      <p:cBhvr>
                                        <p:cTn id="95"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audio>
              <p:cMediaNode vol="80000">
                <p:cTn id="96" fill="hold" display="0">
                  <p:stCondLst>
                    <p:cond delay="indefinite"/>
                  </p:stCondLst>
                  <p:endCondLst>
                    <p:cond evt="onStopAudio" delay="0">
                      <p:tgtEl>
                        <p:sldTgt/>
                      </p:tgtEl>
                    </p:cond>
                  </p:endCondLst>
                </p:cTn>
                <p:tgtEl>
                  <p:spTgt spid="53"/>
                </p:tgtEl>
              </p:cMediaNode>
            </p:audio>
            <p:audio>
              <p:cMediaNode vol="80000">
                <p:cTn id="97" fill="hold" display="0">
                  <p:stCondLst>
                    <p:cond delay="indefinite"/>
                  </p:stCondLst>
                  <p:endCondLst>
                    <p:cond evt="onStopAudio" delay="0">
                      <p:tgtEl>
                        <p:sldTgt/>
                      </p:tgtEl>
                    </p:cond>
                  </p:endCondLst>
                </p:cTn>
                <p:tgtEl>
                  <p:spTgt spid="54"/>
                </p:tgtEl>
              </p:cMediaNode>
            </p:audio>
            <p:seq concurrent="1" nextAc="seek">
              <p:cTn id="98" restart="whenNotActive" fill="hold" evtFilter="cancelBubble" nodeType="interactiveSeq">
                <p:stCondLst>
                  <p:cond evt="onClick" delay="0">
                    <p:tgtEl>
                      <p:spTgt spid="29"/>
                    </p:tgtEl>
                  </p:cond>
                </p:stCondLst>
                <p:endSync evt="end" delay="0">
                  <p:rtn val="all"/>
                </p:endSync>
                <p:childTnLst>
                  <p:par>
                    <p:cTn id="99" fill="hold">
                      <p:stCondLst>
                        <p:cond delay="0"/>
                      </p:stCondLst>
                      <p:childTnLst>
                        <p:par>
                          <p:cTn id="100" fill="hold">
                            <p:stCondLst>
                              <p:cond delay="0"/>
                            </p:stCondLst>
                            <p:childTnLst>
                              <p:par>
                                <p:cTn id="101" presetID="26" presetClass="emph" presetSubtype="0" fill="hold" grpId="1" nodeType="clickEffect">
                                  <p:stCondLst>
                                    <p:cond delay="0"/>
                                  </p:stCondLst>
                                  <p:childTnLst>
                                    <p:animEffect transition="out" filter="fade">
                                      <p:cBhvr>
                                        <p:cTn id="102" dur="500" tmFilter="0, 0; .2, .5; .8, .5; 1, 0"/>
                                        <p:tgtEl>
                                          <p:spTgt spid="29"/>
                                        </p:tgtEl>
                                      </p:cBhvr>
                                    </p:animEffect>
                                    <p:animScale>
                                      <p:cBhvr>
                                        <p:cTn id="103" dur="250" autoRev="1" fill="hold"/>
                                        <p:tgtEl>
                                          <p:spTgt spid="29"/>
                                        </p:tgtEl>
                                      </p:cBhvr>
                                      <p:by x="105000" y="105000"/>
                                    </p:animScale>
                                  </p:childTnLst>
                                </p:cTn>
                              </p:par>
                              <p:par>
                                <p:cTn id="104" presetID="1" presetClass="mediacall" presetSubtype="0" fill="hold" nodeType="withEffect">
                                  <p:stCondLst>
                                    <p:cond delay="0"/>
                                  </p:stCondLst>
                                  <p:childTnLst>
                                    <p:cmd type="call" cmd="playFrom(0.0)">
                                      <p:cBhvr>
                                        <p:cTn id="105" dur="6846" fill="hold"/>
                                        <p:tgtEl>
                                          <p:spTgt spid="54"/>
                                        </p:tgtEl>
                                      </p:cBhvr>
                                    </p:cmd>
                                  </p:childTnLst>
                                </p:cTn>
                              </p:par>
                              <p:par>
                                <p:cTn id="106" presetID="53" presetClass="entr" presetSubtype="16" fill="hold" nodeType="withEffect">
                                  <p:stCondLst>
                                    <p:cond delay="0"/>
                                  </p:stCondLst>
                                  <p:childTnLst>
                                    <p:set>
                                      <p:cBhvr>
                                        <p:cTn id="107" dur="1" fill="hold">
                                          <p:stCondLst>
                                            <p:cond delay="0"/>
                                          </p:stCondLst>
                                        </p:cTn>
                                        <p:tgtEl>
                                          <p:spTgt spid="47"/>
                                        </p:tgtEl>
                                        <p:attrNameLst>
                                          <p:attrName>style.visibility</p:attrName>
                                        </p:attrNameLst>
                                      </p:cBhvr>
                                      <p:to>
                                        <p:strVal val="visible"/>
                                      </p:to>
                                    </p:set>
                                    <p:anim calcmode="lin" valueType="num">
                                      <p:cBhvr>
                                        <p:cTn id="108" dur="500" fill="hold"/>
                                        <p:tgtEl>
                                          <p:spTgt spid="47"/>
                                        </p:tgtEl>
                                        <p:attrNameLst>
                                          <p:attrName>ppt_w</p:attrName>
                                        </p:attrNameLst>
                                      </p:cBhvr>
                                      <p:tavLst>
                                        <p:tav tm="0">
                                          <p:val>
                                            <p:fltVal val="0"/>
                                          </p:val>
                                        </p:tav>
                                        <p:tav tm="100000">
                                          <p:val>
                                            <p:strVal val="#ppt_w"/>
                                          </p:val>
                                        </p:tav>
                                      </p:tavLst>
                                    </p:anim>
                                    <p:anim calcmode="lin" valueType="num">
                                      <p:cBhvr>
                                        <p:cTn id="109" dur="500" fill="hold"/>
                                        <p:tgtEl>
                                          <p:spTgt spid="47"/>
                                        </p:tgtEl>
                                        <p:attrNameLst>
                                          <p:attrName>ppt_h</p:attrName>
                                        </p:attrNameLst>
                                      </p:cBhvr>
                                      <p:tavLst>
                                        <p:tav tm="0">
                                          <p:val>
                                            <p:fltVal val="0"/>
                                          </p:val>
                                        </p:tav>
                                        <p:tav tm="100000">
                                          <p:val>
                                            <p:strVal val="#ppt_h"/>
                                          </p:val>
                                        </p:tav>
                                      </p:tavLst>
                                    </p:anim>
                                    <p:animEffect transition="in" filter="fade">
                                      <p:cBhvr>
                                        <p:cTn id="110" dur="500"/>
                                        <p:tgtEl>
                                          <p:spTgt spid="47"/>
                                        </p:tgtEl>
                                      </p:cBhvr>
                                    </p:animEffect>
                                  </p:childTnLst>
                                </p:cTn>
                              </p:par>
                            </p:childTnLst>
                          </p:cTn>
                        </p:par>
                      </p:childTnLst>
                    </p:cTn>
                  </p:par>
                  <p:par>
                    <p:cTn id="111" fill="hold">
                      <p:stCondLst>
                        <p:cond delay="indefinite"/>
                      </p:stCondLst>
                      <p:childTnLst>
                        <p:par>
                          <p:cTn id="112" fill="hold">
                            <p:stCondLst>
                              <p:cond delay="0"/>
                            </p:stCondLst>
                            <p:childTnLst>
                              <p:par>
                                <p:cTn id="113" presetID="2" presetClass="exit" presetSubtype="4" fill="hold" nodeType="clickEffect">
                                  <p:stCondLst>
                                    <p:cond delay="0"/>
                                  </p:stCondLst>
                                  <p:childTnLst>
                                    <p:anim calcmode="lin" valueType="num">
                                      <p:cBhvr additive="base">
                                        <p:cTn id="114" dur="500"/>
                                        <p:tgtEl>
                                          <p:spTgt spid="47"/>
                                        </p:tgtEl>
                                        <p:attrNameLst>
                                          <p:attrName>ppt_x</p:attrName>
                                        </p:attrNameLst>
                                      </p:cBhvr>
                                      <p:tavLst>
                                        <p:tav tm="0">
                                          <p:val>
                                            <p:strVal val="ppt_x"/>
                                          </p:val>
                                        </p:tav>
                                        <p:tav tm="100000">
                                          <p:val>
                                            <p:strVal val="ppt_x"/>
                                          </p:val>
                                        </p:tav>
                                      </p:tavLst>
                                    </p:anim>
                                    <p:anim calcmode="lin" valueType="num">
                                      <p:cBhvr additive="base">
                                        <p:cTn id="115" dur="500"/>
                                        <p:tgtEl>
                                          <p:spTgt spid="47"/>
                                        </p:tgtEl>
                                        <p:attrNameLst>
                                          <p:attrName>ppt_y</p:attrName>
                                        </p:attrNameLst>
                                      </p:cBhvr>
                                      <p:tavLst>
                                        <p:tav tm="0">
                                          <p:val>
                                            <p:strVal val="ppt_y"/>
                                          </p:val>
                                        </p:tav>
                                        <p:tav tm="100000">
                                          <p:val>
                                            <p:strVal val="1+ppt_h/2"/>
                                          </p:val>
                                        </p:tav>
                                      </p:tavLst>
                                    </p:anim>
                                    <p:set>
                                      <p:cBhvr>
                                        <p:cTn id="116" dur="1" fill="hold">
                                          <p:stCondLst>
                                            <p:cond delay="499"/>
                                          </p:stCondLst>
                                        </p:cTn>
                                        <p:tgtEl>
                                          <p:spTgt spid="47"/>
                                        </p:tgtEl>
                                        <p:attrNameLst>
                                          <p:attrName>style.visibility</p:attrName>
                                        </p:attrNameLst>
                                      </p:cBhvr>
                                      <p:to>
                                        <p:strVal val="hidden"/>
                                      </p:to>
                                    </p:set>
                                  </p:childTnLst>
                                </p:cTn>
                              </p:par>
                              <p:par>
                                <p:cTn id="117" presetID="2" presetClass="exit" presetSubtype="4" fill="hold" grpId="2" nodeType="withEffect">
                                  <p:stCondLst>
                                    <p:cond delay="0"/>
                                  </p:stCondLst>
                                  <p:childTnLst>
                                    <p:anim calcmode="lin" valueType="num">
                                      <p:cBhvr additive="base">
                                        <p:cTn id="118" dur="500"/>
                                        <p:tgtEl>
                                          <p:spTgt spid="29"/>
                                        </p:tgtEl>
                                        <p:attrNameLst>
                                          <p:attrName>ppt_x</p:attrName>
                                        </p:attrNameLst>
                                      </p:cBhvr>
                                      <p:tavLst>
                                        <p:tav tm="0">
                                          <p:val>
                                            <p:strVal val="ppt_x"/>
                                          </p:val>
                                        </p:tav>
                                        <p:tav tm="100000">
                                          <p:val>
                                            <p:strVal val="ppt_x"/>
                                          </p:val>
                                        </p:tav>
                                      </p:tavLst>
                                    </p:anim>
                                    <p:anim calcmode="lin" valueType="num">
                                      <p:cBhvr additive="base">
                                        <p:cTn id="119" dur="500"/>
                                        <p:tgtEl>
                                          <p:spTgt spid="29"/>
                                        </p:tgtEl>
                                        <p:attrNameLst>
                                          <p:attrName>ppt_y</p:attrName>
                                        </p:attrNameLst>
                                      </p:cBhvr>
                                      <p:tavLst>
                                        <p:tav tm="0">
                                          <p:val>
                                            <p:strVal val="ppt_y"/>
                                          </p:val>
                                        </p:tav>
                                        <p:tav tm="100000">
                                          <p:val>
                                            <p:strVal val="1+ppt_h/2"/>
                                          </p:val>
                                        </p:tav>
                                      </p:tavLst>
                                    </p:anim>
                                    <p:set>
                                      <p:cBhvr>
                                        <p:cTn id="120"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25" grpId="0" animBg="1"/>
      <p:bldP spid="26" grpId="0" animBg="1"/>
      <p:bldP spid="26" grpId="1" animBg="1"/>
      <p:bldP spid="26" grpId="2" animBg="1"/>
      <p:bldP spid="27" grpId="0" animBg="1"/>
      <p:bldP spid="27" grpId="1" animBg="1"/>
      <p:bldP spid="27" grpId="2" animBg="1"/>
      <p:bldP spid="27" grpId="3" animBg="1"/>
      <p:bldP spid="28" grpId="0" animBg="1"/>
      <p:bldP spid="28" grpId="1" animBg="1"/>
      <p:bldP spid="28" grpId="2" animBg="1"/>
      <p:bldP spid="29" grpId="0" animBg="1"/>
      <p:bldP spid="29" grpId="1" animBg="1"/>
      <p:bldP spid="29" grpId="2"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28600" y="57150"/>
            <a:ext cx="24384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400"/>
              <a:buFont typeface="Exo Thin"/>
              <a:buNone/>
              <a:defRPr sz="3400" b="0" i="0" u="none" strike="noStrike" cap="none">
                <a:solidFill>
                  <a:schemeClr val="lt1"/>
                </a:solidFill>
                <a:latin typeface="Exo Thin"/>
                <a:ea typeface="Exo Thin"/>
                <a:cs typeface="Exo Thin"/>
                <a:sym typeface="Exo Thin"/>
              </a:defRPr>
            </a:lvl1pPr>
            <a:lvl2pPr marR="0" lvl="1" algn="l" rtl="0">
              <a:lnSpc>
                <a:spcPct val="100000"/>
              </a:lnSpc>
              <a:spcBef>
                <a:spcPts val="0"/>
              </a:spcBef>
              <a:spcAft>
                <a:spcPts val="0"/>
              </a:spcAft>
              <a:buClr>
                <a:schemeClr val="lt1"/>
              </a:buClr>
              <a:buSzPts val="3400"/>
              <a:buFont typeface="Exo Thin"/>
              <a:buNone/>
              <a:defRPr sz="3400" b="0" i="0" u="none" strike="noStrike" cap="none">
                <a:solidFill>
                  <a:schemeClr val="lt1"/>
                </a:solidFill>
                <a:latin typeface="Exo Thin"/>
                <a:ea typeface="Exo Thin"/>
                <a:cs typeface="Exo Thin"/>
                <a:sym typeface="Exo Thin"/>
              </a:defRPr>
            </a:lvl2pPr>
            <a:lvl3pPr marR="0" lvl="2" algn="l" rtl="0">
              <a:lnSpc>
                <a:spcPct val="100000"/>
              </a:lnSpc>
              <a:spcBef>
                <a:spcPts val="0"/>
              </a:spcBef>
              <a:spcAft>
                <a:spcPts val="0"/>
              </a:spcAft>
              <a:buClr>
                <a:schemeClr val="lt1"/>
              </a:buClr>
              <a:buSzPts val="3400"/>
              <a:buFont typeface="Exo Thin"/>
              <a:buNone/>
              <a:defRPr sz="3400" b="0" i="0" u="none" strike="noStrike" cap="none">
                <a:solidFill>
                  <a:schemeClr val="lt1"/>
                </a:solidFill>
                <a:latin typeface="Exo Thin"/>
                <a:ea typeface="Exo Thin"/>
                <a:cs typeface="Exo Thin"/>
                <a:sym typeface="Exo Thin"/>
              </a:defRPr>
            </a:lvl3pPr>
            <a:lvl4pPr marR="0" lvl="3" algn="l" rtl="0">
              <a:lnSpc>
                <a:spcPct val="100000"/>
              </a:lnSpc>
              <a:spcBef>
                <a:spcPts val="0"/>
              </a:spcBef>
              <a:spcAft>
                <a:spcPts val="0"/>
              </a:spcAft>
              <a:buClr>
                <a:schemeClr val="lt1"/>
              </a:buClr>
              <a:buSzPts val="3400"/>
              <a:buFont typeface="Exo Thin"/>
              <a:buNone/>
              <a:defRPr sz="3400" b="0" i="0" u="none" strike="noStrike" cap="none">
                <a:solidFill>
                  <a:schemeClr val="lt1"/>
                </a:solidFill>
                <a:latin typeface="Exo Thin"/>
                <a:ea typeface="Exo Thin"/>
                <a:cs typeface="Exo Thin"/>
                <a:sym typeface="Exo Thin"/>
              </a:defRPr>
            </a:lvl4pPr>
            <a:lvl5pPr marR="0" lvl="4" algn="l" rtl="0">
              <a:lnSpc>
                <a:spcPct val="100000"/>
              </a:lnSpc>
              <a:spcBef>
                <a:spcPts val="0"/>
              </a:spcBef>
              <a:spcAft>
                <a:spcPts val="0"/>
              </a:spcAft>
              <a:buClr>
                <a:schemeClr val="lt1"/>
              </a:buClr>
              <a:buSzPts val="3400"/>
              <a:buFont typeface="Exo Thin"/>
              <a:buNone/>
              <a:defRPr sz="3400" b="0" i="0" u="none" strike="noStrike" cap="none">
                <a:solidFill>
                  <a:schemeClr val="lt1"/>
                </a:solidFill>
                <a:latin typeface="Exo Thin"/>
                <a:ea typeface="Exo Thin"/>
                <a:cs typeface="Exo Thin"/>
                <a:sym typeface="Exo Thin"/>
              </a:defRPr>
            </a:lvl5pPr>
            <a:lvl6pPr marR="0" lvl="5" algn="l" rtl="0">
              <a:lnSpc>
                <a:spcPct val="100000"/>
              </a:lnSpc>
              <a:spcBef>
                <a:spcPts val="0"/>
              </a:spcBef>
              <a:spcAft>
                <a:spcPts val="0"/>
              </a:spcAft>
              <a:buClr>
                <a:schemeClr val="lt1"/>
              </a:buClr>
              <a:buSzPts val="3400"/>
              <a:buFont typeface="Exo Thin"/>
              <a:buNone/>
              <a:defRPr sz="3400" b="0" i="0" u="none" strike="noStrike" cap="none">
                <a:solidFill>
                  <a:schemeClr val="lt1"/>
                </a:solidFill>
                <a:latin typeface="Exo Thin"/>
                <a:ea typeface="Exo Thin"/>
                <a:cs typeface="Exo Thin"/>
                <a:sym typeface="Exo Thin"/>
              </a:defRPr>
            </a:lvl6pPr>
            <a:lvl7pPr marR="0" lvl="6" algn="l" rtl="0">
              <a:lnSpc>
                <a:spcPct val="100000"/>
              </a:lnSpc>
              <a:spcBef>
                <a:spcPts val="0"/>
              </a:spcBef>
              <a:spcAft>
                <a:spcPts val="0"/>
              </a:spcAft>
              <a:buClr>
                <a:schemeClr val="lt1"/>
              </a:buClr>
              <a:buSzPts val="3400"/>
              <a:buFont typeface="Exo Thin"/>
              <a:buNone/>
              <a:defRPr sz="3400" b="0" i="0" u="none" strike="noStrike" cap="none">
                <a:solidFill>
                  <a:schemeClr val="lt1"/>
                </a:solidFill>
                <a:latin typeface="Exo Thin"/>
                <a:ea typeface="Exo Thin"/>
                <a:cs typeface="Exo Thin"/>
                <a:sym typeface="Exo Thin"/>
              </a:defRPr>
            </a:lvl7pPr>
            <a:lvl8pPr marR="0" lvl="7" algn="l" rtl="0">
              <a:lnSpc>
                <a:spcPct val="100000"/>
              </a:lnSpc>
              <a:spcBef>
                <a:spcPts val="0"/>
              </a:spcBef>
              <a:spcAft>
                <a:spcPts val="0"/>
              </a:spcAft>
              <a:buClr>
                <a:schemeClr val="lt1"/>
              </a:buClr>
              <a:buSzPts val="3400"/>
              <a:buFont typeface="Exo Thin"/>
              <a:buNone/>
              <a:defRPr sz="3400" b="0" i="0" u="none" strike="noStrike" cap="none">
                <a:solidFill>
                  <a:schemeClr val="lt1"/>
                </a:solidFill>
                <a:latin typeface="Exo Thin"/>
                <a:ea typeface="Exo Thin"/>
                <a:cs typeface="Exo Thin"/>
                <a:sym typeface="Exo Thin"/>
              </a:defRPr>
            </a:lvl8pPr>
            <a:lvl9pPr marR="0" lvl="8" algn="l" rtl="0">
              <a:lnSpc>
                <a:spcPct val="100000"/>
              </a:lnSpc>
              <a:spcBef>
                <a:spcPts val="0"/>
              </a:spcBef>
              <a:spcAft>
                <a:spcPts val="0"/>
              </a:spcAft>
              <a:buClr>
                <a:schemeClr val="lt1"/>
              </a:buClr>
              <a:buSzPts val="3400"/>
              <a:buFont typeface="Exo Thin"/>
              <a:buNone/>
              <a:defRPr sz="3400" b="0" i="0" u="none" strike="noStrike" cap="none">
                <a:solidFill>
                  <a:schemeClr val="lt1"/>
                </a:solidFill>
                <a:latin typeface="Exo Thin"/>
                <a:ea typeface="Exo Thin"/>
                <a:cs typeface="Exo Thin"/>
                <a:sym typeface="Exo Thin"/>
              </a:defRPr>
            </a:lvl9pPr>
          </a:lstStyle>
          <a:p>
            <a:r>
              <a:rPr lang="vi-VN" sz="2400"/>
              <a:t>Vận dụng</a:t>
            </a:r>
            <a:endParaRPr lang="en-US" sz="2400"/>
          </a:p>
        </p:txBody>
      </p:sp>
      <p:sp>
        <p:nvSpPr>
          <p:cNvPr id="4" name="Rectangle 3"/>
          <p:cNvSpPr/>
          <p:nvPr/>
        </p:nvSpPr>
        <p:spPr>
          <a:xfrm>
            <a:off x="381000" y="629850"/>
            <a:ext cx="8153400" cy="3539430"/>
          </a:xfrm>
          <a:prstGeom prst="rect">
            <a:avLst/>
          </a:prstGeom>
        </p:spPr>
        <p:txBody>
          <a:bodyPr wrap="square">
            <a:spAutoFit/>
          </a:bodyPr>
          <a:lstStyle/>
          <a:p>
            <a:pPr algn="just"/>
            <a:r>
              <a:rPr lang="vi-VN" sz="2800" b="1" spc="-30">
                <a:solidFill>
                  <a:srgbClr val="7030A0"/>
                </a:solidFill>
                <a:latin typeface="+mj-lt"/>
                <a:ea typeface="Times New Roman" panose="02020603050405020304" pitchFamily="18" charset="0"/>
                <a:cs typeface="Times New Roman" panose="02020603050405020304" pitchFamily="18" charset="0"/>
              </a:rPr>
              <a:t>Về nhà hoạt động cá nhân tìm hiểu thông tin trên mạng internet và liên hệ thực tế trả lời các câu hỏi sau:</a:t>
            </a:r>
          </a:p>
          <a:p>
            <a:pPr algn="just"/>
            <a:r>
              <a:rPr lang="vi-VN" sz="2800" b="1" spc="-3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2800" b="1" spc="-3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Bệnh suy dinh dưỡng ở trẻ em là do hoạt động sống nào chi phối? Giải thích.</a:t>
            </a:r>
            <a:endPar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Khi ăn cơm, những cơ quan, hệ cơ quan nào trong cơ thể của em hoạt động? Em hãy nêu mối quan hệ giữa các hoạt động đó.</a:t>
            </a:r>
          </a:p>
        </p:txBody>
      </p:sp>
    </p:spTree>
    <p:extLst>
      <p:ext uri="{BB962C8B-B14F-4D97-AF65-F5344CB8AC3E}">
        <p14:creationId xmlns:p14="http://schemas.microsoft.com/office/powerpoint/2010/main" val="2630240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0236" y="590550"/>
            <a:ext cx="6013764" cy="4390960"/>
          </a:xfrm>
          <a:prstGeom prst="rect">
            <a:avLst/>
          </a:prstGeom>
        </p:spPr>
      </p:pic>
      <p:sp>
        <p:nvSpPr>
          <p:cNvPr id="5" name="Title 1"/>
          <p:cNvSpPr>
            <a:spLocks noGrp="1"/>
          </p:cNvSpPr>
          <p:nvPr>
            <p:ph type="title"/>
          </p:nvPr>
        </p:nvSpPr>
        <p:spPr>
          <a:xfrm>
            <a:off x="5862" y="-229950"/>
            <a:ext cx="9038492" cy="229950"/>
          </a:xfrm>
        </p:spPr>
        <p:txBody>
          <a:bodyPr/>
          <a:lstStyle/>
          <a:p>
            <a:pPr algn="l"/>
            <a:r>
              <a:rPr lang="en-US">
                <a:solidFill>
                  <a:srgbClr val="3608FC"/>
                </a:solidFill>
              </a:rPr>
              <a:t> </a:t>
            </a:r>
            <a:r>
              <a:rPr lang="vi-VN" sz="2400" b="1">
                <a:solidFill>
                  <a:srgbClr val="3608FC"/>
                </a:solidFill>
                <a:latin typeface="Times New Roman" panose="02020603050405020304" pitchFamily="18" charset="0"/>
                <a:cs typeface="Times New Roman" panose="02020603050405020304" pitchFamily="18" charset="0"/>
              </a:rPr>
              <a:t>I. Mối quan hệ giữa tế bào, cơ thể sinh vật và môi trường</a:t>
            </a:r>
            <a:endParaRPr lang="en-US" sz="2400" b="1" dirty="0">
              <a:solidFill>
                <a:srgbClr val="3608FC"/>
              </a:solidFill>
              <a:latin typeface="Times New Roman" panose="02020603050405020304" pitchFamily="18" charset="0"/>
              <a:cs typeface="Times New Roman" panose="02020603050405020304" pitchFamily="18" charset="0"/>
            </a:endParaRPr>
          </a:p>
        </p:txBody>
      </p:sp>
      <p:sp>
        <p:nvSpPr>
          <p:cNvPr id="7" name="Title 1"/>
          <p:cNvSpPr>
            <a:spLocks noGrp="1"/>
          </p:cNvSpPr>
          <p:nvPr>
            <p:ph type="body" idx="1"/>
          </p:nvPr>
        </p:nvSpPr>
        <p:spPr>
          <a:xfrm>
            <a:off x="0" y="647700"/>
            <a:ext cx="3124200" cy="4495800"/>
          </a:xfrm>
        </p:spPr>
        <p:txBody>
          <a:bodyPr/>
          <a:lstStyle/>
          <a:p>
            <a:pPr marL="152400" indent="0">
              <a:buNone/>
            </a:pPr>
            <a:r>
              <a:rPr lang="vi-VN" sz="2000" b="1">
                <a:solidFill>
                  <a:srgbClr val="FF0000"/>
                </a:solidFill>
                <a:latin typeface="Times New Roman" panose="02020603050405020304" pitchFamily="18" charset="0"/>
                <a:cs typeface="Times New Roman" panose="02020603050405020304" pitchFamily="18" charset="0"/>
              </a:rPr>
              <a:t>Hoạt động cá nhân nghiên cứu thông tin, QS H42.1 trả lời các câu hỏi sau: </a:t>
            </a:r>
            <a:br>
              <a:rPr lang="vi-VN" sz="2000" b="1">
                <a:solidFill>
                  <a:srgbClr val="FF0000"/>
                </a:solidFill>
                <a:latin typeface="Times New Roman" panose="02020603050405020304" pitchFamily="18" charset="0"/>
                <a:cs typeface="Times New Roman" panose="02020603050405020304" pitchFamily="18" charset="0"/>
              </a:rPr>
            </a:br>
            <a:r>
              <a:rPr lang="vi-VN" sz="2000" b="1">
                <a:solidFill>
                  <a:srgbClr val="002060"/>
                </a:solidFill>
                <a:latin typeface="Times New Roman" panose="02020603050405020304" pitchFamily="18" charset="0"/>
                <a:cs typeface="Times New Roman" panose="02020603050405020304" pitchFamily="18" charset="0"/>
              </a:rPr>
              <a:t>1. Môi trường cung cấp những gì cho tế bào?</a:t>
            </a:r>
            <a:br>
              <a:rPr lang="vi-VN" sz="2000" b="1">
                <a:solidFill>
                  <a:srgbClr val="002060"/>
                </a:solidFill>
                <a:latin typeface="Times New Roman" panose="02020603050405020304" pitchFamily="18" charset="0"/>
                <a:cs typeface="Times New Roman" panose="02020603050405020304" pitchFamily="18" charset="0"/>
              </a:rPr>
            </a:br>
            <a:r>
              <a:rPr lang="vi-VN" sz="2000" b="1">
                <a:solidFill>
                  <a:srgbClr val="002060"/>
                </a:solidFill>
                <a:latin typeface="Times New Roman" panose="02020603050405020304" pitchFamily="18" charset="0"/>
                <a:cs typeface="Times New Roman" panose="02020603050405020304" pitchFamily="18" charset="0"/>
              </a:rPr>
              <a:t>2. Tế bào nhận các chất từ môi trường để thực hiện những quá trình nào?</a:t>
            </a:r>
            <a:br>
              <a:rPr lang="vi-VN" sz="2000" b="1">
                <a:solidFill>
                  <a:srgbClr val="002060"/>
                </a:solidFill>
                <a:latin typeface="Times New Roman" panose="02020603050405020304" pitchFamily="18" charset="0"/>
                <a:cs typeface="Times New Roman" panose="02020603050405020304" pitchFamily="18" charset="0"/>
              </a:rPr>
            </a:br>
            <a:r>
              <a:rPr lang="vi-VN" sz="2000" b="1">
                <a:solidFill>
                  <a:srgbClr val="002060"/>
                </a:solidFill>
                <a:latin typeface="Times New Roman" panose="02020603050405020304" pitchFamily="18" charset="0"/>
                <a:cs typeface="Times New Roman" panose="02020603050405020304" pitchFamily="18" charset="0"/>
              </a:rPr>
              <a:t>3. Hoạt động của tế bào dẫn đến những hoạt động nào của cơ thể?</a:t>
            </a:r>
            <a:endParaRPr lang="en-US" sz="2000" b="1">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4074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4800" y="438150"/>
            <a:ext cx="8153400" cy="44958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pPr>
            <a:r>
              <a:rPr lang="vi-VN" sz="2800" b="1">
                <a:solidFill>
                  <a:srgbClr val="002060"/>
                </a:solidFill>
                <a:latin typeface="Times New Roman" panose="02020603050405020304" pitchFamily="18" charset="0"/>
                <a:cs typeface="Times New Roman" panose="02020603050405020304" pitchFamily="18" charset="0"/>
              </a:rPr>
              <a:t>QS H42.1 - Hoạt động nhóm trả lời các câu hỏi sau: </a:t>
            </a:r>
            <a:br>
              <a:rPr lang="vi-VN" sz="2800" b="1">
                <a:solidFill>
                  <a:srgbClr val="002060"/>
                </a:solidFill>
                <a:latin typeface="Times New Roman" panose="02020603050405020304" pitchFamily="18" charset="0"/>
                <a:cs typeface="Times New Roman" panose="02020603050405020304" pitchFamily="18" charset="0"/>
              </a:rPr>
            </a:br>
            <a:r>
              <a:rPr lang="vi-VN" sz="2800" b="1">
                <a:solidFill>
                  <a:srgbClr val="002060"/>
                </a:solidFill>
                <a:latin typeface="Times New Roman" panose="02020603050405020304" pitchFamily="18" charset="0"/>
                <a:cs typeface="Times New Roman" panose="02020603050405020304" pitchFamily="18" charset="0"/>
              </a:rPr>
              <a:t>1</a:t>
            </a:r>
            <a:r>
              <a:rPr lang="en-US" sz="2800" b="1">
                <a:solidFill>
                  <a:srgbClr val="002060"/>
                </a:solidFill>
                <a:latin typeface="Times New Roman" panose="02020603050405020304" pitchFamily="18" charset="0"/>
                <a:cs typeface="Times New Roman" panose="02020603050405020304" pitchFamily="18" charset="0"/>
              </a:rPr>
              <a:t>. </a:t>
            </a:r>
            <a:r>
              <a:rPr lang="vi-VN" sz="2800" b="1">
                <a:solidFill>
                  <a:srgbClr val="002060"/>
                </a:solidFill>
                <a:latin typeface="Times New Roman" panose="02020603050405020304" pitchFamily="18" charset="0"/>
                <a:cs typeface="Times New Roman" panose="02020603050405020304" pitchFamily="18" charset="0"/>
              </a:rPr>
              <a:t>Cho biết tế bào có các hoạt động sống nào? Khi tách tế bào ra khỏi cơ thể thì điều gì sẽ xảy ra?</a:t>
            </a:r>
            <a:endParaRPr lang="en-US" sz="2800" b="1">
              <a:solidFill>
                <a:srgbClr val="002060"/>
              </a:solidFill>
              <a:latin typeface="Times New Roman" panose="02020603050405020304" pitchFamily="18" charset="0"/>
              <a:cs typeface="Times New Roman" panose="02020603050405020304" pitchFamily="18" charset="0"/>
            </a:endParaRPr>
          </a:p>
          <a:p>
            <a:pPr>
              <a:lnSpc>
                <a:spcPct val="150000"/>
              </a:lnSpc>
            </a:pPr>
            <a:r>
              <a:rPr lang="vi-VN" sz="2800" b="1">
                <a:solidFill>
                  <a:srgbClr val="002060"/>
                </a:solidFill>
                <a:latin typeface="Times New Roman" panose="02020603050405020304" pitchFamily="18" charset="0"/>
                <a:cs typeface="Times New Roman" panose="02020603050405020304" pitchFamily="18" charset="0"/>
              </a:rPr>
              <a:t>2</a:t>
            </a:r>
            <a:r>
              <a:rPr lang="en-US" sz="2800" b="1">
                <a:solidFill>
                  <a:srgbClr val="002060"/>
                </a:solidFill>
                <a:latin typeface="Times New Roman" panose="02020603050405020304" pitchFamily="18" charset="0"/>
                <a:cs typeface="Times New Roman" panose="02020603050405020304" pitchFamily="18" charset="0"/>
              </a:rPr>
              <a:t>. </a:t>
            </a:r>
            <a:r>
              <a:rPr lang="vi-VN" sz="2800" b="1">
                <a:solidFill>
                  <a:srgbClr val="002060"/>
                </a:solidFill>
                <a:latin typeface="Times New Roman" panose="02020603050405020304" pitchFamily="18" charset="0"/>
                <a:cs typeface="Times New Roman" panose="02020603050405020304" pitchFamily="18" charset="0"/>
              </a:rPr>
              <a:t>Quan sát H42.1 mô tả mối quan hệ giữa tế bào, cơ thể và môi trường?</a:t>
            </a:r>
            <a:endParaRPr lang="en-US" sz="2800" b="1">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4201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3BD03C-7F94-BE1B-6F7D-55630DD4F798}"/>
              </a:ext>
            </a:extLst>
          </p:cNvPr>
          <p:cNvSpPr txBox="1"/>
          <p:nvPr/>
        </p:nvSpPr>
        <p:spPr>
          <a:xfrm>
            <a:off x="205154" y="40147"/>
            <a:ext cx="8786446" cy="2323713"/>
          </a:xfrm>
          <a:prstGeom prst="rect">
            <a:avLst/>
          </a:prstGeom>
          <a:noFill/>
        </p:spPr>
        <p:txBody>
          <a:bodyPr wrap="square">
            <a:spAutoFit/>
          </a:bodyPr>
          <a:lstStyle/>
          <a:p>
            <a:pPr marL="0" marR="0" algn="just">
              <a:lnSpc>
                <a:spcPct val="150000"/>
              </a:lnSpc>
              <a:spcBef>
                <a:spcPts val="600"/>
              </a:spcBef>
              <a:spcAft>
                <a:spcPts val="600"/>
              </a:spcAft>
            </a:pPr>
            <a:r>
              <a:rPr lang="en-US" sz="1800" b="1">
                <a:solidFill>
                  <a:srgbClr val="002060"/>
                </a:solidFill>
                <a:effectLst/>
                <a:latin typeface="Arial" panose="020B0604020202020204" pitchFamily="34" charset="0"/>
                <a:ea typeface="Times New Roman" panose="02020603050405020304" pitchFamily="18" charset="0"/>
                <a:cs typeface="Arial" panose="020B0604020202020204" pitchFamily="34" charset="0"/>
              </a:rPr>
              <a:t>1. </a:t>
            </a:r>
            <a:r>
              <a:rPr lang="en-US" sz="1800" b="1">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1800" b="1">
                <a:solidFill>
                  <a:srgbClr val="002060"/>
                </a:solidFill>
                <a:effectLst/>
                <a:latin typeface="Arial" panose="020B0604020202020204" pitchFamily="34" charset="0"/>
                <a:ea typeface="Times New Roman" panose="02020603050405020304" pitchFamily="18" charset="0"/>
                <a:cs typeface="Arial" panose="020B0604020202020204" pitchFamily="34" charset="0"/>
              </a:rPr>
              <a:t>Tế bào có các hoạt động sống là: </a:t>
            </a:r>
            <a:r>
              <a:rPr lang="vi-VN" sz="1800" b="1">
                <a:solidFill>
                  <a:srgbClr val="002060"/>
                </a:solidFill>
                <a:effectLst/>
                <a:latin typeface="Arial" panose="020B0604020202020204" pitchFamily="34" charset="0"/>
                <a:ea typeface="Times New Roman" panose="02020603050405020304" pitchFamily="18" charset="0"/>
                <a:cs typeface="Arial" panose="020B0604020202020204" pitchFamily="34" charset="0"/>
              </a:rPr>
              <a:t>trao đổi chất, lớn lên, phân chia, cảm ứng.</a:t>
            </a:r>
            <a:endParaRPr lang="en-US" sz="1800" b="1">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R="0" algn="just">
              <a:lnSpc>
                <a:spcPct val="150000"/>
              </a:lnSpc>
              <a:spcBef>
                <a:spcPts val="600"/>
              </a:spcBef>
              <a:spcAft>
                <a:spcPts val="600"/>
              </a:spcAft>
            </a:pPr>
            <a:r>
              <a:rPr lang="en-US" sz="1800" b="1">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vi-VN" sz="1800" b="1">
                <a:solidFill>
                  <a:srgbClr val="002060"/>
                </a:solidFill>
                <a:effectLst/>
                <a:latin typeface="Arial" panose="020B0604020202020204" pitchFamily="34" charset="0"/>
                <a:ea typeface="Times New Roman" panose="02020603050405020304" pitchFamily="18" charset="0"/>
                <a:cs typeface="Arial" panose="020B0604020202020204" pitchFamily="34" charset="0"/>
              </a:rPr>
              <a:t>Hoạt động sống ở cấp độ tế bào là cơ sở cho hoạt động sống cấp độ cơ thể và ngược lại hoạt động sống cấp độ cơ thể điều khiển hoạt động sống của tế bào</a:t>
            </a:r>
            <a:r>
              <a:rPr lang="en-US" sz="1800" b="1">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1800" b="1">
                <a:solidFill>
                  <a:srgbClr val="002060"/>
                </a:solidFill>
                <a:effectLst/>
                <a:latin typeface="Arial" panose="020B0604020202020204" pitchFamily="34" charset="0"/>
                <a:ea typeface="Times New Roman" panose="02020603050405020304" pitchFamily="18" charset="0"/>
                <a:cs typeface="Arial" panose="020B0604020202020204" pitchFamily="34" charset="0"/>
              </a:rPr>
              <a:t>→ Khi tách tế bào ra khỏi cơ thể thì tế bào đó sẽ không thể tồn tại được.</a:t>
            </a:r>
            <a:endParaRPr lang="en-US" sz="1800" b="1">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DB68BF3A-E6EA-9090-39DE-0DA009A0E567}"/>
              </a:ext>
            </a:extLst>
          </p:cNvPr>
          <p:cNvSpPr txBox="1"/>
          <p:nvPr/>
        </p:nvSpPr>
        <p:spPr>
          <a:xfrm>
            <a:off x="155331" y="2495550"/>
            <a:ext cx="8610600" cy="2169825"/>
          </a:xfrm>
          <a:prstGeom prst="rect">
            <a:avLst/>
          </a:prstGeom>
          <a:noFill/>
        </p:spPr>
        <p:txBody>
          <a:bodyPr wrap="square">
            <a:spAutoFit/>
          </a:bodyPr>
          <a:lstStyle/>
          <a:p>
            <a:pPr marL="0" marR="0" algn="just">
              <a:lnSpc>
                <a:spcPct val="150000"/>
              </a:lnSpc>
              <a:spcBef>
                <a:spcPts val="600"/>
              </a:spcBef>
              <a:spcAft>
                <a:spcPts val="600"/>
              </a:spcAft>
            </a:pPr>
            <a:r>
              <a:rPr lang="en-US" sz="1800" b="1">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2. Mối quan hệ giữa tế bào, cơ thể và môi trường: Mọi cơ thể sống đều được cấu tạo từ tế bào. Cơ thể lấy các chất dinh dưỡng, nước, chất khoáng và O</a:t>
            </a:r>
            <a:r>
              <a:rPr lang="en-US" sz="1800" b="1" baseline="-2500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2</a:t>
            </a:r>
            <a:r>
              <a:rPr lang="en-US" sz="1800" b="1">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 từ môi trường cung cấp cho tế bào thực hiện quá trình trao đổi chất để lớn lên, sinh sản và cảm ứng, từ đó giúp cơ thể thực hiện được các hoạt động sống. </a:t>
            </a:r>
            <a:endParaRPr lang="en-US" sz="18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4804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6522" y="819150"/>
            <a:ext cx="8675077" cy="3970318"/>
          </a:xfrm>
          <a:prstGeom prst="rect">
            <a:avLst/>
          </a:prstGeom>
          <a:noFill/>
        </p:spPr>
        <p:txBody>
          <a:bodyPr wrap="square" rtlCol="0">
            <a:spAutoFit/>
          </a:bodyPr>
          <a:lstStyle/>
          <a:p>
            <a:pPr marL="285750" indent="-285750" algn="just">
              <a:buFontTx/>
              <a:buChar char="-"/>
            </a:pPr>
            <a:r>
              <a:rPr lang="en-US" sz="2800" b="1">
                <a:solidFill>
                  <a:srgbClr val="002060"/>
                </a:solidFill>
              </a:rPr>
              <a:t>Mọi cơ thể sống đều được cấu tạo từ tế bào</a:t>
            </a:r>
          </a:p>
          <a:p>
            <a:pPr marL="285750" indent="-285750" algn="just">
              <a:buFontTx/>
              <a:buChar char="-"/>
            </a:pPr>
            <a:r>
              <a:rPr lang="en-US" sz="2800" b="1">
                <a:solidFill>
                  <a:srgbClr val="002060"/>
                </a:solidFill>
                <a:latin typeface="Arial" panose="020B0604020202020204" pitchFamily="34" charset="0"/>
                <a:ea typeface="Times New Roman" panose="02020603050405020304" pitchFamily="18" charset="0"/>
                <a:cs typeface="Times New Roman" panose="02020603050405020304" pitchFamily="18" charset="0"/>
              </a:rPr>
              <a:t>Cơ thể lấy các chất dinh dưỡng, nước, chất khoáng và O</a:t>
            </a:r>
            <a:r>
              <a:rPr lang="en-US" sz="2800" b="1" baseline="-25000">
                <a:solidFill>
                  <a:srgbClr val="002060"/>
                </a:solidFill>
                <a:latin typeface="Arial" panose="020B0604020202020204" pitchFamily="34" charset="0"/>
                <a:ea typeface="Times New Roman" panose="02020603050405020304" pitchFamily="18" charset="0"/>
                <a:cs typeface="Times New Roman" panose="02020603050405020304" pitchFamily="18" charset="0"/>
              </a:rPr>
              <a:t>2</a:t>
            </a:r>
            <a:r>
              <a:rPr lang="en-US" sz="2800" b="1">
                <a:solidFill>
                  <a:srgbClr val="002060"/>
                </a:solidFill>
                <a:latin typeface="Arial" panose="020B0604020202020204" pitchFamily="34" charset="0"/>
                <a:ea typeface="Times New Roman" panose="02020603050405020304" pitchFamily="18" charset="0"/>
                <a:cs typeface="Times New Roman" panose="02020603050405020304" pitchFamily="18" charset="0"/>
              </a:rPr>
              <a:t> từ môi trường cung cấp cho tế bào thực hiện quá trình trao đổi chất để lớn lên, sinh sản và cảm ứng, từ đó giúp cơ thể thực hiện được các hoạt động sống. </a:t>
            </a:r>
            <a:endParaRPr lang="en-US" sz="2800" b="1">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Tx/>
              <a:buChar char="-"/>
            </a:pPr>
            <a:endParaRPr lang="en-US" sz="2800">
              <a:solidFill>
                <a:srgbClr val="002060"/>
              </a:solidFill>
            </a:endParaRPr>
          </a:p>
          <a:p>
            <a:pPr marL="285750" indent="-285750" algn="just">
              <a:buFontTx/>
              <a:buChar char="-"/>
            </a:pPr>
            <a:endParaRPr lang="en-US" sz="2800">
              <a:solidFill>
                <a:srgbClr val="002060"/>
              </a:solidFill>
            </a:endParaRPr>
          </a:p>
          <a:p>
            <a:pPr marL="285750" indent="-285750" algn="just">
              <a:buFontTx/>
              <a:buChar char="-"/>
            </a:pPr>
            <a:endParaRPr lang="en-US" sz="2800">
              <a:solidFill>
                <a:srgbClr val="002060"/>
              </a:solidFill>
            </a:endParaRPr>
          </a:p>
        </p:txBody>
      </p:sp>
      <p:sp>
        <p:nvSpPr>
          <p:cNvPr id="4" name="Title 1"/>
          <p:cNvSpPr>
            <a:spLocks noGrp="1"/>
          </p:cNvSpPr>
          <p:nvPr>
            <p:ph type="title"/>
          </p:nvPr>
        </p:nvSpPr>
        <p:spPr>
          <a:xfrm>
            <a:off x="266700" y="361950"/>
            <a:ext cx="8534400" cy="229950"/>
          </a:xfrm>
        </p:spPr>
        <p:txBody>
          <a:bodyPr>
            <a:noAutofit/>
          </a:bodyPr>
          <a:lstStyle/>
          <a:p>
            <a:pPr algn="l"/>
            <a:r>
              <a:rPr lang="en-US">
                <a:solidFill>
                  <a:srgbClr val="3608FC"/>
                </a:solidFill>
              </a:rPr>
              <a:t> </a:t>
            </a:r>
            <a:r>
              <a:rPr lang="vi-VN" sz="2400" b="1">
                <a:solidFill>
                  <a:srgbClr val="3608FC"/>
                </a:solidFill>
                <a:latin typeface="Times New Roman" panose="02020603050405020304" pitchFamily="18" charset="0"/>
                <a:cs typeface="Times New Roman" panose="02020603050405020304" pitchFamily="18" charset="0"/>
              </a:rPr>
              <a:t>I. Mối quan hệ giữa tế bào, cơ thể sinh vật và môi trường</a:t>
            </a:r>
            <a:endParaRPr lang="en-US" sz="2400" b="1" dirty="0">
              <a:solidFill>
                <a:srgbClr val="3608F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0315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117696"/>
            <a:ext cx="4772627" cy="4902662"/>
          </a:xfrm>
          <a:prstGeom prst="rect">
            <a:avLst/>
          </a:prstGeom>
        </p:spPr>
      </p:pic>
      <p:sp>
        <p:nvSpPr>
          <p:cNvPr id="4" name="Title 1"/>
          <p:cNvSpPr txBox="1">
            <a:spLocks/>
          </p:cNvSpPr>
          <p:nvPr/>
        </p:nvSpPr>
        <p:spPr>
          <a:xfrm>
            <a:off x="304800" y="487484"/>
            <a:ext cx="3962400" cy="44958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a:solidFill>
                  <a:srgbClr val="002060"/>
                </a:solidFill>
                <a:latin typeface="Times New Roman" panose="02020603050405020304" pitchFamily="18" charset="0"/>
                <a:cs typeface="Times New Roman" panose="02020603050405020304" pitchFamily="18" charset="0"/>
              </a:rPr>
              <a:t>Hoạt động nhóm nghiên cứu thông tin, QS H42.2 trả lời các câu hỏi sau: </a:t>
            </a:r>
            <a:br>
              <a:rPr lang="vi-VN" sz="2400" b="1">
                <a:solidFill>
                  <a:srgbClr val="002060"/>
                </a:solidFill>
                <a:latin typeface="Times New Roman" panose="02020603050405020304" pitchFamily="18" charset="0"/>
                <a:cs typeface="Times New Roman" panose="02020603050405020304" pitchFamily="18" charset="0"/>
              </a:rPr>
            </a:br>
            <a:r>
              <a:rPr lang="en-US" sz="2400" b="1">
                <a:solidFill>
                  <a:srgbClr val="002060"/>
                </a:solidFill>
                <a:latin typeface="Times New Roman" panose="02020603050405020304" pitchFamily="18" charset="0"/>
                <a:cs typeface="Times New Roman" panose="02020603050405020304" pitchFamily="18" charset="0"/>
              </a:rPr>
              <a:t>1. </a:t>
            </a:r>
            <a:r>
              <a:rPr lang="vi-VN" sz="2400" b="1">
                <a:solidFill>
                  <a:srgbClr val="002060"/>
                </a:solidFill>
                <a:latin typeface="Times New Roman" panose="02020603050405020304" pitchFamily="18" charset="0"/>
                <a:cs typeface="Times New Roman" panose="02020603050405020304" pitchFamily="18" charset="0"/>
              </a:rPr>
              <a:t>Quan sát H42.2, cho biết cơ thể có các hoạt động sống nào và nêu mối quan hệ giữa các hoạt động sống đó? </a:t>
            </a:r>
            <a:endParaRPr lang="en-US" sz="2400" b="1">
              <a:solidFill>
                <a:srgbClr val="002060"/>
              </a:solidFill>
              <a:latin typeface="Times New Roman" panose="02020603050405020304" pitchFamily="18" charset="0"/>
              <a:cs typeface="Times New Roman" panose="02020603050405020304" pitchFamily="18" charset="0"/>
            </a:endParaRPr>
          </a:p>
          <a:p>
            <a:r>
              <a:rPr lang="en-US" sz="2400" b="1">
                <a:solidFill>
                  <a:srgbClr val="002060"/>
                </a:solidFill>
                <a:latin typeface="Times New Roman" panose="02020603050405020304" pitchFamily="18" charset="0"/>
                <a:cs typeface="Times New Roman" panose="02020603050405020304" pitchFamily="18" charset="0"/>
              </a:rPr>
              <a:t>2. </a:t>
            </a:r>
            <a:r>
              <a:rPr lang="vi-VN" sz="2400" b="1">
                <a:solidFill>
                  <a:srgbClr val="002060"/>
                </a:solidFill>
                <a:latin typeface="Times New Roman" panose="02020603050405020304" pitchFamily="18" charset="0"/>
                <a:cs typeface="Times New Roman" panose="02020603050405020304" pitchFamily="18" charset="0"/>
              </a:rPr>
              <a:t>Nếu quá trình trao đổi chất và năng lượng gặp trục trặc thì các hoạt động sống khác của cơ thể bị ảnh hưởng như thế nào?</a:t>
            </a:r>
            <a:endParaRPr lang="en-US" sz="2400" b="1">
              <a:solidFill>
                <a:srgbClr val="002060"/>
              </a:solidFill>
              <a:latin typeface="Times New Roman" panose="02020603050405020304" pitchFamily="18" charset="0"/>
              <a:cs typeface="Times New Roman" panose="02020603050405020304" pitchFamily="18" charset="0"/>
            </a:endParaRPr>
          </a:p>
        </p:txBody>
      </p:sp>
      <p:sp>
        <p:nvSpPr>
          <p:cNvPr id="5" name="Title 1"/>
          <p:cNvSpPr>
            <a:spLocks noGrp="1"/>
          </p:cNvSpPr>
          <p:nvPr>
            <p:ph type="title"/>
          </p:nvPr>
        </p:nvSpPr>
        <p:spPr>
          <a:xfrm>
            <a:off x="0" y="0"/>
            <a:ext cx="8534400" cy="458550"/>
          </a:xfrm>
        </p:spPr>
        <p:txBody>
          <a:bodyPr>
            <a:normAutofit fontScale="90000"/>
          </a:bodyPr>
          <a:lstStyle/>
          <a:p>
            <a:r>
              <a:rPr lang="en-US">
                <a:solidFill>
                  <a:srgbClr val="3608FC"/>
                </a:solidFill>
              </a:rPr>
              <a:t> </a:t>
            </a:r>
            <a:r>
              <a:rPr lang="vi-VN" sz="2400" b="1">
                <a:solidFill>
                  <a:srgbClr val="3608FC"/>
                </a:solidFill>
                <a:latin typeface="Times New Roman" panose="02020603050405020304" pitchFamily="18" charset="0"/>
                <a:cs typeface="Times New Roman" panose="02020603050405020304" pitchFamily="18" charset="0"/>
              </a:rPr>
              <a:t>II. Mối quan hệ giữa các hoạt động sống trong cơ thể sinh vật</a:t>
            </a:r>
            <a:endParaRPr lang="en-US" sz="2400" b="1" dirty="0">
              <a:solidFill>
                <a:srgbClr val="3608F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6297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562F35-6431-3748-06CC-2F61357DCDB3}"/>
              </a:ext>
            </a:extLst>
          </p:cNvPr>
          <p:cNvSpPr txBox="1"/>
          <p:nvPr/>
        </p:nvSpPr>
        <p:spPr>
          <a:xfrm>
            <a:off x="152400" y="133350"/>
            <a:ext cx="8534400" cy="4524315"/>
          </a:xfrm>
          <a:prstGeom prst="rect">
            <a:avLst/>
          </a:prstGeom>
          <a:noFill/>
        </p:spPr>
        <p:txBody>
          <a:bodyPr wrap="square">
            <a:spAutoFit/>
          </a:bodyPr>
          <a:lstStyle/>
          <a:p>
            <a:r>
              <a:rPr lang="en-US" sz="2400" b="1">
                <a:solidFill>
                  <a:srgbClr val="002060"/>
                </a:solidFill>
                <a:latin typeface="Times New Roman" panose="02020603050405020304" pitchFamily="18" charset="0"/>
                <a:cs typeface="Times New Roman" panose="02020603050405020304" pitchFamily="18" charset="0"/>
              </a:rPr>
              <a:t>1. </a:t>
            </a:r>
            <a:r>
              <a:rPr lang="vi-VN" sz="2400" b="1">
                <a:solidFill>
                  <a:srgbClr val="002060"/>
                </a:solidFill>
                <a:latin typeface="Times New Roman" panose="02020603050405020304" pitchFamily="18" charset="0"/>
                <a:cs typeface="Times New Roman" panose="02020603050405020304" pitchFamily="18" charset="0"/>
              </a:rPr>
              <a:t>Quan sát H42.2, cho biết cơ thể có các hoạt động sống nào và nêu mối quan hệ giữa các hoạt động sống đó? </a:t>
            </a:r>
            <a:endParaRPr lang="en-US" sz="2400" b="1">
              <a:solidFill>
                <a:srgbClr val="002060"/>
              </a:solidFill>
              <a:latin typeface="Times New Roman" panose="02020603050405020304" pitchFamily="18" charset="0"/>
              <a:cs typeface="Times New Roman" panose="02020603050405020304" pitchFamily="18" charset="0"/>
            </a:endParaRPr>
          </a:p>
          <a:p>
            <a:pPr marR="0" algn="just">
              <a:lnSpc>
                <a:spcPct val="150000"/>
              </a:lnSpc>
              <a:spcBef>
                <a:spcPts val="0"/>
              </a:spcBef>
              <a:spcAft>
                <a:spcPts val="0"/>
              </a:spcAft>
            </a:pPr>
            <a:r>
              <a:rPr lang="en-US" sz="2000" b="1">
                <a:solidFill>
                  <a:srgbClr val="002060"/>
                </a:solidFill>
                <a:effectLst/>
                <a:latin typeface="Arial" panose="020B0604020202020204" pitchFamily="34" charset="0"/>
                <a:ea typeface="Times New Roman" panose="02020603050405020304" pitchFamily="18" charset="0"/>
                <a:cs typeface="Arial" panose="020B0604020202020204" pitchFamily="34" charset="0"/>
              </a:rPr>
              <a:t>- Các hoạt động sống của cơ thể trao đổi chất và chuyển hoá năng lượng, sinh trưởng và phát triển, sinh sản, cảm ứng. </a:t>
            </a:r>
            <a:endParaRPr lang="en-US" sz="2000" b="1">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R="0" algn="just">
              <a:lnSpc>
                <a:spcPct val="150000"/>
              </a:lnSpc>
              <a:spcBef>
                <a:spcPts val="0"/>
              </a:spcBef>
              <a:spcAft>
                <a:spcPts val="0"/>
              </a:spcAft>
            </a:pPr>
            <a:r>
              <a:rPr lang="en-US" sz="2000" b="1">
                <a:solidFill>
                  <a:srgbClr val="002060"/>
                </a:solidFill>
                <a:effectLst/>
                <a:latin typeface="Arial" panose="020B0604020202020204" pitchFamily="34" charset="0"/>
                <a:ea typeface="Times New Roman" panose="02020603050405020304" pitchFamily="18" charset="0"/>
                <a:cs typeface="Arial" panose="020B0604020202020204" pitchFamily="34" charset="0"/>
              </a:rPr>
              <a:t>- Các hoạt động sống của cơ thể có mối quan hệ qua lại mật thiết với nhau. Quá trình trao đổi chất và chuyển hoá năng lượng đảm bảo cho cơ thể sinh trưởng và phát triển, sinh sản và cảm ứng. Ngược lại, các quá trình sinh trưởng và phát triển, sinh sản và cảm ứng có tác động trở lại với quá trình trao đổi chất và chuyển hoá năng lượng trong cơ thể sinh vật. </a:t>
            </a:r>
            <a:endParaRPr lang="en-US" sz="2000" b="1">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8581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48" y="37485"/>
            <a:ext cx="4726663" cy="441897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37485"/>
            <a:ext cx="4150102" cy="5086350"/>
          </a:xfrm>
          <a:prstGeom prst="rect">
            <a:avLst/>
          </a:prstGeom>
        </p:spPr>
      </p:pic>
    </p:spTree>
    <p:extLst>
      <p:ext uri="{BB962C8B-B14F-4D97-AF65-F5344CB8AC3E}">
        <p14:creationId xmlns:p14="http://schemas.microsoft.com/office/powerpoint/2010/main" val="585391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950</TotalTime>
  <Words>1570</Words>
  <Application>Microsoft Office PowerPoint</Application>
  <PresentationFormat>On-screen Show (16:9)</PresentationFormat>
  <Paragraphs>122</Paragraphs>
  <Slides>22</Slides>
  <Notes>2</Notes>
  <HiddenSlides>0</HiddenSlides>
  <MMClips>20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Calibri</vt:lpstr>
      <vt:lpstr>Roboto Condensed Light</vt:lpstr>
      <vt:lpstr>Arial</vt:lpstr>
      <vt:lpstr>Poppins</vt:lpstr>
      <vt:lpstr>Times New Roman</vt:lpstr>
      <vt:lpstr>Office Theme</vt:lpstr>
      <vt:lpstr>BÀI 42: CƠ THỂ SINH VẬT  LÀ MỘT THỂ THỐNG NHẤT</vt:lpstr>
      <vt:lpstr>PowerPoint Presentation</vt:lpstr>
      <vt:lpstr> I. Mối quan hệ giữa tế bào, cơ thể sinh vật và môi trường</vt:lpstr>
      <vt:lpstr>PowerPoint Presentation</vt:lpstr>
      <vt:lpstr>PowerPoint Presentation</vt:lpstr>
      <vt:lpstr> I. Mối quan hệ giữa tế bào, cơ thể sinh vật và môi trường</vt:lpstr>
      <vt:lpstr> II. Mối quan hệ giữa các hoạt động sống trong cơ thể sinh vật</vt:lpstr>
      <vt:lpstr>PowerPoint Presentation</vt:lpstr>
      <vt:lpstr>PowerPoint Presentation</vt:lpstr>
      <vt:lpstr>Nêu mối quan hệ giữa các hoạt động sống ở thực vật?</vt:lpstr>
      <vt:lpstr>PowerPoint Presentation</vt:lpstr>
      <vt:lpstr>PowerPoint Presentation</vt:lpstr>
      <vt:lpstr> II. Mối quan hệ giữa các hoạt động sống trong cơ thể sinh vật</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 GIỚI THIỆU VỀ KHOA HỌC TỰ NHIÊN</dc:title>
  <dc:creator>canh</dc:creator>
  <cp:lastModifiedBy>Huyen Sam</cp:lastModifiedBy>
  <cp:revision>42</cp:revision>
  <dcterms:modified xsi:type="dcterms:W3CDTF">2024-05-10T15:27:16Z</dcterms:modified>
</cp:coreProperties>
</file>