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96" r:id="rId2"/>
  </p:sldMasterIdLst>
  <p:notesMasterIdLst>
    <p:notesMasterId r:id="rId58"/>
  </p:notesMasterIdLst>
  <p:sldIdLst>
    <p:sldId id="311" r:id="rId3"/>
    <p:sldId id="259" r:id="rId4"/>
    <p:sldId id="261" r:id="rId5"/>
    <p:sldId id="260" r:id="rId6"/>
    <p:sldId id="312" r:id="rId7"/>
    <p:sldId id="313" r:id="rId8"/>
    <p:sldId id="314" r:id="rId9"/>
    <p:sldId id="258" r:id="rId10"/>
    <p:sldId id="315" r:id="rId11"/>
    <p:sldId id="319" r:id="rId12"/>
    <p:sldId id="316" r:id="rId13"/>
    <p:sldId id="317" r:id="rId14"/>
    <p:sldId id="262" r:id="rId15"/>
    <p:sldId id="263" r:id="rId16"/>
    <p:sldId id="264" r:id="rId17"/>
    <p:sldId id="265" r:id="rId18"/>
    <p:sldId id="266" r:id="rId19"/>
    <p:sldId id="267" r:id="rId20"/>
    <p:sldId id="320"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321" r:id="rId35"/>
    <p:sldId id="281" r:id="rId36"/>
    <p:sldId id="282" r:id="rId37"/>
    <p:sldId id="283" r:id="rId38"/>
    <p:sldId id="284" r:id="rId39"/>
    <p:sldId id="285" r:id="rId40"/>
    <p:sldId id="286" r:id="rId41"/>
    <p:sldId id="287" r:id="rId42"/>
    <p:sldId id="288" r:id="rId43"/>
    <p:sldId id="322" r:id="rId44"/>
    <p:sldId id="289" r:id="rId45"/>
    <p:sldId id="290" r:id="rId46"/>
    <p:sldId id="291" r:id="rId47"/>
    <p:sldId id="292" r:id="rId48"/>
    <p:sldId id="293" r:id="rId49"/>
    <p:sldId id="294" r:id="rId50"/>
    <p:sldId id="295" r:id="rId51"/>
    <p:sldId id="296" r:id="rId52"/>
    <p:sldId id="297" r:id="rId53"/>
    <p:sldId id="298" r:id="rId54"/>
    <p:sldId id="323" r:id="rId55"/>
    <p:sldId id="299" r:id="rId56"/>
    <p:sldId id="300" r:id="rId57"/>
  </p:sldIdLst>
  <p:sldSz cx="9144000" cy="5143500" type="screen16x9"/>
  <p:notesSz cx="6858000" cy="9144000"/>
  <p:embeddedFontLst>
    <p:embeddedFont>
      <p:font typeface="Courgette" panose="020B0604020202020204" charset="0"/>
      <p:regular r:id="rId59"/>
    </p:embeddedFont>
    <p:embeddedFont>
      <p:font typeface="Roboto Slab" panose="020F0502020204030204" pitchFamily="2" charset="0"/>
      <p:regular r:id="rId60"/>
      <p:bold r:id="rId61"/>
    </p:embeddedFont>
    <p:embeddedFont>
      <p:font typeface="Trebuchet MS" panose="020B0603020202020204" pitchFamily="34" charset="0"/>
      <p:regular r:id="rId62"/>
      <p:bold r:id="rId63"/>
      <p:italic r:id="rId64"/>
      <p:boldItalic r:id="rId65"/>
    </p:embeddedFont>
    <p:embeddedFont>
      <p:font typeface="Wingdings 3" panose="05040102010807070707" pitchFamily="18" charset="2"/>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AD"/>
    <a:srgbClr val="FFFFCC"/>
    <a:srgbClr val="FFFFFF"/>
    <a:srgbClr val="000000"/>
    <a:srgbClr val="7A7A7A"/>
    <a:srgbClr val="F9E0AE"/>
    <a:srgbClr val="FDF0DB"/>
    <a:srgbClr val="B8E08C"/>
    <a:srgbClr val="C0E399"/>
    <a:srgbClr val="CBF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E04659-5357-4B86-8C51-C06DFFC0445F}">
  <a:tblStyle styleId="{55E04659-5357-4B86-8C51-C06DFFC044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11B374-F446-4387-B782-322FD74450D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604B3774-65C8-4E63-842F-2FEC405F67FB}"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4AAD18AF-E0E4-40EC-BB7B-BBA701DE16A2}"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1E8244EB-DC8F-4DF3-BC07-CA01D9CB0AA0}"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F3C9CD51-EE29-4D76-A349-67AA826B3E46}"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BEF45AC7-266C-4852-802A-3324D919C8BD}" styleName="Table_6">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38ae749078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38ae749078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85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4b5d70f66f_0_2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4b5d70f66f_0_2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138c85586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7" name="Google Shape;1657;g138c85586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4b5d70f66f_0_2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4b5d70f66f_0_2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4b5d70f66f_0_2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4b5d70f66f_0_2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1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3"/>
          <p:cNvSpPr/>
          <p:nvPr/>
        </p:nvSpPr>
        <p:spPr>
          <a:xfrm>
            <a:off x="-47950" y="-71931"/>
            <a:ext cx="2607916" cy="2658533"/>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10800000">
            <a:off x="7647057" y="3426768"/>
            <a:ext cx="1563693" cy="1804657"/>
          </a:xfrm>
          <a:custGeom>
            <a:avLst/>
            <a:gdLst/>
            <a:ahLst/>
            <a:cxnLst/>
            <a:rect l="l" t="t" r="r" b="b"/>
            <a:pathLst>
              <a:path w="13076" h="15091" extrusionOk="0">
                <a:moveTo>
                  <a:pt x="0" y="1"/>
                </a:moveTo>
                <a:lnTo>
                  <a:pt x="0" y="14882"/>
                </a:lnTo>
                <a:cubicBezTo>
                  <a:pt x="240" y="14942"/>
                  <a:pt x="479" y="14992"/>
                  <a:pt x="719" y="15032"/>
                </a:cubicBezTo>
                <a:cubicBezTo>
                  <a:pt x="1009" y="15072"/>
                  <a:pt x="1300" y="15091"/>
                  <a:pt x="1590" y="15091"/>
                </a:cubicBezTo>
                <a:cubicBezTo>
                  <a:pt x="3121" y="15091"/>
                  <a:pt x="4645" y="14564"/>
                  <a:pt x="5979" y="13784"/>
                </a:cubicBezTo>
                <a:cubicBezTo>
                  <a:pt x="7955" y="12626"/>
                  <a:pt x="9582" y="10880"/>
                  <a:pt x="10630" y="8844"/>
                </a:cubicBezTo>
                <a:cubicBezTo>
                  <a:pt x="11758" y="6628"/>
                  <a:pt x="12846" y="3274"/>
                  <a:pt x="13075"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10800000">
            <a:off x="5806303" y="-273700"/>
            <a:ext cx="2891723" cy="1015394"/>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lt2"/>
          </a:solidFill>
          <a:ln>
            <a:noFill/>
          </a:ln>
        </p:spPr>
      </p:sp>
      <p:sp>
        <p:nvSpPr>
          <p:cNvPr id="96" name="Google Shape;96;p3"/>
          <p:cNvSpPr/>
          <p:nvPr/>
        </p:nvSpPr>
        <p:spPr>
          <a:xfrm>
            <a:off x="8061357" y="0"/>
            <a:ext cx="1082631" cy="1609510"/>
          </a:xfrm>
          <a:custGeom>
            <a:avLst/>
            <a:gdLst/>
            <a:ahLst/>
            <a:cxnLst/>
            <a:rect l="l" t="t" r="r" b="b"/>
            <a:pathLst>
              <a:path w="10172" h="15122" extrusionOk="0">
                <a:moveTo>
                  <a:pt x="3065" y="1"/>
                </a:moveTo>
                <a:cubicBezTo>
                  <a:pt x="1" y="4572"/>
                  <a:pt x="4452" y="12537"/>
                  <a:pt x="8674" y="14563"/>
                </a:cubicBezTo>
                <a:cubicBezTo>
                  <a:pt x="9153" y="14782"/>
                  <a:pt x="9652" y="14972"/>
                  <a:pt x="10171" y="15122"/>
                </a:cubicBezTo>
                <a:lnTo>
                  <a:pt x="10171" y="1"/>
                </a:ln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41897" y="4442975"/>
            <a:ext cx="2891723" cy="1015393"/>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accent6"/>
          </a:solidFill>
          <a:ln>
            <a:noFill/>
          </a:ln>
        </p:spPr>
      </p:sp>
      <p:sp>
        <p:nvSpPr>
          <p:cNvPr id="98" name="Google Shape;98;p3"/>
          <p:cNvSpPr txBox="1">
            <a:spLocks noGrp="1"/>
          </p:cNvSpPr>
          <p:nvPr>
            <p:ph type="title"/>
          </p:nvPr>
        </p:nvSpPr>
        <p:spPr>
          <a:xfrm>
            <a:off x="720000" y="2565588"/>
            <a:ext cx="7704000" cy="8418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3600"/>
              <a:buNone/>
              <a:defRPr sz="5000" b="1">
                <a:solidFill>
                  <a:schemeClr val="accent2"/>
                </a:solidFill>
                <a:latin typeface="Roboto Slab"/>
                <a:ea typeface="Roboto Slab"/>
                <a:cs typeface="Roboto Slab"/>
                <a:sym typeface="Roboto Slab"/>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9" name="Google Shape;99;p3"/>
          <p:cNvSpPr txBox="1">
            <a:spLocks noGrp="1"/>
          </p:cNvSpPr>
          <p:nvPr>
            <p:ph type="title" idx="2" hasCustomPrompt="1"/>
          </p:nvPr>
        </p:nvSpPr>
        <p:spPr>
          <a:xfrm>
            <a:off x="3657625" y="1036513"/>
            <a:ext cx="18288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 name="Google Shape;100;p3"/>
          <p:cNvSpPr txBox="1">
            <a:spLocks noGrp="1"/>
          </p:cNvSpPr>
          <p:nvPr>
            <p:ph type="subTitle" idx="1"/>
          </p:nvPr>
        </p:nvSpPr>
        <p:spPr>
          <a:xfrm>
            <a:off x="2391925" y="3518138"/>
            <a:ext cx="4360200" cy="4389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1" name="Google Shape;101;p3"/>
          <p:cNvGrpSpPr/>
          <p:nvPr/>
        </p:nvGrpSpPr>
        <p:grpSpPr>
          <a:xfrm rot="1199987">
            <a:off x="7915234" y="2738063"/>
            <a:ext cx="1503864" cy="1371592"/>
            <a:chOff x="1488200" y="1064375"/>
            <a:chExt cx="382300" cy="348675"/>
          </a:xfrm>
        </p:grpSpPr>
        <p:sp>
          <p:nvSpPr>
            <p:cNvPr id="102" name="Google Shape;102;p3"/>
            <p:cNvSpPr/>
            <p:nvPr/>
          </p:nvSpPr>
          <p:spPr>
            <a:xfrm>
              <a:off x="1488200" y="1064375"/>
              <a:ext cx="329650" cy="326200"/>
            </a:xfrm>
            <a:custGeom>
              <a:avLst/>
              <a:gdLst/>
              <a:ahLst/>
              <a:cxnLst/>
              <a:rect l="l" t="t" r="r" b="b"/>
              <a:pathLst>
                <a:path w="13186" h="13048" extrusionOk="0">
                  <a:moveTo>
                    <a:pt x="381" y="1"/>
                  </a:moveTo>
                  <a:cubicBezTo>
                    <a:pt x="260" y="1"/>
                    <a:pt x="193" y="3"/>
                    <a:pt x="190" y="3"/>
                  </a:cubicBezTo>
                  <a:lnTo>
                    <a:pt x="131" y="3"/>
                  </a:lnTo>
                  <a:lnTo>
                    <a:pt x="131" y="63"/>
                  </a:lnTo>
                  <a:cubicBezTo>
                    <a:pt x="131" y="103"/>
                    <a:pt x="1" y="3806"/>
                    <a:pt x="1638" y="7089"/>
                  </a:cubicBezTo>
                  <a:lnTo>
                    <a:pt x="1648" y="7109"/>
                  </a:lnTo>
                  <a:lnTo>
                    <a:pt x="4063" y="8866"/>
                  </a:lnTo>
                  <a:lnTo>
                    <a:pt x="2426" y="8417"/>
                  </a:lnTo>
                  <a:lnTo>
                    <a:pt x="2426" y="8417"/>
                  </a:lnTo>
                  <a:lnTo>
                    <a:pt x="2526" y="8557"/>
                  </a:lnTo>
                  <a:cubicBezTo>
                    <a:pt x="2815" y="8966"/>
                    <a:pt x="3145" y="9355"/>
                    <a:pt x="3484" y="9694"/>
                  </a:cubicBezTo>
                  <a:cubicBezTo>
                    <a:pt x="6668" y="12878"/>
                    <a:pt x="11848" y="13048"/>
                    <a:pt x="12916" y="13048"/>
                  </a:cubicBezTo>
                  <a:lnTo>
                    <a:pt x="13145" y="13048"/>
                  </a:lnTo>
                  <a:cubicBezTo>
                    <a:pt x="13066" y="13008"/>
                    <a:pt x="12986" y="12968"/>
                    <a:pt x="12896" y="12928"/>
                  </a:cubicBezTo>
                  <a:cubicBezTo>
                    <a:pt x="11818" y="12918"/>
                    <a:pt x="6708" y="12739"/>
                    <a:pt x="3574" y="9605"/>
                  </a:cubicBezTo>
                  <a:cubicBezTo>
                    <a:pt x="3274" y="9305"/>
                    <a:pt x="2995" y="8986"/>
                    <a:pt x="2726" y="8636"/>
                  </a:cubicBezTo>
                  <a:lnTo>
                    <a:pt x="2726" y="8636"/>
                  </a:lnTo>
                  <a:lnTo>
                    <a:pt x="4682" y="9165"/>
                  </a:lnTo>
                  <a:lnTo>
                    <a:pt x="4682" y="9165"/>
                  </a:lnTo>
                  <a:lnTo>
                    <a:pt x="1747" y="7020"/>
                  </a:lnTo>
                  <a:cubicBezTo>
                    <a:pt x="250" y="3995"/>
                    <a:pt x="250" y="612"/>
                    <a:pt x="250" y="123"/>
                  </a:cubicBezTo>
                  <a:cubicBezTo>
                    <a:pt x="520" y="123"/>
                    <a:pt x="1638" y="123"/>
                    <a:pt x="3075" y="352"/>
                  </a:cubicBezTo>
                  <a:lnTo>
                    <a:pt x="4502" y="1959"/>
                  </a:lnTo>
                  <a:lnTo>
                    <a:pt x="4502" y="1959"/>
                  </a:lnTo>
                  <a:lnTo>
                    <a:pt x="4033" y="542"/>
                  </a:lnTo>
                  <a:lnTo>
                    <a:pt x="4033" y="542"/>
                  </a:lnTo>
                  <a:cubicBezTo>
                    <a:pt x="5939" y="971"/>
                    <a:pt x="7546" y="1680"/>
                    <a:pt x="8834" y="2658"/>
                  </a:cubicBezTo>
                  <a:lnTo>
                    <a:pt x="11209" y="7459"/>
                  </a:lnTo>
                  <a:lnTo>
                    <a:pt x="10850" y="4814"/>
                  </a:lnTo>
                  <a:lnTo>
                    <a:pt x="10850" y="4814"/>
                  </a:lnTo>
                  <a:cubicBezTo>
                    <a:pt x="12986" y="7988"/>
                    <a:pt x="13056" y="12100"/>
                    <a:pt x="13046" y="12858"/>
                  </a:cubicBezTo>
                  <a:cubicBezTo>
                    <a:pt x="13086" y="12878"/>
                    <a:pt x="13135" y="12898"/>
                    <a:pt x="13175" y="12918"/>
                  </a:cubicBezTo>
                  <a:cubicBezTo>
                    <a:pt x="13185" y="12319"/>
                    <a:pt x="13165" y="7848"/>
                    <a:pt x="10810" y="4524"/>
                  </a:cubicBezTo>
                  <a:lnTo>
                    <a:pt x="10660" y="4325"/>
                  </a:lnTo>
                  <a:lnTo>
                    <a:pt x="10990" y="6720"/>
                  </a:lnTo>
                  <a:lnTo>
                    <a:pt x="8924" y="2578"/>
                  </a:lnTo>
                  <a:lnTo>
                    <a:pt x="8914" y="2568"/>
                  </a:lnTo>
                  <a:cubicBezTo>
                    <a:pt x="7596" y="1550"/>
                    <a:pt x="5919" y="821"/>
                    <a:pt x="3953" y="392"/>
                  </a:cubicBezTo>
                  <a:lnTo>
                    <a:pt x="3843" y="372"/>
                  </a:lnTo>
                  <a:lnTo>
                    <a:pt x="4193" y="1430"/>
                  </a:lnTo>
                  <a:lnTo>
                    <a:pt x="3135" y="243"/>
                  </a:lnTo>
                  <a:lnTo>
                    <a:pt x="3115" y="233"/>
                  </a:lnTo>
                  <a:cubicBezTo>
                    <a:pt x="1829" y="25"/>
                    <a:pt x="793"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522900" y="1092925"/>
              <a:ext cx="347600" cy="320125"/>
            </a:xfrm>
            <a:custGeom>
              <a:avLst/>
              <a:gdLst/>
              <a:ahLst/>
              <a:cxnLst/>
              <a:rect l="l" t="t" r="r" b="b"/>
              <a:pathLst>
                <a:path w="13904" h="12805" extrusionOk="0">
                  <a:moveTo>
                    <a:pt x="77" y="1"/>
                  </a:moveTo>
                  <a:cubicBezTo>
                    <a:pt x="67" y="1"/>
                    <a:pt x="58" y="3"/>
                    <a:pt x="50" y="9"/>
                  </a:cubicBezTo>
                  <a:cubicBezTo>
                    <a:pt x="20" y="19"/>
                    <a:pt x="0" y="59"/>
                    <a:pt x="20" y="89"/>
                  </a:cubicBezTo>
                  <a:cubicBezTo>
                    <a:pt x="878" y="1905"/>
                    <a:pt x="1896" y="3482"/>
                    <a:pt x="2974" y="4860"/>
                  </a:cubicBezTo>
                  <a:lnTo>
                    <a:pt x="3164" y="4929"/>
                  </a:lnTo>
                  <a:cubicBezTo>
                    <a:pt x="3194" y="4939"/>
                    <a:pt x="3214" y="4969"/>
                    <a:pt x="3204" y="5009"/>
                  </a:cubicBezTo>
                  <a:cubicBezTo>
                    <a:pt x="3194" y="5029"/>
                    <a:pt x="3174" y="5049"/>
                    <a:pt x="3144" y="5049"/>
                  </a:cubicBezTo>
                  <a:cubicBezTo>
                    <a:pt x="3134" y="5049"/>
                    <a:pt x="3134" y="5049"/>
                    <a:pt x="3124" y="5039"/>
                  </a:cubicBezTo>
                  <a:lnTo>
                    <a:pt x="3124" y="5039"/>
                  </a:lnTo>
                  <a:cubicBezTo>
                    <a:pt x="4192" y="6377"/>
                    <a:pt x="5340" y="7514"/>
                    <a:pt x="6488" y="8483"/>
                  </a:cubicBezTo>
                  <a:lnTo>
                    <a:pt x="6657" y="8483"/>
                  </a:lnTo>
                  <a:cubicBezTo>
                    <a:pt x="6697" y="8483"/>
                    <a:pt x="6727" y="8512"/>
                    <a:pt x="6717" y="8552"/>
                  </a:cubicBezTo>
                  <a:cubicBezTo>
                    <a:pt x="6717" y="8582"/>
                    <a:pt x="6697" y="8612"/>
                    <a:pt x="6657" y="8612"/>
                  </a:cubicBezTo>
                  <a:lnTo>
                    <a:pt x="6647" y="8612"/>
                  </a:lnTo>
                  <a:cubicBezTo>
                    <a:pt x="8334" y="10010"/>
                    <a:pt x="10031" y="11038"/>
                    <a:pt x="11508" y="11786"/>
                  </a:cubicBezTo>
                  <a:cubicBezTo>
                    <a:pt x="11598" y="11826"/>
                    <a:pt x="11678" y="11866"/>
                    <a:pt x="11757" y="11906"/>
                  </a:cubicBezTo>
                  <a:cubicBezTo>
                    <a:pt x="12506" y="12275"/>
                    <a:pt x="13205" y="12565"/>
                    <a:pt x="13814" y="12804"/>
                  </a:cubicBezTo>
                  <a:lnTo>
                    <a:pt x="13833" y="12804"/>
                  </a:lnTo>
                  <a:cubicBezTo>
                    <a:pt x="13863" y="12804"/>
                    <a:pt x="13883" y="12794"/>
                    <a:pt x="13893" y="12764"/>
                  </a:cubicBezTo>
                  <a:cubicBezTo>
                    <a:pt x="13903" y="12734"/>
                    <a:pt x="13893" y="12694"/>
                    <a:pt x="13853" y="12684"/>
                  </a:cubicBezTo>
                  <a:cubicBezTo>
                    <a:pt x="13245" y="12455"/>
                    <a:pt x="12546" y="12155"/>
                    <a:pt x="11787" y="11776"/>
                  </a:cubicBezTo>
                  <a:cubicBezTo>
                    <a:pt x="11747" y="11756"/>
                    <a:pt x="11708" y="11736"/>
                    <a:pt x="11668" y="11716"/>
                  </a:cubicBezTo>
                  <a:cubicBezTo>
                    <a:pt x="10500" y="11137"/>
                    <a:pt x="9202" y="10379"/>
                    <a:pt x="7875" y="9411"/>
                  </a:cubicBezTo>
                  <a:cubicBezTo>
                    <a:pt x="7865" y="9431"/>
                    <a:pt x="7845" y="9451"/>
                    <a:pt x="7815" y="9451"/>
                  </a:cubicBezTo>
                  <a:cubicBezTo>
                    <a:pt x="7775" y="9441"/>
                    <a:pt x="7755" y="9411"/>
                    <a:pt x="7755" y="9381"/>
                  </a:cubicBezTo>
                  <a:lnTo>
                    <a:pt x="7755" y="9321"/>
                  </a:lnTo>
                  <a:cubicBezTo>
                    <a:pt x="6927" y="8702"/>
                    <a:pt x="6078" y="8003"/>
                    <a:pt x="5250" y="7195"/>
                  </a:cubicBezTo>
                  <a:lnTo>
                    <a:pt x="5250" y="7215"/>
                  </a:lnTo>
                  <a:cubicBezTo>
                    <a:pt x="5260" y="7245"/>
                    <a:pt x="5230" y="7275"/>
                    <a:pt x="5200" y="7275"/>
                  </a:cubicBezTo>
                  <a:lnTo>
                    <a:pt x="5190" y="7275"/>
                  </a:lnTo>
                  <a:cubicBezTo>
                    <a:pt x="5160" y="7275"/>
                    <a:pt x="5130" y="7255"/>
                    <a:pt x="5130" y="7225"/>
                  </a:cubicBezTo>
                  <a:lnTo>
                    <a:pt x="5120" y="7065"/>
                  </a:lnTo>
                  <a:cubicBezTo>
                    <a:pt x="4052" y="6017"/>
                    <a:pt x="3014" y="4800"/>
                    <a:pt x="2066" y="3412"/>
                  </a:cubicBezTo>
                  <a:cubicBezTo>
                    <a:pt x="2066" y="3442"/>
                    <a:pt x="2036" y="3472"/>
                    <a:pt x="2006" y="3472"/>
                  </a:cubicBezTo>
                  <a:cubicBezTo>
                    <a:pt x="1976" y="3472"/>
                    <a:pt x="1946" y="3442"/>
                    <a:pt x="1946" y="3412"/>
                  </a:cubicBezTo>
                  <a:lnTo>
                    <a:pt x="1926" y="3203"/>
                  </a:lnTo>
                  <a:cubicBezTo>
                    <a:pt x="1288" y="2235"/>
                    <a:pt x="679" y="1187"/>
                    <a:pt x="130" y="39"/>
                  </a:cubicBezTo>
                  <a:cubicBezTo>
                    <a:pt x="123" y="17"/>
                    <a:pt x="100"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716775" y="1216650"/>
              <a:ext cx="11500" cy="112300"/>
            </a:xfrm>
            <a:custGeom>
              <a:avLst/>
              <a:gdLst/>
              <a:ahLst/>
              <a:cxnLst/>
              <a:rect l="l" t="t" r="r" b="b"/>
              <a:pathLst>
                <a:path w="460" h="4492" extrusionOk="0">
                  <a:moveTo>
                    <a:pt x="399" y="0"/>
                  </a:moveTo>
                  <a:cubicBezTo>
                    <a:pt x="369" y="0"/>
                    <a:pt x="340" y="20"/>
                    <a:pt x="340" y="60"/>
                  </a:cubicBezTo>
                  <a:lnTo>
                    <a:pt x="0" y="4372"/>
                  </a:lnTo>
                  <a:lnTo>
                    <a:pt x="0" y="4432"/>
                  </a:lnTo>
                  <a:cubicBezTo>
                    <a:pt x="0" y="4462"/>
                    <a:pt x="20" y="4492"/>
                    <a:pt x="60" y="4492"/>
                  </a:cubicBezTo>
                  <a:cubicBezTo>
                    <a:pt x="90" y="4492"/>
                    <a:pt x="110" y="4482"/>
                    <a:pt x="120" y="4462"/>
                  </a:cubicBezTo>
                  <a:cubicBezTo>
                    <a:pt x="120" y="4452"/>
                    <a:pt x="130" y="4442"/>
                    <a:pt x="130" y="4442"/>
                  </a:cubicBezTo>
                  <a:lnTo>
                    <a:pt x="459" y="70"/>
                  </a:lnTo>
                  <a:cubicBezTo>
                    <a:pt x="459" y="30"/>
                    <a:pt x="439"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617450" y="1302425"/>
              <a:ext cx="73650" cy="5825"/>
            </a:xfrm>
            <a:custGeom>
              <a:avLst/>
              <a:gdLst/>
              <a:ahLst/>
              <a:cxnLst/>
              <a:rect l="l" t="t" r="r" b="b"/>
              <a:pathLst>
                <a:path w="2946" h="233" extrusionOk="0">
                  <a:moveTo>
                    <a:pt x="55" y="1"/>
                  </a:moveTo>
                  <a:cubicBezTo>
                    <a:pt x="23" y="1"/>
                    <a:pt x="1" y="28"/>
                    <a:pt x="1" y="63"/>
                  </a:cubicBezTo>
                  <a:cubicBezTo>
                    <a:pt x="1" y="93"/>
                    <a:pt x="31" y="123"/>
                    <a:pt x="61" y="123"/>
                  </a:cubicBezTo>
                  <a:lnTo>
                    <a:pt x="2865" y="232"/>
                  </a:lnTo>
                  <a:lnTo>
                    <a:pt x="2885" y="232"/>
                  </a:lnTo>
                  <a:cubicBezTo>
                    <a:pt x="2915" y="232"/>
                    <a:pt x="2945" y="202"/>
                    <a:pt x="2945" y="172"/>
                  </a:cubicBezTo>
                  <a:cubicBezTo>
                    <a:pt x="2945" y="132"/>
                    <a:pt x="2915" y="103"/>
                    <a:pt x="2885" y="103"/>
                  </a:cubicBezTo>
                  <a:lnTo>
                    <a:pt x="2706" y="93"/>
                  </a:lnTo>
                  <a:lnTo>
                    <a:pt x="71" y="3"/>
                  </a:lnTo>
                  <a:cubicBezTo>
                    <a:pt x="65" y="1"/>
                    <a:pt x="60"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638175" y="1113100"/>
              <a:ext cx="16225" cy="161700"/>
            </a:xfrm>
            <a:custGeom>
              <a:avLst/>
              <a:gdLst/>
              <a:ahLst/>
              <a:cxnLst/>
              <a:rect l="l" t="t" r="r" b="b"/>
              <a:pathLst>
                <a:path w="649" h="6468" extrusionOk="0">
                  <a:moveTo>
                    <a:pt x="60" y="0"/>
                  </a:moveTo>
                  <a:cubicBezTo>
                    <a:pt x="20" y="0"/>
                    <a:pt x="0" y="30"/>
                    <a:pt x="0" y="70"/>
                  </a:cubicBezTo>
                  <a:lnTo>
                    <a:pt x="509" y="6248"/>
                  </a:lnTo>
                  <a:lnTo>
                    <a:pt x="519" y="6408"/>
                  </a:lnTo>
                  <a:cubicBezTo>
                    <a:pt x="519" y="6438"/>
                    <a:pt x="549" y="6468"/>
                    <a:pt x="579" y="6468"/>
                  </a:cubicBezTo>
                  <a:lnTo>
                    <a:pt x="589" y="6468"/>
                  </a:lnTo>
                  <a:cubicBezTo>
                    <a:pt x="619" y="6468"/>
                    <a:pt x="649" y="6438"/>
                    <a:pt x="639" y="6398"/>
                  </a:cubicBezTo>
                  <a:lnTo>
                    <a:pt x="639" y="6388"/>
                  </a:lnTo>
                  <a:lnTo>
                    <a:pt x="120" y="60"/>
                  </a:lnTo>
                  <a:cubicBezTo>
                    <a:pt x="120" y="20"/>
                    <a:pt x="90"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532375" y="1191625"/>
              <a:ext cx="70875" cy="27550"/>
            </a:xfrm>
            <a:custGeom>
              <a:avLst/>
              <a:gdLst/>
              <a:ahLst/>
              <a:cxnLst/>
              <a:rect l="l" t="t" r="r" b="b"/>
              <a:pathLst>
                <a:path w="2835" h="1102" extrusionOk="0">
                  <a:moveTo>
                    <a:pt x="74" y="1"/>
                  </a:moveTo>
                  <a:cubicBezTo>
                    <a:pt x="50" y="1"/>
                    <a:pt x="27" y="19"/>
                    <a:pt x="10" y="43"/>
                  </a:cubicBezTo>
                  <a:cubicBezTo>
                    <a:pt x="0" y="73"/>
                    <a:pt x="20" y="113"/>
                    <a:pt x="50" y="123"/>
                  </a:cubicBezTo>
                  <a:lnTo>
                    <a:pt x="2745" y="1091"/>
                  </a:lnTo>
                  <a:cubicBezTo>
                    <a:pt x="2755" y="1101"/>
                    <a:pt x="2765" y="1101"/>
                    <a:pt x="2765" y="1101"/>
                  </a:cubicBezTo>
                  <a:cubicBezTo>
                    <a:pt x="2795" y="1101"/>
                    <a:pt x="2815" y="1081"/>
                    <a:pt x="2825" y="1061"/>
                  </a:cubicBezTo>
                  <a:cubicBezTo>
                    <a:pt x="2835" y="1021"/>
                    <a:pt x="2825" y="991"/>
                    <a:pt x="2785" y="981"/>
                  </a:cubicBezTo>
                  <a:lnTo>
                    <a:pt x="2595" y="912"/>
                  </a:lnTo>
                  <a:lnTo>
                    <a:pt x="90" y="3"/>
                  </a:lnTo>
                  <a:cubicBezTo>
                    <a:pt x="85" y="2"/>
                    <a:pt x="80"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567050" y="1112600"/>
              <a:ext cx="7525" cy="67150"/>
            </a:xfrm>
            <a:custGeom>
              <a:avLst/>
              <a:gdLst/>
              <a:ahLst/>
              <a:cxnLst/>
              <a:rect l="l" t="t" r="r" b="b"/>
              <a:pathLst>
                <a:path w="301" h="2686" extrusionOk="0">
                  <a:moveTo>
                    <a:pt x="61" y="0"/>
                  </a:moveTo>
                  <a:cubicBezTo>
                    <a:pt x="31" y="0"/>
                    <a:pt x="1" y="30"/>
                    <a:pt x="1" y="60"/>
                  </a:cubicBezTo>
                  <a:lnTo>
                    <a:pt x="160" y="2406"/>
                  </a:lnTo>
                  <a:lnTo>
                    <a:pt x="170" y="2625"/>
                  </a:lnTo>
                  <a:cubicBezTo>
                    <a:pt x="180" y="2655"/>
                    <a:pt x="200" y="2685"/>
                    <a:pt x="240" y="2685"/>
                  </a:cubicBezTo>
                  <a:cubicBezTo>
                    <a:pt x="270" y="2675"/>
                    <a:pt x="300" y="2655"/>
                    <a:pt x="300" y="2615"/>
                  </a:cubicBezTo>
                  <a:lnTo>
                    <a:pt x="130" y="60"/>
                  </a:lnTo>
                  <a:cubicBezTo>
                    <a:pt x="130" y="20"/>
                    <a:pt x="100"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3"/>
          <p:cNvGrpSpPr/>
          <p:nvPr/>
        </p:nvGrpSpPr>
        <p:grpSpPr>
          <a:xfrm rot="2700000">
            <a:off x="7470746" y="3958485"/>
            <a:ext cx="783635" cy="804354"/>
            <a:chOff x="4994950" y="749225"/>
            <a:chExt cx="260025" cy="266900"/>
          </a:xfrm>
        </p:grpSpPr>
        <p:sp>
          <p:nvSpPr>
            <p:cNvPr id="110" name="Google Shape;110;p3"/>
            <p:cNvSpPr/>
            <p:nvPr/>
          </p:nvSpPr>
          <p:spPr>
            <a:xfrm>
              <a:off x="4994950" y="749225"/>
              <a:ext cx="260025" cy="266900"/>
            </a:xfrm>
            <a:custGeom>
              <a:avLst/>
              <a:gdLst/>
              <a:ahLst/>
              <a:cxnLst/>
              <a:rect l="l" t="t" r="r" b="b"/>
              <a:pathLst>
                <a:path w="10401" h="10676" extrusionOk="0">
                  <a:moveTo>
                    <a:pt x="4852" y="0"/>
                  </a:moveTo>
                  <a:cubicBezTo>
                    <a:pt x="4829" y="0"/>
                    <a:pt x="4805" y="1"/>
                    <a:pt x="4782" y="3"/>
                  </a:cubicBezTo>
                  <a:cubicBezTo>
                    <a:pt x="3963" y="63"/>
                    <a:pt x="3384" y="1331"/>
                    <a:pt x="3504" y="2828"/>
                  </a:cubicBezTo>
                  <a:cubicBezTo>
                    <a:pt x="3504" y="2848"/>
                    <a:pt x="3514" y="2868"/>
                    <a:pt x="3514" y="2888"/>
                  </a:cubicBezTo>
                  <a:cubicBezTo>
                    <a:pt x="3494" y="2888"/>
                    <a:pt x="3474" y="2878"/>
                    <a:pt x="3454" y="2868"/>
                  </a:cubicBezTo>
                  <a:cubicBezTo>
                    <a:pt x="2841" y="2579"/>
                    <a:pt x="2222" y="2437"/>
                    <a:pt x="1695" y="2437"/>
                  </a:cubicBezTo>
                  <a:cubicBezTo>
                    <a:pt x="1056" y="2437"/>
                    <a:pt x="552" y="2647"/>
                    <a:pt x="360" y="3057"/>
                  </a:cubicBezTo>
                  <a:cubicBezTo>
                    <a:pt x="1" y="3806"/>
                    <a:pt x="819" y="4934"/>
                    <a:pt x="2187" y="5573"/>
                  </a:cubicBezTo>
                  <a:cubicBezTo>
                    <a:pt x="939" y="6421"/>
                    <a:pt x="310" y="7659"/>
                    <a:pt x="769" y="8347"/>
                  </a:cubicBezTo>
                  <a:cubicBezTo>
                    <a:pt x="971" y="8639"/>
                    <a:pt x="1341" y="8781"/>
                    <a:pt x="1796" y="8781"/>
                  </a:cubicBezTo>
                  <a:cubicBezTo>
                    <a:pt x="2399" y="8781"/>
                    <a:pt x="3152" y="8531"/>
                    <a:pt x="3863" y="8048"/>
                  </a:cubicBezTo>
                  <a:cubicBezTo>
                    <a:pt x="3883" y="8038"/>
                    <a:pt x="3893" y="8028"/>
                    <a:pt x="3913" y="8018"/>
                  </a:cubicBezTo>
                  <a:cubicBezTo>
                    <a:pt x="3913" y="8038"/>
                    <a:pt x="3913" y="8058"/>
                    <a:pt x="3913" y="8078"/>
                  </a:cubicBezTo>
                  <a:cubicBezTo>
                    <a:pt x="4030" y="9532"/>
                    <a:pt x="4749" y="10676"/>
                    <a:pt x="5549" y="10676"/>
                  </a:cubicBezTo>
                  <a:cubicBezTo>
                    <a:pt x="5573" y="10676"/>
                    <a:pt x="5596" y="10675"/>
                    <a:pt x="5620" y="10673"/>
                  </a:cubicBezTo>
                  <a:cubicBezTo>
                    <a:pt x="6438" y="10613"/>
                    <a:pt x="7017" y="9345"/>
                    <a:pt x="6898" y="7848"/>
                  </a:cubicBezTo>
                  <a:cubicBezTo>
                    <a:pt x="6898" y="7828"/>
                    <a:pt x="6898" y="7808"/>
                    <a:pt x="6888" y="7788"/>
                  </a:cubicBezTo>
                  <a:cubicBezTo>
                    <a:pt x="6907" y="7788"/>
                    <a:pt x="6927" y="7798"/>
                    <a:pt x="6947" y="7808"/>
                  </a:cubicBezTo>
                  <a:cubicBezTo>
                    <a:pt x="7560" y="8097"/>
                    <a:pt x="8179" y="8239"/>
                    <a:pt x="8707" y="8239"/>
                  </a:cubicBezTo>
                  <a:cubicBezTo>
                    <a:pt x="9348" y="8239"/>
                    <a:pt x="9854" y="8029"/>
                    <a:pt x="10051" y="7619"/>
                  </a:cubicBezTo>
                  <a:cubicBezTo>
                    <a:pt x="10401" y="6870"/>
                    <a:pt x="9582" y="5742"/>
                    <a:pt x="8225" y="5104"/>
                  </a:cubicBezTo>
                  <a:cubicBezTo>
                    <a:pt x="9463" y="4255"/>
                    <a:pt x="10101" y="3018"/>
                    <a:pt x="9632" y="2329"/>
                  </a:cubicBezTo>
                  <a:cubicBezTo>
                    <a:pt x="9435" y="2037"/>
                    <a:pt x="9066" y="1895"/>
                    <a:pt x="8610" y="1895"/>
                  </a:cubicBezTo>
                  <a:cubicBezTo>
                    <a:pt x="8006" y="1895"/>
                    <a:pt x="7249" y="2145"/>
                    <a:pt x="6538" y="2628"/>
                  </a:cubicBezTo>
                  <a:cubicBezTo>
                    <a:pt x="6528" y="2638"/>
                    <a:pt x="6508" y="2648"/>
                    <a:pt x="6488" y="2658"/>
                  </a:cubicBezTo>
                  <a:cubicBezTo>
                    <a:pt x="6488" y="2638"/>
                    <a:pt x="6488" y="2618"/>
                    <a:pt x="6488" y="2598"/>
                  </a:cubicBezTo>
                  <a:cubicBezTo>
                    <a:pt x="6372" y="1144"/>
                    <a:pt x="5653" y="0"/>
                    <a:pt x="4852"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097000" y="855750"/>
              <a:ext cx="56175" cy="53850"/>
            </a:xfrm>
            <a:custGeom>
              <a:avLst/>
              <a:gdLst/>
              <a:ahLst/>
              <a:cxnLst/>
              <a:rect l="l" t="t" r="r" b="b"/>
              <a:pathLst>
                <a:path w="2247" h="2154" extrusionOk="0">
                  <a:moveTo>
                    <a:pt x="1128" y="0"/>
                  </a:moveTo>
                  <a:cubicBezTo>
                    <a:pt x="1099" y="0"/>
                    <a:pt x="1069" y="2"/>
                    <a:pt x="1039" y="4"/>
                  </a:cubicBezTo>
                  <a:cubicBezTo>
                    <a:pt x="440" y="44"/>
                    <a:pt x="1" y="563"/>
                    <a:pt x="51" y="1162"/>
                  </a:cubicBezTo>
                  <a:cubicBezTo>
                    <a:pt x="89" y="1721"/>
                    <a:pt x="558" y="2154"/>
                    <a:pt x="1118" y="2154"/>
                  </a:cubicBezTo>
                  <a:cubicBezTo>
                    <a:pt x="1148" y="2154"/>
                    <a:pt x="1178" y="2153"/>
                    <a:pt x="1209" y="2150"/>
                  </a:cubicBezTo>
                  <a:cubicBezTo>
                    <a:pt x="1797" y="2100"/>
                    <a:pt x="2247" y="1591"/>
                    <a:pt x="2197" y="992"/>
                  </a:cubicBezTo>
                  <a:cubicBezTo>
                    <a:pt x="2149" y="433"/>
                    <a:pt x="1679" y="0"/>
                    <a:pt x="1128" y="0"/>
                  </a:cubicBezTo>
                  <a:close/>
                </a:path>
              </a:pathLst>
            </a:custGeom>
            <a:solidFill>
              <a:srgbClr val="F9E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116725" y="770500"/>
              <a:ext cx="5500" cy="72150"/>
            </a:xfrm>
            <a:custGeom>
              <a:avLst/>
              <a:gdLst/>
              <a:ahLst/>
              <a:cxnLst/>
              <a:rect l="l" t="t" r="r" b="b"/>
              <a:pathLst>
                <a:path w="220" h="2886" fill="none" extrusionOk="0">
                  <a:moveTo>
                    <a:pt x="220" y="2885"/>
                  </a:moveTo>
                  <a:lnTo>
                    <a:pt x="0" y="1"/>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128700" y="926200"/>
              <a:ext cx="5775" cy="72150"/>
            </a:xfrm>
            <a:custGeom>
              <a:avLst/>
              <a:gdLst/>
              <a:ahLst/>
              <a:cxnLst/>
              <a:rect l="l" t="t" r="r" b="b"/>
              <a:pathLst>
                <a:path w="231" h="2886" fill="none" extrusionOk="0">
                  <a:moveTo>
                    <a:pt x="230" y="2885"/>
                  </a:moveTo>
                  <a:lnTo>
                    <a:pt x="0" y="1"/>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022400" y="835125"/>
              <a:ext cx="65400" cy="31225"/>
            </a:xfrm>
            <a:custGeom>
              <a:avLst/>
              <a:gdLst/>
              <a:ahLst/>
              <a:cxnLst/>
              <a:rect l="l" t="t" r="r" b="b"/>
              <a:pathLst>
                <a:path w="2616" h="1249" fill="none" extrusionOk="0">
                  <a:moveTo>
                    <a:pt x="2616" y="1248"/>
                  </a:moveTo>
                  <a:lnTo>
                    <a:pt x="1" y="1"/>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163375" y="902500"/>
              <a:ext cx="65400" cy="31225"/>
            </a:xfrm>
            <a:custGeom>
              <a:avLst/>
              <a:gdLst/>
              <a:ahLst/>
              <a:cxnLst/>
              <a:rect l="l" t="t" r="r" b="b"/>
              <a:pathLst>
                <a:path w="2616" h="1249" fill="none" extrusionOk="0">
                  <a:moveTo>
                    <a:pt x="2616" y="1248"/>
                  </a:moveTo>
                  <a:lnTo>
                    <a:pt x="1" y="1"/>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160150" y="819650"/>
              <a:ext cx="59650" cy="40950"/>
            </a:xfrm>
            <a:custGeom>
              <a:avLst/>
              <a:gdLst/>
              <a:ahLst/>
              <a:cxnLst/>
              <a:rect l="l" t="t" r="r" b="b"/>
              <a:pathLst>
                <a:path w="2386" h="1638" fill="none" extrusionOk="0">
                  <a:moveTo>
                    <a:pt x="0" y="1638"/>
                  </a:moveTo>
                  <a:lnTo>
                    <a:pt x="2385" y="1"/>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031375" y="908000"/>
              <a:ext cx="59675" cy="41175"/>
            </a:xfrm>
            <a:custGeom>
              <a:avLst/>
              <a:gdLst/>
              <a:ahLst/>
              <a:cxnLst/>
              <a:rect l="l" t="t" r="r" b="b"/>
              <a:pathLst>
                <a:path w="2387" h="1647" fill="none" extrusionOk="0">
                  <a:moveTo>
                    <a:pt x="1" y="1647"/>
                  </a:moveTo>
                  <a:lnTo>
                    <a:pt x="2386" y="0"/>
                  </a:lnTo>
                </a:path>
              </a:pathLst>
            </a:custGeom>
            <a:noFill/>
            <a:ln w="32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flipH="1">
            <a:off x="797571" y="81048"/>
            <a:ext cx="1309442" cy="1528442"/>
            <a:chOff x="5138675" y="4459675"/>
            <a:chExt cx="294475" cy="343725"/>
          </a:xfrm>
        </p:grpSpPr>
        <p:sp>
          <p:nvSpPr>
            <p:cNvPr id="119" name="Google Shape;119;p3"/>
            <p:cNvSpPr/>
            <p:nvPr/>
          </p:nvSpPr>
          <p:spPr>
            <a:xfrm>
              <a:off x="5216275" y="4481850"/>
              <a:ext cx="216875" cy="232100"/>
            </a:xfrm>
            <a:custGeom>
              <a:avLst/>
              <a:gdLst/>
              <a:ahLst/>
              <a:cxnLst/>
              <a:rect l="l" t="t" r="r" b="b"/>
              <a:pathLst>
                <a:path w="8675" h="9284" fill="none" extrusionOk="0">
                  <a:moveTo>
                    <a:pt x="1" y="9283"/>
                  </a:moveTo>
                  <a:cubicBezTo>
                    <a:pt x="420" y="7936"/>
                    <a:pt x="1129" y="6488"/>
                    <a:pt x="2107" y="5081"/>
                  </a:cubicBezTo>
                  <a:cubicBezTo>
                    <a:pt x="4103" y="2217"/>
                    <a:pt x="6658" y="320"/>
                    <a:pt x="8674" y="1"/>
                  </a:cubicBezTo>
                </a:path>
              </a:pathLst>
            </a:custGeom>
            <a:noFill/>
            <a:ln w="19050" cap="rnd" cmpd="sng">
              <a:solidFill>
                <a:srgbClr val="FC86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175350" y="4697700"/>
              <a:ext cx="51675" cy="105700"/>
            </a:xfrm>
            <a:custGeom>
              <a:avLst/>
              <a:gdLst/>
              <a:ahLst/>
              <a:cxnLst/>
              <a:rect l="l" t="t" r="r" b="b"/>
              <a:pathLst>
                <a:path w="2067" h="4228" extrusionOk="0">
                  <a:moveTo>
                    <a:pt x="1857" y="0"/>
                  </a:moveTo>
                  <a:cubicBezTo>
                    <a:pt x="1857" y="0"/>
                    <a:pt x="580" y="1368"/>
                    <a:pt x="290" y="2246"/>
                  </a:cubicBezTo>
                  <a:cubicBezTo>
                    <a:pt x="1" y="3114"/>
                    <a:pt x="51" y="4072"/>
                    <a:pt x="460" y="4212"/>
                  </a:cubicBezTo>
                  <a:cubicBezTo>
                    <a:pt x="492" y="4222"/>
                    <a:pt x="525" y="4227"/>
                    <a:pt x="559" y="4227"/>
                  </a:cubicBezTo>
                  <a:cubicBezTo>
                    <a:pt x="964" y="4227"/>
                    <a:pt x="1511" y="3545"/>
                    <a:pt x="1777" y="2735"/>
                  </a:cubicBezTo>
                  <a:cubicBezTo>
                    <a:pt x="2067" y="1867"/>
                    <a:pt x="1857" y="1"/>
                    <a:pt x="1857" y="0"/>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138675" y="4649775"/>
              <a:ext cx="104825" cy="54025"/>
            </a:xfrm>
            <a:custGeom>
              <a:avLst/>
              <a:gdLst/>
              <a:ahLst/>
              <a:cxnLst/>
              <a:rect l="l" t="t" r="r" b="b"/>
              <a:pathLst>
                <a:path w="4193" h="2161" extrusionOk="0">
                  <a:moveTo>
                    <a:pt x="4193" y="1"/>
                  </a:moveTo>
                  <a:cubicBezTo>
                    <a:pt x="4192" y="1"/>
                    <a:pt x="2316" y="21"/>
                    <a:pt x="1488" y="410"/>
                  </a:cubicBezTo>
                  <a:cubicBezTo>
                    <a:pt x="649" y="809"/>
                    <a:pt x="1" y="1508"/>
                    <a:pt x="180" y="1897"/>
                  </a:cubicBezTo>
                  <a:cubicBezTo>
                    <a:pt x="267" y="2076"/>
                    <a:pt x="514" y="2160"/>
                    <a:pt x="837" y="2160"/>
                  </a:cubicBezTo>
                  <a:cubicBezTo>
                    <a:pt x="1217" y="2160"/>
                    <a:pt x="1703" y="2043"/>
                    <a:pt x="2157" y="1827"/>
                  </a:cubicBezTo>
                  <a:cubicBezTo>
                    <a:pt x="2985" y="1438"/>
                    <a:pt x="4193" y="1"/>
                    <a:pt x="4193"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172875" y="4584550"/>
              <a:ext cx="110300" cy="42750"/>
            </a:xfrm>
            <a:custGeom>
              <a:avLst/>
              <a:gdLst/>
              <a:ahLst/>
              <a:cxnLst/>
              <a:rect l="l" t="t" r="r" b="b"/>
              <a:pathLst>
                <a:path w="4412" h="1710" extrusionOk="0">
                  <a:moveTo>
                    <a:pt x="2455" y="1"/>
                  </a:moveTo>
                  <a:cubicBezTo>
                    <a:pt x="2163" y="1"/>
                    <a:pt x="1886" y="21"/>
                    <a:pt x="1667" y="75"/>
                  </a:cubicBezTo>
                  <a:cubicBezTo>
                    <a:pt x="779" y="304"/>
                    <a:pt x="0" y="863"/>
                    <a:pt x="110" y="1283"/>
                  </a:cubicBezTo>
                  <a:cubicBezTo>
                    <a:pt x="183" y="1563"/>
                    <a:pt x="633" y="1710"/>
                    <a:pt x="1190" y="1710"/>
                  </a:cubicBezTo>
                  <a:cubicBezTo>
                    <a:pt x="1463" y="1710"/>
                    <a:pt x="1763" y="1674"/>
                    <a:pt x="2056" y="1602"/>
                  </a:cubicBezTo>
                  <a:cubicBezTo>
                    <a:pt x="2944" y="1372"/>
                    <a:pt x="4412" y="195"/>
                    <a:pt x="4412" y="195"/>
                  </a:cubicBezTo>
                  <a:cubicBezTo>
                    <a:pt x="4412" y="195"/>
                    <a:pt x="3358" y="1"/>
                    <a:pt x="2455"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228000" y="4508975"/>
              <a:ext cx="111075" cy="39300"/>
            </a:xfrm>
            <a:custGeom>
              <a:avLst/>
              <a:gdLst/>
              <a:ahLst/>
              <a:cxnLst/>
              <a:rect l="l" t="t" r="r" b="b"/>
              <a:pathLst>
                <a:path w="4443" h="1572" extrusionOk="0">
                  <a:moveTo>
                    <a:pt x="1701" y="0"/>
                  </a:moveTo>
                  <a:cubicBezTo>
                    <a:pt x="839" y="0"/>
                    <a:pt x="30" y="308"/>
                    <a:pt x="11" y="712"/>
                  </a:cubicBezTo>
                  <a:cubicBezTo>
                    <a:pt x="1" y="1152"/>
                    <a:pt x="879" y="1531"/>
                    <a:pt x="1797" y="1571"/>
                  </a:cubicBezTo>
                  <a:cubicBezTo>
                    <a:pt x="1816" y="1571"/>
                    <a:pt x="1836" y="1572"/>
                    <a:pt x="1855" y="1572"/>
                  </a:cubicBezTo>
                  <a:cubicBezTo>
                    <a:pt x="2786" y="1572"/>
                    <a:pt x="4442" y="892"/>
                    <a:pt x="4442" y="892"/>
                  </a:cubicBezTo>
                  <a:cubicBezTo>
                    <a:pt x="4442" y="892"/>
                    <a:pt x="2775" y="34"/>
                    <a:pt x="1857" y="4"/>
                  </a:cubicBezTo>
                  <a:cubicBezTo>
                    <a:pt x="1805" y="2"/>
                    <a:pt x="1753" y="0"/>
                    <a:pt x="1701" y="0"/>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284900" y="4459675"/>
              <a:ext cx="104825" cy="40950"/>
            </a:xfrm>
            <a:custGeom>
              <a:avLst/>
              <a:gdLst/>
              <a:ahLst/>
              <a:cxnLst/>
              <a:rect l="l" t="t" r="r" b="b"/>
              <a:pathLst>
                <a:path w="4193" h="1638" extrusionOk="0">
                  <a:moveTo>
                    <a:pt x="1098" y="1"/>
                  </a:moveTo>
                  <a:cubicBezTo>
                    <a:pt x="585" y="1"/>
                    <a:pt x="175" y="138"/>
                    <a:pt x="110" y="399"/>
                  </a:cubicBezTo>
                  <a:cubicBezTo>
                    <a:pt x="0" y="798"/>
                    <a:pt x="739" y="1337"/>
                    <a:pt x="1577" y="1557"/>
                  </a:cubicBezTo>
                  <a:cubicBezTo>
                    <a:pt x="1805" y="1616"/>
                    <a:pt x="2099" y="1637"/>
                    <a:pt x="2407" y="1637"/>
                  </a:cubicBezTo>
                  <a:cubicBezTo>
                    <a:pt x="3247" y="1637"/>
                    <a:pt x="4192" y="1477"/>
                    <a:pt x="4192" y="1477"/>
                  </a:cubicBezTo>
                  <a:cubicBezTo>
                    <a:pt x="4192" y="1477"/>
                    <a:pt x="2805" y="339"/>
                    <a:pt x="1967" y="119"/>
                  </a:cubicBezTo>
                  <a:cubicBezTo>
                    <a:pt x="1672" y="40"/>
                    <a:pt x="1371" y="1"/>
                    <a:pt x="1098"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240225" y="4643050"/>
              <a:ext cx="49950" cy="107075"/>
            </a:xfrm>
            <a:custGeom>
              <a:avLst/>
              <a:gdLst/>
              <a:ahLst/>
              <a:cxnLst/>
              <a:rect l="l" t="t" r="r" b="b"/>
              <a:pathLst>
                <a:path w="1998" h="4283" extrusionOk="0">
                  <a:moveTo>
                    <a:pt x="300" y="1"/>
                  </a:moveTo>
                  <a:cubicBezTo>
                    <a:pt x="300" y="1"/>
                    <a:pt x="1" y="1847"/>
                    <a:pt x="240" y="2735"/>
                  </a:cubicBezTo>
                  <a:cubicBezTo>
                    <a:pt x="474" y="3566"/>
                    <a:pt x="995" y="4283"/>
                    <a:pt x="1396" y="4283"/>
                  </a:cubicBezTo>
                  <a:cubicBezTo>
                    <a:pt x="1424" y="4283"/>
                    <a:pt x="1451" y="4279"/>
                    <a:pt x="1478" y="4272"/>
                  </a:cubicBezTo>
                  <a:cubicBezTo>
                    <a:pt x="1897" y="4153"/>
                    <a:pt x="1997" y="3204"/>
                    <a:pt x="1758" y="2316"/>
                  </a:cubicBezTo>
                  <a:cubicBezTo>
                    <a:pt x="1508" y="1428"/>
                    <a:pt x="300" y="1"/>
                    <a:pt x="300"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288650" y="4563450"/>
              <a:ext cx="42675" cy="110600"/>
            </a:xfrm>
            <a:custGeom>
              <a:avLst/>
              <a:gdLst/>
              <a:ahLst/>
              <a:cxnLst/>
              <a:rect l="l" t="t" r="r" b="b"/>
              <a:pathLst>
                <a:path w="1707" h="4424" extrusionOk="0">
                  <a:moveTo>
                    <a:pt x="639" y="1"/>
                  </a:moveTo>
                  <a:cubicBezTo>
                    <a:pt x="639" y="1"/>
                    <a:pt x="0" y="1767"/>
                    <a:pt x="70" y="2685"/>
                  </a:cubicBezTo>
                  <a:cubicBezTo>
                    <a:pt x="138" y="3583"/>
                    <a:pt x="550" y="4423"/>
                    <a:pt x="969" y="4423"/>
                  </a:cubicBezTo>
                  <a:cubicBezTo>
                    <a:pt x="979" y="4423"/>
                    <a:pt x="989" y="4423"/>
                    <a:pt x="998" y="4422"/>
                  </a:cubicBezTo>
                  <a:cubicBezTo>
                    <a:pt x="1427" y="4392"/>
                    <a:pt x="1707" y="3474"/>
                    <a:pt x="1637" y="2556"/>
                  </a:cubicBezTo>
                  <a:cubicBezTo>
                    <a:pt x="1557" y="1637"/>
                    <a:pt x="639" y="1"/>
                    <a:pt x="639"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340550" y="4511300"/>
              <a:ext cx="42425" cy="110575"/>
            </a:xfrm>
            <a:custGeom>
              <a:avLst/>
              <a:gdLst/>
              <a:ahLst/>
              <a:cxnLst/>
              <a:rect l="l" t="t" r="r" b="b"/>
              <a:pathLst>
                <a:path w="1697" h="4423" extrusionOk="0">
                  <a:moveTo>
                    <a:pt x="1038" y="1"/>
                  </a:moveTo>
                  <a:cubicBezTo>
                    <a:pt x="1038" y="1"/>
                    <a:pt x="140" y="1647"/>
                    <a:pt x="70" y="2556"/>
                  </a:cubicBezTo>
                  <a:cubicBezTo>
                    <a:pt x="0" y="3474"/>
                    <a:pt x="290" y="4392"/>
                    <a:pt x="719" y="4422"/>
                  </a:cubicBezTo>
                  <a:cubicBezTo>
                    <a:pt x="726" y="4423"/>
                    <a:pt x="734" y="4423"/>
                    <a:pt x="741" y="4423"/>
                  </a:cubicBezTo>
                  <a:cubicBezTo>
                    <a:pt x="1172" y="4423"/>
                    <a:pt x="1568" y="3578"/>
                    <a:pt x="1637" y="2676"/>
                  </a:cubicBezTo>
                  <a:cubicBezTo>
                    <a:pt x="1697" y="1757"/>
                    <a:pt x="1038" y="1"/>
                    <a:pt x="1038"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3"/>
          <p:cNvSpPr/>
          <p:nvPr/>
        </p:nvSpPr>
        <p:spPr>
          <a:xfrm rot="-2035894">
            <a:off x="7958651" y="4715076"/>
            <a:ext cx="446391" cy="622473"/>
          </a:xfrm>
          <a:custGeom>
            <a:avLst/>
            <a:gdLst/>
            <a:ahLst/>
            <a:cxnLst/>
            <a:rect l="l" t="t" r="r" b="b"/>
            <a:pathLst>
              <a:path w="3973" h="5540" extrusionOk="0">
                <a:moveTo>
                  <a:pt x="379" y="0"/>
                </a:moveTo>
                <a:cubicBezTo>
                  <a:pt x="379" y="0"/>
                  <a:pt x="190" y="470"/>
                  <a:pt x="80" y="1118"/>
                </a:cubicBezTo>
                <a:lnTo>
                  <a:pt x="749" y="2556"/>
                </a:lnTo>
                <a:lnTo>
                  <a:pt x="10" y="1867"/>
                </a:lnTo>
                <a:lnTo>
                  <a:pt x="10" y="1867"/>
                </a:lnTo>
                <a:cubicBezTo>
                  <a:pt x="0" y="2386"/>
                  <a:pt x="80" y="2965"/>
                  <a:pt x="339" y="3484"/>
                </a:cubicBezTo>
                <a:cubicBezTo>
                  <a:pt x="1108" y="5021"/>
                  <a:pt x="3164" y="5540"/>
                  <a:pt x="3164" y="5540"/>
                </a:cubicBezTo>
                <a:cubicBezTo>
                  <a:pt x="3164" y="5540"/>
                  <a:pt x="3972" y="3584"/>
                  <a:pt x="3204" y="2047"/>
                </a:cubicBezTo>
                <a:cubicBezTo>
                  <a:pt x="3144" y="1907"/>
                  <a:pt x="3064" y="1777"/>
                  <a:pt x="2974" y="1657"/>
                </a:cubicBezTo>
                <a:lnTo>
                  <a:pt x="2755" y="2366"/>
                </a:lnTo>
                <a:lnTo>
                  <a:pt x="2555" y="1188"/>
                </a:lnTo>
                <a:cubicBezTo>
                  <a:pt x="1637" y="320"/>
                  <a:pt x="379" y="0"/>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117">
            <a:off x="8428908" y="4442989"/>
            <a:ext cx="581488" cy="810862"/>
          </a:xfrm>
          <a:custGeom>
            <a:avLst/>
            <a:gdLst/>
            <a:ahLst/>
            <a:cxnLst/>
            <a:rect l="l" t="t" r="r" b="b"/>
            <a:pathLst>
              <a:path w="3973" h="5540" extrusionOk="0">
                <a:moveTo>
                  <a:pt x="379" y="0"/>
                </a:moveTo>
                <a:cubicBezTo>
                  <a:pt x="379" y="0"/>
                  <a:pt x="190" y="470"/>
                  <a:pt x="80" y="1118"/>
                </a:cubicBezTo>
                <a:lnTo>
                  <a:pt x="749" y="2556"/>
                </a:lnTo>
                <a:lnTo>
                  <a:pt x="10" y="1867"/>
                </a:lnTo>
                <a:lnTo>
                  <a:pt x="10" y="1867"/>
                </a:lnTo>
                <a:cubicBezTo>
                  <a:pt x="0" y="2386"/>
                  <a:pt x="80" y="2965"/>
                  <a:pt x="339" y="3484"/>
                </a:cubicBezTo>
                <a:cubicBezTo>
                  <a:pt x="1108" y="5021"/>
                  <a:pt x="3164" y="5540"/>
                  <a:pt x="3164" y="5540"/>
                </a:cubicBezTo>
                <a:cubicBezTo>
                  <a:pt x="3164" y="5540"/>
                  <a:pt x="3972" y="3584"/>
                  <a:pt x="3204" y="2047"/>
                </a:cubicBezTo>
                <a:cubicBezTo>
                  <a:pt x="3144" y="1907"/>
                  <a:pt x="3064" y="1777"/>
                  <a:pt x="2974" y="1657"/>
                </a:cubicBezTo>
                <a:lnTo>
                  <a:pt x="2755" y="2366"/>
                </a:lnTo>
                <a:lnTo>
                  <a:pt x="2555" y="1188"/>
                </a:lnTo>
                <a:cubicBezTo>
                  <a:pt x="1637" y="320"/>
                  <a:pt x="379"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8099883">
            <a:off x="-219953" y="-87105"/>
            <a:ext cx="822489" cy="1146889"/>
          </a:xfrm>
          <a:custGeom>
            <a:avLst/>
            <a:gdLst/>
            <a:ahLst/>
            <a:cxnLst/>
            <a:rect l="l" t="t" r="r" b="b"/>
            <a:pathLst>
              <a:path w="3973" h="5540" extrusionOk="0">
                <a:moveTo>
                  <a:pt x="379" y="0"/>
                </a:moveTo>
                <a:cubicBezTo>
                  <a:pt x="379" y="0"/>
                  <a:pt x="190" y="470"/>
                  <a:pt x="80" y="1118"/>
                </a:cubicBezTo>
                <a:lnTo>
                  <a:pt x="749" y="2556"/>
                </a:lnTo>
                <a:lnTo>
                  <a:pt x="10" y="1867"/>
                </a:lnTo>
                <a:lnTo>
                  <a:pt x="10" y="1867"/>
                </a:lnTo>
                <a:cubicBezTo>
                  <a:pt x="0" y="2386"/>
                  <a:pt x="80" y="2965"/>
                  <a:pt x="339" y="3484"/>
                </a:cubicBezTo>
                <a:cubicBezTo>
                  <a:pt x="1108" y="5021"/>
                  <a:pt x="3164" y="5540"/>
                  <a:pt x="3164" y="5540"/>
                </a:cubicBezTo>
                <a:cubicBezTo>
                  <a:pt x="3164" y="5540"/>
                  <a:pt x="3972" y="3584"/>
                  <a:pt x="3204" y="2047"/>
                </a:cubicBezTo>
                <a:cubicBezTo>
                  <a:pt x="3144" y="1907"/>
                  <a:pt x="3064" y="1777"/>
                  <a:pt x="2974" y="1657"/>
                </a:cubicBezTo>
                <a:lnTo>
                  <a:pt x="2755" y="2366"/>
                </a:lnTo>
                <a:lnTo>
                  <a:pt x="2555" y="1188"/>
                </a:lnTo>
                <a:cubicBezTo>
                  <a:pt x="1637" y="320"/>
                  <a:pt x="379"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3"/>
          <p:cNvGrpSpPr/>
          <p:nvPr/>
        </p:nvGrpSpPr>
        <p:grpSpPr>
          <a:xfrm rot="8812789">
            <a:off x="150418" y="793382"/>
            <a:ext cx="1041763" cy="1662913"/>
            <a:chOff x="547775" y="1209075"/>
            <a:chExt cx="225325" cy="359675"/>
          </a:xfrm>
        </p:grpSpPr>
        <p:sp>
          <p:nvSpPr>
            <p:cNvPr id="132" name="Google Shape;132;p3"/>
            <p:cNvSpPr/>
            <p:nvPr/>
          </p:nvSpPr>
          <p:spPr>
            <a:xfrm>
              <a:off x="547775" y="1288250"/>
              <a:ext cx="132750" cy="280500"/>
            </a:xfrm>
            <a:custGeom>
              <a:avLst/>
              <a:gdLst/>
              <a:ahLst/>
              <a:cxnLst/>
              <a:rect l="l" t="t" r="r" b="b"/>
              <a:pathLst>
                <a:path w="5310" h="11220" extrusionOk="0">
                  <a:moveTo>
                    <a:pt x="5190" y="1"/>
                  </a:moveTo>
                  <a:cubicBezTo>
                    <a:pt x="4671" y="2516"/>
                    <a:pt x="3853" y="4662"/>
                    <a:pt x="3024" y="6369"/>
                  </a:cubicBezTo>
                  <a:cubicBezTo>
                    <a:pt x="3024" y="6518"/>
                    <a:pt x="3024" y="6608"/>
                    <a:pt x="3024" y="6608"/>
                  </a:cubicBezTo>
                  <a:cubicBezTo>
                    <a:pt x="3024" y="6648"/>
                    <a:pt x="2994" y="6668"/>
                    <a:pt x="2964" y="6668"/>
                  </a:cubicBezTo>
                  <a:lnTo>
                    <a:pt x="2954" y="6668"/>
                  </a:lnTo>
                  <a:cubicBezTo>
                    <a:pt x="2925" y="6668"/>
                    <a:pt x="2905" y="6648"/>
                    <a:pt x="2905" y="6618"/>
                  </a:cubicBezTo>
                  <a:cubicBezTo>
                    <a:pt x="1477" y="9483"/>
                    <a:pt x="40" y="11089"/>
                    <a:pt x="20" y="11109"/>
                  </a:cubicBezTo>
                  <a:cubicBezTo>
                    <a:pt x="0" y="11139"/>
                    <a:pt x="0" y="11179"/>
                    <a:pt x="20" y="11199"/>
                  </a:cubicBezTo>
                  <a:cubicBezTo>
                    <a:pt x="30" y="11209"/>
                    <a:pt x="50" y="11219"/>
                    <a:pt x="60" y="11219"/>
                  </a:cubicBezTo>
                  <a:cubicBezTo>
                    <a:pt x="80" y="11219"/>
                    <a:pt x="100" y="11209"/>
                    <a:pt x="110" y="11199"/>
                  </a:cubicBezTo>
                  <a:cubicBezTo>
                    <a:pt x="130" y="11169"/>
                    <a:pt x="1258" y="9912"/>
                    <a:pt x="2515" y="7626"/>
                  </a:cubicBezTo>
                  <a:lnTo>
                    <a:pt x="2515" y="7626"/>
                  </a:lnTo>
                  <a:cubicBezTo>
                    <a:pt x="2505" y="7636"/>
                    <a:pt x="2505" y="7636"/>
                    <a:pt x="2495" y="7636"/>
                  </a:cubicBezTo>
                  <a:cubicBezTo>
                    <a:pt x="2475" y="7636"/>
                    <a:pt x="2455" y="7616"/>
                    <a:pt x="2435" y="7596"/>
                  </a:cubicBezTo>
                  <a:cubicBezTo>
                    <a:pt x="2425" y="7566"/>
                    <a:pt x="2435" y="7526"/>
                    <a:pt x="2475" y="7516"/>
                  </a:cubicBezTo>
                  <a:cubicBezTo>
                    <a:pt x="2505" y="7496"/>
                    <a:pt x="2545" y="7476"/>
                    <a:pt x="2605" y="7456"/>
                  </a:cubicBezTo>
                  <a:cubicBezTo>
                    <a:pt x="2974" y="6768"/>
                    <a:pt x="3354" y="5999"/>
                    <a:pt x="3713" y="5151"/>
                  </a:cubicBezTo>
                  <a:lnTo>
                    <a:pt x="3683" y="5151"/>
                  </a:lnTo>
                  <a:cubicBezTo>
                    <a:pt x="3683" y="5161"/>
                    <a:pt x="3673" y="5161"/>
                    <a:pt x="3673" y="5161"/>
                  </a:cubicBezTo>
                  <a:cubicBezTo>
                    <a:pt x="3643" y="5161"/>
                    <a:pt x="3623" y="5141"/>
                    <a:pt x="3613" y="5111"/>
                  </a:cubicBezTo>
                  <a:cubicBezTo>
                    <a:pt x="3603" y="5081"/>
                    <a:pt x="3623" y="5041"/>
                    <a:pt x="3653" y="5031"/>
                  </a:cubicBezTo>
                  <a:cubicBezTo>
                    <a:pt x="3693" y="5021"/>
                    <a:pt x="3733" y="5011"/>
                    <a:pt x="3773" y="5001"/>
                  </a:cubicBezTo>
                  <a:cubicBezTo>
                    <a:pt x="4372" y="3564"/>
                    <a:pt x="4921" y="1897"/>
                    <a:pt x="5310" y="31"/>
                  </a:cubicBezTo>
                  <a:cubicBezTo>
                    <a:pt x="5270" y="21"/>
                    <a:pt x="5230" y="11"/>
                    <a:pt x="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04650" y="1374350"/>
              <a:ext cx="18750" cy="80625"/>
            </a:xfrm>
            <a:custGeom>
              <a:avLst/>
              <a:gdLst/>
              <a:ahLst/>
              <a:cxnLst/>
              <a:rect l="l" t="t" r="r" b="b"/>
              <a:pathLst>
                <a:path w="750" h="3225" extrusionOk="0">
                  <a:moveTo>
                    <a:pt x="121" y="0"/>
                  </a:moveTo>
                  <a:cubicBezTo>
                    <a:pt x="81" y="10"/>
                    <a:pt x="41" y="20"/>
                    <a:pt x="1" y="30"/>
                  </a:cubicBezTo>
                  <a:cubicBezTo>
                    <a:pt x="669" y="1517"/>
                    <a:pt x="620" y="3144"/>
                    <a:pt x="620" y="3164"/>
                  </a:cubicBezTo>
                  <a:cubicBezTo>
                    <a:pt x="620" y="3164"/>
                    <a:pt x="620" y="3174"/>
                    <a:pt x="620" y="3174"/>
                  </a:cubicBezTo>
                  <a:cubicBezTo>
                    <a:pt x="630" y="3204"/>
                    <a:pt x="650" y="3224"/>
                    <a:pt x="679" y="3224"/>
                  </a:cubicBezTo>
                  <a:cubicBezTo>
                    <a:pt x="719" y="3224"/>
                    <a:pt x="739" y="3204"/>
                    <a:pt x="739" y="3164"/>
                  </a:cubicBezTo>
                  <a:cubicBezTo>
                    <a:pt x="739" y="3164"/>
                    <a:pt x="749" y="3074"/>
                    <a:pt x="739" y="2935"/>
                  </a:cubicBezTo>
                  <a:cubicBezTo>
                    <a:pt x="729" y="2416"/>
                    <a:pt x="640" y="1168"/>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08400" y="1457925"/>
              <a:ext cx="79625" cy="21250"/>
            </a:xfrm>
            <a:custGeom>
              <a:avLst/>
              <a:gdLst/>
              <a:ahLst/>
              <a:cxnLst/>
              <a:rect l="l" t="t" r="r" b="b"/>
              <a:pathLst>
                <a:path w="3185" h="850" extrusionOk="0">
                  <a:moveTo>
                    <a:pt x="3144" y="1"/>
                  </a:moveTo>
                  <a:cubicBezTo>
                    <a:pt x="1877" y="1"/>
                    <a:pt x="639" y="470"/>
                    <a:pt x="180" y="669"/>
                  </a:cubicBezTo>
                  <a:cubicBezTo>
                    <a:pt x="120" y="689"/>
                    <a:pt x="80" y="709"/>
                    <a:pt x="50" y="729"/>
                  </a:cubicBezTo>
                  <a:cubicBezTo>
                    <a:pt x="10" y="739"/>
                    <a:pt x="0" y="779"/>
                    <a:pt x="10" y="809"/>
                  </a:cubicBezTo>
                  <a:cubicBezTo>
                    <a:pt x="20" y="829"/>
                    <a:pt x="50" y="849"/>
                    <a:pt x="70" y="849"/>
                  </a:cubicBezTo>
                  <a:cubicBezTo>
                    <a:pt x="80" y="849"/>
                    <a:pt x="80" y="839"/>
                    <a:pt x="90" y="839"/>
                  </a:cubicBezTo>
                  <a:lnTo>
                    <a:pt x="100" y="839"/>
                  </a:lnTo>
                  <a:cubicBezTo>
                    <a:pt x="368" y="720"/>
                    <a:pt x="1744" y="120"/>
                    <a:pt x="3150" y="120"/>
                  </a:cubicBezTo>
                  <a:cubicBezTo>
                    <a:pt x="3161" y="120"/>
                    <a:pt x="3173" y="120"/>
                    <a:pt x="3184" y="121"/>
                  </a:cubicBezTo>
                  <a:cubicBezTo>
                    <a:pt x="3174" y="81"/>
                    <a:pt x="3154" y="41"/>
                    <a:pt x="3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37850" y="1369850"/>
              <a:ext cx="70625" cy="47425"/>
            </a:xfrm>
            <a:custGeom>
              <a:avLst/>
              <a:gdLst/>
              <a:ahLst/>
              <a:cxnLst/>
              <a:rect l="l" t="t" r="r" b="b"/>
              <a:pathLst>
                <a:path w="2825" h="1897" extrusionOk="0">
                  <a:moveTo>
                    <a:pt x="2725" y="1"/>
                  </a:moveTo>
                  <a:cubicBezTo>
                    <a:pt x="2386" y="370"/>
                    <a:pt x="1388" y="1378"/>
                    <a:pt x="170" y="1737"/>
                  </a:cubicBezTo>
                  <a:cubicBezTo>
                    <a:pt x="130" y="1747"/>
                    <a:pt x="90" y="1757"/>
                    <a:pt x="50" y="1767"/>
                  </a:cubicBezTo>
                  <a:cubicBezTo>
                    <a:pt x="20" y="1777"/>
                    <a:pt x="0" y="1817"/>
                    <a:pt x="10" y="1847"/>
                  </a:cubicBezTo>
                  <a:cubicBezTo>
                    <a:pt x="10" y="1877"/>
                    <a:pt x="40" y="1897"/>
                    <a:pt x="70" y="1897"/>
                  </a:cubicBezTo>
                  <a:cubicBezTo>
                    <a:pt x="70" y="1897"/>
                    <a:pt x="80" y="1897"/>
                    <a:pt x="80" y="1887"/>
                  </a:cubicBezTo>
                  <a:lnTo>
                    <a:pt x="110" y="1887"/>
                  </a:lnTo>
                  <a:cubicBezTo>
                    <a:pt x="1398" y="1538"/>
                    <a:pt x="2475" y="460"/>
                    <a:pt x="2825" y="80"/>
                  </a:cubicBezTo>
                  <a:cubicBezTo>
                    <a:pt x="2795" y="60"/>
                    <a:pt x="2765" y="40"/>
                    <a:pt x="2735" y="11"/>
                  </a:cubicBezTo>
                  <a:lnTo>
                    <a:pt x="27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65550" y="1276025"/>
              <a:ext cx="27450" cy="13500"/>
            </a:xfrm>
            <a:custGeom>
              <a:avLst/>
              <a:gdLst/>
              <a:ahLst/>
              <a:cxnLst/>
              <a:rect l="l" t="t" r="r" b="b"/>
              <a:pathLst>
                <a:path w="1098" h="540" extrusionOk="0">
                  <a:moveTo>
                    <a:pt x="40" y="1"/>
                  </a:moveTo>
                  <a:cubicBezTo>
                    <a:pt x="0" y="170"/>
                    <a:pt x="180" y="380"/>
                    <a:pt x="459" y="480"/>
                  </a:cubicBezTo>
                  <a:cubicBezTo>
                    <a:pt x="469" y="480"/>
                    <a:pt x="469" y="490"/>
                    <a:pt x="479" y="490"/>
                  </a:cubicBezTo>
                  <a:cubicBezTo>
                    <a:pt x="519" y="500"/>
                    <a:pt x="559" y="510"/>
                    <a:pt x="599" y="520"/>
                  </a:cubicBezTo>
                  <a:cubicBezTo>
                    <a:pt x="649" y="530"/>
                    <a:pt x="709" y="540"/>
                    <a:pt x="759" y="540"/>
                  </a:cubicBezTo>
                  <a:cubicBezTo>
                    <a:pt x="928" y="540"/>
                    <a:pt x="1058" y="480"/>
                    <a:pt x="1098" y="370"/>
                  </a:cubicBezTo>
                  <a:lnTo>
                    <a:pt x="948" y="370"/>
                  </a:lnTo>
                  <a:cubicBezTo>
                    <a:pt x="912" y="401"/>
                    <a:pt x="846" y="419"/>
                    <a:pt x="763" y="419"/>
                  </a:cubicBezTo>
                  <a:cubicBezTo>
                    <a:pt x="686" y="419"/>
                    <a:pt x="595" y="404"/>
                    <a:pt x="499" y="370"/>
                  </a:cubicBezTo>
                  <a:cubicBezTo>
                    <a:pt x="319" y="300"/>
                    <a:pt x="200" y="190"/>
                    <a:pt x="170" y="101"/>
                  </a:cubicBezTo>
                  <a:cubicBezTo>
                    <a:pt x="130" y="71"/>
                    <a:pt x="80" y="41"/>
                    <a:pt x="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52075" y="1209075"/>
              <a:ext cx="82350" cy="76225"/>
            </a:xfrm>
            <a:custGeom>
              <a:avLst/>
              <a:gdLst/>
              <a:ahLst/>
              <a:cxnLst/>
              <a:rect l="l" t="t" r="r" b="b"/>
              <a:pathLst>
                <a:path w="3294" h="3049" extrusionOk="0">
                  <a:moveTo>
                    <a:pt x="1577" y="127"/>
                  </a:moveTo>
                  <a:cubicBezTo>
                    <a:pt x="1737" y="127"/>
                    <a:pt x="1899" y="154"/>
                    <a:pt x="2056" y="214"/>
                  </a:cubicBezTo>
                  <a:cubicBezTo>
                    <a:pt x="2785" y="483"/>
                    <a:pt x="3154" y="1291"/>
                    <a:pt x="2885" y="2010"/>
                  </a:cubicBezTo>
                  <a:cubicBezTo>
                    <a:pt x="2755" y="2359"/>
                    <a:pt x="2495" y="2639"/>
                    <a:pt x="2156" y="2799"/>
                  </a:cubicBezTo>
                  <a:cubicBezTo>
                    <a:pt x="1968" y="2881"/>
                    <a:pt x="1768" y="2925"/>
                    <a:pt x="1568" y="2925"/>
                  </a:cubicBezTo>
                  <a:cubicBezTo>
                    <a:pt x="1406" y="2925"/>
                    <a:pt x="1244" y="2896"/>
                    <a:pt x="1088" y="2838"/>
                  </a:cubicBezTo>
                  <a:cubicBezTo>
                    <a:pt x="369" y="2569"/>
                    <a:pt x="0" y="1771"/>
                    <a:pt x="260" y="1042"/>
                  </a:cubicBezTo>
                  <a:cubicBezTo>
                    <a:pt x="470" y="481"/>
                    <a:pt x="1009" y="127"/>
                    <a:pt x="1577" y="127"/>
                  </a:cubicBezTo>
                  <a:close/>
                  <a:moveTo>
                    <a:pt x="1576" y="1"/>
                  </a:moveTo>
                  <a:cubicBezTo>
                    <a:pt x="956" y="1"/>
                    <a:pt x="374" y="385"/>
                    <a:pt x="140" y="1002"/>
                  </a:cubicBezTo>
                  <a:cubicBezTo>
                    <a:pt x="0" y="1381"/>
                    <a:pt x="20" y="1790"/>
                    <a:pt x="190" y="2160"/>
                  </a:cubicBezTo>
                  <a:cubicBezTo>
                    <a:pt x="280" y="2369"/>
                    <a:pt x="419" y="2539"/>
                    <a:pt x="579" y="2679"/>
                  </a:cubicBezTo>
                  <a:cubicBezTo>
                    <a:pt x="629" y="2719"/>
                    <a:pt x="669" y="2749"/>
                    <a:pt x="709" y="2779"/>
                  </a:cubicBezTo>
                  <a:cubicBezTo>
                    <a:pt x="809" y="2848"/>
                    <a:pt x="928" y="2908"/>
                    <a:pt x="1048" y="2958"/>
                  </a:cubicBezTo>
                  <a:cubicBezTo>
                    <a:pt x="1188" y="3008"/>
                    <a:pt x="1338" y="3038"/>
                    <a:pt x="1487" y="3048"/>
                  </a:cubicBezTo>
                  <a:lnTo>
                    <a:pt x="1637" y="3048"/>
                  </a:lnTo>
                  <a:cubicBezTo>
                    <a:pt x="1837" y="3038"/>
                    <a:pt x="2026" y="2998"/>
                    <a:pt x="2216" y="2908"/>
                  </a:cubicBezTo>
                  <a:cubicBezTo>
                    <a:pt x="2585" y="2739"/>
                    <a:pt x="2865" y="2429"/>
                    <a:pt x="3004" y="2050"/>
                  </a:cubicBezTo>
                  <a:cubicBezTo>
                    <a:pt x="3294" y="1262"/>
                    <a:pt x="2885" y="383"/>
                    <a:pt x="2096" y="94"/>
                  </a:cubicBezTo>
                  <a:cubicBezTo>
                    <a:pt x="1924" y="31"/>
                    <a:pt x="1749"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92000" y="1228650"/>
              <a:ext cx="20475" cy="20200"/>
            </a:xfrm>
            <a:custGeom>
              <a:avLst/>
              <a:gdLst/>
              <a:ahLst/>
              <a:cxnLst/>
              <a:rect l="l" t="t" r="r" b="b"/>
              <a:pathLst>
                <a:path w="819" h="808" extrusionOk="0">
                  <a:moveTo>
                    <a:pt x="409" y="119"/>
                  </a:moveTo>
                  <a:cubicBezTo>
                    <a:pt x="439" y="119"/>
                    <a:pt x="469" y="129"/>
                    <a:pt x="509" y="139"/>
                  </a:cubicBezTo>
                  <a:cubicBezTo>
                    <a:pt x="579" y="169"/>
                    <a:pt x="629" y="219"/>
                    <a:pt x="659" y="279"/>
                  </a:cubicBezTo>
                  <a:cubicBezTo>
                    <a:pt x="689" y="349"/>
                    <a:pt x="699" y="429"/>
                    <a:pt x="669" y="498"/>
                  </a:cubicBezTo>
                  <a:cubicBezTo>
                    <a:pt x="630" y="608"/>
                    <a:pt x="524" y="674"/>
                    <a:pt x="408" y="674"/>
                  </a:cubicBezTo>
                  <a:cubicBezTo>
                    <a:pt x="375" y="674"/>
                    <a:pt x="342" y="669"/>
                    <a:pt x="309" y="658"/>
                  </a:cubicBezTo>
                  <a:cubicBezTo>
                    <a:pt x="240" y="628"/>
                    <a:pt x="190" y="578"/>
                    <a:pt x="160" y="518"/>
                  </a:cubicBezTo>
                  <a:cubicBezTo>
                    <a:pt x="130" y="449"/>
                    <a:pt x="120" y="379"/>
                    <a:pt x="150" y="309"/>
                  </a:cubicBezTo>
                  <a:cubicBezTo>
                    <a:pt x="180" y="239"/>
                    <a:pt x="230" y="179"/>
                    <a:pt x="289" y="149"/>
                  </a:cubicBezTo>
                  <a:cubicBezTo>
                    <a:pt x="329" y="129"/>
                    <a:pt x="369" y="119"/>
                    <a:pt x="409" y="119"/>
                  </a:cubicBezTo>
                  <a:close/>
                  <a:moveTo>
                    <a:pt x="403" y="1"/>
                  </a:moveTo>
                  <a:cubicBezTo>
                    <a:pt x="348" y="1"/>
                    <a:pt x="292" y="13"/>
                    <a:pt x="240" y="39"/>
                  </a:cubicBezTo>
                  <a:cubicBezTo>
                    <a:pt x="140" y="79"/>
                    <a:pt x="70" y="159"/>
                    <a:pt x="30" y="269"/>
                  </a:cubicBezTo>
                  <a:cubicBezTo>
                    <a:pt x="0" y="369"/>
                    <a:pt x="0" y="479"/>
                    <a:pt x="40" y="568"/>
                  </a:cubicBezTo>
                  <a:cubicBezTo>
                    <a:pt x="90" y="668"/>
                    <a:pt x="170" y="738"/>
                    <a:pt x="270" y="778"/>
                  </a:cubicBezTo>
                  <a:cubicBezTo>
                    <a:pt x="319" y="798"/>
                    <a:pt x="359" y="808"/>
                    <a:pt x="409" y="808"/>
                  </a:cubicBezTo>
                  <a:cubicBezTo>
                    <a:pt x="569" y="808"/>
                    <a:pt x="729" y="698"/>
                    <a:pt x="789" y="538"/>
                  </a:cubicBezTo>
                  <a:cubicBezTo>
                    <a:pt x="818" y="439"/>
                    <a:pt x="818" y="329"/>
                    <a:pt x="769" y="239"/>
                  </a:cubicBezTo>
                  <a:cubicBezTo>
                    <a:pt x="729" y="139"/>
                    <a:pt x="649" y="59"/>
                    <a:pt x="549" y="29"/>
                  </a:cubicBezTo>
                  <a:cubicBezTo>
                    <a:pt x="502" y="11"/>
                    <a:pt x="453" y="1"/>
                    <a:pt x="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86500" y="1446450"/>
              <a:ext cx="15000" cy="25725"/>
            </a:xfrm>
            <a:custGeom>
              <a:avLst/>
              <a:gdLst/>
              <a:ahLst/>
              <a:cxnLst/>
              <a:rect l="l" t="t" r="r" b="b"/>
              <a:pathLst>
                <a:path w="600" h="1029" extrusionOk="0">
                  <a:moveTo>
                    <a:pt x="130" y="1"/>
                  </a:moveTo>
                  <a:cubicBezTo>
                    <a:pt x="60" y="41"/>
                    <a:pt x="10" y="130"/>
                    <a:pt x="0" y="250"/>
                  </a:cubicBezTo>
                  <a:cubicBezTo>
                    <a:pt x="0" y="320"/>
                    <a:pt x="0" y="390"/>
                    <a:pt x="20" y="460"/>
                  </a:cubicBezTo>
                  <a:cubicBezTo>
                    <a:pt x="30" y="500"/>
                    <a:pt x="40" y="540"/>
                    <a:pt x="60" y="580"/>
                  </a:cubicBezTo>
                  <a:cubicBezTo>
                    <a:pt x="70" y="600"/>
                    <a:pt x="70" y="619"/>
                    <a:pt x="80" y="629"/>
                  </a:cubicBezTo>
                  <a:cubicBezTo>
                    <a:pt x="180" y="869"/>
                    <a:pt x="360" y="1029"/>
                    <a:pt x="519" y="1029"/>
                  </a:cubicBezTo>
                  <a:cubicBezTo>
                    <a:pt x="549" y="1029"/>
                    <a:pt x="569" y="1029"/>
                    <a:pt x="599" y="1009"/>
                  </a:cubicBezTo>
                  <a:cubicBezTo>
                    <a:pt x="559" y="979"/>
                    <a:pt x="529" y="939"/>
                    <a:pt x="500" y="899"/>
                  </a:cubicBezTo>
                  <a:cubicBezTo>
                    <a:pt x="410" y="889"/>
                    <a:pt x="280" y="769"/>
                    <a:pt x="190" y="580"/>
                  </a:cubicBezTo>
                  <a:cubicBezTo>
                    <a:pt x="140" y="470"/>
                    <a:pt x="120" y="350"/>
                    <a:pt x="130" y="260"/>
                  </a:cubicBezTo>
                  <a:cubicBezTo>
                    <a:pt x="130" y="220"/>
                    <a:pt x="140" y="180"/>
                    <a:pt x="150" y="160"/>
                  </a:cubicBezTo>
                  <a:cubicBezTo>
                    <a:pt x="140" y="110"/>
                    <a:pt x="140" y="5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89500" y="1406125"/>
              <a:ext cx="81850" cy="76275"/>
            </a:xfrm>
            <a:custGeom>
              <a:avLst/>
              <a:gdLst/>
              <a:ahLst/>
              <a:cxnLst/>
              <a:rect l="l" t="t" r="r" b="b"/>
              <a:pathLst>
                <a:path w="3274" h="3051" extrusionOk="0">
                  <a:moveTo>
                    <a:pt x="1537" y="127"/>
                  </a:moveTo>
                  <a:cubicBezTo>
                    <a:pt x="1707" y="127"/>
                    <a:pt x="1877" y="156"/>
                    <a:pt x="2046" y="226"/>
                  </a:cubicBezTo>
                  <a:cubicBezTo>
                    <a:pt x="2396" y="356"/>
                    <a:pt x="2665" y="626"/>
                    <a:pt x="2815" y="965"/>
                  </a:cubicBezTo>
                  <a:cubicBezTo>
                    <a:pt x="3124" y="1674"/>
                    <a:pt x="2805" y="2502"/>
                    <a:pt x="2096" y="2811"/>
                  </a:cubicBezTo>
                  <a:cubicBezTo>
                    <a:pt x="1920" y="2889"/>
                    <a:pt x="1734" y="2926"/>
                    <a:pt x="1547" y="2926"/>
                  </a:cubicBezTo>
                  <a:cubicBezTo>
                    <a:pt x="1372" y="2926"/>
                    <a:pt x="1197" y="2894"/>
                    <a:pt x="1028" y="2831"/>
                  </a:cubicBezTo>
                  <a:cubicBezTo>
                    <a:pt x="679" y="2692"/>
                    <a:pt x="399" y="2432"/>
                    <a:pt x="250" y="2083"/>
                  </a:cubicBezTo>
                  <a:cubicBezTo>
                    <a:pt x="100" y="1743"/>
                    <a:pt x="100" y="1364"/>
                    <a:pt x="230" y="1015"/>
                  </a:cubicBezTo>
                  <a:cubicBezTo>
                    <a:pt x="370" y="665"/>
                    <a:pt x="629" y="396"/>
                    <a:pt x="968" y="246"/>
                  </a:cubicBezTo>
                  <a:cubicBezTo>
                    <a:pt x="1148" y="166"/>
                    <a:pt x="1348" y="127"/>
                    <a:pt x="1537" y="127"/>
                  </a:cubicBezTo>
                  <a:close/>
                  <a:moveTo>
                    <a:pt x="1532" y="0"/>
                  </a:moveTo>
                  <a:cubicBezTo>
                    <a:pt x="1327" y="0"/>
                    <a:pt x="1122" y="43"/>
                    <a:pt x="928" y="127"/>
                  </a:cubicBezTo>
                  <a:cubicBezTo>
                    <a:pt x="549" y="296"/>
                    <a:pt x="270" y="596"/>
                    <a:pt x="120" y="975"/>
                  </a:cubicBezTo>
                  <a:cubicBezTo>
                    <a:pt x="40" y="1184"/>
                    <a:pt x="0" y="1394"/>
                    <a:pt x="20" y="1614"/>
                  </a:cubicBezTo>
                  <a:cubicBezTo>
                    <a:pt x="20" y="1664"/>
                    <a:pt x="20" y="1713"/>
                    <a:pt x="30" y="1773"/>
                  </a:cubicBezTo>
                  <a:cubicBezTo>
                    <a:pt x="50" y="1893"/>
                    <a:pt x="90" y="2023"/>
                    <a:pt x="140" y="2133"/>
                  </a:cubicBezTo>
                  <a:cubicBezTo>
                    <a:pt x="200" y="2272"/>
                    <a:pt x="280" y="2402"/>
                    <a:pt x="380" y="2512"/>
                  </a:cubicBezTo>
                  <a:cubicBezTo>
                    <a:pt x="409" y="2552"/>
                    <a:pt x="449" y="2592"/>
                    <a:pt x="479" y="2622"/>
                  </a:cubicBezTo>
                  <a:cubicBezTo>
                    <a:pt x="619" y="2761"/>
                    <a:pt x="789" y="2871"/>
                    <a:pt x="978" y="2941"/>
                  </a:cubicBezTo>
                  <a:cubicBezTo>
                    <a:pt x="1158" y="3011"/>
                    <a:pt x="1348" y="3051"/>
                    <a:pt x="1537" y="3051"/>
                  </a:cubicBezTo>
                  <a:cubicBezTo>
                    <a:pt x="1747" y="3051"/>
                    <a:pt x="1956" y="3001"/>
                    <a:pt x="2146" y="2921"/>
                  </a:cubicBezTo>
                  <a:cubicBezTo>
                    <a:pt x="2915" y="2582"/>
                    <a:pt x="3274" y="1684"/>
                    <a:pt x="2935" y="915"/>
                  </a:cubicBezTo>
                  <a:cubicBezTo>
                    <a:pt x="2765" y="546"/>
                    <a:pt x="2466" y="256"/>
                    <a:pt x="2086" y="107"/>
                  </a:cubicBezTo>
                  <a:cubicBezTo>
                    <a:pt x="1906" y="35"/>
                    <a:pt x="1719"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30175" y="1436000"/>
              <a:ext cx="22725" cy="20200"/>
            </a:xfrm>
            <a:custGeom>
              <a:avLst/>
              <a:gdLst/>
              <a:ahLst/>
              <a:cxnLst/>
              <a:rect l="l" t="t" r="r" b="b"/>
              <a:pathLst>
                <a:path w="909" h="808" extrusionOk="0">
                  <a:moveTo>
                    <a:pt x="448" y="127"/>
                  </a:moveTo>
                  <a:cubicBezTo>
                    <a:pt x="484" y="127"/>
                    <a:pt x="519" y="134"/>
                    <a:pt x="549" y="149"/>
                  </a:cubicBezTo>
                  <a:cubicBezTo>
                    <a:pt x="619" y="179"/>
                    <a:pt x="679" y="229"/>
                    <a:pt x="709" y="299"/>
                  </a:cubicBezTo>
                  <a:cubicBezTo>
                    <a:pt x="739" y="359"/>
                    <a:pt x="739" y="439"/>
                    <a:pt x="709" y="508"/>
                  </a:cubicBezTo>
                  <a:cubicBezTo>
                    <a:pt x="679" y="578"/>
                    <a:pt x="629" y="628"/>
                    <a:pt x="559" y="658"/>
                  </a:cubicBezTo>
                  <a:cubicBezTo>
                    <a:pt x="524" y="673"/>
                    <a:pt x="489" y="681"/>
                    <a:pt x="454" y="681"/>
                  </a:cubicBezTo>
                  <a:cubicBezTo>
                    <a:pt x="419" y="681"/>
                    <a:pt x="384" y="673"/>
                    <a:pt x="349" y="658"/>
                  </a:cubicBezTo>
                  <a:cubicBezTo>
                    <a:pt x="280" y="638"/>
                    <a:pt x="230" y="588"/>
                    <a:pt x="200" y="518"/>
                  </a:cubicBezTo>
                  <a:cubicBezTo>
                    <a:pt x="140" y="379"/>
                    <a:pt x="200" y="209"/>
                    <a:pt x="339" y="149"/>
                  </a:cubicBezTo>
                  <a:cubicBezTo>
                    <a:pt x="374" y="134"/>
                    <a:pt x="412" y="127"/>
                    <a:pt x="448" y="127"/>
                  </a:cubicBezTo>
                  <a:close/>
                  <a:moveTo>
                    <a:pt x="453" y="1"/>
                  </a:moveTo>
                  <a:cubicBezTo>
                    <a:pt x="398" y="1"/>
                    <a:pt x="342" y="13"/>
                    <a:pt x="290" y="39"/>
                  </a:cubicBezTo>
                  <a:cubicBezTo>
                    <a:pt x="90" y="129"/>
                    <a:pt x="0" y="359"/>
                    <a:pt x="80" y="568"/>
                  </a:cubicBezTo>
                  <a:cubicBezTo>
                    <a:pt x="130" y="668"/>
                    <a:pt x="210" y="738"/>
                    <a:pt x="310" y="778"/>
                  </a:cubicBezTo>
                  <a:cubicBezTo>
                    <a:pt x="359" y="798"/>
                    <a:pt x="409" y="808"/>
                    <a:pt x="449" y="808"/>
                  </a:cubicBezTo>
                  <a:cubicBezTo>
                    <a:pt x="509" y="808"/>
                    <a:pt x="559" y="798"/>
                    <a:pt x="609" y="768"/>
                  </a:cubicBezTo>
                  <a:cubicBezTo>
                    <a:pt x="819" y="688"/>
                    <a:pt x="908" y="449"/>
                    <a:pt x="819" y="239"/>
                  </a:cubicBezTo>
                  <a:cubicBezTo>
                    <a:pt x="779" y="149"/>
                    <a:pt x="699" y="69"/>
                    <a:pt x="599" y="29"/>
                  </a:cubicBezTo>
                  <a:cubicBezTo>
                    <a:pt x="552" y="11"/>
                    <a:pt x="502" y="1"/>
                    <a:pt x="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98475" y="1355375"/>
              <a:ext cx="23725" cy="20000"/>
            </a:xfrm>
            <a:custGeom>
              <a:avLst/>
              <a:gdLst/>
              <a:ahLst/>
              <a:cxnLst/>
              <a:rect l="l" t="t" r="r" b="b"/>
              <a:pathLst>
                <a:path w="949" h="800" extrusionOk="0">
                  <a:moveTo>
                    <a:pt x="100" y="1"/>
                  </a:moveTo>
                  <a:lnTo>
                    <a:pt x="100" y="1"/>
                  </a:lnTo>
                  <a:cubicBezTo>
                    <a:pt x="1" y="140"/>
                    <a:pt x="80" y="380"/>
                    <a:pt x="300" y="580"/>
                  </a:cubicBezTo>
                  <a:lnTo>
                    <a:pt x="310" y="600"/>
                  </a:lnTo>
                  <a:cubicBezTo>
                    <a:pt x="340" y="619"/>
                    <a:pt x="370" y="639"/>
                    <a:pt x="400" y="659"/>
                  </a:cubicBezTo>
                  <a:cubicBezTo>
                    <a:pt x="480" y="719"/>
                    <a:pt x="569" y="759"/>
                    <a:pt x="649" y="779"/>
                  </a:cubicBezTo>
                  <a:cubicBezTo>
                    <a:pt x="689" y="789"/>
                    <a:pt x="729" y="799"/>
                    <a:pt x="759" y="799"/>
                  </a:cubicBezTo>
                  <a:cubicBezTo>
                    <a:pt x="839" y="799"/>
                    <a:pt x="899" y="769"/>
                    <a:pt x="949" y="719"/>
                  </a:cubicBezTo>
                  <a:cubicBezTo>
                    <a:pt x="899" y="699"/>
                    <a:pt x="849" y="679"/>
                    <a:pt x="809" y="659"/>
                  </a:cubicBezTo>
                  <a:cubicBezTo>
                    <a:pt x="794" y="664"/>
                    <a:pt x="774" y="667"/>
                    <a:pt x="752" y="667"/>
                  </a:cubicBezTo>
                  <a:cubicBezTo>
                    <a:pt x="729" y="667"/>
                    <a:pt x="704" y="664"/>
                    <a:pt x="679" y="659"/>
                  </a:cubicBezTo>
                  <a:cubicBezTo>
                    <a:pt x="589" y="639"/>
                    <a:pt x="490" y="580"/>
                    <a:pt x="400" y="500"/>
                  </a:cubicBezTo>
                  <a:cubicBezTo>
                    <a:pt x="250" y="370"/>
                    <a:pt x="180" y="220"/>
                    <a:pt x="180" y="130"/>
                  </a:cubicBezTo>
                  <a:cubicBezTo>
                    <a:pt x="150" y="90"/>
                    <a:pt x="120" y="41"/>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93475" y="1299150"/>
              <a:ext cx="79625" cy="76225"/>
            </a:xfrm>
            <a:custGeom>
              <a:avLst/>
              <a:gdLst/>
              <a:ahLst/>
              <a:cxnLst/>
              <a:rect l="l" t="t" r="r" b="b"/>
              <a:pathLst>
                <a:path w="3185" h="3049" extrusionOk="0">
                  <a:moveTo>
                    <a:pt x="1640" y="127"/>
                  </a:moveTo>
                  <a:cubicBezTo>
                    <a:pt x="1965" y="127"/>
                    <a:pt x="2292" y="241"/>
                    <a:pt x="2556" y="473"/>
                  </a:cubicBezTo>
                  <a:cubicBezTo>
                    <a:pt x="2845" y="723"/>
                    <a:pt x="3005" y="1062"/>
                    <a:pt x="3035" y="1431"/>
                  </a:cubicBezTo>
                  <a:cubicBezTo>
                    <a:pt x="3055" y="1811"/>
                    <a:pt x="2935" y="2170"/>
                    <a:pt x="2686" y="2449"/>
                  </a:cubicBezTo>
                  <a:cubicBezTo>
                    <a:pt x="2410" y="2762"/>
                    <a:pt x="2024" y="2924"/>
                    <a:pt x="1638" y="2924"/>
                  </a:cubicBezTo>
                  <a:cubicBezTo>
                    <a:pt x="1309" y="2924"/>
                    <a:pt x="981" y="2807"/>
                    <a:pt x="720" y="2569"/>
                  </a:cubicBezTo>
                  <a:cubicBezTo>
                    <a:pt x="430" y="2330"/>
                    <a:pt x="270" y="1990"/>
                    <a:pt x="240" y="1611"/>
                  </a:cubicBezTo>
                  <a:cubicBezTo>
                    <a:pt x="221" y="1242"/>
                    <a:pt x="340" y="882"/>
                    <a:pt x="590" y="603"/>
                  </a:cubicBezTo>
                  <a:cubicBezTo>
                    <a:pt x="866" y="288"/>
                    <a:pt x="1252" y="127"/>
                    <a:pt x="1640" y="127"/>
                  </a:cubicBezTo>
                  <a:close/>
                  <a:moveTo>
                    <a:pt x="1635" y="1"/>
                  </a:moveTo>
                  <a:cubicBezTo>
                    <a:pt x="1213" y="1"/>
                    <a:pt x="793" y="177"/>
                    <a:pt x="490" y="523"/>
                  </a:cubicBezTo>
                  <a:cubicBezTo>
                    <a:pt x="61" y="1012"/>
                    <a:pt x="1" y="1701"/>
                    <a:pt x="300" y="2250"/>
                  </a:cubicBezTo>
                  <a:cubicBezTo>
                    <a:pt x="320" y="2290"/>
                    <a:pt x="350" y="2339"/>
                    <a:pt x="380" y="2379"/>
                  </a:cubicBezTo>
                  <a:cubicBezTo>
                    <a:pt x="450" y="2479"/>
                    <a:pt x="530" y="2579"/>
                    <a:pt x="630" y="2669"/>
                  </a:cubicBezTo>
                  <a:cubicBezTo>
                    <a:pt x="750" y="2769"/>
                    <a:pt x="879" y="2849"/>
                    <a:pt x="1009" y="2908"/>
                  </a:cubicBezTo>
                  <a:cubicBezTo>
                    <a:pt x="1059" y="2928"/>
                    <a:pt x="1099" y="2948"/>
                    <a:pt x="1149" y="2968"/>
                  </a:cubicBezTo>
                  <a:cubicBezTo>
                    <a:pt x="1308" y="3018"/>
                    <a:pt x="1468" y="3048"/>
                    <a:pt x="1638" y="3048"/>
                  </a:cubicBezTo>
                  <a:cubicBezTo>
                    <a:pt x="2057" y="3048"/>
                    <a:pt x="2476" y="2868"/>
                    <a:pt x="2786" y="2529"/>
                  </a:cubicBezTo>
                  <a:cubicBezTo>
                    <a:pt x="3045" y="2220"/>
                    <a:pt x="3185" y="1830"/>
                    <a:pt x="3155" y="1421"/>
                  </a:cubicBezTo>
                  <a:cubicBezTo>
                    <a:pt x="3135" y="1022"/>
                    <a:pt x="2945" y="643"/>
                    <a:pt x="2646" y="383"/>
                  </a:cubicBezTo>
                  <a:cubicBezTo>
                    <a:pt x="2353" y="127"/>
                    <a:pt x="1993" y="1"/>
                    <a:pt x="1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736400" y="1323150"/>
              <a:ext cx="21250" cy="20025"/>
            </a:xfrm>
            <a:custGeom>
              <a:avLst/>
              <a:gdLst/>
              <a:ahLst/>
              <a:cxnLst/>
              <a:rect l="l" t="t" r="r" b="b"/>
              <a:pathLst>
                <a:path w="850" h="801" extrusionOk="0">
                  <a:moveTo>
                    <a:pt x="450" y="122"/>
                  </a:moveTo>
                  <a:cubicBezTo>
                    <a:pt x="510" y="122"/>
                    <a:pt x="580" y="142"/>
                    <a:pt x="629" y="192"/>
                  </a:cubicBezTo>
                  <a:cubicBezTo>
                    <a:pt x="739" y="292"/>
                    <a:pt x="759" y="471"/>
                    <a:pt x="649" y="581"/>
                  </a:cubicBezTo>
                  <a:cubicBezTo>
                    <a:pt x="595" y="646"/>
                    <a:pt x="520" y="679"/>
                    <a:pt x="443" y="679"/>
                  </a:cubicBezTo>
                  <a:cubicBezTo>
                    <a:pt x="379" y="679"/>
                    <a:pt x="315" y="656"/>
                    <a:pt x="260" y="611"/>
                  </a:cubicBezTo>
                  <a:cubicBezTo>
                    <a:pt x="150" y="501"/>
                    <a:pt x="140" y="332"/>
                    <a:pt x="240" y="212"/>
                  </a:cubicBezTo>
                  <a:cubicBezTo>
                    <a:pt x="290" y="162"/>
                    <a:pt x="350" y="132"/>
                    <a:pt x="430" y="122"/>
                  </a:cubicBezTo>
                  <a:close/>
                  <a:moveTo>
                    <a:pt x="457" y="0"/>
                  </a:moveTo>
                  <a:cubicBezTo>
                    <a:pt x="445" y="0"/>
                    <a:pt x="432" y="1"/>
                    <a:pt x="420" y="2"/>
                  </a:cubicBezTo>
                  <a:cubicBezTo>
                    <a:pt x="310" y="12"/>
                    <a:pt x="210" y="52"/>
                    <a:pt x="140" y="132"/>
                  </a:cubicBezTo>
                  <a:cubicBezTo>
                    <a:pt x="1" y="302"/>
                    <a:pt x="11" y="561"/>
                    <a:pt x="180" y="701"/>
                  </a:cubicBezTo>
                  <a:cubicBezTo>
                    <a:pt x="260" y="771"/>
                    <a:pt x="350" y="801"/>
                    <a:pt x="450" y="801"/>
                  </a:cubicBezTo>
                  <a:cubicBezTo>
                    <a:pt x="560" y="801"/>
                    <a:pt x="669" y="751"/>
                    <a:pt x="749" y="661"/>
                  </a:cubicBezTo>
                  <a:cubicBezTo>
                    <a:pt x="819" y="581"/>
                    <a:pt x="849" y="481"/>
                    <a:pt x="849" y="371"/>
                  </a:cubicBezTo>
                  <a:cubicBezTo>
                    <a:pt x="839" y="262"/>
                    <a:pt x="789" y="172"/>
                    <a:pt x="709" y="102"/>
                  </a:cubicBezTo>
                  <a:cubicBezTo>
                    <a:pt x="639" y="32"/>
                    <a:pt x="546"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88925" y="1364600"/>
              <a:ext cx="27975" cy="11275"/>
            </a:xfrm>
            <a:custGeom>
              <a:avLst/>
              <a:gdLst/>
              <a:ahLst/>
              <a:cxnLst/>
              <a:rect l="l" t="t" r="r" b="b"/>
              <a:pathLst>
                <a:path w="1119" h="451" extrusionOk="0">
                  <a:moveTo>
                    <a:pt x="1099" y="1"/>
                  </a:moveTo>
                  <a:lnTo>
                    <a:pt x="1099" y="1"/>
                  </a:lnTo>
                  <a:cubicBezTo>
                    <a:pt x="1049" y="31"/>
                    <a:pt x="1009" y="61"/>
                    <a:pt x="969" y="81"/>
                  </a:cubicBezTo>
                  <a:cubicBezTo>
                    <a:pt x="949" y="111"/>
                    <a:pt x="929" y="141"/>
                    <a:pt x="889" y="181"/>
                  </a:cubicBezTo>
                  <a:cubicBezTo>
                    <a:pt x="809" y="240"/>
                    <a:pt x="710" y="280"/>
                    <a:pt x="580" y="300"/>
                  </a:cubicBezTo>
                  <a:cubicBezTo>
                    <a:pt x="526" y="314"/>
                    <a:pt x="474" y="319"/>
                    <a:pt x="424" y="319"/>
                  </a:cubicBezTo>
                  <a:cubicBezTo>
                    <a:pt x="363" y="319"/>
                    <a:pt x="305" y="311"/>
                    <a:pt x="251" y="300"/>
                  </a:cubicBezTo>
                  <a:cubicBezTo>
                    <a:pt x="221" y="280"/>
                    <a:pt x="181" y="270"/>
                    <a:pt x="161" y="250"/>
                  </a:cubicBezTo>
                  <a:cubicBezTo>
                    <a:pt x="111" y="250"/>
                    <a:pt x="61" y="240"/>
                    <a:pt x="1" y="231"/>
                  </a:cubicBezTo>
                  <a:lnTo>
                    <a:pt x="1" y="231"/>
                  </a:lnTo>
                  <a:cubicBezTo>
                    <a:pt x="31" y="320"/>
                    <a:pt x="101" y="380"/>
                    <a:pt x="221" y="420"/>
                  </a:cubicBezTo>
                  <a:cubicBezTo>
                    <a:pt x="280" y="440"/>
                    <a:pt x="350" y="450"/>
                    <a:pt x="430" y="450"/>
                  </a:cubicBezTo>
                  <a:cubicBezTo>
                    <a:pt x="490" y="450"/>
                    <a:pt x="550" y="440"/>
                    <a:pt x="610" y="430"/>
                  </a:cubicBezTo>
                  <a:cubicBezTo>
                    <a:pt x="610" y="430"/>
                    <a:pt x="620" y="420"/>
                    <a:pt x="630" y="420"/>
                  </a:cubicBezTo>
                  <a:cubicBezTo>
                    <a:pt x="670" y="410"/>
                    <a:pt x="710" y="400"/>
                    <a:pt x="750" y="390"/>
                  </a:cubicBezTo>
                  <a:cubicBezTo>
                    <a:pt x="829" y="360"/>
                    <a:pt x="909" y="320"/>
                    <a:pt x="969" y="270"/>
                  </a:cubicBezTo>
                  <a:cubicBezTo>
                    <a:pt x="1069" y="191"/>
                    <a:pt x="1119" y="101"/>
                    <a:pt x="1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56000" y="1294775"/>
              <a:ext cx="78875" cy="76100"/>
            </a:xfrm>
            <a:custGeom>
              <a:avLst/>
              <a:gdLst/>
              <a:ahLst/>
              <a:cxnLst/>
              <a:rect l="l" t="t" r="r" b="b"/>
              <a:pathLst>
                <a:path w="3155" h="3044" extrusionOk="0">
                  <a:moveTo>
                    <a:pt x="1577" y="119"/>
                  </a:moveTo>
                  <a:cubicBezTo>
                    <a:pt x="1857" y="119"/>
                    <a:pt x="2126" y="209"/>
                    <a:pt x="2366" y="369"/>
                  </a:cubicBezTo>
                  <a:cubicBezTo>
                    <a:pt x="2675" y="578"/>
                    <a:pt x="2885" y="898"/>
                    <a:pt x="2955" y="1257"/>
                  </a:cubicBezTo>
                  <a:cubicBezTo>
                    <a:pt x="3015" y="1626"/>
                    <a:pt x="2945" y="1995"/>
                    <a:pt x="2735" y="2305"/>
                  </a:cubicBezTo>
                  <a:cubicBezTo>
                    <a:pt x="2526" y="2614"/>
                    <a:pt x="2206" y="2824"/>
                    <a:pt x="1837" y="2894"/>
                  </a:cubicBezTo>
                  <a:cubicBezTo>
                    <a:pt x="1745" y="2911"/>
                    <a:pt x="1654" y="2920"/>
                    <a:pt x="1563" y="2920"/>
                  </a:cubicBezTo>
                  <a:cubicBezTo>
                    <a:pt x="1288" y="2920"/>
                    <a:pt x="1022" y="2839"/>
                    <a:pt x="789" y="2674"/>
                  </a:cubicBezTo>
                  <a:cubicBezTo>
                    <a:pt x="480" y="2465"/>
                    <a:pt x="270" y="2155"/>
                    <a:pt x="200" y="1786"/>
                  </a:cubicBezTo>
                  <a:cubicBezTo>
                    <a:pt x="130" y="1417"/>
                    <a:pt x="210" y="1047"/>
                    <a:pt x="420" y="738"/>
                  </a:cubicBezTo>
                  <a:cubicBezTo>
                    <a:pt x="629" y="429"/>
                    <a:pt x="949" y="219"/>
                    <a:pt x="1318" y="149"/>
                  </a:cubicBezTo>
                  <a:cubicBezTo>
                    <a:pt x="1408" y="129"/>
                    <a:pt x="1488" y="119"/>
                    <a:pt x="1577" y="119"/>
                  </a:cubicBezTo>
                  <a:close/>
                  <a:moveTo>
                    <a:pt x="1583" y="1"/>
                  </a:moveTo>
                  <a:cubicBezTo>
                    <a:pt x="1486" y="1"/>
                    <a:pt x="1387" y="10"/>
                    <a:pt x="1288" y="29"/>
                  </a:cubicBezTo>
                  <a:cubicBezTo>
                    <a:pt x="889" y="99"/>
                    <a:pt x="549" y="329"/>
                    <a:pt x="320" y="668"/>
                  </a:cubicBezTo>
                  <a:cubicBezTo>
                    <a:pt x="90" y="1007"/>
                    <a:pt x="1" y="1407"/>
                    <a:pt x="80" y="1806"/>
                  </a:cubicBezTo>
                  <a:cubicBezTo>
                    <a:pt x="160" y="2205"/>
                    <a:pt x="380" y="2554"/>
                    <a:pt x="719" y="2784"/>
                  </a:cubicBezTo>
                  <a:cubicBezTo>
                    <a:pt x="909" y="2904"/>
                    <a:pt x="1108" y="2994"/>
                    <a:pt x="1328" y="3024"/>
                  </a:cubicBezTo>
                  <a:cubicBezTo>
                    <a:pt x="1378" y="3033"/>
                    <a:pt x="1428" y="3043"/>
                    <a:pt x="1478" y="3043"/>
                  </a:cubicBezTo>
                  <a:lnTo>
                    <a:pt x="1577" y="3043"/>
                  </a:lnTo>
                  <a:cubicBezTo>
                    <a:pt x="1667" y="3043"/>
                    <a:pt x="1767" y="3033"/>
                    <a:pt x="1857" y="3014"/>
                  </a:cubicBezTo>
                  <a:cubicBezTo>
                    <a:pt x="2007" y="2994"/>
                    <a:pt x="2156" y="2944"/>
                    <a:pt x="2286" y="2874"/>
                  </a:cubicBezTo>
                  <a:cubicBezTo>
                    <a:pt x="2326" y="2844"/>
                    <a:pt x="2366" y="2824"/>
                    <a:pt x="2416" y="2794"/>
                  </a:cubicBezTo>
                  <a:cubicBezTo>
                    <a:pt x="2576" y="2684"/>
                    <a:pt x="2725" y="2544"/>
                    <a:pt x="2835" y="2375"/>
                  </a:cubicBezTo>
                  <a:cubicBezTo>
                    <a:pt x="3065" y="2045"/>
                    <a:pt x="3154" y="1636"/>
                    <a:pt x="3075" y="1237"/>
                  </a:cubicBezTo>
                  <a:cubicBezTo>
                    <a:pt x="2995" y="838"/>
                    <a:pt x="2765" y="488"/>
                    <a:pt x="2436" y="259"/>
                  </a:cubicBezTo>
                  <a:cubicBezTo>
                    <a:pt x="2179" y="92"/>
                    <a:pt x="1887"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89925" y="1310025"/>
              <a:ext cx="21250" cy="19925"/>
            </a:xfrm>
            <a:custGeom>
              <a:avLst/>
              <a:gdLst/>
              <a:ahLst/>
              <a:cxnLst/>
              <a:rect l="l" t="t" r="r" b="b"/>
              <a:pathLst>
                <a:path w="850" h="797" extrusionOk="0">
                  <a:moveTo>
                    <a:pt x="410" y="118"/>
                  </a:moveTo>
                  <a:cubicBezTo>
                    <a:pt x="470" y="118"/>
                    <a:pt x="520" y="138"/>
                    <a:pt x="570" y="168"/>
                  </a:cubicBezTo>
                  <a:cubicBezTo>
                    <a:pt x="630" y="208"/>
                    <a:pt x="670" y="278"/>
                    <a:pt x="690" y="347"/>
                  </a:cubicBezTo>
                  <a:cubicBezTo>
                    <a:pt x="710" y="497"/>
                    <a:pt x="620" y="637"/>
                    <a:pt x="460" y="667"/>
                  </a:cubicBezTo>
                  <a:cubicBezTo>
                    <a:pt x="441" y="672"/>
                    <a:pt x="423" y="675"/>
                    <a:pt x="404" y="675"/>
                  </a:cubicBezTo>
                  <a:cubicBezTo>
                    <a:pt x="353" y="675"/>
                    <a:pt x="304" y="656"/>
                    <a:pt x="260" y="627"/>
                  </a:cubicBezTo>
                  <a:cubicBezTo>
                    <a:pt x="201" y="587"/>
                    <a:pt x="151" y="517"/>
                    <a:pt x="141" y="447"/>
                  </a:cubicBezTo>
                  <a:cubicBezTo>
                    <a:pt x="131" y="377"/>
                    <a:pt x="141" y="308"/>
                    <a:pt x="181" y="238"/>
                  </a:cubicBezTo>
                  <a:cubicBezTo>
                    <a:pt x="230" y="178"/>
                    <a:pt x="290" y="138"/>
                    <a:pt x="360" y="128"/>
                  </a:cubicBezTo>
                  <a:cubicBezTo>
                    <a:pt x="380" y="118"/>
                    <a:pt x="400" y="118"/>
                    <a:pt x="410" y="118"/>
                  </a:cubicBezTo>
                  <a:close/>
                  <a:moveTo>
                    <a:pt x="417" y="1"/>
                  </a:moveTo>
                  <a:cubicBezTo>
                    <a:pt x="391" y="1"/>
                    <a:pt x="365" y="3"/>
                    <a:pt x="340" y="8"/>
                  </a:cubicBezTo>
                  <a:cubicBezTo>
                    <a:pt x="230" y="28"/>
                    <a:pt x="141" y="88"/>
                    <a:pt x="81" y="168"/>
                  </a:cubicBezTo>
                  <a:cubicBezTo>
                    <a:pt x="21" y="258"/>
                    <a:pt x="1" y="367"/>
                    <a:pt x="21" y="477"/>
                  </a:cubicBezTo>
                  <a:cubicBezTo>
                    <a:pt x="41" y="577"/>
                    <a:pt x="101" y="667"/>
                    <a:pt x="191" y="727"/>
                  </a:cubicBezTo>
                  <a:cubicBezTo>
                    <a:pt x="250" y="777"/>
                    <a:pt x="330" y="797"/>
                    <a:pt x="410" y="797"/>
                  </a:cubicBezTo>
                  <a:lnTo>
                    <a:pt x="490" y="797"/>
                  </a:lnTo>
                  <a:cubicBezTo>
                    <a:pt x="710" y="747"/>
                    <a:pt x="849" y="537"/>
                    <a:pt x="809" y="328"/>
                  </a:cubicBezTo>
                  <a:cubicBezTo>
                    <a:pt x="789" y="218"/>
                    <a:pt x="730" y="128"/>
                    <a:pt x="640" y="68"/>
                  </a:cubicBezTo>
                  <a:cubicBezTo>
                    <a:pt x="572" y="23"/>
                    <a:pt x="494" y="1"/>
                    <a:pt x="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232744" y="2605832"/>
            <a:ext cx="241437" cy="285706"/>
            <a:chOff x="4294300" y="2259650"/>
            <a:chExt cx="85625" cy="101325"/>
          </a:xfrm>
        </p:grpSpPr>
        <p:sp>
          <p:nvSpPr>
            <p:cNvPr id="149" name="Google Shape;149;p3"/>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7230644" y="4705557"/>
            <a:ext cx="241437" cy="285706"/>
            <a:chOff x="4294300" y="2259650"/>
            <a:chExt cx="85625" cy="101325"/>
          </a:xfrm>
        </p:grpSpPr>
        <p:sp>
          <p:nvSpPr>
            <p:cNvPr id="153" name="Google Shape;153;p3"/>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622379" y="440213"/>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453423" y="537509"/>
            <a:ext cx="92275" cy="92275"/>
          </a:xfrm>
          <a:custGeom>
            <a:avLst/>
            <a:gdLst/>
            <a:ahLst/>
            <a:cxnLst/>
            <a:rect l="l" t="t" r="r" b="b"/>
            <a:pathLst>
              <a:path w="1309" h="1309" fill="none" extrusionOk="0">
                <a:moveTo>
                  <a:pt x="1308" y="659"/>
                </a:moveTo>
                <a:cubicBezTo>
                  <a:pt x="1308" y="1009"/>
                  <a:pt x="1009" y="1308"/>
                  <a:pt x="649" y="1308"/>
                </a:cubicBezTo>
                <a:cubicBezTo>
                  <a:pt x="290" y="1308"/>
                  <a:pt x="1" y="1009"/>
                  <a:pt x="1" y="659"/>
                </a:cubicBezTo>
                <a:cubicBezTo>
                  <a:pt x="1" y="300"/>
                  <a:pt x="290" y="1"/>
                  <a:pt x="649" y="1"/>
                </a:cubicBezTo>
                <a:cubicBezTo>
                  <a:pt x="1009" y="1"/>
                  <a:pt x="1308" y="300"/>
                  <a:pt x="1308" y="65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
          <p:cNvGrpSpPr/>
          <p:nvPr/>
        </p:nvGrpSpPr>
        <p:grpSpPr>
          <a:xfrm rot="5400000">
            <a:off x="8160419" y="176657"/>
            <a:ext cx="241437" cy="285706"/>
            <a:chOff x="4294300" y="2259650"/>
            <a:chExt cx="85625" cy="101325"/>
          </a:xfrm>
        </p:grpSpPr>
        <p:sp>
          <p:nvSpPr>
            <p:cNvPr id="159" name="Google Shape;159;p3"/>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2"/>
        </a:solidFill>
        <a:effectLst/>
      </p:bgPr>
    </p:bg>
    <p:spTree>
      <p:nvGrpSpPr>
        <p:cNvPr id="1" name="Shape 1589"/>
        <p:cNvGrpSpPr/>
        <p:nvPr/>
      </p:nvGrpSpPr>
      <p:grpSpPr>
        <a:xfrm>
          <a:off x="0" y="0"/>
          <a:ext cx="0" cy="0"/>
          <a:chOff x="0" y="0"/>
          <a:chExt cx="0" cy="0"/>
        </a:xfrm>
      </p:grpSpPr>
      <p:sp>
        <p:nvSpPr>
          <p:cNvPr id="1590" name="Google Shape;1590;p30"/>
          <p:cNvSpPr/>
          <p:nvPr/>
        </p:nvSpPr>
        <p:spPr>
          <a:xfrm rot="10800000">
            <a:off x="5867647" y="-287749"/>
            <a:ext cx="3525779" cy="1238034"/>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accent5"/>
          </a:solidFill>
          <a:ln>
            <a:noFill/>
          </a:ln>
        </p:spPr>
      </p:sp>
      <p:sp>
        <p:nvSpPr>
          <p:cNvPr id="1591" name="Google Shape;1591;p30"/>
          <p:cNvSpPr/>
          <p:nvPr/>
        </p:nvSpPr>
        <p:spPr>
          <a:xfrm rot="10800000" flipH="1">
            <a:off x="-76313" y="3371064"/>
            <a:ext cx="1870375" cy="1906696"/>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440412" y="-706231"/>
            <a:ext cx="2145813" cy="1176756"/>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8CA10-3E31-75AD-4A83-190C9B7455F3}"/>
              </a:ext>
            </a:extLst>
          </p:cNvPr>
          <p:cNvSpPr>
            <a:spLocks noGrp="1"/>
          </p:cNvSpPr>
          <p:nvPr>
            <p:ph type="dt" sz="half" idx="10"/>
          </p:nvPr>
        </p:nvSpPr>
        <p:spPr/>
        <p:txBody>
          <a:bodyPr/>
          <a:lstStyle/>
          <a:p>
            <a:fld id="{B933AAB1-03D4-4A24-916B-A389AD661844}" type="datetimeFigureOut">
              <a:rPr lang="vi-VN" smtClean="0"/>
              <a:t>10/05/2024</a:t>
            </a:fld>
            <a:endParaRPr lang="vi-VN"/>
          </a:p>
        </p:txBody>
      </p:sp>
      <p:sp>
        <p:nvSpPr>
          <p:cNvPr id="3" name="Footer Placeholder 2">
            <a:extLst>
              <a:ext uri="{FF2B5EF4-FFF2-40B4-BE49-F238E27FC236}">
                <a16:creationId xmlns:a16="http://schemas.microsoft.com/office/drawing/2014/main" id="{0D397EFF-3B8F-800B-C451-5B37F50AA1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415E2BF-782C-F0EE-C7E0-7EF9489DC97D}"/>
              </a:ext>
            </a:extLst>
          </p:cNvPr>
          <p:cNvSpPr>
            <a:spLocks noGrp="1"/>
          </p:cNvSpPr>
          <p:nvPr>
            <p:ph type="sldNum" sz="quarter" idx="12"/>
          </p:nvPr>
        </p:nvSpPr>
        <p:spPr/>
        <p:txBody>
          <a:bodyPr/>
          <a:lstStyle/>
          <a:p>
            <a:fld id="{8140AFE7-6C72-422A-B392-D156ECCB0159}" type="slidenum">
              <a:rPr lang="vi-VN" smtClean="0"/>
              <a:t>‹#›</a:t>
            </a:fld>
            <a:endParaRPr lang="vi-VN"/>
          </a:p>
        </p:txBody>
      </p:sp>
    </p:spTree>
    <p:extLst>
      <p:ext uri="{BB962C8B-B14F-4D97-AF65-F5344CB8AC3E}">
        <p14:creationId xmlns:p14="http://schemas.microsoft.com/office/powerpoint/2010/main" val="2844788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76720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81755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99921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1484659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6550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782907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3AAB1-03D4-4A24-916B-A389AD661844}" type="datetimeFigureOut">
              <a:rPr lang="vi-VN" smtClean="0"/>
              <a:t>10/05/2024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40AFE7-6C72-422A-B392-D156ECCB0159}" type="slidenum">
              <a:rPr lang="vi-VN" smtClean="0"/>
              <a:t>‹#›</a:t>
            </a:fld>
            <a:endParaRPr lang="vi-VN"/>
          </a:p>
        </p:txBody>
      </p:sp>
    </p:spTree>
    <p:extLst>
      <p:ext uri="{BB962C8B-B14F-4D97-AF65-F5344CB8AC3E}">
        <p14:creationId xmlns:p14="http://schemas.microsoft.com/office/powerpoint/2010/main" val="243130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7271599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p:nvPr/>
        </p:nvSpPr>
        <p:spPr>
          <a:xfrm rot="10800000">
            <a:off x="-343470" y="2917146"/>
            <a:ext cx="1840044" cy="2408054"/>
          </a:xfrm>
          <a:custGeom>
            <a:avLst/>
            <a:gdLst/>
            <a:ahLst/>
            <a:cxnLst/>
            <a:rect l="l" t="t" r="r" b="b"/>
            <a:pathLst>
              <a:path w="21889" h="28646" extrusionOk="0">
                <a:moveTo>
                  <a:pt x="1" y="0"/>
                </a:moveTo>
                <a:cubicBezTo>
                  <a:pt x="1089" y="1986"/>
                  <a:pt x="2666" y="3793"/>
                  <a:pt x="3724" y="5729"/>
                </a:cubicBezTo>
                <a:cubicBezTo>
                  <a:pt x="5830" y="9632"/>
                  <a:pt x="6558" y="14103"/>
                  <a:pt x="8405" y="18115"/>
                </a:cubicBezTo>
                <a:cubicBezTo>
                  <a:pt x="10281" y="22198"/>
                  <a:pt x="13395" y="25890"/>
                  <a:pt x="17567" y="27657"/>
                </a:cubicBezTo>
                <a:cubicBezTo>
                  <a:pt x="18924" y="28226"/>
                  <a:pt x="20401" y="28565"/>
                  <a:pt x="21889" y="28645"/>
                </a:cubicBezTo>
                <a:lnTo>
                  <a:pt x="218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txBox="1">
            <a:spLocks noGrp="1"/>
          </p:cNvSpPr>
          <p:nvPr>
            <p:ph type="subTitle" idx="1"/>
          </p:nvPr>
        </p:nvSpPr>
        <p:spPr>
          <a:xfrm>
            <a:off x="715100" y="1189975"/>
            <a:ext cx="3596700" cy="530400"/>
          </a:xfrm>
          <a:prstGeom prst="rect">
            <a:avLst/>
          </a:prstGeom>
          <a:solidFill>
            <a:schemeClr val="lt2"/>
          </a:solidFill>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400"/>
              <a:buNone/>
              <a:defRPr sz="2400" b="1">
                <a:solidFill>
                  <a:schemeClr val="accent2"/>
                </a:solidFill>
              </a:defRPr>
            </a:lvl1pPr>
            <a:lvl2pPr lvl="1" algn="ctr">
              <a:lnSpc>
                <a:spcPct val="100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Clr>
                <a:schemeClr val="accent2"/>
              </a:buClr>
              <a:buSzPts val="2400"/>
              <a:buNone/>
              <a:defRPr sz="2400" b="1">
                <a:solidFill>
                  <a:schemeClr val="accent2"/>
                </a:solidFill>
              </a:defRPr>
            </a:lvl3pPr>
            <a:lvl4pPr lvl="3" algn="ctr">
              <a:lnSpc>
                <a:spcPct val="100000"/>
              </a:lnSpc>
              <a:spcBef>
                <a:spcPts val="0"/>
              </a:spcBef>
              <a:spcAft>
                <a:spcPts val="0"/>
              </a:spcAft>
              <a:buClr>
                <a:schemeClr val="accent2"/>
              </a:buClr>
              <a:buSzPts val="2400"/>
              <a:buNone/>
              <a:defRPr sz="2400" b="1">
                <a:solidFill>
                  <a:schemeClr val="accent2"/>
                </a:solidFill>
              </a:defRPr>
            </a:lvl4pPr>
            <a:lvl5pPr lvl="4" algn="ctr">
              <a:lnSpc>
                <a:spcPct val="100000"/>
              </a:lnSpc>
              <a:spcBef>
                <a:spcPts val="0"/>
              </a:spcBef>
              <a:spcAft>
                <a:spcPts val="0"/>
              </a:spcAft>
              <a:buClr>
                <a:schemeClr val="accent2"/>
              </a:buClr>
              <a:buSzPts val="2400"/>
              <a:buNone/>
              <a:defRPr sz="2400" b="1">
                <a:solidFill>
                  <a:schemeClr val="accent2"/>
                </a:solidFill>
              </a:defRPr>
            </a:lvl5pPr>
            <a:lvl6pPr lvl="5" algn="ctr">
              <a:lnSpc>
                <a:spcPct val="100000"/>
              </a:lnSpc>
              <a:spcBef>
                <a:spcPts val="0"/>
              </a:spcBef>
              <a:spcAft>
                <a:spcPts val="0"/>
              </a:spcAft>
              <a:buClr>
                <a:schemeClr val="accent2"/>
              </a:buClr>
              <a:buSzPts val="2400"/>
              <a:buNone/>
              <a:defRPr sz="2400" b="1">
                <a:solidFill>
                  <a:schemeClr val="accent2"/>
                </a:solidFill>
              </a:defRPr>
            </a:lvl6pPr>
            <a:lvl7pPr lvl="6" algn="ctr">
              <a:lnSpc>
                <a:spcPct val="100000"/>
              </a:lnSpc>
              <a:spcBef>
                <a:spcPts val="0"/>
              </a:spcBef>
              <a:spcAft>
                <a:spcPts val="0"/>
              </a:spcAft>
              <a:buClr>
                <a:schemeClr val="accent2"/>
              </a:buClr>
              <a:buSzPts val="2400"/>
              <a:buNone/>
              <a:defRPr sz="2400" b="1">
                <a:solidFill>
                  <a:schemeClr val="accent2"/>
                </a:solidFill>
              </a:defRPr>
            </a:lvl7pPr>
            <a:lvl8pPr lvl="7" algn="ctr">
              <a:lnSpc>
                <a:spcPct val="100000"/>
              </a:lnSpc>
              <a:spcBef>
                <a:spcPts val="0"/>
              </a:spcBef>
              <a:spcAft>
                <a:spcPts val="0"/>
              </a:spcAft>
              <a:buClr>
                <a:schemeClr val="accent2"/>
              </a:buClr>
              <a:buSzPts val="2400"/>
              <a:buNone/>
              <a:defRPr sz="2400" b="1">
                <a:solidFill>
                  <a:schemeClr val="accent2"/>
                </a:solidFill>
              </a:defRPr>
            </a:lvl8pPr>
            <a:lvl9pPr lvl="8" algn="ctr">
              <a:lnSpc>
                <a:spcPct val="100000"/>
              </a:lnSpc>
              <a:spcBef>
                <a:spcPts val="0"/>
              </a:spcBef>
              <a:spcAft>
                <a:spcPts val="0"/>
              </a:spcAft>
              <a:buClr>
                <a:schemeClr val="accent2"/>
              </a:buClr>
              <a:buSzPts val="2400"/>
              <a:buNone/>
              <a:defRPr sz="2400" b="1">
                <a:solidFill>
                  <a:schemeClr val="accent2"/>
                </a:solidFill>
              </a:defRPr>
            </a:lvl9pPr>
          </a:lstStyle>
          <a:p>
            <a:endParaRPr/>
          </a:p>
        </p:txBody>
      </p:sp>
      <p:sp>
        <p:nvSpPr>
          <p:cNvPr id="218" name="Google Shape;218;p5"/>
          <p:cNvSpPr txBox="1">
            <a:spLocks noGrp="1"/>
          </p:cNvSpPr>
          <p:nvPr>
            <p:ph type="subTitle" idx="2"/>
          </p:nvPr>
        </p:nvSpPr>
        <p:spPr>
          <a:xfrm>
            <a:off x="4822471" y="1189975"/>
            <a:ext cx="3596700" cy="530400"/>
          </a:xfrm>
          <a:prstGeom prst="rect">
            <a:avLst/>
          </a:prstGeom>
          <a:solidFill>
            <a:schemeClr val="lt2"/>
          </a:solidFill>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400"/>
              <a:buNone/>
              <a:defRPr sz="2400" b="1">
                <a:solidFill>
                  <a:schemeClr val="accent2"/>
                </a:solidFill>
              </a:defRPr>
            </a:lvl1pPr>
            <a:lvl2pPr lvl="1" algn="ctr" rtl="0">
              <a:lnSpc>
                <a:spcPct val="100000"/>
              </a:lnSpc>
              <a:spcBef>
                <a:spcPts val="0"/>
              </a:spcBef>
              <a:spcAft>
                <a:spcPts val="0"/>
              </a:spcAft>
              <a:buClr>
                <a:schemeClr val="accent2"/>
              </a:buClr>
              <a:buSzPts val="2400"/>
              <a:buNone/>
              <a:defRPr sz="2400" b="1">
                <a:solidFill>
                  <a:schemeClr val="accent2"/>
                </a:solidFill>
              </a:defRPr>
            </a:lvl2pPr>
            <a:lvl3pPr lvl="2" algn="ctr" rtl="0">
              <a:lnSpc>
                <a:spcPct val="100000"/>
              </a:lnSpc>
              <a:spcBef>
                <a:spcPts val="0"/>
              </a:spcBef>
              <a:spcAft>
                <a:spcPts val="0"/>
              </a:spcAft>
              <a:buClr>
                <a:schemeClr val="accent2"/>
              </a:buClr>
              <a:buSzPts val="2400"/>
              <a:buNone/>
              <a:defRPr sz="2400" b="1">
                <a:solidFill>
                  <a:schemeClr val="accent2"/>
                </a:solidFill>
              </a:defRPr>
            </a:lvl3pPr>
            <a:lvl4pPr lvl="3" algn="ctr" rtl="0">
              <a:lnSpc>
                <a:spcPct val="100000"/>
              </a:lnSpc>
              <a:spcBef>
                <a:spcPts val="0"/>
              </a:spcBef>
              <a:spcAft>
                <a:spcPts val="0"/>
              </a:spcAft>
              <a:buClr>
                <a:schemeClr val="accent2"/>
              </a:buClr>
              <a:buSzPts val="2400"/>
              <a:buNone/>
              <a:defRPr sz="2400" b="1">
                <a:solidFill>
                  <a:schemeClr val="accent2"/>
                </a:solidFill>
              </a:defRPr>
            </a:lvl4pPr>
            <a:lvl5pPr lvl="4" algn="ctr" rtl="0">
              <a:lnSpc>
                <a:spcPct val="100000"/>
              </a:lnSpc>
              <a:spcBef>
                <a:spcPts val="0"/>
              </a:spcBef>
              <a:spcAft>
                <a:spcPts val="0"/>
              </a:spcAft>
              <a:buClr>
                <a:schemeClr val="accent2"/>
              </a:buClr>
              <a:buSzPts val="2400"/>
              <a:buNone/>
              <a:defRPr sz="2400" b="1">
                <a:solidFill>
                  <a:schemeClr val="accent2"/>
                </a:solidFill>
              </a:defRPr>
            </a:lvl5pPr>
            <a:lvl6pPr lvl="5" algn="ctr" rtl="0">
              <a:lnSpc>
                <a:spcPct val="100000"/>
              </a:lnSpc>
              <a:spcBef>
                <a:spcPts val="0"/>
              </a:spcBef>
              <a:spcAft>
                <a:spcPts val="0"/>
              </a:spcAft>
              <a:buClr>
                <a:schemeClr val="accent2"/>
              </a:buClr>
              <a:buSzPts val="2400"/>
              <a:buNone/>
              <a:defRPr sz="2400" b="1">
                <a:solidFill>
                  <a:schemeClr val="accent2"/>
                </a:solidFill>
              </a:defRPr>
            </a:lvl6pPr>
            <a:lvl7pPr lvl="6" algn="ctr" rtl="0">
              <a:lnSpc>
                <a:spcPct val="100000"/>
              </a:lnSpc>
              <a:spcBef>
                <a:spcPts val="0"/>
              </a:spcBef>
              <a:spcAft>
                <a:spcPts val="0"/>
              </a:spcAft>
              <a:buClr>
                <a:schemeClr val="accent2"/>
              </a:buClr>
              <a:buSzPts val="2400"/>
              <a:buNone/>
              <a:defRPr sz="2400" b="1">
                <a:solidFill>
                  <a:schemeClr val="accent2"/>
                </a:solidFill>
              </a:defRPr>
            </a:lvl7pPr>
            <a:lvl8pPr lvl="7" algn="ctr" rtl="0">
              <a:lnSpc>
                <a:spcPct val="100000"/>
              </a:lnSpc>
              <a:spcBef>
                <a:spcPts val="0"/>
              </a:spcBef>
              <a:spcAft>
                <a:spcPts val="0"/>
              </a:spcAft>
              <a:buClr>
                <a:schemeClr val="accent2"/>
              </a:buClr>
              <a:buSzPts val="2400"/>
              <a:buNone/>
              <a:defRPr sz="2400" b="1">
                <a:solidFill>
                  <a:schemeClr val="accent2"/>
                </a:solidFill>
              </a:defRPr>
            </a:lvl8pPr>
            <a:lvl9pPr lvl="8" algn="ctr" rtl="0">
              <a:lnSpc>
                <a:spcPct val="100000"/>
              </a:lnSpc>
              <a:spcBef>
                <a:spcPts val="0"/>
              </a:spcBef>
              <a:spcAft>
                <a:spcPts val="0"/>
              </a:spcAft>
              <a:buClr>
                <a:schemeClr val="accent2"/>
              </a:buClr>
              <a:buSzPts val="2400"/>
              <a:buNone/>
              <a:defRPr sz="2400" b="1">
                <a:solidFill>
                  <a:schemeClr val="accent2"/>
                </a:solidFill>
              </a:defRPr>
            </a:lvl9pPr>
          </a:lstStyle>
          <a:p>
            <a:endParaRPr/>
          </a:p>
        </p:txBody>
      </p:sp>
      <p:sp>
        <p:nvSpPr>
          <p:cNvPr id="219" name="Google Shape;219;p5"/>
          <p:cNvSpPr txBox="1">
            <a:spLocks noGrp="1"/>
          </p:cNvSpPr>
          <p:nvPr>
            <p:ph type="subTitle" idx="3"/>
          </p:nvPr>
        </p:nvSpPr>
        <p:spPr>
          <a:xfrm>
            <a:off x="715100" y="1804000"/>
            <a:ext cx="3596700" cy="163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2"/>
              </a:buClr>
              <a:buSzPts val="1400"/>
              <a:buFont typeface="Arial"/>
              <a:buChar char="➔"/>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220" name="Google Shape;220;p5"/>
          <p:cNvSpPr/>
          <p:nvPr/>
        </p:nvSpPr>
        <p:spPr>
          <a:xfrm flipH="1">
            <a:off x="7325444" y="-87925"/>
            <a:ext cx="1955707" cy="1993619"/>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401290" y="-310276"/>
            <a:ext cx="1955697" cy="1102900"/>
          </a:xfrm>
          <a:custGeom>
            <a:avLst/>
            <a:gdLst/>
            <a:ahLst/>
            <a:cxnLst/>
            <a:rect l="l" t="t" r="r" b="b"/>
            <a:pathLst>
              <a:path w="79042" h="67466" extrusionOk="0">
                <a:moveTo>
                  <a:pt x="270" y="13590"/>
                </a:moveTo>
                <a:cubicBezTo>
                  <a:pt x="-1889" y="24635"/>
                  <a:pt x="13675" y="64197"/>
                  <a:pt x="26778" y="67209"/>
                </a:cubicBezTo>
                <a:cubicBezTo>
                  <a:pt x="39882" y="70221"/>
                  <a:pt x="76732" y="42709"/>
                  <a:pt x="78891" y="31664"/>
                </a:cubicBezTo>
                <a:cubicBezTo>
                  <a:pt x="81050" y="20619"/>
                  <a:pt x="52835" y="3950"/>
                  <a:pt x="39731" y="938"/>
                </a:cubicBezTo>
                <a:cubicBezTo>
                  <a:pt x="26628" y="-2074"/>
                  <a:pt x="2429" y="2545"/>
                  <a:pt x="270" y="13590"/>
                </a:cubicBezTo>
                <a:close/>
              </a:path>
            </a:pathLst>
          </a:custGeom>
          <a:solidFill>
            <a:schemeClr val="accent5"/>
          </a:solidFill>
          <a:ln>
            <a:noFill/>
          </a:ln>
        </p:spPr>
      </p:sp>
      <p:sp>
        <p:nvSpPr>
          <p:cNvPr id="222" name="Google Shape;222;p5"/>
          <p:cNvSpPr txBox="1">
            <a:spLocks noGrp="1"/>
          </p:cNvSpPr>
          <p:nvPr>
            <p:ph type="subTitle" idx="4"/>
          </p:nvPr>
        </p:nvSpPr>
        <p:spPr>
          <a:xfrm>
            <a:off x="4822473" y="1804000"/>
            <a:ext cx="3596700" cy="163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2"/>
              </a:buClr>
              <a:buSzPts val="1400"/>
              <a:buFont typeface="Arial"/>
              <a:buChar char="➔"/>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223" name="Google Shape;223;p5"/>
          <p:cNvSpPr/>
          <p:nvPr/>
        </p:nvSpPr>
        <p:spPr>
          <a:xfrm rot="-10190390" flipH="1">
            <a:off x="7447139" y="4319259"/>
            <a:ext cx="1963524" cy="1076694"/>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lt2"/>
          </a:solidFill>
          <a:ln>
            <a:noFill/>
          </a:ln>
        </p:spPr>
      </p:sp>
      <p:sp>
        <p:nvSpPr>
          <p:cNvPr id="224" name="Google Shape;224;p5"/>
          <p:cNvSpPr/>
          <p:nvPr/>
        </p:nvSpPr>
        <p:spPr>
          <a:xfrm rot="10800000">
            <a:off x="6398696" y="4608496"/>
            <a:ext cx="1499333" cy="822229"/>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3"/>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031876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91890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14786644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69456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947484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362048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1943453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29728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0"/>
        <p:cNvGrpSpPr/>
        <p:nvPr/>
      </p:nvGrpSpPr>
      <p:grpSpPr>
        <a:xfrm>
          <a:off x="0" y="0"/>
          <a:ext cx="0" cy="0"/>
          <a:chOff x="0" y="0"/>
          <a:chExt cx="0" cy="0"/>
        </a:xfrm>
      </p:grpSpPr>
      <p:sp>
        <p:nvSpPr>
          <p:cNvPr id="271" name="Google Shape;271;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p:nvPr/>
        </p:nvSpPr>
        <p:spPr>
          <a:xfrm flipH="1">
            <a:off x="-141911" y="-193776"/>
            <a:ext cx="1212986" cy="1803261"/>
          </a:xfrm>
          <a:custGeom>
            <a:avLst/>
            <a:gdLst/>
            <a:ahLst/>
            <a:cxnLst/>
            <a:rect l="l" t="t" r="r" b="b"/>
            <a:pathLst>
              <a:path w="10172" h="15122" extrusionOk="0">
                <a:moveTo>
                  <a:pt x="3065" y="1"/>
                </a:moveTo>
                <a:cubicBezTo>
                  <a:pt x="1" y="4572"/>
                  <a:pt x="4452" y="12537"/>
                  <a:pt x="8674" y="14563"/>
                </a:cubicBezTo>
                <a:cubicBezTo>
                  <a:pt x="9153" y="14782"/>
                  <a:pt x="9652" y="14972"/>
                  <a:pt x="10171" y="15122"/>
                </a:cubicBezTo>
                <a:lnTo>
                  <a:pt x="10171" y="1"/>
                </a:ln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flipH="1">
            <a:off x="6141426" y="4291819"/>
            <a:ext cx="3322301" cy="1166586"/>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accent6"/>
          </a:solidFill>
          <a:ln>
            <a:noFill/>
          </a:ln>
        </p:spPr>
      </p:sp>
      <p:sp>
        <p:nvSpPr>
          <p:cNvPr id="274" name="Google Shape;274;p7"/>
          <p:cNvSpPr txBox="1">
            <a:spLocks noGrp="1"/>
          </p:cNvSpPr>
          <p:nvPr>
            <p:ph type="body" idx="1"/>
          </p:nvPr>
        </p:nvSpPr>
        <p:spPr>
          <a:xfrm>
            <a:off x="720000" y="1323950"/>
            <a:ext cx="3408000" cy="321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6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75" name="Google Shape;275;p7"/>
          <p:cNvSpPr/>
          <p:nvPr/>
        </p:nvSpPr>
        <p:spPr>
          <a:xfrm rot="5400000">
            <a:off x="8173146" y="3657346"/>
            <a:ext cx="1499333" cy="822229"/>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3"/>
          </a:solidFill>
          <a:ln>
            <a:noFill/>
          </a:ln>
        </p:spPr>
      </p:sp>
      <p:sp>
        <p:nvSpPr>
          <p:cNvPr id="276" name="Google Shape;276;p7"/>
          <p:cNvSpPr>
            <a:spLocks noGrp="1"/>
          </p:cNvSpPr>
          <p:nvPr>
            <p:ph type="pic" idx="2"/>
          </p:nvPr>
        </p:nvSpPr>
        <p:spPr>
          <a:xfrm>
            <a:off x="5136525" y="1242250"/>
            <a:ext cx="3217200" cy="3217200"/>
          </a:xfrm>
          <a:prstGeom prst="ellipse">
            <a:avLst/>
          </a:prstGeom>
          <a:noFill/>
          <a:ln>
            <a:noFill/>
          </a:ln>
        </p:spPr>
      </p:sp>
      <p:grpSp>
        <p:nvGrpSpPr>
          <p:cNvPr id="277" name="Google Shape;277;p7"/>
          <p:cNvGrpSpPr/>
          <p:nvPr/>
        </p:nvGrpSpPr>
        <p:grpSpPr>
          <a:xfrm>
            <a:off x="-103679" y="-412592"/>
            <a:ext cx="1020282" cy="1047729"/>
            <a:chOff x="3094875" y="727025"/>
            <a:chExt cx="263000" cy="270075"/>
          </a:xfrm>
        </p:grpSpPr>
        <p:sp>
          <p:nvSpPr>
            <p:cNvPr id="278" name="Google Shape;278;p7"/>
            <p:cNvSpPr/>
            <p:nvPr/>
          </p:nvSpPr>
          <p:spPr>
            <a:xfrm>
              <a:off x="3094875" y="727025"/>
              <a:ext cx="263000" cy="270075"/>
            </a:xfrm>
            <a:custGeom>
              <a:avLst/>
              <a:gdLst/>
              <a:ahLst/>
              <a:cxnLst/>
              <a:rect l="l" t="t" r="r" b="b"/>
              <a:pathLst>
                <a:path w="10520" h="10803" extrusionOk="0">
                  <a:moveTo>
                    <a:pt x="4910" y="121"/>
                  </a:moveTo>
                  <a:cubicBezTo>
                    <a:pt x="5676" y="121"/>
                    <a:pt x="6371" y="1238"/>
                    <a:pt x="6488" y="2658"/>
                  </a:cubicBezTo>
                  <a:cubicBezTo>
                    <a:pt x="6488" y="2678"/>
                    <a:pt x="6488" y="2688"/>
                    <a:pt x="6488" y="2698"/>
                  </a:cubicBezTo>
                  <a:lnTo>
                    <a:pt x="6498" y="2838"/>
                  </a:lnTo>
                  <a:lnTo>
                    <a:pt x="6607" y="2758"/>
                  </a:lnTo>
                  <a:lnTo>
                    <a:pt x="6637" y="2738"/>
                  </a:lnTo>
                  <a:cubicBezTo>
                    <a:pt x="7226" y="2329"/>
                    <a:pt x="7875" y="2079"/>
                    <a:pt x="8444" y="2029"/>
                  </a:cubicBezTo>
                  <a:cubicBezTo>
                    <a:pt x="8518" y="2023"/>
                    <a:pt x="8590" y="2019"/>
                    <a:pt x="8659" y="2019"/>
                  </a:cubicBezTo>
                  <a:cubicBezTo>
                    <a:pt x="9113" y="2019"/>
                    <a:pt x="9460" y="2160"/>
                    <a:pt x="9642" y="2428"/>
                  </a:cubicBezTo>
                  <a:cubicBezTo>
                    <a:pt x="9851" y="2738"/>
                    <a:pt x="9831" y="3187"/>
                    <a:pt x="9572" y="3686"/>
                  </a:cubicBezTo>
                  <a:cubicBezTo>
                    <a:pt x="9312" y="4205"/>
                    <a:pt x="8843" y="4704"/>
                    <a:pt x="8244" y="5113"/>
                  </a:cubicBezTo>
                  <a:lnTo>
                    <a:pt x="8144" y="5173"/>
                  </a:lnTo>
                  <a:lnTo>
                    <a:pt x="8254" y="5223"/>
                  </a:lnTo>
                  <a:cubicBezTo>
                    <a:pt x="9582" y="5852"/>
                    <a:pt x="10390" y="6940"/>
                    <a:pt x="10051" y="7648"/>
                  </a:cubicBezTo>
                  <a:cubicBezTo>
                    <a:pt x="9891" y="7988"/>
                    <a:pt x="9492" y="8197"/>
                    <a:pt x="8933" y="8237"/>
                  </a:cubicBezTo>
                  <a:cubicBezTo>
                    <a:pt x="8884" y="8240"/>
                    <a:pt x="8835" y="8241"/>
                    <a:pt x="8785" y="8241"/>
                  </a:cubicBezTo>
                  <a:cubicBezTo>
                    <a:pt x="8242" y="8241"/>
                    <a:pt x="7631" y="8092"/>
                    <a:pt x="7037" y="7818"/>
                  </a:cubicBezTo>
                  <a:lnTo>
                    <a:pt x="6877" y="7738"/>
                  </a:lnTo>
                  <a:lnTo>
                    <a:pt x="6897" y="7908"/>
                  </a:lnTo>
                  <a:cubicBezTo>
                    <a:pt x="7007" y="9375"/>
                    <a:pt x="6458" y="10613"/>
                    <a:pt x="5679" y="10673"/>
                  </a:cubicBezTo>
                  <a:cubicBezTo>
                    <a:pt x="5656" y="10675"/>
                    <a:pt x="5633" y="10676"/>
                    <a:pt x="5610" y="10676"/>
                  </a:cubicBezTo>
                  <a:cubicBezTo>
                    <a:pt x="4839" y="10676"/>
                    <a:pt x="4149" y="9552"/>
                    <a:pt x="4042" y="8137"/>
                  </a:cubicBezTo>
                  <a:lnTo>
                    <a:pt x="4032" y="7968"/>
                  </a:lnTo>
                  <a:lnTo>
                    <a:pt x="3893" y="8068"/>
                  </a:lnTo>
                  <a:cubicBezTo>
                    <a:pt x="3194" y="8537"/>
                    <a:pt x="2452" y="8783"/>
                    <a:pt x="1862" y="8783"/>
                  </a:cubicBezTo>
                  <a:cubicBezTo>
                    <a:pt x="1424" y="8783"/>
                    <a:pt x="1070" y="8648"/>
                    <a:pt x="878" y="8367"/>
                  </a:cubicBezTo>
                  <a:cubicBezTo>
                    <a:pt x="439" y="7718"/>
                    <a:pt x="1068" y="6511"/>
                    <a:pt x="2286" y="5682"/>
                  </a:cubicBezTo>
                  <a:lnTo>
                    <a:pt x="2366" y="5622"/>
                  </a:lnTo>
                  <a:lnTo>
                    <a:pt x="2266" y="5572"/>
                  </a:lnTo>
                  <a:cubicBezTo>
                    <a:pt x="938" y="4954"/>
                    <a:pt x="140" y="3856"/>
                    <a:pt x="469" y="3147"/>
                  </a:cubicBezTo>
                  <a:cubicBezTo>
                    <a:pt x="629" y="2808"/>
                    <a:pt x="1028" y="2598"/>
                    <a:pt x="1597" y="2568"/>
                  </a:cubicBezTo>
                  <a:cubicBezTo>
                    <a:pt x="1657" y="2564"/>
                    <a:pt x="1719" y="2562"/>
                    <a:pt x="1782" y="2562"/>
                  </a:cubicBezTo>
                  <a:cubicBezTo>
                    <a:pt x="2310" y="2562"/>
                    <a:pt x="2913" y="2711"/>
                    <a:pt x="3493" y="2987"/>
                  </a:cubicBezTo>
                  <a:cubicBezTo>
                    <a:pt x="3503" y="2987"/>
                    <a:pt x="3513" y="2997"/>
                    <a:pt x="3523" y="2997"/>
                  </a:cubicBezTo>
                  <a:lnTo>
                    <a:pt x="3643" y="3057"/>
                  </a:lnTo>
                  <a:lnTo>
                    <a:pt x="3633" y="2917"/>
                  </a:lnTo>
                  <a:cubicBezTo>
                    <a:pt x="3633" y="2907"/>
                    <a:pt x="3633" y="2897"/>
                    <a:pt x="3633" y="2887"/>
                  </a:cubicBezTo>
                  <a:cubicBezTo>
                    <a:pt x="3513" y="1420"/>
                    <a:pt x="4062" y="183"/>
                    <a:pt x="4851" y="123"/>
                  </a:cubicBezTo>
                  <a:cubicBezTo>
                    <a:pt x="4871" y="121"/>
                    <a:pt x="4890" y="121"/>
                    <a:pt x="4910" y="121"/>
                  </a:cubicBezTo>
                  <a:close/>
                  <a:moveTo>
                    <a:pt x="4913" y="0"/>
                  </a:moveTo>
                  <a:cubicBezTo>
                    <a:pt x="4889" y="0"/>
                    <a:pt x="4865" y="1"/>
                    <a:pt x="4841" y="3"/>
                  </a:cubicBezTo>
                  <a:cubicBezTo>
                    <a:pt x="3992" y="63"/>
                    <a:pt x="3394" y="1340"/>
                    <a:pt x="3503" y="2848"/>
                  </a:cubicBezTo>
                  <a:cubicBezTo>
                    <a:pt x="2903" y="2575"/>
                    <a:pt x="2286" y="2434"/>
                    <a:pt x="1743" y="2434"/>
                  </a:cubicBezTo>
                  <a:cubicBezTo>
                    <a:pt x="1690" y="2434"/>
                    <a:pt x="1638" y="2436"/>
                    <a:pt x="1587" y="2438"/>
                  </a:cubicBezTo>
                  <a:cubicBezTo>
                    <a:pt x="978" y="2478"/>
                    <a:pt x="539" y="2708"/>
                    <a:pt x="359" y="3097"/>
                  </a:cubicBezTo>
                  <a:cubicBezTo>
                    <a:pt x="0" y="3856"/>
                    <a:pt x="789" y="4983"/>
                    <a:pt x="2126" y="5642"/>
                  </a:cubicBezTo>
                  <a:cubicBezTo>
                    <a:pt x="908" y="6511"/>
                    <a:pt x="309" y="7748"/>
                    <a:pt x="779" y="8437"/>
                  </a:cubicBezTo>
                  <a:cubicBezTo>
                    <a:pt x="991" y="8751"/>
                    <a:pt x="1385" y="8905"/>
                    <a:pt x="1866" y="8905"/>
                  </a:cubicBezTo>
                  <a:cubicBezTo>
                    <a:pt x="2470" y="8905"/>
                    <a:pt x="3213" y="8664"/>
                    <a:pt x="3913" y="8197"/>
                  </a:cubicBezTo>
                  <a:cubicBezTo>
                    <a:pt x="4042" y="9664"/>
                    <a:pt x="4791" y="10802"/>
                    <a:pt x="5619" y="10802"/>
                  </a:cubicBezTo>
                  <a:lnTo>
                    <a:pt x="5679" y="10802"/>
                  </a:lnTo>
                  <a:cubicBezTo>
                    <a:pt x="6527" y="10732"/>
                    <a:pt x="7126" y="9465"/>
                    <a:pt x="7027" y="7948"/>
                  </a:cubicBezTo>
                  <a:lnTo>
                    <a:pt x="7027" y="7948"/>
                  </a:lnTo>
                  <a:cubicBezTo>
                    <a:pt x="7603" y="8223"/>
                    <a:pt x="8203" y="8364"/>
                    <a:pt x="8743" y="8364"/>
                  </a:cubicBezTo>
                  <a:cubicBezTo>
                    <a:pt x="8810" y="8364"/>
                    <a:pt x="8877" y="8361"/>
                    <a:pt x="8943" y="8357"/>
                  </a:cubicBezTo>
                  <a:cubicBezTo>
                    <a:pt x="9552" y="8327"/>
                    <a:pt x="9981" y="8087"/>
                    <a:pt x="10161" y="7708"/>
                  </a:cubicBezTo>
                  <a:cubicBezTo>
                    <a:pt x="10520" y="6950"/>
                    <a:pt x="9731" y="5822"/>
                    <a:pt x="8394" y="5153"/>
                  </a:cubicBezTo>
                  <a:cubicBezTo>
                    <a:pt x="8973" y="4754"/>
                    <a:pt x="9422" y="4255"/>
                    <a:pt x="9681" y="3746"/>
                  </a:cubicBezTo>
                  <a:cubicBezTo>
                    <a:pt x="9961" y="3207"/>
                    <a:pt x="9981" y="2708"/>
                    <a:pt x="9751" y="2359"/>
                  </a:cubicBezTo>
                  <a:cubicBezTo>
                    <a:pt x="9545" y="2057"/>
                    <a:pt x="9167" y="1897"/>
                    <a:pt x="8677" y="1897"/>
                  </a:cubicBezTo>
                  <a:cubicBezTo>
                    <a:pt x="8599" y="1897"/>
                    <a:pt x="8518" y="1901"/>
                    <a:pt x="8434" y="1909"/>
                  </a:cubicBezTo>
                  <a:cubicBezTo>
                    <a:pt x="7855" y="1959"/>
                    <a:pt x="7206" y="2209"/>
                    <a:pt x="6607" y="2608"/>
                  </a:cubicBezTo>
                  <a:cubicBezTo>
                    <a:pt x="6481" y="1144"/>
                    <a:pt x="5734" y="0"/>
                    <a:pt x="4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197425" y="833550"/>
              <a:ext cx="58650" cy="57000"/>
            </a:xfrm>
            <a:custGeom>
              <a:avLst/>
              <a:gdLst/>
              <a:ahLst/>
              <a:cxnLst/>
              <a:rect l="l" t="t" r="r" b="b"/>
              <a:pathLst>
                <a:path w="2346" h="2280" extrusionOk="0">
                  <a:moveTo>
                    <a:pt x="1158" y="124"/>
                  </a:moveTo>
                  <a:cubicBezTo>
                    <a:pt x="1687" y="124"/>
                    <a:pt x="2126" y="533"/>
                    <a:pt x="2176" y="1062"/>
                  </a:cubicBezTo>
                  <a:cubicBezTo>
                    <a:pt x="2216" y="1621"/>
                    <a:pt x="1797" y="2110"/>
                    <a:pt x="1238" y="2150"/>
                  </a:cubicBezTo>
                  <a:cubicBezTo>
                    <a:pt x="1207" y="2152"/>
                    <a:pt x="1177" y="2154"/>
                    <a:pt x="1148" y="2154"/>
                  </a:cubicBezTo>
                  <a:cubicBezTo>
                    <a:pt x="627" y="2154"/>
                    <a:pt x="188" y="1750"/>
                    <a:pt x="150" y="1222"/>
                  </a:cubicBezTo>
                  <a:cubicBezTo>
                    <a:pt x="130" y="952"/>
                    <a:pt x="210" y="683"/>
                    <a:pt x="389" y="483"/>
                  </a:cubicBezTo>
                  <a:cubicBezTo>
                    <a:pt x="569" y="273"/>
                    <a:pt x="809" y="154"/>
                    <a:pt x="1078" y="124"/>
                  </a:cubicBezTo>
                  <a:close/>
                  <a:moveTo>
                    <a:pt x="1160" y="0"/>
                  </a:moveTo>
                  <a:cubicBezTo>
                    <a:pt x="1129" y="0"/>
                    <a:pt x="1099" y="1"/>
                    <a:pt x="1068" y="4"/>
                  </a:cubicBezTo>
                  <a:cubicBezTo>
                    <a:pt x="769" y="24"/>
                    <a:pt x="489" y="164"/>
                    <a:pt x="300" y="393"/>
                  </a:cubicBezTo>
                  <a:cubicBezTo>
                    <a:pt x="100" y="633"/>
                    <a:pt x="0" y="922"/>
                    <a:pt x="30" y="1231"/>
                  </a:cubicBezTo>
                  <a:cubicBezTo>
                    <a:pt x="70" y="1820"/>
                    <a:pt x="569" y="2279"/>
                    <a:pt x="1158" y="2279"/>
                  </a:cubicBezTo>
                  <a:lnTo>
                    <a:pt x="1248" y="2279"/>
                  </a:lnTo>
                  <a:cubicBezTo>
                    <a:pt x="1877" y="2230"/>
                    <a:pt x="2346" y="1681"/>
                    <a:pt x="2296" y="1052"/>
                  </a:cubicBezTo>
                  <a:cubicBezTo>
                    <a:pt x="2248" y="454"/>
                    <a:pt x="1749" y="0"/>
                    <a:pt x="1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3216375" y="748250"/>
              <a:ext cx="9025" cy="75425"/>
            </a:xfrm>
            <a:custGeom>
              <a:avLst/>
              <a:gdLst/>
              <a:ahLst/>
              <a:cxnLst/>
              <a:rect l="l" t="t" r="r" b="b"/>
              <a:pathLst>
                <a:path w="361" h="3017" extrusionOk="0">
                  <a:moveTo>
                    <a:pt x="76" y="0"/>
                  </a:moveTo>
                  <a:cubicBezTo>
                    <a:pt x="71" y="0"/>
                    <a:pt x="66" y="1"/>
                    <a:pt x="61" y="2"/>
                  </a:cubicBezTo>
                  <a:cubicBezTo>
                    <a:pt x="31" y="2"/>
                    <a:pt x="1" y="32"/>
                    <a:pt x="1" y="62"/>
                  </a:cubicBezTo>
                  <a:lnTo>
                    <a:pt x="230" y="2957"/>
                  </a:lnTo>
                  <a:cubicBezTo>
                    <a:pt x="230" y="2987"/>
                    <a:pt x="260" y="3017"/>
                    <a:pt x="290" y="3017"/>
                  </a:cubicBezTo>
                  <a:lnTo>
                    <a:pt x="300" y="3017"/>
                  </a:lnTo>
                  <a:cubicBezTo>
                    <a:pt x="330" y="3007"/>
                    <a:pt x="360" y="2977"/>
                    <a:pt x="350" y="2947"/>
                  </a:cubicBezTo>
                  <a:lnTo>
                    <a:pt x="130" y="52"/>
                  </a:lnTo>
                  <a:cubicBezTo>
                    <a:pt x="130" y="26"/>
                    <a:pt x="108"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228600" y="903950"/>
              <a:ext cx="8775" cy="75425"/>
            </a:xfrm>
            <a:custGeom>
              <a:avLst/>
              <a:gdLst/>
              <a:ahLst/>
              <a:cxnLst/>
              <a:rect l="l" t="t" r="r" b="b"/>
              <a:pathLst>
                <a:path w="351" h="3017" extrusionOk="0">
                  <a:moveTo>
                    <a:pt x="73" y="0"/>
                  </a:moveTo>
                  <a:cubicBezTo>
                    <a:pt x="69" y="0"/>
                    <a:pt x="65" y="1"/>
                    <a:pt x="61" y="2"/>
                  </a:cubicBezTo>
                  <a:cubicBezTo>
                    <a:pt x="21" y="2"/>
                    <a:pt x="1" y="32"/>
                    <a:pt x="1" y="62"/>
                  </a:cubicBezTo>
                  <a:lnTo>
                    <a:pt x="230" y="2957"/>
                  </a:lnTo>
                  <a:cubicBezTo>
                    <a:pt x="230" y="2987"/>
                    <a:pt x="260" y="3017"/>
                    <a:pt x="290" y="3017"/>
                  </a:cubicBezTo>
                  <a:cubicBezTo>
                    <a:pt x="330" y="3007"/>
                    <a:pt x="350" y="2977"/>
                    <a:pt x="350" y="2947"/>
                  </a:cubicBezTo>
                  <a:lnTo>
                    <a:pt x="131" y="52"/>
                  </a:lnTo>
                  <a:cubicBezTo>
                    <a:pt x="122" y="26"/>
                    <a:pt x="98"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122050" y="812925"/>
              <a:ext cx="68900" cy="34450"/>
            </a:xfrm>
            <a:custGeom>
              <a:avLst/>
              <a:gdLst/>
              <a:ahLst/>
              <a:cxnLst/>
              <a:rect l="l" t="t" r="r" b="b"/>
              <a:pathLst>
                <a:path w="2756" h="1378" extrusionOk="0">
                  <a:moveTo>
                    <a:pt x="64" y="0"/>
                  </a:moveTo>
                  <a:cubicBezTo>
                    <a:pt x="42" y="0"/>
                    <a:pt x="24" y="14"/>
                    <a:pt x="11" y="40"/>
                  </a:cubicBezTo>
                  <a:cubicBezTo>
                    <a:pt x="1" y="70"/>
                    <a:pt x="11" y="100"/>
                    <a:pt x="41" y="120"/>
                  </a:cubicBezTo>
                  <a:lnTo>
                    <a:pt x="2656" y="1368"/>
                  </a:lnTo>
                  <a:cubicBezTo>
                    <a:pt x="2666" y="1368"/>
                    <a:pt x="2676" y="1378"/>
                    <a:pt x="2686" y="1378"/>
                  </a:cubicBezTo>
                  <a:cubicBezTo>
                    <a:pt x="2706" y="1378"/>
                    <a:pt x="2726" y="1358"/>
                    <a:pt x="2736" y="1338"/>
                  </a:cubicBezTo>
                  <a:cubicBezTo>
                    <a:pt x="2756" y="1308"/>
                    <a:pt x="2746" y="1268"/>
                    <a:pt x="2706" y="1258"/>
                  </a:cubicBezTo>
                  <a:lnTo>
                    <a:pt x="101" y="10"/>
                  </a:lnTo>
                  <a:cubicBezTo>
                    <a:pt x="87" y="4"/>
                    <a:pt x="75" y="0"/>
                    <a:pt x="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3263050" y="880200"/>
              <a:ext cx="68875" cy="34300"/>
            </a:xfrm>
            <a:custGeom>
              <a:avLst/>
              <a:gdLst/>
              <a:ahLst/>
              <a:cxnLst/>
              <a:rect l="l" t="t" r="r" b="b"/>
              <a:pathLst>
                <a:path w="2755" h="1372" extrusionOk="0">
                  <a:moveTo>
                    <a:pt x="66" y="1"/>
                  </a:moveTo>
                  <a:cubicBezTo>
                    <a:pt x="42" y="1"/>
                    <a:pt x="18" y="12"/>
                    <a:pt x="10" y="34"/>
                  </a:cubicBezTo>
                  <a:cubicBezTo>
                    <a:pt x="0" y="64"/>
                    <a:pt x="10" y="104"/>
                    <a:pt x="40" y="124"/>
                  </a:cubicBezTo>
                  <a:lnTo>
                    <a:pt x="2655" y="1372"/>
                  </a:lnTo>
                  <a:lnTo>
                    <a:pt x="2685" y="1372"/>
                  </a:lnTo>
                  <a:cubicBezTo>
                    <a:pt x="2705" y="1372"/>
                    <a:pt x="2725" y="1362"/>
                    <a:pt x="2735" y="1342"/>
                  </a:cubicBezTo>
                  <a:cubicBezTo>
                    <a:pt x="2755" y="1312"/>
                    <a:pt x="2745" y="1272"/>
                    <a:pt x="2705" y="1252"/>
                  </a:cubicBezTo>
                  <a:lnTo>
                    <a:pt x="90" y="4"/>
                  </a:lnTo>
                  <a:cubicBezTo>
                    <a:pt x="82" y="2"/>
                    <a:pt x="74"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3259550" y="797450"/>
              <a:ext cx="63400" cy="44200"/>
            </a:xfrm>
            <a:custGeom>
              <a:avLst/>
              <a:gdLst/>
              <a:ahLst/>
              <a:cxnLst/>
              <a:rect l="l" t="t" r="r" b="b"/>
              <a:pathLst>
                <a:path w="2536" h="1768" extrusionOk="0">
                  <a:moveTo>
                    <a:pt x="2460" y="0"/>
                  </a:moveTo>
                  <a:cubicBezTo>
                    <a:pt x="2448" y="0"/>
                    <a:pt x="2436" y="4"/>
                    <a:pt x="2426" y="11"/>
                  </a:cubicBezTo>
                  <a:lnTo>
                    <a:pt x="40" y="1657"/>
                  </a:lnTo>
                  <a:cubicBezTo>
                    <a:pt x="10" y="1677"/>
                    <a:pt x="0" y="1707"/>
                    <a:pt x="20" y="1737"/>
                  </a:cubicBezTo>
                  <a:cubicBezTo>
                    <a:pt x="40" y="1757"/>
                    <a:pt x="60" y="1767"/>
                    <a:pt x="80" y="1767"/>
                  </a:cubicBezTo>
                  <a:cubicBezTo>
                    <a:pt x="90" y="1767"/>
                    <a:pt x="100" y="1767"/>
                    <a:pt x="110" y="1757"/>
                  </a:cubicBezTo>
                  <a:lnTo>
                    <a:pt x="2506" y="110"/>
                  </a:lnTo>
                  <a:cubicBezTo>
                    <a:pt x="2526" y="90"/>
                    <a:pt x="2536" y="61"/>
                    <a:pt x="2516" y="31"/>
                  </a:cubicBezTo>
                  <a:cubicBezTo>
                    <a:pt x="2503" y="11"/>
                    <a:pt x="2481"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3130800" y="885775"/>
              <a:ext cx="63400" cy="44200"/>
            </a:xfrm>
            <a:custGeom>
              <a:avLst/>
              <a:gdLst/>
              <a:ahLst/>
              <a:cxnLst/>
              <a:rect l="l" t="t" r="r" b="b"/>
              <a:pathLst>
                <a:path w="2536" h="1768" extrusionOk="0">
                  <a:moveTo>
                    <a:pt x="2460" y="0"/>
                  </a:moveTo>
                  <a:cubicBezTo>
                    <a:pt x="2448" y="0"/>
                    <a:pt x="2436" y="4"/>
                    <a:pt x="2426" y="11"/>
                  </a:cubicBezTo>
                  <a:lnTo>
                    <a:pt x="40" y="1658"/>
                  </a:lnTo>
                  <a:cubicBezTo>
                    <a:pt x="10" y="1678"/>
                    <a:pt x="0" y="1708"/>
                    <a:pt x="20" y="1737"/>
                  </a:cubicBezTo>
                  <a:cubicBezTo>
                    <a:pt x="40" y="1757"/>
                    <a:pt x="50" y="1767"/>
                    <a:pt x="70" y="1767"/>
                  </a:cubicBezTo>
                  <a:cubicBezTo>
                    <a:pt x="90" y="1767"/>
                    <a:pt x="100" y="1767"/>
                    <a:pt x="110" y="1757"/>
                  </a:cubicBezTo>
                  <a:lnTo>
                    <a:pt x="2495" y="121"/>
                  </a:lnTo>
                  <a:cubicBezTo>
                    <a:pt x="2525" y="101"/>
                    <a:pt x="2535" y="61"/>
                    <a:pt x="2515" y="31"/>
                  </a:cubicBezTo>
                  <a:cubicBezTo>
                    <a:pt x="2503" y="11"/>
                    <a:pt x="2481"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7"/>
          <p:cNvGrpSpPr/>
          <p:nvPr/>
        </p:nvGrpSpPr>
        <p:grpSpPr>
          <a:xfrm rot="-1920426">
            <a:off x="8026198" y="4574816"/>
            <a:ext cx="1274979" cy="966175"/>
            <a:chOff x="828225" y="1125825"/>
            <a:chExt cx="328650" cy="249050"/>
          </a:xfrm>
        </p:grpSpPr>
        <p:sp>
          <p:nvSpPr>
            <p:cNvPr id="287" name="Google Shape;287;p7"/>
            <p:cNvSpPr/>
            <p:nvPr/>
          </p:nvSpPr>
          <p:spPr>
            <a:xfrm>
              <a:off x="828225" y="1125825"/>
              <a:ext cx="189650" cy="192900"/>
            </a:xfrm>
            <a:custGeom>
              <a:avLst/>
              <a:gdLst/>
              <a:ahLst/>
              <a:cxnLst/>
              <a:rect l="l" t="t" r="r" b="b"/>
              <a:pathLst>
                <a:path w="7586" h="7716" extrusionOk="0">
                  <a:moveTo>
                    <a:pt x="320" y="0"/>
                  </a:moveTo>
                  <a:lnTo>
                    <a:pt x="310" y="60"/>
                  </a:lnTo>
                  <a:cubicBezTo>
                    <a:pt x="310" y="90"/>
                    <a:pt x="1" y="3504"/>
                    <a:pt x="1907" y="5600"/>
                  </a:cubicBezTo>
                  <a:cubicBezTo>
                    <a:pt x="3693" y="7566"/>
                    <a:pt x="6817" y="7706"/>
                    <a:pt x="7227" y="7715"/>
                  </a:cubicBezTo>
                  <a:cubicBezTo>
                    <a:pt x="7197" y="7676"/>
                    <a:pt x="7177" y="7636"/>
                    <a:pt x="7157" y="7596"/>
                  </a:cubicBezTo>
                  <a:cubicBezTo>
                    <a:pt x="6558" y="7566"/>
                    <a:pt x="3673" y="7356"/>
                    <a:pt x="1997" y="5510"/>
                  </a:cubicBezTo>
                  <a:cubicBezTo>
                    <a:pt x="270" y="3613"/>
                    <a:pt x="400" y="579"/>
                    <a:pt x="430" y="130"/>
                  </a:cubicBezTo>
                  <a:lnTo>
                    <a:pt x="430" y="130"/>
                  </a:lnTo>
                  <a:cubicBezTo>
                    <a:pt x="889" y="140"/>
                    <a:pt x="3913" y="300"/>
                    <a:pt x="5640" y="2206"/>
                  </a:cubicBezTo>
                  <a:cubicBezTo>
                    <a:pt x="7237" y="3963"/>
                    <a:pt x="7247" y="6668"/>
                    <a:pt x="7217" y="7436"/>
                  </a:cubicBezTo>
                  <a:cubicBezTo>
                    <a:pt x="7257" y="7506"/>
                    <a:pt x="7297" y="7576"/>
                    <a:pt x="7326" y="7656"/>
                  </a:cubicBezTo>
                  <a:cubicBezTo>
                    <a:pt x="7346" y="7436"/>
                    <a:pt x="7586" y="4162"/>
                    <a:pt x="5730" y="2126"/>
                  </a:cubicBezTo>
                  <a:cubicBezTo>
                    <a:pt x="3833" y="30"/>
                    <a:pt x="410" y="0"/>
                    <a:pt x="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1022600" y="1152525"/>
              <a:ext cx="134275" cy="159700"/>
            </a:xfrm>
            <a:custGeom>
              <a:avLst/>
              <a:gdLst/>
              <a:ahLst/>
              <a:cxnLst/>
              <a:rect l="l" t="t" r="r" b="b"/>
              <a:pathLst>
                <a:path w="5371" h="6388" extrusionOk="0">
                  <a:moveTo>
                    <a:pt x="4751" y="0"/>
                  </a:moveTo>
                  <a:lnTo>
                    <a:pt x="4692" y="10"/>
                  </a:lnTo>
                  <a:cubicBezTo>
                    <a:pt x="4662" y="10"/>
                    <a:pt x="2186" y="419"/>
                    <a:pt x="1049" y="2146"/>
                  </a:cubicBezTo>
                  <a:cubicBezTo>
                    <a:pt x="1" y="3743"/>
                    <a:pt x="430" y="5939"/>
                    <a:pt x="510" y="6288"/>
                  </a:cubicBezTo>
                  <a:cubicBezTo>
                    <a:pt x="540" y="6228"/>
                    <a:pt x="570" y="6168"/>
                    <a:pt x="599" y="6099"/>
                  </a:cubicBezTo>
                  <a:cubicBezTo>
                    <a:pt x="480" y="5480"/>
                    <a:pt x="240" y="3613"/>
                    <a:pt x="1158" y="2216"/>
                  </a:cubicBezTo>
                  <a:cubicBezTo>
                    <a:pt x="2166" y="679"/>
                    <a:pt x="4282" y="210"/>
                    <a:pt x="4652" y="140"/>
                  </a:cubicBezTo>
                  <a:lnTo>
                    <a:pt x="4652" y="140"/>
                  </a:lnTo>
                  <a:cubicBezTo>
                    <a:pt x="4731" y="509"/>
                    <a:pt x="5141" y="2635"/>
                    <a:pt x="4133" y="4172"/>
                  </a:cubicBezTo>
                  <a:cubicBezTo>
                    <a:pt x="3145" y="5669"/>
                    <a:pt x="1128" y="6148"/>
                    <a:pt x="669" y="6248"/>
                  </a:cubicBezTo>
                  <a:cubicBezTo>
                    <a:pt x="649" y="6288"/>
                    <a:pt x="629" y="6338"/>
                    <a:pt x="599" y="6388"/>
                  </a:cubicBezTo>
                  <a:cubicBezTo>
                    <a:pt x="779" y="6358"/>
                    <a:pt x="3135" y="5919"/>
                    <a:pt x="4232" y="4242"/>
                  </a:cubicBezTo>
                  <a:cubicBezTo>
                    <a:pt x="5370" y="2515"/>
                    <a:pt x="4761" y="80"/>
                    <a:pt x="4761" y="50"/>
                  </a:cubicBezTo>
                  <a:lnTo>
                    <a:pt x="47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021350" y="1344400"/>
              <a:ext cx="14250" cy="30475"/>
            </a:xfrm>
            <a:custGeom>
              <a:avLst/>
              <a:gdLst/>
              <a:ahLst/>
              <a:cxnLst/>
              <a:rect l="l" t="t" r="r" b="b"/>
              <a:pathLst>
                <a:path w="570" h="1219" extrusionOk="0">
                  <a:moveTo>
                    <a:pt x="1" y="40"/>
                  </a:moveTo>
                  <a:cubicBezTo>
                    <a:pt x="1" y="44"/>
                    <a:pt x="2" y="48"/>
                    <a:pt x="5" y="52"/>
                  </a:cubicBezTo>
                  <a:lnTo>
                    <a:pt x="5" y="52"/>
                  </a:lnTo>
                  <a:cubicBezTo>
                    <a:pt x="4" y="48"/>
                    <a:pt x="2" y="44"/>
                    <a:pt x="1" y="40"/>
                  </a:cubicBezTo>
                  <a:close/>
                  <a:moveTo>
                    <a:pt x="120" y="1"/>
                  </a:moveTo>
                  <a:cubicBezTo>
                    <a:pt x="120" y="10"/>
                    <a:pt x="110" y="20"/>
                    <a:pt x="110" y="20"/>
                  </a:cubicBezTo>
                  <a:cubicBezTo>
                    <a:pt x="101" y="50"/>
                    <a:pt x="71" y="70"/>
                    <a:pt x="51" y="70"/>
                  </a:cubicBezTo>
                  <a:cubicBezTo>
                    <a:pt x="41" y="70"/>
                    <a:pt x="31" y="70"/>
                    <a:pt x="31" y="60"/>
                  </a:cubicBezTo>
                  <a:cubicBezTo>
                    <a:pt x="19" y="60"/>
                    <a:pt x="10" y="57"/>
                    <a:pt x="5" y="52"/>
                  </a:cubicBezTo>
                  <a:lnTo>
                    <a:pt x="5" y="52"/>
                  </a:lnTo>
                  <a:cubicBezTo>
                    <a:pt x="154" y="408"/>
                    <a:pt x="302" y="783"/>
                    <a:pt x="440" y="1178"/>
                  </a:cubicBezTo>
                  <a:cubicBezTo>
                    <a:pt x="450" y="1208"/>
                    <a:pt x="480" y="1218"/>
                    <a:pt x="500" y="1218"/>
                  </a:cubicBezTo>
                  <a:lnTo>
                    <a:pt x="520" y="1218"/>
                  </a:lnTo>
                  <a:cubicBezTo>
                    <a:pt x="560" y="1208"/>
                    <a:pt x="570" y="1168"/>
                    <a:pt x="560" y="1138"/>
                  </a:cubicBezTo>
                  <a:cubicBezTo>
                    <a:pt x="420" y="739"/>
                    <a:pt x="270" y="360"/>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867900" y="1174650"/>
              <a:ext cx="154475" cy="170275"/>
            </a:xfrm>
            <a:custGeom>
              <a:avLst/>
              <a:gdLst/>
              <a:ahLst/>
              <a:cxnLst/>
              <a:rect l="l" t="t" r="r" b="b"/>
              <a:pathLst>
                <a:path w="6179" h="6811" extrusionOk="0">
                  <a:moveTo>
                    <a:pt x="74" y="1"/>
                  </a:moveTo>
                  <a:cubicBezTo>
                    <a:pt x="47" y="1"/>
                    <a:pt x="19" y="19"/>
                    <a:pt x="10" y="44"/>
                  </a:cubicBezTo>
                  <a:cubicBezTo>
                    <a:pt x="1" y="83"/>
                    <a:pt x="20" y="113"/>
                    <a:pt x="50" y="123"/>
                  </a:cubicBezTo>
                  <a:cubicBezTo>
                    <a:pt x="70" y="133"/>
                    <a:pt x="1019" y="463"/>
                    <a:pt x="2246" y="1471"/>
                  </a:cubicBezTo>
                  <a:lnTo>
                    <a:pt x="2376" y="1451"/>
                  </a:lnTo>
                  <a:cubicBezTo>
                    <a:pt x="2406" y="1451"/>
                    <a:pt x="2436" y="1471"/>
                    <a:pt x="2446" y="1511"/>
                  </a:cubicBezTo>
                  <a:cubicBezTo>
                    <a:pt x="2446" y="1541"/>
                    <a:pt x="2426" y="1571"/>
                    <a:pt x="2396" y="1581"/>
                  </a:cubicBezTo>
                  <a:lnTo>
                    <a:pt x="2376" y="1581"/>
                  </a:lnTo>
                  <a:cubicBezTo>
                    <a:pt x="2715" y="1870"/>
                    <a:pt x="3075" y="2209"/>
                    <a:pt x="3444" y="2609"/>
                  </a:cubicBezTo>
                  <a:lnTo>
                    <a:pt x="3554" y="2599"/>
                  </a:lnTo>
                  <a:cubicBezTo>
                    <a:pt x="3558" y="2597"/>
                    <a:pt x="3562" y="2597"/>
                    <a:pt x="3566" y="2597"/>
                  </a:cubicBezTo>
                  <a:cubicBezTo>
                    <a:pt x="3591" y="2597"/>
                    <a:pt x="3615" y="2623"/>
                    <a:pt x="3624" y="2648"/>
                  </a:cubicBezTo>
                  <a:cubicBezTo>
                    <a:pt x="3624" y="2688"/>
                    <a:pt x="3594" y="2718"/>
                    <a:pt x="3564" y="2718"/>
                  </a:cubicBezTo>
                  <a:lnTo>
                    <a:pt x="3554" y="2718"/>
                  </a:lnTo>
                  <a:cubicBezTo>
                    <a:pt x="3913" y="3118"/>
                    <a:pt x="4282" y="3587"/>
                    <a:pt x="4652" y="4116"/>
                  </a:cubicBezTo>
                  <a:lnTo>
                    <a:pt x="4711" y="4106"/>
                  </a:lnTo>
                  <a:cubicBezTo>
                    <a:pt x="4751" y="4106"/>
                    <a:pt x="4771" y="4136"/>
                    <a:pt x="4781" y="4166"/>
                  </a:cubicBezTo>
                  <a:cubicBezTo>
                    <a:pt x="4781" y="4196"/>
                    <a:pt x="4761" y="4225"/>
                    <a:pt x="4731" y="4225"/>
                  </a:cubicBezTo>
                  <a:cubicBezTo>
                    <a:pt x="5011" y="4655"/>
                    <a:pt x="5300" y="5124"/>
                    <a:pt x="5570" y="5633"/>
                  </a:cubicBezTo>
                  <a:cubicBezTo>
                    <a:pt x="5590" y="5683"/>
                    <a:pt x="5610" y="5723"/>
                    <a:pt x="5630" y="5762"/>
                  </a:cubicBezTo>
                  <a:cubicBezTo>
                    <a:pt x="5799" y="6092"/>
                    <a:pt x="5969" y="6441"/>
                    <a:pt x="6129" y="6810"/>
                  </a:cubicBezTo>
                  <a:cubicBezTo>
                    <a:pt x="6129" y="6800"/>
                    <a:pt x="6119" y="6781"/>
                    <a:pt x="6129" y="6771"/>
                  </a:cubicBezTo>
                  <a:cubicBezTo>
                    <a:pt x="6149" y="6721"/>
                    <a:pt x="6169" y="6671"/>
                    <a:pt x="6179" y="6621"/>
                  </a:cubicBezTo>
                  <a:cubicBezTo>
                    <a:pt x="6039" y="6301"/>
                    <a:pt x="5889" y="5992"/>
                    <a:pt x="5739" y="5693"/>
                  </a:cubicBezTo>
                  <a:cubicBezTo>
                    <a:pt x="5700" y="5623"/>
                    <a:pt x="5670" y="5553"/>
                    <a:pt x="5630" y="5483"/>
                  </a:cubicBezTo>
                  <a:cubicBezTo>
                    <a:pt x="5201" y="4695"/>
                    <a:pt x="4751" y="4006"/>
                    <a:pt x="4292" y="3417"/>
                  </a:cubicBezTo>
                  <a:lnTo>
                    <a:pt x="4292" y="3427"/>
                  </a:lnTo>
                  <a:cubicBezTo>
                    <a:pt x="4282" y="3457"/>
                    <a:pt x="4262" y="3487"/>
                    <a:pt x="4222" y="3487"/>
                  </a:cubicBezTo>
                  <a:cubicBezTo>
                    <a:pt x="4182" y="3477"/>
                    <a:pt x="4163" y="3447"/>
                    <a:pt x="4163" y="3417"/>
                  </a:cubicBezTo>
                  <a:lnTo>
                    <a:pt x="4182" y="3277"/>
                  </a:lnTo>
                  <a:cubicBezTo>
                    <a:pt x="3853" y="2868"/>
                    <a:pt x="3534" y="2509"/>
                    <a:pt x="3214" y="2189"/>
                  </a:cubicBezTo>
                  <a:cubicBezTo>
                    <a:pt x="3214" y="2219"/>
                    <a:pt x="3194" y="2249"/>
                    <a:pt x="3154" y="2249"/>
                  </a:cubicBezTo>
                  <a:cubicBezTo>
                    <a:pt x="3115" y="2249"/>
                    <a:pt x="3095" y="2229"/>
                    <a:pt x="3085" y="2189"/>
                  </a:cubicBezTo>
                  <a:lnTo>
                    <a:pt x="3075" y="2050"/>
                  </a:lnTo>
                  <a:cubicBezTo>
                    <a:pt x="2586" y="1571"/>
                    <a:pt x="2106" y="1191"/>
                    <a:pt x="1687" y="892"/>
                  </a:cubicBezTo>
                  <a:cubicBezTo>
                    <a:pt x="1687" y="912"/>
                    <a:pt x="1667" y="932"/>
                    <a:pt x="1647" y="942"/>
                  </a:cubicBezTo>
                  <a:lnTo>
                    <a:pt x="1627" y="942"/>
                  </a:lnTo>
                  <a:cubicBezTo>
                    <a:pt x="1607" y="942"/>
                    <a:pt x="1577" y="932"/>
                    <a:pt x="1567" y="902"/>
                  </a:cubicBezTo>
                  <a:lnTo>
                    <a:pt x="1528" y="782"/>
                  </a:lnTo>
                  <a:cubicBezTo>
                    <a:pt x="689" y="223"/>
                    <a:pt x="110" y="14"/>
                    <a:pt x="90" y="4"/>
                  </a:cubicBezTo>
                  <a:cubicBezTo>
                    <a:pt x="85" y="2"/>
                    <a:pt x="79"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1059775" y="1196825"/>
              <a:ext cx="52425" cy="72000"/>
            </a:xfrm>
            <a:custGeom>
              <a:avLst/>
              <a:gdLst/>
              <a:ahLst/>
              <a:cxnLst/>
              <a:rect l="l" t="t" r="r" b="b"/>
              <a:pathLst>
                <a:path w="2097" h="2880" extrusionOk="0">
                  <a:moveTo>
                    <a:pt x="2030" y="1"/>
                  </a:moveTo>
                  <a:cubicBezTo>
                    <a:pt x="2013" y="1"/>
                    <a:pt x="1993" y="8"/>
                    <a:pt x="1977" y="25"/>
                  </a:cubicBezTo>
                  <a:cubicBezTo>
                    <a:pt x="1977" y="25"/>
                    <a:pt x="1817" y="195"/>
                    <a:pt x="1578" y="484"/>
                  </a:cubicBezTo>
                  <a:lnTo>
                    <a:pt x="1608" y="554"/>
                  </a:lnTo>
                  <a:cubicBezTo>
                    <a:pt x="1628" y="594"/>
                    <a:pt x="1608" y="624"/>
                    <a:pt x="1578" y="644"/>
                  </a:cubicBezTo>
                  <a:lnTo>
                    <a:pt x="1558" y="644"/>
                  </a:lnTo>
                  <a:cubicBezTo>
                    <a:pt x="1528" y="644"/>
                    <a:pt x="1508" y="634"/>
                    <a:pt x="1498" y="604"/>
                  </a:cubicBezTo>
                  <a:lnTo>
                    <a:pt x="1488" y="594"/>
                  </a:lnTo>
                  <a:cubicBezTo>
                    <a:pt x="1328" y="793"/>
                    <a:pt x="1129" y="1053"/>
                    <a:pt x="909" y="1352"/>
                  </a:cubicBezTo>
                  <a:lnTo>
                    <a:pt x="949" y="1442"/>
                  </a:lnTo>
                  <a:cubicBezTo>
                    <a:pt x="959" y="1482"/>
                    <a:pt x="939" y="1512"/>
                    <a:pt x="909" y="1532"/>
                  </a:cubicBezTo>
                  <a:lnTo>
                    <a:pt x="889" y="1532"/>
                  </a:lnTo>
                  <a:cubicBezTo>
                    <a:pt x="869" y="1532"/>
                    <a:pt x="839" y="1512"/>
                    <a:pt x="829" y="1492"/>
                  </a:cubicBezTo>
                  <a:lnTo>
                    <a:pt x="819" y="1472"/>
                  </a:lnTo>
                  <a:cubicBezTo>
                    <a:pt x="570" y="1831"/>
                    <a:pt x="280" y="2241"/>
                    <a:pt x="1" y="2710"/>
                  </a:cubicBezTo>
                  <a:lnTo>
                    <a:pt x="41" y="2859"/>
                  </a:lnTo>
                  <a:cubicBezTo>
                    <a:pt x="51" y="2869"/>
                    <a:pt x="51" y="2869"/>
                    <a:pt x="51" y="2879"/>
                  </a:cubicBezTo>
                  <a:cubicBezTo>
                    <a:pt x="220" y="2590"/>
                    <a:pt x="400" y="2320"/>
                    <a:pt x="560" y="2061"/>
                  </a:cubicBezTo>
                  <a:cubicBezTo>
                    <a:pt x="530" y="2061"/>
                    <a:pt x="510" y="2041"/>
                    <a:pt x="500" y="2011"/>
                  </a:cubicBezTo>
                  <a:cubicBezTo>
                    <a:pt x="500" y="1981"/>
                    <a:pt x="520" y="1951"/>
                    <a:pt x="550" y="1941"/>
                  </a:cubicBezTo>
                  <a:lnTo>
                    <a:pt x="659" y="1921"/>
                  </a:lnTo>
                  <a:cubicBezTo>
                    <a:pt x="859" y="1632"/>
                    <a:pt x="1039" y="1372"/>
                    <a:pt x="1218" y="1153"/>
                  </a:cubicBezTo>
                  <a:lnTo>
                    <a:pt x="1208" y="1153"/>
                  </a:lnTo>
                  <a:cubicBezTo>
                    <a:pt x="1178" y="1153"/>
                    <a:pt x="1149" y="1133"/>
                    <a:pt x="1139" y="1103"/>
                  </a:cubicBezTo>
                  <a:cubicBezTo>
                    <a:pt x="1139" y="1073"/>
                    <a:pt x="1159" y="1033"/>
                    <a:pt x="1188" y="1033"/>
                  </a:cubicBezTo>
                  <a:lnTo>
                    <a:pt x="1328" y="993"/>
                  </a:lnTo>
                  <a:cubicBezTo>
                    <a:pt x="1767" y="434"/>
                    <a:pt x="2057" y="115"/>
                    <a:pt x="2067" y="105"/>
                  </a:cubicBezTo>
                  <a:cubicBezTo>
                    <a:pt x="2097" y="85"/>
                    <a:pt x="2097" y="45"/>
                    <a:pt x="2067" y="15"/>
                  </a:cubicBezTo>
                  <a:cubicBezTo>
                    <a:pt x="2058" y="6"/>
                    <a:pt x="2045"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021100" y="1268300"/>
              <a:ext cx="38950" cy="77875"/>
            </a:xfrm>
            <a:custGeom>
              <a:avLst/>
              <a:gdLst/>
              <a:ahLst/>
              <a:cxnLst/>
              <a:rect l="l" t="t" r="r" b="b"/>
              <a:pathLst>
                <a:path w="1558" h="3115" extrusionOk="0">
                  <a:moveTo>
                    <a:pt x="1458" y="0"/>
                  </a:moveTo>
                  <a:cubicBezTo>
                    <a:pt x="1188" y="450"/>
                    <a:pt x="909" y="939"/>
                    <a:pt x="659" y="1468"/>
                  </a:cubicBezTo>
                  <a:cubicBezTo>
                    <a:pt x="630" y="1537"/>
                    <a:pt x="600" y="1597"/>
                    <a:pt x="570" y="1657"/>
                  </a:cubicBezTo>
                  <a:cubicBezTo>
                    <a:pt x="380" y="2046"/>
                    <a:pt x="210" y="2456"/>
                    <a:pt x="51" y="2885"/>
                  </a:cubicBezTo>
                  <a:cubicBezTo>
                    <a:pt x="31" y="2925"/>
                    <a:pt x="11" y="2975"/>
                    <a:pt x="1" y="3025"/>
                  </a:cubicBezTo>
                  <a:cubicBezTo>
                    <a:pt x="1" y="3045"/>
                    <a:pt x="1" y="3054"/>
                    <a:pt x="1" y="3064"/>
                  </a:cubicBezTo>
                  <a:cubicBezTo>
                    <a:pt x="1" y="3074"/>
                    <a:pt x="1" y="3074"/>
                    <a:pt x="11" y="3084"/>
                  </a:cubicBezTo>
                  <a:cubicBezTo>
                    <a:pt x="11" y="3094"/>
                    <a:pt x="21" y="3104"/>
                    <a:pt x="41" y="3104"/>
                  </a:cubicBezTo>
                  <a:cubicBezTo>
                    <a:pt x="41" y="3114"/>
                    <a:pt x="51" y="3114"/>
                    <a:pt x="61" y="3114"/>
                  </a:cubicBezTo>
                  <a:cubicBezTo>
                    <a:pt x="81" y="3114"/>
                    <a:pt x="111" y="3094"/>
                    <a:pt x="120" y="3074"/>
                  </a:cubicBezTo>
                  <a:cubicBezTo>
                    <a:pt x="120" y="3064"/>
                    <a:pt x="120" y="3054"/>
                    <a:pt x="120" y="3045"/>
                  </a:cubicBezTo>
                  <a:cubicBezTo>
                    <a:pt x="290" y="2595"/>
                    <a:pt x="470" y="2166"/>
                    <a:pt x="659" y="1757"/>
                  </a:cubicBezTo>
                  <a:cubicBezTo>
                    <a:pt x="679" y="1707"/>
                    <a:pt x="709" y="1657"/>
                    <a:pt x="729" y="1617"/>
                  </a:cubicBezTo>
                  <a:cubicBezTo>
                    <a:pt x="889" y="1278"/>
                    <a:pt x="1049" y="959"/>
                    <a:pt x="1218" y="659"/>
                  </a:cubicBezTo>
                  <a:cubicBezTo>
                    <a:pt x="1198" y="649"/>
                    <a:pt x="1178" y="639"/>
                    <a:pt x="1168" y="609"/>
                  </a:cubicBezTo>
                  <a:cubicBezTo>
                    <a:pt x="1158" y="579"/>
                    <a:pt x="1178" y="549"/>
                    <a:pt x="1208" y="539"/>
                  </a:cubicBezTo>
                  <a:lnTo>
                    <a:pt x="1308" y="509"/>
                  </a:lnTo>
                  <a:cubicBezTo>
                    <a:pt x="1388" y="360"/>
                    <a:pt x="1468" y="220"/>
                    <a:pt x="1558" y="80"/>
                  </a:cubicBezTo>
                  <a:lnTo>
                    <a:pt x="1528" y="80"/>
                  </a:lnTo>
                  <a:cubicBezTo>
                    <a:pt x="1508" y="80"/>
                    <a:pt x="1478" y="60"/>
                    <a:pt x="1468" y="40"/>
                  </a:cubicBezTo>
                  <a:lnTo>
                    <a:pt x="1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936275" y="1277275"/>
              <a:ext cx="51175" cy="6275"/>
            </a:xfrm>
            <a:custGeom>
              <a:avLst/>
              <a:gdLst/>
              <a:ahLst/>
              <a:cxnLst/>
              <a:rect l="l" t="t" r="r" b="b"/>
              <a:pathLst>
                <a:path w="2047" h="251" extrusionOk="0">
                  <a:moveTo>
                    <a:pt x="1976" y="1"/>
                  </a:moveTo>
                  <a:lnTo>
                    <a:pt x="1917" y="11"/>
                  </a:lnTo>
                  <a:lnTo>
                    <a:pt x="60" y="120"/>
                  </a:lnTo>
                  <a:cubicBezTo>
                    <a:pt x="20" y="130"/>
                    <a:pt x="0" y="160"/>
                    <a:pt x="0" y="190"/>
                  </a:cubicBezTo>
                  <a:cubicBezTo>
                    <a:pt x="0" y="220"/>
                    <a:pt x="30" y="250"/>
                    <a:pt x="60" y="250"/>
                  </a:cubicBezTo>
                  <a:lnTo>
                    <a:pt x="1986" y="130"/>
                  </a:lnTo>
                  <a:lnTo>
                    <a:pt x="1996" y="130"/>
                  </a:lnTo>
                  <a:cubicBezTo>
                    <a:pt x="2026" y="120"/>
                    <a:pt x="2046" y="91"/>
                    <a:pt x="2046" y="61"/>
                  </a:cubicBezTo>
                  <a:cubicBezTo>
                    <a:pt x="2046" y="31"/>
                    <a:pt x="2016" y="1"/>
                    <a:pt x="1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72150" y="1210900"/>
              <a:ext cx="56900" cy="10750"/>
            </a:xfrm>
            <a:custGeom>
              <a:avLst/>
              <a:gdLst/>
              <a:ahLst/>
              <a:cxnLst/>
              <a:rect l="l" t="t" r="r" b="b"/>
              <a:pathLst>
                <a:path w="2276" h="430" extrusionOk="0">
                  <a:moveTo>
                    <a:pt x="2206" y="1"/>
                  </a:moveTo>
                  <a:lnTo>
                    <a:pt x="2076" y="21"/>
                  </a:lnTo>
                  <a:lnTo>
                    <a:pt x="50" y="310"/>
                  </a:lnTo>
                  <a:cubicBezTo>
                    <a:pt x="20" y="320"/>
                    <a:pt x="0" y="350"/>
                    <a:pt x="0" y="380"/>
                  </a:cubicBezTo>
                  <a:cubicBezTo>
                    <a:pt x="10" y="410"/>
                    <a:pt x="30" y="430"/>
                    <a:pt x="60" y="430"/>
                  </a:cubicBezTo>
                  <a:lnTo>
                    <a:pt x="70" y="430"/>
                  </a:lnTo>
                  <a:lnTo>
                    <a:pt x="2206" y="131"/>
                  </a:lnTo>
                  <a:lnTo>
                    <a:pt x="2226" y="131"/>
                  </a:lnTo>
                  <a:cubicBezTo>
                    <a:pt x="2256" y="121"/>
                    <a:pt x="2276" y="91"/>
                    <a:pt x="2276" y="61"/>
                  </a:cubicBezTo>
                  <a:cubicBezTo>
                    <a:pt x="2266" y="21"/>
                    <a:pt x="2236" y="1"/>
                    <a:pt x="2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941500" y="1177225"/>
              <a:ext cx="6775" cy="53675"/>
            </a:xfrm>
            <a:custGeom>
              <a:avLst/>
              <a:gdLst/>
              <a:ahLst/>
              <a:cxnLst/>
              <a:rect l="l" t="t" r="r" b="b"/>
              <a:pathLst>
                <a:path w="271" h="2147" extrusionOk="0">
                  <a:moveTo>
                    <a:pt x="61" y="0"/>
                  </a:moveTo>
                  <a:cubicBezTo>
                    <a:pt x="21" y="10"/>
                    <a:pt x="1" y="40"/>
                    <a:pt x="1" y="70"/>
                  </a:cubicBezTo>
                  <a:lnTo>
                    <a:pt x="141" y="1947"/>
                  </a:lnTo>
                  <a:lnTo>
                    <a:pt x="151" y="2086"/>
                  </a:lnTo>
                  <a:cubicBezTo>
                    <a:pt x="151" y="2126"/>
                    <a:pt x="181" y="2146"/>
                    <a:pt x="210" y="2146"/>
                  </a:cubicBezTo>
                  <a:cubicBezTo>
                    <a:pt x="250" y="2146"/>
                    <a:pt x="270" y="2116"/>
                    <a:pt x="270" y="2086"/>
                  </a:cubicBezTo>
                  <a:lnTo>
                    <a:pt x="121" y="60"/>
                  </a:lnTo>
                  <a:cubicBezTo>
                    <a:pt x="121" y="30"/>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92850" y="1156200"/>
              <a:ext cx="17500" cy="42000"/>
            </a:xfrm>
            <a:custGeom>
              <a:avLst/>
              <a:gdLst/>
              <a:ahLst/>
              <a:cxnLst/>
              <a:rect l="l" t="t" r="r" b="b"/>
              <a:pathLst>
                <a:path w="700" h="1680" extrusionOk="0">
                  <a:moveTo>
                    <a:pt x="71" y="0"/>
                  </a:moveTo>
                  <a:cubicBezTo>
                    <a:pt x="64" y="0"/>
                    <a:pt x="58" y="1"/>
                    <a:pt x="50" y="3"/>
                  </a:cubicBezTo>
                  <a:cubicBezTo>
                    <a:pt x="21" y="13"/>
                    <a:pt x="1" y="53"/>
                    <a:pt x="21" y="83"/>
                  </a:cubicBezTo>
                  <a:lnTo>
                    <a:pt x="530" y="1520"/>
                  </a:lnTo>
                  <a:lnTo>
                    <a:pt x="579" y="1640"/>
                  </a:lnTo>
                  <a:cubicBezTo>
                    <a:pt x="579" y="1670"/>
                    <a:pt x="609" y="1680"/>
                    <a:pt x="629" y="1680"/>
                  </a:cubicBezTo>
                  <a:lnTo>
                    <a:pt x="659" y="1680"/>
                  </a:lnTo>
                  <a:cubicBezTo>
                    <a:pt x="679" y="1670"/>
                    <a:pt x="689" y="1650"/>
                    <a:pt x="689" y="1630"/>
                  </a:cubicBezTo>
                  <a:cubicBezTo>
                    <a:pt x="699" y="1620"/>
                    <a:pt x="699" y="1610"/>
                    <a:pt x="689" y="1600"/>
                  </a:cubicBezTo>
                  <a:lnTo>
                    <a:pt x="130" y="43"/>
                  </a:lnTo>
                  <a:cubicBezTo>
                    <a:pt x="122" y="18"/>
                    <a:pt x="100"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971950" y="1214650"/>
              <a:ext cx="8500" cy="47175"/>
            </a:xfrm>
            <a:custGeom>
              <a:avLst/>
              <a:gdLst/>
              <a:ahLst/>
              <a:cxnLst/>
              <a:rect l="l" t="t" r="r" b="b"/>
              <a:pathLst>
                <a:path w="340" h="1887" extrusionOk="0">
                  <a:moveTo>
                    <a:pt x="280" y="1"/>
                  </a:moveTo>
                  <a:cubicBezTo>
                    <a:pt x="240" y="1"/>
                    <a:pt x="210" y="20"/>
                    <a:pt x="210" y="50"/>
                  </a:cubicBezTo>
                  <a:lnTo>
                    <a:pt x="20" y="1677"/>
                  </a:lnTo>
                  <a:lnTo>
                    <a:pt x="1" y="1817"/>
                  </a:lnTo>
                  <a:cubicBezTo>
                    <a:pt x="1" y="1847"/>
                    <a:pt x="20" y="1877"/>
                    <a:pt x="60" y="1887"/>
                  </a:cubicBezTo>
                  <a:lnTo>
                    <a:pt x="70" y="1887"/>
                  </a:lnTo>
                  <a:cubicBezTo>
                    <a:pt x="100" y="1887"/>
                    <a:pt x="120" y="1857"/>
                    <a:pt x="130" y="1827"/>
                  </a:cubicBezTo>
                  <a:lnTo>
                    <a:pt x="130" y="1817"/>
                  </a:lnTo>
                  <a:lnTo>
                    <a:pt x="340" y="70"/>
                  </a:lnTo>
                  <a:cubicBezTo>
                    <a:pt x="340" y="30"/>
                    <a:pt x="310" y="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902575" y="1239550"/>
              <a:ext cx="55925" cy="7800"/>
            </a:xfrm>
            <a:custGeom>
              <a:avLst/>
              <a:gdLst/>
              <a:ahLst/>
              <a:cxnLst/>
              <a:rect l="l" t="t" r="r" b="b"/>
              <a:pathLst>
                <a:path w="2237" h="312" extrusionOk="0">
                  <a:moveTo>
                    <a:pt x="2179" y="1"/>
                  </a:moveTo>
                  <a:cubicBezTo>
                    <a:pt x="2175" y="1"/>
                    <a:pt x="2171" y="1"/>
                    <a:pt x="2167" y="3"/>
                  </a:cubicBezTo>
                  <a:lnTo>
                    <a:pt x="2057" y="13"/>
                  </a:lnTo>
                  <a:lnTo>
                    <a:pt x="61" y="192"/>
                  </a:lnTo>
                  <a:cubicBezTo>
                    <a:pt x="31" y="192"/>
                    <a:pt x="1" y="222"/>
                    <a:pt x="1" y="262"/>
                  </a:cubicBezTo>
                  <a:cubicBezTo>
                    <a:pt x="11" y="292"/>
                    <a:pt x="31" y="312"/>
                    <a:pt x="71" y="312"/>
                  </a:cubicBezTo>
                  <a:lnTo>
                    <a:pt x="2167" y="122"/>
                  </a:lnTo>
                  <a:lnTo>
                    <a:pt x="2177" y="122"/>
                  </a:lnTo>
                  <a:cubicBezTo>
                    <a:pt x="2217" y="122"/>
                    <a:pt x="2237" y="92"/>
                    <a:pt x="2237" y="52"/>
                  </a:cubicBezTo>
                  <a:cubicBezTo>
                    <a:pt x="2228" y="27"/>
                    <a:pt x="2204"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050050" y="1272225"/>
              <a:ext cx="36200" cy="12575"/>
            </a:xfrm>
            <a:custGeom>
              <a:avLst/>
              <a:gdLst/>
              <a:ahLst/>
              <a:cxnLst/>
              <a:rect l="l" t="t" r="r" b="b"/>
              <a:pathLst>
                <a:path w="1448" h="503" extrusionOk="0">
                  <a:moveTo>
                    <a:pt x="1378" y="0"/>
                  </a:moveTo>
                  <a:cubicBezTo>
                    <a:pt x="1372" y="0"/>
                    <a:pt x="1365" y="1"/>
                    <a:pt x="1358" y="3"/>
                  </a:cubicBezTo>
                  <a:lnTo>
                    <a:pt x="150" y="352"/>
                  </a:lnTo>
                  <a:lnTo>
                    <a:pt x="50" y="382"/>
                  </a:lnTo>
                  <a:cubicBezTo>
                    <a:pt x="20" y="392"/>
                    <a:pt x="0" y="422"/>
                    <a:pt x="10" y="452"/>
                  </a:cubicBezTo>
                  <a:cubicBezTo>
                    <a:pt x="20" y="482"/>
                    <a:pt x="40" y="492"/>
                    <a:pt x="60" y="502"/>
                  </a:cubicBezTo>
                  <a:lnTo>
                    <a:pt x="90" y="502"/>
                  </a:lnTo>
                  <a:lnTo>
                    <a:pt x="1398" y="123"/>
                  </a:lnTo>
                  <a:cubicBezTo>
                    <a:pt x="1428" y="113"/>
                    <a:pt x="1448" y="83"/>
                    <a:pt x="1438" y="43"/>
                  </a:cubicBezTo>
                  <a:cubicBezTo>
                    <a:pt x="1430" y="18"/>
                    <a:pt x="1408"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048050" y="1236550"/>
              <a:ext cx="13000" cy="33775"/>
            </a:xfrm>
            <a:custGeom>
              <a:avLst/>
              <a:gdLst/>
              <a:ahLst/>
              <a:cxnLst/>
              <a:rect l="l" t="t" r="r" b="b"/>
              <a:pathLst>
                <a:path w="520" h="1351" extrusionOk="0">
                  <a:moveTo>
                    <a:pt x="71" y="0"/>
                  </a:moveTo>
                  <a:cubicBezTo>
                    <a:pt x="64" y="0"/>
                    <a:pt x="58" y="1"/>
                    <a:pt x="51" y="3"/>
                  </a:cubicBezTo>
                  <a:cubicBezTo>
                    <a:pt x="21" y="13"/>
                    <a:pt x="1" y="53"/>
                    <a:pt x="11" y="83"/>
                  </a:cubicBezTo>
                  <a:lnTo>
                    <a:pt x="380" y="1270"/>
                  </a:lnTo>
                  <a:lnTo>
                    <a:pt x="400" y="1310"/>
                  </a:lnTo>
                  <a:cubicBezTo>
                    <a:pt x="400" y="1330"/>
                    <a:pt x="430" y="1350"/>
                    <a:pt x="460" y="1350"/>
                  </a:cubicBezTo>
                  <a:lnTo>
                    <a:pt x="480" y="1350"/>
                  </a:lnTo>
                  <a:cubicBezTo>
                    <a:pt x="500" y="1340"/>
                    <a:pt x="520" y="1310"/>
                    <a:pt x="520" y="1290"/>
                  </a:cubicBezTo>
                  <a:cubicBezTo>
                    <a:pt x="520" y="1280"/>
                    <a:pt x="520" y="1280"/>
                    <a:pt x="520" y="1270"/>
                  </a:cubicBezTo>
                  <a:lnTo>
                    <a:pt x="470" y="1121"/>
                  </a:lnTo>
                  <a:lnTo>
                    <a:pt x="130" y="43"/>
                  </a:lnTo>
                  <a:cubicBezTo>
                    <a:pt x="122" y="18"/>
                    <a:pt x="100"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072250" y="1238350"/>
              <a:ext cx="41450" cy="10000"/>
            </a:xfrm>
            <a:custGeom>
              <a:avLst/>
              <a:gdLst/>
              <a:ahLst/>
              <a:cxnLst/>
              <a:rect l="l" t="t" r="r" b="b"/>
              <a:pathLst>
                <a:path w="1658" h="400" extrusionOk="0">
                  <a:moveTo>
                    <a:pt x="1578" y="1"/>
                  </a:moveTo>
                  <a:lnTo>
                    <a:pt x="160" y="260"/>
                  </a:lnTo>
                  <a:lnTo>
                    <a:pt x="51" y="280"/>
                  </a:lnTo>
                  <a:cubicBezTo>
                    <a:pt x="21" y="290"/>
                    <a:pt x="1" y="320"/>
                    <a:pt x="1" y="350"/>
                  </a:cubicBezTo>
                  <a:cubicBezTo>
                    <a:pt x="11" y="380"/>
                    <a:pt x="41" y="400"/>
                    <a:pt x="61" y="400"/>
                  </a:cubicBezTo>
                  <a:lnTo>
                    <a:pt x="81" y="400"/>
                  </a:lnTo>
                  <a:lnTo>
                    <a:pt x="1598" y="130"/>
                  </a:lnTo>
                  <a:cubicBezTo>
                    <a:pt x="1628" y="120"/>
                    <a:pt x="1658" y="91"/>
                    <a:pt x="1648" y="51"/>
                  </a:cubicBezTo>
                  <a:cubicBezTo>
                    <a:pt x="1638" y="21"/>
                    <a:pt x="1608"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067525" y="1199475"/>
              <a:ext cx="16225" cy="35650"/>
            </a:xfrm>
            <a:custGeom>
              <a:avLst/>
              <a:gdLst/>
              <a:ahLst/>
              <a:cxnLst/>
              <a:rect l="l" t="t" r="r" b="b"/>
              <a:pathLst>
                <a:path w="649" h="1426" extrusionOk="0">
                  <a:moveTo>
                    <a:pt x="75" y="1"/>
                  </a:moveTo>
                  <a:cubicBezTo>
                    <a:pt x="67" y="1"/>
                    <a:pt x="58" y="3"/>
                    <a:pt x="50" y="9"/>
                  </a:cubicBezTo>
                  <a:cubicBezTo>
                    <a:pt x="10" y="19"/>
                    <a:pt x="0" y="59"/>
                    <a:pt x="10" y="89"/>
                  </a:cubicBezTo>
                  <a:lnTo>
                    <a:pt x="509" y="1366"/>
                  </a:lnTo>
                  <a:lnTo>
                    <a:pt x="519" y="1386"/>
                  </a:lnTo>
                  <a:cubicBezTo>
                    <a:pt x="529" y="1416"/>
                    <a:pt x="559" y="1426"/>
                    <a:pt x="579" y="1426"/>
                  </a:cubicBezTo>
                  <a:lnTo>
                    <a:pt x="599" y="1426"/>
                  </a:lnTo>
                  <a:cubicBezTo>
                    <a:pt x="639" y="1416"/>
                    <a:pt x="649" y="1376"/>
                    <a:pt x="639" y="1346"/>
                  </a:cubicBezTo>
                  <a:lnTo>
                    <a:pt x="599" y="1246"/>
                  </a:lnTo>
                  <a:lnTo>
                    <a:pt x="130" y="39"/>
                  </a:lnTo>
                  <a:cubicBezTo>
                    <a:pt x="116" y="17"/>
                    <a:pt x="96" y="1"/>
                    <a:pt x="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88225" y="1217575"/>
              <a:ext cx="24725" cy="8075"/>
            </a:xfrm>
            <a:custGeom>
              <a:avLst/>
              <a:gdLst/>
              <a:ahLst/>
              <a:cxnLst/>
              <a:rect l="l" t="t" r="r" b="b"/>
              <a:pathLst>
                <a:path w="989" h="323" extrusionOk="0">
                  <a:moveTo>
                    <a:pt x="925" y="1"/>
                  </a:moveTo>
                  <a:cubicBezTo>
                    <a:pt x="919" y="1"/>
                    <a:pt x="914" y="2"/>
                    <a:pt x="909" y="3"/>
                  </a:cubicBezTo>
                  <a:lnTo>
                    <a:pt x="200" y="163"/>
                  </a:lnTo>
                  <a:lnTo>
                    <a:pt x="50" y="203"/>
                  </a:lnTo>
                  <a:cubicBezTo>
                    <a:pt x="21" y="203"/>
                    <a:pt x="1" y="243"/>
                    <a:pt x="11" y="273"/>
                  </a:cubicBezTo>
                  <a:cubicBezTo>
                    <a:pt x="11" y="303"/>
                    <a:pt x="40" y="323"/>
                    <a:pt x="70" y="323"/>
                  </a:cubicBezTo>
                  <a:lnTo>
                    <a:pt x="80" y="323"/>
                  </a:lnTo>
                  <a:lnTo>
                    <a:pt x="929" y="123"/>
                  </a:lnTo>
                  <a:cubicBezTo>
                    <a:pt x="969" y="113"/>
                    <a:pt x="989" y="83"/>
                    <a:pt x="979" y="43"/>
                  </a:cubicBezTo>
                  <a:cubicBezTo>
                    <a:pt x="970" y="19"/>
                    <a:pt x="949" y="1"/>
                    <a:pt x="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1088975" y="1191600"/>
              <a:ext cx="11500" cy="21325"/>
            </a:xfrm>
            <a:custGeom>
              <a:avLst/>
              <a:gdLst/>
              <a:ahLst/>
              <a:cxnLst/>
              <a:rect l="l" t="t" r="r" b="b"/>
              <a:pathLst>
                <a:path w="460" h="853" extrusionOk="0">
                  <a:moveTo>
                    <a:pt x="68" y="1"/>
                  </a:moveTo>
                  <a:cubicBezTo>
                    <a:pt x="60" y="1"/>
                    <a:pt x="50" y="2"/>
                    <a:pt x="40" y="4"/>
                  </a:cubicBezTo>
                  <a:cubicBezTo>
                    <a:pt x="10" y="14"/>
                    <a:pt x="0" y="54"/>
                    <a:pt x="10" y="84"/>
                  </a:cubicBezTo>
                  <a:lnTo>
                    <a:pt x="320" y="803"/>
                  </a:lnTo>
                  <a:lnTo>
                    <a:pt x="330" y="823"/>
                  </a:lnTo>
                  <a:cubicBezTo>
                    <a:pt x="340" y="843"/>
                    <a:pt x="360" y="853"/>
                    <a:pt x="390" y="853"/>
                  </a:cubicBezTo>
                  <a:lnTo>
                    <a:pt x="410" y="853"/>
                  </a:lnTo>
                  <a:cubicBezTo>
                    <a:pt x="440" y="833"/>
                    <a:pt x="460" y="803"/>
                    <a:pt x="440" y="773"/>
                  </a:cubicBezTo>
                  <a:lnTo>
                    <a:pt x="410" y="693"/>
                  </a:lnTo>
                  <a:lnTo>
                    <a:pt x="130" y="34"/>
                  </a:lnTo>
                  <a:cubicBezTo>
                    <a:pt x="115" y="12"/>
                    <a:pt x="95" y="1"/>
                    <a:pt x="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7"/>
          <p:cNvSpPr/>
          <p:nvPr/>
        </p:nvSpPr>
        <p:spPr>
          <a:xfrm>
            <a:off x="512904" y="1155250"/>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rgbClr val="F9E0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7"/>
          <p:cNvGrpSpPr/>
          <p:nvPr/>
        </p:nvGrpSpPr>
        <p:grpSpPr>
          <a:xfrm rot="-5400000">
            <a:off x="192582" y="865657"/>
            <a:ext cx="241437" cy="285706"/>
            <a:chOff x="4294300" y="2259650"/>
            <a:chExt cx="85625" cy="101325"/>
          </a:xfrm>
        </p:grpSpPr>
        <p:sp>
          <p:nvSpPr>
            <p:cNvPr id="307" name="Google Shape;307;p7"/>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a:off x="7093269" y="4465645"/>
            <a:ext cx="241437" cy="285706"/>
            <a:chOff x="4294300" y="2259650"/>
            <a:chExt cx="85625" cy="101325"/>
          </a:xfrm>
        </p:grpSpPr>
        <p:sp>
          <p:nvSpPr>
            <p:cNvPr id="311" name="Google Shape;311;p7"/>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7"/>
          <p:cNvSpPr/>
          <p:nvPr/>
        </p:nvSpPr>
        <p:spPr>
          <a:xfrm>
            <a:off x="1170542" y="1774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614192" y="418018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743742" y="404278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4"/>
        <p:cNvGrpSpPr/>
        <p:nvPr/>
      </p:nvGrpSpPr>
      <p:grpSpPr>
        <a:xfrm>
          <a:off x="0" y="0"/>
          <a:ext cx="0" cy="0"/>
          <a:chOff x="0" y="0"/>
          <a:chExt cx="0" cy="0"/>
        </a:xfrm>
      </p:grpSpPr>
      <p:sp>
        <p:nvSpPr>
          <p:cNvPr id="395" name="Google Shape;395;p9"/>
          <p:cNvSpPr txBox="1">
            <a:spLocks noGrp="1"/>
          </p:cNvSpPr>
          <p:nvPr>
            <p:ph type="title"/>
          </p:nvPr>
        </p:nvSpPr>
        <p:spPr>
          <a:xfrm>
            <a:off x="720000" y="441723"/>
            <a:ext cx="77040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6" name="Google Shape;396;p9"/>
          <p:cNvSpPr/>
          <p:nvPr/>
        </p:nvSpPr>
        <p:spPr>
          <a:xfrm rot="-9899923">
            <a:off x="7451174" y="-356280"/>
            <a:ext cx="1955435" cy="1111062"/>
          </a:xfrm>
          <a:custGeom>
            <a:avLst/>
            <a:gdLst/>
            <a:ahLst/>
            <a:cxnLst/>
            <a:rect l="l" t="t" r="r" b="b"/>
            <a:pathLst>
              <a:path w="60689" h="34483" extrusionOk="0">
                <a:moveTo>
                  <a:pt x="2221" y="27199"/>
                </a:moveTo>
                <a:cubicBezTo>
                  <a:pt x="-1509" y="21551"/>
                  <a:pt x="-1136" y="2528"/>
                  <a:pt x="7976" y="343"/>
                </a:cubicBezTo>
                <a:cubicBezTo>
                  <a:pt x="17088" y="-1842"/>
                  <a:pt x="49167" y="8976"/>
                  <a:pt x="56893" y="14091"/>
                </a:cubicBezTo>
                <a:cubicBezTo>
                  <a:pt x="64620" y="19207"/>
                  <a:pt x="58758" y="27679"/>
                  <a:pt x="54335" y="31036"/>
                </a:cubicBezTo>
                <a:cubicBezTo>
                  <a:pt x="49912" y="34393"/>
                  <a:pt x="39042" y="34873"/>
                  <a:pt x="30356" y="34233"/>
                </a:cubicBezTo>
                <a:cubicBezTo>
                  <a:pt x="21670" y="33594"/>
                  <a:pt x="5951" y="32847"/>
                  <a:pt x="2221" y="27199"/>
                </a:cubicBezTo>
                <a:close/>
              </a:path>
            </a:pathLst>
          </a:custGeom>
          <a:solidFill>
            <a:schemeClr val="accent4"/>
          </a:solidFill>
          <a:ln>
            <a:noFill/>
          </a:ln>
        </p:spPr>
      </p:sp>
      <p:sp>
        <p:nvSpPr>
          <p:cNvPr id="397" name="Google Shape;397;p9"/>
          <p:cNvSpPr/>
          <p:nvPr/>
        </p:nvSpPr>
        <p:spPr>
          <a:xfrm rot="6107981">
            <a:off x="-814839" y="-135516"/>
            <a:ext cx="2360152" cy="1341019"/>
          </a:xfrm>
          <a:custGeom>
            <a:avLst/>
            <a:gdLst/>
            <a:ahLst/>
            <a:cxnLst/>
            <a:rect l="l" t="t" r="r" b="b"/>
            <a:pathLst>
              <a:path w="60689" h="34483" extrusionOk="0">
                <a:moveTo>
                  <a:pt x="2221" y="27199"/>
                </a:moveTo>
                <a:cubicBezTo>
                  <a:pt x="-1509" y="21551"/>
                  <a:pt x="-1136" y="2528"/>
                  <a:pt x="7976" y="343"/>
                </a:cubicBezTo>
                <a:cubicBezTo>
                  <a:pt x="17088" y="-1842"/>
                  <a:pt x="49167" y="8976"/>
                  <a:pt x="56893" y="14091"/>
                </a:cubicBezTo>
                <a:cubicBezTo>
                  <a:pt x="64620" y="19207"/>
                  <a:pt x="58758" y="27679"/>
                  <a:pt x="54335" y="31036"/>
                </a:cubicBezTo>
                <a:cubicBezTo>
                  <a:pt x="49912" y="34393"/>
                  <a:pt x="39042" y="34873"/>
                  <a:pt x="30356" y="34233"/>
                </a:cubicBezTo>
                <a:cubicBezTo>
                  <a:pt x="21670" y="33594"/>
                  <a:pt x="5951" y="32847"/>
                  <a:pt x="2221" y="27199"/>
                </a:cubicBezTo>
                <a:close/>
              </a:path>
            </a:pathLst>
          </a:custGeom>
          <a:solidFill>
            <a:schemeClr val="accent6"/>
          </a:solidFill>
          <a:ln>
            <a:noFill/>
          </a:ln>
        </p:spPr>
      </p:sp>
      <p:sp>
        <p:nvSpPr>
          <p:cNvPr id="398" name="Google Shape;398;p9"/>
          <p:cNvSpPr txBox="1">
            <a:spLocks noGrp="1"/>
          </p:cNvSpPr>
          <p:nvPr>
            <p:ph type="subTitle" idx="1"/>
          </p:nvPr>
        </p:nvSpPr>
        <p:spPr>
          <a:xfrm>
            <a:off x="2468850" y="1511625"/>
            <a:ext cx="4206300" cy="144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9" name="Google Shape;399;p9"/>
          <p:cNvSpPr/>
          <p:nvPr/>
        </p:nvSpPr>
        <p:spPr>
          <a:xfrm rot="10800000" flipH="1">
            <a:off x="7404463" y="4205275"/>
            <a:ext cx="2191713" cy="1201927"/>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3"/>
          </a:solidFill>
          <a:ln>
            <a:noFill/>
          </a:ln>
        </p:spPr>
      </p:sp>
      <p:sp>
        <p:nvSpPr>
          <p:cNvPr id="400" name="Google Shape;400;p9"/>
          <p:cNvSpPr/>
          <p:nvPr/>
        </p:nvSpPr>
        <p:spPr>
          <a:xfrm rot="10800000">
            <a:off x="-760259" y="4205266"/>
            <a:ext cx="3174160" cy="1452607"/>
          </a:xfrm>
          <a:custGeom>
            <a:avLst/>
            <a:gdLst/>
            <a:ahLst/>
            <a:cxnLst/>
            <a:rect l="l" t="t" r="r" b="b"/>
            <a:pathLst>
              <a:path w="98218" h="44948" extrusionOk="0">
                <a:moveTo>
                  <a:pt x="65579" y="2365"/>
                </a:moveTo>
                <a:cubicBezTo>
                  <a:pt x="51405" y="-1418"/>
                  <a:pt x="23696" y="-353"/>
                  <a:pt x="13145" y="4603"/>
                </a:cubicBezTo>
                <a:cubicBezTo>
                  <a:pt x="2594" y="9559"/>
                  <a:pt x="-3534" y="28795"/>
                  <a:pt x="2274" y="32099"/>
                </a:cubicBezTo>
                <a:cubicBezTo>
                  <a:pt x="8082" y="35403"/>
                  <a:pt x="37656" y="22295"/>
                  <a:pt x="47994" y="24426"/>
                </a:cubicBezTo>
                <a:cubicBezTo>
                  <a:pt x="58332" y="26558"/>
                  <a:pt x="55934" y="44408"/>
                  <a:pt x="64300" y="44888"/>
                </a:cubicBezTo>
                <a:cubicBezTo>
                  <a:pt x="72666" y="45368"/>
                  <a:pt x="97978" y="34391"/>
                  <a:pt x="98191" y="27304"/>
                </a:cubicBezTo>
                <a:cubicBezTo>
                  <a:pt x="98404" y="20217"/>
                  <a:pt x="79753" y="6149"/>
                  <a:pt x="65579" y="2365"/>
                </a:cubicBezTo>
                <a:close/>
              </a:path>
            </a:pathLst>
          </a:custGeom>
          <a:solidFill>
            <a:schemeClr val="lt2"/>
          </a:solidFill>
          <a:ln>
            <a:noFill/>
          </a:ln>
        </p:spPr>
      </p:sp>
      <p:sp>
        <p:nvSpPr>
          <p:cNvPr id="401" name="Google Shape;401;p9"/>
          <p:cNvSpPr/>
          <p:nvPr/>
        </p:nvSpPr>
        <p:spPr>
          <a:xfrm rot="10800000">
            <a:off x="88406" y="4488289"/>
            <a:ext cx="1765375" cy="968125"/>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5"/>
          </a:solidFill>
          <a:ln>
            <a:noFill/>
          </a:ln>
        </p:spPr>
      </p:sp>
      <p:grpSp>
        <p:nvGrpSpPr>
          <p:cNvPr id="402" name="Google Shape;402;p9"/>
          <p:cNvGrpSpPr/>
          <p:nvPr/>
        </p:nvGrpSpPr>
        <p:grpSpPr>
          <a:xfrm rot="-5400000">
            <a:off x="56866" y="4156751"/>
            <a:ext cx="1252906" cy="1114809"/>
            <a:chOff x="3026000" y="1513475"/>
            <a:chExt cx="408725" cy="363675"/>
          </a:xfrm>
        </p:grpSpPr>
        <p:sp>
          <p:nvSpPr>
            <p:cNvPr id="403" name="Google Shape;403;p9"/>
            <p:cNvSpPr/>
            <p:nvPr/>
          </p:nvSpPr>
          <p:spPr>
            <a:xfrm>
              <a:off x="3103850" y="1513475"/>
              <a:ext cx="330875" cy="166800"/>
            </a:xfrm>
            <a:custGeom>
              <a:avLst/>
              <a:gdLst/>
              <a:ahLst/>
              <a:cxnLst/>
              <a:rect l="l" t="t" r="r" b="b"/>
              <a:pathLst>
                <a:path w="13235" h="6672" extrusionOk="0">
                  <a:moveTo>
                    <a:pt x="6949" y="0"/>
                  </a:moveTo>
                  <a:cubicBezTo>
                    <a:pt x="6701" y="0"/>
                    <a:pt x="6450" y="14"/>
                    <a:pt x="6198" y="44"/>
                  </a:cubicBezTo>
                  <a:cubicBezTo>
                    <a:pt x="2775" y="454"/>
                    <a:pt x="280" y="3687"/>
                    <a:pt x="10" y="4057"/>
                  </a:cubicBezTo>
                  <a:cubicBezTo>
                    <a:pt x="50" y="4057"/>
                    <a:pt x="100" y="4067"/>
                    <a:pt x="150" y="4077"/>
                  </a:cubicBezTo>
                  <a:cubicBezTo>
                    <a:pt x="569" y="3528"/>
                    <a:pt x="2975" y="563"/>
                    <a:pt x="6208" y="164"/>
                  </a:cubicBezTo>
                  <a:cubicBezTo>
                    <a:pt x="6458" y="134"/>
                    <a:pt x="6706" y="120"/>
                    <a:pt x="6952" y="120"/>
                  </a:cubicBezTo>
                  <a:cubicBezTo>
                    <a:pt x="9994" y="120"/>
                    <a:pt x="12696" y="2246"/>
                    <a:pt x="13065" y="2560"/>
                  </a:cubicBezTo>
                  <a:cubicBezTo>
                    <a:pt x="12756" y="2979"/>
                    <a:pt x="10301" y="6093"/>
                    <a:pt x="6977" y="6502"/>
                  </a:cubicBezTo>
                  <a:cubicBezTo>
                    <a:pt x="6729" y="6531"/>
                    <a:pt x="6481" y="6545"/>
                    <a:pt x="6237" y="6545"/>
                  </a:cubicBezTo>
                  <a:cubicBezTo>
                    <a:pt x="3412" y="6545"/>
                    <a:pt x="892" y="4721"/>
                    <a:pt x="240" y="4206"/>
                  </a:cubicBezTo>
                  <a:cubicBezTo>
                    <a:pt x="160" y="4196"/>
                    <a:pt x="80" y="4186"/>
                    <a:pt x="0" y="4176"/>
                  </a:cubicBezTo>
                  <a:lnTo>
                    <a:pt x="0" y="4176"/>
                  </a:lnTo>
                  <a:cubicBezTo>
                    <a:pt x="150" y="4306"/>
                    <a:pt x="2995" y="6672"/>
                    <a:pt x="6228" y="6672"/>
                  </a:cubicBezTo>
                  <a:cubicBezTo>
                    <a:pt x="6478" y="6672"/>
                    <a:pt x="6737" y="6652"/>
                    <a:pt x="6987" y="6622"/>
                  </a:cubicBezTo>
                  <a:cubicBezTo>
                    <a:pt x="10600" y="6193"/>
                    <a:pt x="13175" y="2619"/>
                    <a:pt x="13205" y="2580"/>
                  </a:cubicBezTo>
                  <a:lnTo>
                    <a:pt x="13235" y="2530"/>
                  </a:lnTo>
                  <a:lnTo>
                    <a:pt x="13195" y="2500"/>
                  </a:lnTo>
                  <a:cubicBezTo>
                    <a:pt x="13167" y="2472"/>
                    <a:pt x="10255" y="0"/>
                    <a:pt x="694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054450" y="1649325"/>
              <a:ext cx="161450" cy="227825"/>
            </a:xfrm>
            <a:custGeom>
              <a:avLst/>
              <a:gdLst/>
              <a:ahLst/>
              <a:cxnLst/>
              <a:rect l="l" t="t" r="r" b="b"/>
              <a:pathLst>
                <a:path w="6458" h="9113" extrusionOk="0">
                  <a:moveTo>
                    <a:pt x="1547" y="0"/>
                  </a:moveTo>
                  <a:lnTo>
                    <a:pt x="1547" y="0"/>
                  </a:lnTo>
                  <a:cubicBezTo>
                    <a:pt x="1577" y="60"/>
                    <a:pt x="1617" y="120"/>
                    <a:pt x="1647" y="180"/>
                  </a:cubicBezTo>
                  <a:cubicBezTo>
                    <a:pt x="2336" y="489"/>
                    <a:pt x="4571" y="1637"/>
                    <a:pt x="5370" y="3693"/>
                  </a:cubicBezTo>
                  <a:cubicBezTo>
                    <a:pt x="6248" y="5939"/>
                    <a:pt x="5130" y="8554"/>
                    <a:pt x="4941" y="8953"/>
                  </a:cubicBezTo>
                  <a:cubicBezTo>
                    <a:pt x="4531" y="8783"/>
                    <a:pt x="1946" y="7625"/>
                    <a:pt x="1068" y="5370"/>
                  </a:cubicBezTo>
                  <a:cubicBezTo>
                    <a:pt x="210" y="3174"/>
                    <a:pt x="1268" y="629"/>
                    <a:pt x="1487" y="150"/>
                  </a:cubicBezTo>
                  <a:cubicBezTo>
                    <a:pt x="1457" y="100"/>
                    <a:pt x="1437" y="60"/>
                    <a:pt x="1407" y="20"/>
                  </a:cubicBezTo>
                  <a:cubicBezTo>
                    <a:pt x="1368" y="110"/>
                    <a:pt x="0" y="2964"/>
                    <a:pt x="948" y="5420"/>
                  </a:cubicBezTo>
                  <a:cubicBezTo>
                    <a:pt x="1916" y="7895"/>
                    <a:pt x="4921" y="9073"/>
                    <a:pt x="4951" y="9093"/>
                  </a:cubicBezTo>
                  <a:lnTo>
                    <a:pt x="5001" y="9112"/>
                  </a:lnTo>
                  <a:lnTo>
                    <a:pt x="5030" y="9063"/>
                  </a:lnTo>
                  <a:cubicBezTo>
                    <a:pt x="5040" y="9033"/>
                    <a:pt x="6458" y="6128"/>
                    <a:pt x="5490" y="3653"/>
                  </a:cubicBezTo>
                  <a:cubicBezTo>
                    <a:pt x="4591" y="1357"/>
                    <a:pt x="1956" y="180"/>
                    <a:pt x="1547"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3026000" y="1598600"/>
              <a:ext cx="40450" cy="12550"/>
            </a:xfrm>
            <a:custGeom>
              <a:avLst/>
              <a:gdLst/>
              <a:ahLst/>
              <a:cxnLst/>
              <a:rect l="l" t="t" r="r" b="b"/>
              <a:pathLst>
                <a:path w="1618" h="502" extrusionOk="0">
                  <a:moveTo>
                    <a:pt x="70" y="0"/>
                  </a:moveTo>
                  <a:cubicBezTo>
                    <a:pt x="40" y="0"/>
                    <a:pt x="19" y="18"/>
                    <a:pt x="10" y="43"/>
                  </a:cubicBezTo>
                  <a:cubicBezTo>
                    <a:pt x="0" y="73"/>
                    <a:pt x="20" y="113"/>
                    <a:pt x="50" y="123"/>
                  </a:cubicBezTo>
                  <a:cubicBezTo>
                    <a:pt x="579" y="272"/>
                    <a:pt x="1088" y="392"/>
                    <a:pt x="1577" y="502"/>
                  </a:cubicBezTo>
                  <a:cubicBezTo>
                    <a:pt x="1577" y="492"/>
                    <a:pt x="1577" y="492"/>
                    <a:pt x="1567" y="482"/>
                  </a:cubicBezTo>
                  <a:cubicBezTo>
                    <a:pt x="1547" y="452"/>
                    <a:pt x="1557" y="412"/>
                    <a:pt x="1587" y="392"/>
                  </a:cubicBezTo>
                  <a:cubicBezTo>
                    <a:pt x="1597" y="382"/>
                    <a:pt x="1607" y="382"/>
                    <a:pt x="1617" y="382"/>
                  </a:cubicBezTo>
                  <a:cubicBezTo>
                    <a:pt x="1128" y="272"/>
                    <a:pt x="609" y="153"/>
                    <a:pt x="90" y="3"/>
                  </a:cubicBezTo>
                  <a:cubicBezTo>
                    <a:pt x="83" y="1"/>
                    <a:pt x="76" y="0"/>
                    <a:pt x="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3066925" y="1572850"/>
              <a:ext cx="291950" cy="50050"/>
            </a:xfrm>
            <a:custGeom>
              <a:avLst/>
              <a:gdLst/>
              <a:ahLst/>
              <a:cxnLst/>
              <a:rect l="l" t="t" r="r" b="b"/>
              <a:pathLst>
                <a:path w="11678" h="2002" extrusionOk="0">
                  <a:moveTo>
                    <a:pt x="0" y="1412"/>
                  </a:moveTo>
                  <a:cubicBezTo>
                    <a:pt x="7" y="1414"/>
                    <a:pt x="13" y="1415"/>
                    <a:pt x="19" y="1416"/>
                  </a:cubicBezTo>
                  <a:lnTo>
                    <a:pt x="19" y="1416"/>
                  </a:lnTo>
                  <a:cubicBezTo>
                    <a:pt x="15" y="1414"/>
                    <a:pt x="8" y="1412"/>
                    <a:pt x="0" y="1412"/>
                  </a:cubicBezTo>
                  <a:close/>
                  <a:moveTo>
                    <a:pt x="11613" y="1"/>
                  </a:moveTo>
                  <a:cubicBezTo>
                    <a:pt x="11600" y="1"/>
                    <a:pt x="11587" y="6"/>
                    <a:pt x="11578" y="15"/>
                  </a:cubicBezTo>
                  <a:cubicBezTo>
                    <a:pt x="11548" y="25"/>
                    <a:pt x="10480" y="783"/>
                    <a:pt x="8474" y="1332"/>
                  </a:cubicBezTo>
                  <a:lnTo>
                    <a:pt x="8414" y="1442"/>
                  </a:lnTo>
                  <a:cubicBezTo>
                    <a:pt x="8404" y="1462"/>
                    <a:pt x="8384" y="1472"/>
                    <a:pt x="8364" y="1472"/>
                  </a:cubicBezTo>
                  <a:cubicBezTo>
                    <a:pt x="8354" y="1472"/>
                    <a:pt x="8344" y="1472"/>
                    <a:pt x="8334" y="1462"/>
                  </a:cubicBezTo>
                  <a:cubicBezTo>
                    <a:pt x="8304" y="1452"/>
                    <a:pt x="8294" y="1412"/>
                    <a:pt x="8304" y="1382"/>
                  </a:cubicBezTo>
                  <a:lnTo>
                    <a:pt x="8314" y="1372"/>
                  </a:lnTo>
                  <a:lnTo>
                    <a:pt x="8314" y="1372"/>
                  </a:lnTo>
                  <a:cubicBezTo>
                    <a:pt x="7745" y="1522"/>
                    <a:pt x="7107" y="1652"/>
                    <a:pt x="6398" y="1742"/>
                  </a:cubicBezTo>
                  <a:lnTo>
                    <a:pt x="6338" y="1831"/>
                  </a:lnTo>
                  <a:cubicBezTo>
                    <a:pt x="6328" y="1851"/>
                    <a:pt x="6308" y="1861"/>
                    <a:pt x="6288" y="1861"/>
                  </a:cubicBezTo>
                  <a:cubicBezTo>
                    <a:pt x="6278" y="1861"/>
                    <a:pt x="6268" y="1861"/>
                    <a:pt x="6258" y="1851"/>
                  </a:cubicBezTo>
                  <a:cubicBezTo>
                    <a:pt x="6228" y="1831"/>
                    <a:pt x="6218" y="1791"/>
                    <a:pt x="6238" y="1762"/>
                  </a:cubicBezTo>
                  <a:lnTo>
                    <a:pt x="6238" y="1762"/>
                  </a:lnTo>
                  <a:cubicBezTo>
                    <a:pt x="5601" y="1833"/>
                    <a:pt x="4908" y="1873"/>
                    <a:pt x="4165" y="1873"/>
                  </a:cubicBezTo>
                  <a:cubicBezTo>
                    <a:pt x="4081" y="1873"/>
                    <a:pt x="3997" y="1872"/>
                    <a:pt x="3913" y="1871"/>
                  </a:cubicBezTo>
                  <a:lnTo>
                    <a:pt x="3883" y="1911"/>
                  </a:lnTo>
                  <a:cubicBezTo>
                    <a:pt x="3873" y="1931"/>
                    <a:pt x="3853" y="1941"/>
                    <a:pt x="3833" y="1941"/>
                  </a:cubicBezTo>
                  <a:cubicBezTo>
                    <a:pt x="3823" y="1941"/>
                    <a:pt x="3813" y="1941"/>
                    <a:pt x="3803" y="1931"/>
                  </a:cubicBezTo>
                  <a:cubicBezTo>
                    <a:pt x="3783" y="1921"/>
                    <a:pt x="3773" y="1891"/>
                    <a:pt x="3773" y="1871"/>
                  </a:cubicBezTo>
                  <a:cubicBezTo>
                    <a:pt x="3094" y="1851"/>
                    <a:pt x="2386" y="1801"/>
                    <a:pt x="1627" y="1702"/>
                  </a:cubicBezTo>
                  <a:cubicBezTo>
                    <a:pt x="1577" y="1692"/>
                    <a:pt x="1527" y="1682"/>
                    <a:pt x="1487" y="1682"/>
                  </a:cubicBezTo>
                  <a:cubicBezTo>
                    <a:pt x="1014" y="1613"/>
                    <a:pt x="522" y="1524"/>
                    <a:pt x="19" y="1416"/>
                  </a:cubicBezTo>
                  <a:lnTo>
                    <a:pt x="19" y="1416"/>
                  </a:lnTo>
                  <a:cubicBezTo>
                    <a:pt x="27" y="1420"/>
                    <a:pt x="30" y="1426"/>
                    <a:pt x="30" y="1432"/>
                  </a:cubicBezTo>
                  <a:cubicBezTo>
                    <a:pt x="60" y="1482"/>
                    <a:pt x="90" y="1522"/>
                    <a:pt x="120" y="1572"/>
                  </a:cubicBezTo>
                  <a:cubicBezTo>
                    <a:pt x="589" y="1662"/>
                    <a:pt x="1038" y="1742"/>
                    <a:pt x="1477" y="1801"/>
                  </a:cubicBezTo>
                  <a:cubicBezTo>
                    <a:pt x="1557" y="1811"/>
                    <a:pt x="1637" y="1821"/>
                    <a:pt x="1707" y="1831"/>
                  </a:cubicBezTo>
                  <a:cubicBezTo>
                    <a:pt x="2595" y="1951"/>
                    <a:pt x="3434" y="2001"/>
                    <a:pt x="4212" y="2001"/>
                  </a:cubicBezTo>
                  <a:cubicBezTo>
                    <a:pt x="4462" y="2001"/>
                    <a:pt x="4711" y="1991"/>
                    <a:pt x="4951" y="1981"/>
                  </a:cubicBezTo>
                  <a:lnTo>
                    <a:pt x="4941" y="1971"/>
                  </a:lnTo>
                  <a:cubicBezTo>
                    <a:pt x="4921" y="1951"/>
                    <a:pt x="4921" y="1911"/>
                    <a:pt x="4941" y="1891"/>
                  </a:cubicBezTo>
                  <a:cubicBezTo>
                    <a:pt x="4952" y="1875"/>
                    <a:pt x="4969" y="1867"/>
                    <a:pt x="4987" y="1867"/>
                  </a:cubicBezTo>
                  <a:cubicBezTo>
                    <a:pt x="5002" y="1867"/>
                    <a:pt x="5017" y="1872"/>
                    <a:pt x="5031" y="1881"/>
                  </a:cubicBezTo>
                  <a:lnTo>
                    <a:pt x="5130" y="1971"/>
                  </a:lnTo>
                  <a:cubicBezTo>
                    <a:pt x="5819" y="1941"/>
                    <a:pt x="6458" y="1861"/>
                    <a:pt x="7047" y="1762"/>
                  </a:cubicBezTo>
                  <a:cubicBezTo>
                    <a:pt x="7017" y="1752"/>
                    <a:pt x="7017" y="1712"/>
                    <a:pt x="7027" y="1682"/>
                  </a:cubicBezTo>
                  <a:cubicBezTo>
                    <a:pt x="7039" y="1663"/>
                    <a:pt x="7060" y="1656"/>
                    <a:pt x="7081" y="1656"/>
                  </a:cubicBezTo>
                  <a:cubicBezTo>
                    <a:pt x="7093" y="1656"/>
                    <a:pt x="7106" y="1658"/>
                    <a:pt x="7117" y="1662"/>
                  </a:cubicBezTo>
                  <a:lnTo>
                    <a:pt x="7226" y="1732"/>
                  </a:lnTo>
                  <a:cubicBezTo>
                    <a:pt x="8135" y="1572"/>
                    <a:pt x="8903" y="1352"/>
                    <a:pt x="9542" y="1123"/>
                  </a:cubicBezTo>
                  <a:cubicBezTo>
                    <a:pt x="9532" y="1113"/>
                    <a:pt x="9522" y="1093"/>
                    <a:pt x="9532" y="1073"/>
                  </a:cubicBezTo>
                  <a:cubicBezTo>
                    <a:pt x="9540" y="1048"/>
                    <a:pt x="9562" y="1030"/>
                    <a:pt x="9591" y="1030"/>
                  </a:cubicBezTo>
                  <a:cubicBezTo>
                    <a:pt x="9598" y="1030"/>
                    <a:pt x="9605" y="1031"/>
                    <a:pt x="9612" y="1033"/>
                  </a:cubicBezTo>
                  <a:lnTo>
                    <a:pt x="9712" y="1063"/>
                  </a:lnTo>
                  <a:cubicBezTo>
                    <a:pt x="10969" y="594"/>
                    <a:pt x="11628" y="125"/>
                    <a:pt x="11648" y="115"/>
                  </a:cubicBezTo>
                  <a:cubicBezTo>
                    <a:pt x="11678" y="95"/>
                    <a:pt x="11678" y="55"/>
                    <a:pt x="11658" y="25"/>
                  </a:cubicBezTo>
                  <a:cubicBezTo>
                    <a:pt x="11647" y="8"/>
                    <a:pt x="11630" y="1"/>
                    <a:pt x="1161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3117825" y="1706200"/>
              <a:ext cx="38450" cy="106325"/>
            </a:xfrm>
            <a:custGeom>
              <a:avLst/>
              <a:gdLst/>
              <a:ahLst/>
              <a:cxnLst/>
              <a:rect l="l" t="t" r="r" b="b"/>
              <a:pathLst>
                <a:path w="1538" h="4253" extrusionOk="0">
                  <a:moveTo>
                    <a:pt x="10" y="1"/>
                  </a:moveTo>
                  <a:cubicBezTo>
                    <a:pt x="10" y="4"/>
                    <a:pt x="9" y="5"/>
                    <a:pt x="8" y="5"/>
                  </a:cubicBezTo>
                  <a:cubicBezTo>
                    <a:pt x="5" y="5"/>
                    <a:pt x="0" y="1"/>
                    <a:pt x="0" y="1"/>
                  </a:cubicBezTo>
                  <a:lnTo>
                    <a:pt x="0" y="1"/>
                  </a:lnTo>
                  <a:cubicBezTo>
                    <a:pt x="180" y="410"/>
                    <a:pt x="330" y="799"/>
                    <a:pt x="469" y="1168"/>
                  </a:cubicBezTo>
                  <a:cubicBezTo>
                    <a:pt x="484" y="1154"/>
                    <a:pt x="504" y="1145"/>
                    <a:pt x="521" y="1145"/>
                  </a:cubicBezTo>
                  <a:cubicBezTo>
                    <a:pt x="528" y="1145"/>
                    <a:pt x="534" y="1146"/>
                    <a:pt x="539" y="1148"/>
                  </a:cubicBezTo>
                  <a:cubicBezTo>
                    <a:pt x="569" y="1168"/>
                    <a:pt x="589" y="1198"/>
                    <a:pt x="569" y="1238"/>
                  </a:cubicBezTo>
                  <a:lnTo>
                    <a:pt x="529" y="1318"/>
                  </a:lnTo>
                  <a:cubicBezTo>
                    <a:pt x="699" y="1767"/>
                    <a:pt x="829" y="2166"/>
                    <a:pt x="948" y="2526"/>
                  </a:cubicBezTo>
                  <a:cubicBezTo>
                    <a:pt x="956" y="2511"/>
                    <a:pt x="979" y="2502"/>
                    <a:pt x="999" y="2502"/>
                  </a:cubicBezTo>
                  <a:cubicBezTo>
                    <a:pt x="1006" y="2502"/>
                    <a:pt x="1013" y="2503"/>
                    <a:pt x="1018" y="2506"/>
                  </a:cubicBezTo>
                  <a:cubicBezTo>
                    <a:pt x="1058" y="2516"/>
                    <a:pt x="1068" y="2556"/>
                    <a:pt x="1058" y="2586"/>
                  </a:cubicBezTo>
                  <a:lnTo>
                    <a:pt x="1008" y="2715"/>
                  </a:lnTo>
                  <a:cubicBezTo>
                    <a:pt x="1278" y="3614"/>
                    <a:pt x="1398" y="4183"/>
                    <a:pt x="1408" y="4203"/>
                  </a:cubicBezTo>
                  <a:cubicBezTo>
                    <a:pt x="1408" y="4233"/>
                    <a:pt x="1438" y="4252"/>
                    <a:pt x="1467" y="4252"/>
                  </a:cubicBezTo>
                  <a:lnTo>
                    <a:pt x="1477" y="4252"/>
                  </a:lnTo>
                  <a:cubicBezTo>
                    <a:pt x="1507" y="4242"/>
                    <a:pt x="1537" y="4213"/>
                    <a:pt x="1527" y="4173"/>
                  </a:cubicBezTo>
                  <a:cubicBezTo>
                    <a:pt x="1527" y="4163"/>
                    <a:pt x="1457" y="3873"/>
                    <a:pt x="1328" y="3384"/>
                  </a:cubicBezTo>
                  <a:lnTo>
                    <a:pt x="1258" y="3364"/>
                  </a:lnTo>
                  <a:cubicBezTo>
                    <a:pt x="1218" y="3354"/>
                    <a:pt x="1198" y="3324"/>
                    <a:pt x="1208" y="3294"/>
                  </a:cubicBezTo>
                  <a:cubicBezTo>
                    <a:pt x="1216" y="3261"/>
                    <a:pt x="1238" y="3242"/>
                    <a:pt x="1263" y="3242"/>
                  </a:cubicBezTo>
                  <a:cubicBezTo>
                    <a:pt x="1268" y="3242"/>
                    <a:pt x="1273" y="3243"/>
                    <a:pt x="1278" y="3244"/>
                  </a:cubicBezTo>
                  <a:lnTo>
                    <a:pt x="1288" y="3244"/>
                  </a:lnTo>
                  <a:cubicBezTo>
                    <a:pt x="1198" y="2915"/>
                    <a:pt x="1068" y="2496"/>
                    <a:pt x="919" y="2027"/>
                  </a:cubicBezTo>
                  <a:lnTo>
                    <a:pt x="819" y="2007"/>
                  </a:lnTo>
                  <a:cubicBezTo>
                    <a:pt x="779" y="1997"/>
                    <a:pt x="759" y="1967"/>
                    <a:pt x="769" y="1927"/>
                  </a:cubicBezTo>
                  <a:cubicBezTo>
                    <a:pt x="777" y="1902"/>
                    <a:pt x="799" y="1884"/>
                    <a:pt x="828" y="1884"/>
                  </a:cubicBezTo>
                  <a:cubicBezTo>
                    <a:pt x="835" y="1884"/>
                    <a:pt x="842" y="1885"/>
                    <a:pt x="849" y="1887"/>
                  </a:cubicBezTo>
                  <a:lnTo>
                    <a:pt x="869" y="1887"/>
                  </a:lnTo>
                  <a:cubicBezTo>
                    <a:pt x="679" y="1338"/>
                    <a:pt x="449" y="719"/>
                    <a:pt x="160" y="51"/>
                  </a:cubicBezTo>
                  <a:lnTo>
                    <a:pt x="10"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3064675" y="1608150"/>
              <a:ext cx="55425" cy="96325"/>
            </a:xfrm>
            <a:custGeom>
              <a:avLst/>
              <a:gdLst/>
              <a:ahLst/>
              <a:cxnLst/>
              <a:rect l="l" t="t" r="r" b="b"/>
              <a:pathLst>
                <a:path w="2217" h="3853" extrusionOk="0">
                  <a:moveTo>
                    <a:pt x="70" y="0"/>
                  </a:moveTo>
                  <a:cubicBezTo>
                    <a:pt x="60" y="0"/>
                    <a:pt x="50" y="0"/>
                    <a:pt x="30" y="10"/>
                  </a:cubicBezTo>
                  <a:cubicBezTo>
                    <a:pt x="10" y="30"/>
                    <a:pt x="0" y="70"/>
                    <a:pt x="20" y="100"/>
                  </a:cubicBezTo>
                  <a:lnTo>
                    <a:pt x="40" y="120"/>
                  </a:lnTo>
                  <a:cubicBezTo>
                    <a:pt x="390" y="629"/>
                    <a:pt x="709" y="1148"/>
                    <a:pt x="998" y="1667"/>
                  </a:cubicBezTo>
                  <a:cubicBezTo>
                    <a:pt x="1028" y="1707"/>
                    <a:pt x="1048" y="1747"/>
                    <a:pt x="1078" y="1797"/>
                  </a:cubicBezTo>
                  <a:cubicBezTo>
                    <a:pt x="1318" y="2226"/>
                    <a:pt x="1537" y="2655"/>
                    <a:pt x="1737" y="3074"/>
                  </a:cubicBezTo>
                  <a:cubicBezTo>
                    <a:pt x="1751" y="3067"/>
                    <a:pt x="1765" y="3060"/>
                    <a:pt x="1779" y="3060"/>
                  </a:cubicBezTo>
                  <a:cubicBezTo>
                    <a:pt x="1785" y="3060"/>
                    <a:pt x="1791" y="3061"/>
                    <a:pt x="1797" y="3064"/>
                  </a:cubicBezTo>
                  <a:cubicBezTo>
                    <a:pt x="1827" y="3074"/>
                    <a:pt x="1847" y="3114"/>
                    <a:pt x="1837" y="3144"/>
                  </a:cubicBezTo>
                  <a:lnTo>
                    <a:pt x="1807" y="3224"/>
                  </a:lnTo>
                  <a:cubicBezTo>
                    <a:pt x="1907" y="3434"/>
                    <a:pt x="2007" y="3643"/>
                    <a:pt x="2096" y="3853"/>
                  </a:cubicBezTo>
                  <a:cubicBezTo>
                    <a:pt x="2105" y="3828"/>
                    <a:pt x="2126" y="3810"/>
                    <a:pt x="2156" y="3810"/>
                  </a:cubicBezTo>
                  <a:cubicBezTo>
                    <a:pt x="2162" y="3810"/>
                    <a:pt x="2169" y="3811"/>
                    <a:pt x="2176" y="3813"/>
                  </a:cubicBezTo>
                  <a:lnTo>
                    <a:pt x="2216" y="3823"/>
                  </a:lnTo>
                  <a:cubicBezTo>
                    <a:pt x="1937" y="3184"/>
                    <a:pt x="1617" y="2515"/>
                    <a:pt x="1238" y="1827"/>
                  </a:cubicBezTo>
                  <a:cubicBezTo>
                    <a:pt x="1208" y="1767"/>
                    <a:pt x="1168" y="1707"/>
                    <a:pt x="1138" y="1647"/>
                  </a:cubicBezTo>
                  <a:cubicBezTo>
                    <a:pt x="859" y="1158"/>
                    <a:pt x="549" y="649"/>
                    <a:pt x="210" y="160"/>
                  </a:cubicBezTo>
                  <a:cubicBezTo>
                    <a:pt x="180" y="110"/>
                    <a:pt x="150" y="70"/>
                    <a:pt x="120" y="30"/>
                  </a:cubicBezTo>
                  <a:cubicBezTo>
                    <a:pt x="110" y="20"/>
                    <a:pt x="100" y="10"/>
                    <a:pt x="90" y="10"/>
                  </a:cubicBezTo>
                  <a:cubicBezTo>
                    <a:pt x="80" y="0"/>
                    <a:pt x="80" y="0"/>
                    <a:pt x="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160975" y="1565725"/>
              <a:ext cx="36225" cy="55925"/>
            </a:xfrm>
            <a:custGeom>
              <a:avLst/>
              <a:gdLst/>
              <a:ahLst/>
              <a:cxnLst/>
              <a:rect l="l" t="t" r="r" b="b"/>
              <a:pathLst>
                <a:path w="1449" h="2237" extrusionOk="0">
                  <a:moveTo>
                    <a:pt x="1381" y="0"/>
                  </a:moveTo>
                  <a:cubicBezTo>
                    <a:pt x="1363" y="0"/>
                    <a:pt x="1341" y="11"/>
                    <a:pt x="1328" y="30"/>
                  </a:cubicBezTo>
                  <a:lnTo>
                    <a:pt x="21" y="2136"/>
                  </a:lnTo>
                  <a:cubicBezTo>
                    <a:pt x="11" y="2146"/>
                    <a:pt x="11" y="2146"/>
                    <a:pt x="11" y="2156"/>
                  </a:cubicBezTo>
                  <a:cubicBezTo>
                    <a:pt x="1" y="2186"/>
                    <a:pt x="11" y="2206"/>
                    <a:pt x="41" y="2226"/>
                  </a:cubicBezTo>
                  <a:cubicBezTo>
                    <a:pt x="51" y="2226"/>
                    <a:pt x="61" y="2236"/>
                    <a:pt x="71" y="2236"/>
                  </a:cubicBezTo>
                  <a:cubicBezTo>
                    <a:pt x="91" y="2236"/>
                    <a:pt x="111" y="2226"/>
                    <a:pt x="121" y="2206"/>
                  </a:cubicBezTo>
                  <a:lnTo>
                    <a:pt x="151" y="2156"/>
                  </a:lnTo>
                  <a:lnTo>
                    <a:pt x="1428" y="90"/>
                  </a:lnTo>
                  <a:cubicBezTo>
                    <a:pt x="1448" y="60"/>
                    <a:pt x="1438" y="20"/>
                    <a:pt x="1408" y="10"/>
                  </a:cubicBezTo>
                  <a:cubicBezTo>
                    <a:pt x="1401" y="3"/>
                    <a:pt x="1392" y="0"/>
                    <a:pt x="138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3274275" y="1544425"/>
              <a:ext cx="35700" cy="65250"/>
            </a:xfrm>
            <a:custGeom>
              <a:avLst/>
              <a:gdLst/>
              <a:ahLst/>
              <a:cxnLst/>
              <a:rect l="l" t="t" r="r" b="b"/>
              <a:pathLst>
                <a:path w="1428" h="2610" extrusionOk="0">
                  <a:moveTo>
                    <a:pt x="1360" y="0"/>
                  </a:moveTo>
                  <a:cubicBezTo>
                    <a:pt x="1333" y="0"/>
                    <a:pt x="1313" y="12"/>
                    <a:pt x="1298" y="34"/>
                  </a:cubicBezTo>
                  <a:lnTo>
                    <a:pt x="20" y="2509"/>
                  </a:lnTo>
                  <a:lnTo>
                    <a:pt x="20" y="2519"/>
                  </a:lnTo>
                  <a:cubicBezTo>
                    <a:pt x="0" y="2549"/>
                    <a:pt x="10" y="2589"/>
                    <a:pt x="40" y="2609"/>
                  </a:cubicBezTo>
                  <a:lnTo>
                    <a:pt x="70" y="2609"/>
                  </a:lnTo>
                  <a:cubicBezTo>
                    <a:pt x="90" y="2609"/>
                    <a:pt x="120" y="2599"/>
                    <a:pt x="130" y="2579"/>
                  </a:cubicBezTo>
                  <a:lnTo>
                    <a:pt x="180" y="2469"/>
                  </a:lnTo>
                  <a:lnTo>
                    <a:pt x="1408" y="94"/>
                  </a:lnTo>
                  <a:cubicBezTo>
                    <a:pt x="1428" y="64"/>
                    <a:pt x="1418" y="24"/>
                    <a:pt x="1388" y="4"/>
                  </a:cubicBezTo>
                  <a:cubicBezTo>
                    <a:pt x="1378" y="2"/>
                    <a:pt x="1368" y="0"/>
                    <a:pt x="136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3242325" y="1614275"/>
              <a:ext cx="59425" cy="37050"/>
            </a:xfrm>
            <a:custGeom>
              <a:avLst/>
              <a:gdLst/>
              <a:ahLst/>
              <a:cxnLst/>
              <a:rect l="l" t="t" r="r" b="b"/>
              <a:pathLst>
                <a:path w="2377" h="1482" extrusionOk="0">
                  <a:moveTo>
                    <a:pt x="77" y="1"/>
                  </a:moveTo>
                  <a:cubicBezTo>
                    <a:pt x="52" y="1"/>
                    <a:pt x="26" y="12"/>
                    <a:pt x="11" y="35"/>
                  </a:cubicBezTo>
                  <a:cubicBezTo>
                    <a:pt x="1" y="55"/>
                    <a:pt x="1" y="95"/>
                    <a:pt x="31" y="115"/>
                  </a:cubicBezTo>
                  <a:lnTo>
                    <a:pt x="2266" y="1472"/>
                  </a:lnTo>
                  <a:cubicBezTo>
                    <a:pt x="2276" y="1472"/>
                    <a:pt x="2286" y="1482"/>
                    <a:pt x="2306" y="1482"/>
                  </a:cubicBezTo>
                  <a:cubicBezTo>
                    <a:pt x="2326" y="1482"/>
                    <a:pt x="2346" y="1472"/>
                    <a:pt x="2356" y="1452"/>
                  </a:cubicBezTo>
                  <a:cubicBezTo>
                    <a:pt x="2376" y="1422"/>
                    <a:pt x="2366" y="1382"/>
                    <a:pt x="2336" y="1362"/>
                  </a:cubicBezTo>
                  <a:lnTo>
                    <a:pt x="210" y="75"/>
                  </a:lnTo>
                  <a:lnTo>
                    <a:pt x="101" y="5"/>
                  </a:lnTo>
                  <a:cubicBezTo>
                    <a:pt x="93" y="2"/>
                    <a:pt x="85" y="1"/>
                    <a:pt x="77"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3304950" y="1598600"/>
              <a:ext cx="54925" cy="17550"/>
            </a:xfrm>
            <a:custGeom>
              <a:avLst/>
              <a:gdLst/>
              <a:ahLst/>
              <a:cxnLst/>
              <a:rect l="l" t="t" r="r" b="b"/>
              <a:pathLst>
                <a:path w="2197" h="702" extrusionOk="0">
                  <a:moveTo>
                    <a:pt x="71" y="0"/>
                  </a:moveTo>
                  <a:cubicBezTo>
                    <a:pt x="41" y="0"/>
                    <a:pt x="19" y="20"/>
                    <a:pt x="11" y="53"/>
                  </a:cubicBezTo>
                  <a:cubicBezTo>
                    <a:pt x="1" y="63"/>
                    <a:pt x="11" y="83"/>
                    <a:pt x="21" y="93"/>
                  </a:cubicBezTo>
                  <a:cubicBezTo>
                    <a:pt x="21" y="113"/>
                    <a:pt x="41" y="123"/>
                    <a:pt x="51" y="123"/>
                  </a:cubicBezTo>
                  <a:lnTo>
                    <a:pt x="2107" y="702"/>
                  </a:lnTo>
                  <a:lnTo>
                    <a:pt x="2127" y="702"/>
                  </a:lnTo>
                  <a:cubicBezTo>
                    <a:pt x="2147" y="702"/>
                    <a:pt x="2177" y="682"/>
                    <a:pt x="2187" y="652"/>
                  </a:cubicBezTo>
                  <a:cubicBezTo>
                    <a:pt x="2197" y="622"/>
                    <a:pt x="2177" y="592"/>
                    <a:pt x="2137" y="582"/>
                  </a:cubicBezTo>
                  <a:lnTo>
                    <a:pt x="191" y="33"/>
                  </a:lnTo>
                  <a:lnTo>
                    <a:pt x="91" y="3"/>
                  </a:lnTo>
                  <a:cubicBezTo>
                    <a:pt x="84" y="1"/>
                    <a:pt x="77" y="0"/>
                    <a:pt x="7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3189675" y="1619525"/>
              <a:ext cx="46200" cy="41300"/>
            </a:xfrm>
            <a:custGeom>
              <a:avLst/>
              <a:gdLst/>
              <a:ahLst/>
              <a:cxnLst/>
              <a:rect l="l" t="t" r="r" b="b"/>
              <a:pathLst>
                <a:path w="1848" h="1652" extrusionOk="0">
                  <a:moveTo>
                    <a:pt x="77" y="0"/>
                  </a:moveTo>
                  <a:cubicBezTo>
                    <a:pt x="59" y="0"/>
                    <a:pt x="42" y="8"/>
                    <a:pt x="31" y="24"/>
                  </a:cubicBezTo>
                  <a:cubicBezTo>
                    <a:pt x="1" y="44"/>
                    <a:pt x="11" y="84"/>
                    <a:pt x="31" y="114"/>
                  </a:cubicBezTo>
                  <a:lnTo>
                    <a:pt x="41" y="114"/>
                  </a:lnTo>
                  <a:lnTo>
                    <a:pt x="1727" y="1641"/>
                  </a:lnTo>
                  <a:cubicBezTo>
                    <a:pt x="1747" y="1651"/>
                    <a:pt x="1757" y="1651"/>
                    <a:pt x="1777" y="1651"/>
                  </a:cubicBezTo>
                  <a:cubicBezTo>
                    <a:pt x="1787" y="1651"/>
                    <a:pt x="1807" y="1651"/>
                    <a:pt x="1817" y="1631"/>
                  </a:cubicBezTo>
                  <a:cubicBezTo>
                    <a:pt x="1847" y="1611"/>
                    <a:pt x="1837" y="1571"/>
                    <a:pt x="1817" y="1541"/>
                  </a:cubicBezTo>
                  <a:lnTo>
                    <a:pt x="220" y="114"/>
                  </a:lnTo>
                  <a:lnTo>
                    <a:pt x="121" y="14"/>
                  </a:lnTo>
                  <a:cubicBezTo>
                    <a:pt x="107" y="5"/>
                    <a:pt x="92" y="0"/>
                    <a:pt x="77"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222375" y="1557225"/>
              <a:ext cx="37700" cy="62175"/>
            </a:xfrm>
            <a:custGeom>
              <a:avLst/>
              <a:gdLst/>
              <a:ahLst/>
              <a:cxnLst/>
              <a:rect l="l" t="t" r="r" b="b"/>
              <a:pathLst>
                <a:path w="1508" h="2487" extrusionOk="0">
                  <a:moveTo>
                    <a:pt x="1436" y="1"/>
                  </a:moveTo>
                  <a:cubicBezTo>
                    <a:pt x="1418" y="1"/>
                    <a:pt x="1400" y="12"/>
                    <a:pt x="1388" y="31"/>
                  </a:cubicBezTo>
                  <a:lnTo>
                    <a:pt x="20" y="2387"/>
                  </a:lnTo>
                  <a:lnTo>
                    <a:pt x="20" y="2397"/>
                  </a:lnTo>
                  <a:cubicBezTo>
                    <a:pt x="0" y="2426"/>
                    <a:pt x="10" y="2456"/>
                    <a:pt x="40" y="2476"/>
                  </a:cubicBezTo>
                  <a:cubicBezTo>
                    <a:pt x="50" y="2486"/>
                    <a:pt x="60" y="2486"/>
                    <a:pt x="70" y="2486"/>
                  </a:cubicBezTo>
                  <a:cubicBezTo>
                    <a:pt x="90" y="2486"/>
                    <a:pt x="110" y="2476"/>
                    <a:pt x="120" y="2456"/>
                  </a:cubicBezTo>
                  <a:lnTo>
                    <a:pt x="180" y="2367"/>
                  </a:lnTo>
                  <a:lnTo>
                    <a:pt x="1497" y="91"/>
                  </a:lnTo>
                  <a:cubicBezTo>
                    <a:pt x="1507" y="71"/>
                    <a:pt x="1497" y="31"/>
                    <a:pt x="1467" y="11"/>
                  </a:cubicBezTo>
                  <a:cubicBezTo>
                    <a:pt x="1457" y="4"/>
                    <a:pt x="1446" y="1"/>
                    <a:pt x="1436"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092875" y="1684650"/>
              <a:ext cx="17975" cy="44525"/>
            </a:xfrm>
            <a:custGeom>
              <a:avLst/>
              <a:gdLst/>
              <a:ahLst/>
              <a:cxnLst/>
              <a:rect l="l" t="t" r="r" b="b"/>
              <a:pathLst>
                <a:path w="719" h="1781" extrusionOk="0">
                  <a:moveTo>
                    <a:pt x="651" y="0"/>
                  </a:moveTo>
                  <a:cubicBezTo>
                    <a:pt x="637" y="0"/>
                    <a:pt x="623" y="7"/>
                    <a:pt x="609" y="14"/>
                  </a:cubicBezTo>
                  <a:cubicBezTo>
                    <a:pt x="599" y="24"/>
                    <a:pt x="589" y="24"/>
                    <a:pt x="589" y="44"/>
                  </a:cubicBezTo>
                  <a:lnTo>
                    <a:pt x="10" y="1691"/>
                  </a:lnTo>
                  <a:cubicBezTo>
                    <a:pt x="0" y="1731"/>
                    <a:pt x="10" y="1761"/>
                    <a:pt x="50" y="1771"/>
                  </a:cubicBezTo>
                  <a:cubicBezTo>
                    <a:pt x="50" y="1781"/>
                    <a:pt x="60" y="1781"/>
                    <a:pt x="70" y="1781"/>
                  </a:cubicBezTo>
                  <a:cubicBezTo>
                    <a:pt x="90" y="1781"/>
                    <a:pt x="120" y="1761"/>
                    <a:pt x="130" y="1741"/>
                  </a:cubicBezTo>
                  <a:lnTo>
                    <a:pt x="679" y="164"/>
                  </a:lnTo>
                  <a:lnTo>
                    <a:pt x="709" y="84"/>
                  </a:lnTo>
                  <a:cubicBezTo>
                    <a:pt x="719" y="54"/>
                    <a:pt x="699" y="14"/>
                    <a:pt x="669" y="4"/>
                  </a:cubicBezTo>
                  <a:cubicBezTo>
                    <a:pt x="663" y="1"/>
                    <a:pt x="657" y="0"/>
                    <a:pt x="65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3116825" y="1703150"/>
              <a:ext cx="42700" cy="16050"/>
            </a:xfrm>
            <a:custGeom>
              <a:avLst/>
              <a:gdLst/>
              <a:ahLst/>
              <a:cxnLst/>
              <a:rect l="l" t="t" r="r" b="b"/>
              <a:pathLst>
                <a:path w="1708" h="642" extrusionOk="0">
                  <a:moveTo>
                    <a:pt x="74" y="0"/>
                  </a:moveTo>
                  <a:cubicBezTo>
                    <a:pt x="47" y="0"/>
                    <a:pt x="19" y="18"/>
                    <a:pt x="10" y="43"/>
                  </a:cubicBezTo>
                  <a:cubicBezTo>
                    <a:pt x="0" y="83"/>
                    <a:pt x="10" y="113"/>
                    <a:pt x="40" y="123"/>
                  </a:cubicBezTo>
                  <a:cubicBezTo>
                    <a:pt x="40" y="123"/>
                    <a:pt x="50" y="133"/>
                    <a:pt x="50" y="133"/>
                  </a:cubicBezTo>
                  <a:lnTo>
                    <a:pt x="200" y="183"/>
                  </a:lnTo>
                  <a:lnTo>
                    <a:pt x="1617" y="642"/>
                  </a:lnTo>
                  <a:lnTo>
                    <a:pt x="1637" y="642"/>
                  </a:lnTo>
                  <a:cubicBezTo>
                    <a:pt x="1667" y="642"/>
                    <a:pt x="1687" y="622"/>
                    <a:pt x="1697" y="602"/>
                  </a:cubicBezTo>
                  <a:cubicBezTo>
                    <a:pt x="1707" y="562"/>
                    <a:pt x="1697" y="532"/>
                    <a:pt x="1657" y="522"/>
                  </a:cubicBezTo>
                  <a:lnTo>
                    <a:pt x="130" y="23"/>
                  </a:lnTo>
                  <a:lnTo>
                    <a:pt x="90" y="3"/>
                  </a:lnTo>
                  <a:cubicBezTo>
                    <a:pt x="85" y="1"/>
                    <a:pt x="79"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3107850" y="1734800"/>
              <a:ext cx="24725" cy="48275"/>
            </a:xfrm>
            <a:custGeom>
              <a:avLst/>
              <a:gdLst/>
              <a:ahLst/>
              <a:cxnLst/>
              <a:rect l="l" t="t" r="r" b="b"/>
              <a:pathLst>
                <a:path w="989" h="1931" extrusionOk="0">
                  <a:moveTo>
                    <a:pt x="925" y="1"/>
                  </a:moveTo>
                  <a:cubicBezTo>
                    <a:pt x="904" y="1"/>
                    <a:pt x="886" y="10"/>
                    <a:pt x="878" y="24"/>
                  </a:cubicBezTo>
                  <a:cubicBezTo>
                    <a:pt x="868" y="24"/>
                    <a:pt x="868" y="34"/>
                    <a:pt x="858" y="34"/>
                  </a:cubicBezTo>
                  <a:lnTo>
                    <a:pt x="20" y="1841"/>
                  </a:lnTo>
                  <a:cubicBezTo>
                    <a:pt x="0" y="1871"/>
                    <a:pt x="20" y="1911"/>
                    <a:pt x="50" y="1921"/>
                  </a:cubicBezTo>
                  <a:cubicBezTo>
                    <a:pt x="60" y="1931"/>
                    <a:pt x="60" y="1931"/>
                    <a:pt x="70" y="1931"/>
                  </a:cubicBezTo>
                  <a:cubicBezTo>
                    <a:pt x="100" y="1931"/>
                    <a:pt x="120" y="1921"/>
                    <a:pt x="130" y="1891"/>
                  </a:cubicBezTo>
                  <a:lnTo>
                    <a:pt x="928" y="174"/>
                  </a:lnTo>
                  <a:lnTo>
                    <a:pt x="978" y="94"/>
                  </a:lnTo>
                  <a:cubicBezTo>
                    <a:pt x="988" y="64"/>
                    <a:pt x="978" y="24"/>
                    <a:pt x="948" y="4"/>
                  </a:cubicBezTo>
                  <a:cubicBezTo>
                    <a:pt x="940" y="2"/>
                    <a:pt x="932" y="1"/>
                    <a:pt x="92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3137025" y="1753300"/>
              <a:ext cx="47200" cy="14050"/>
            </a:xfrm>
            <a:custGeom>
              <a:avLst/>
              <a:gdLst/>
              <a:ahLst/>
              <a:cxnLst/>
              <a:rect l="l" t="t" r="r" b="b"/>
              <a:pathLst>
                <a:path w="1888" h="562" extrusionOk="0">
                  <a:moveTo>
                    <a:pt x="65" y="0"/>
                  </a:moveTo>
                  <a:cubicBezTo>
                    <a:pt x="38" y="0"/>
                    <a:pt x="9" y="20"/>
                    <a:pt x="1" y="53"/>
                  </a:cubicBezTo>
                  <a:cubicBezTo>
                    <a:pt x="1" y="83"/>
                    <a:pt x="21" y="113"/>
                    <a:pt x="51" y="123"/>
                  </a:cubicBezTo>
                  <a:lnTo>
                    <a:pt x="151" y="153"/>
                  </a:lnTo>
                  <a:lnTo>
                    <a:pt x="1797" y="562"/>
                  </a:lnTo>
                  <a:lnTo>
                    <a:pt x="1817" y="562"/>
                  </a:lnTo>
                  <a:cubicBezTo>
                    <a:pt x="1847" y="562"/>
                    <a:pt x="1867" y="542"/>
                    <a:pt x="1877" y="512"/>
                  </a:cubicBezTo>
                  <a:cubicBezTo>
                    <a:pt x="1887" y="482"/>
                    <a:pt x="1867" y="442"/>
                    <a:pt x="1827" y="432"/>
                  </a:cubicBezTo>
                  <a:lnTo>
                    <a:pt x="101" y="13"/>
                  </a:lnTo>
                  <a:lnTo>
                    <a:pt x="81" y="3"/>
                  </a:lnTo>
                  <a:cubicBezTo>
                    <a:pt x="76" y="1"/>
                    <a:pt x="70" y="0"/>
                    <a:pt x="6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3130550" y="1768725"/>
              <a:ext cx="14000" cy="29075"/>
            </a:xfrm>
            <a:custGeom>
              <a:avLst/>
              <a:gdLst/>
              <a:ahLst/>
              <a:cxnLst/>
              <a:rect l="l" t="t" r="r" b="b"/>
              <a:pathLst>
                <a:path w="560" h="1163" extrusionOk="0">
                  <a:moveTo>
                    <a:pt x="495" y="1"/>
                  </a:moveTo>
                  <a:cubicBezTo>
                    <a:pt x="474" y="1"/>
                    <a:pt x="454" y="10"/>
                    <a:pt x="439" y="25"/>
                  </a:cubicBezTo>
                  <a:cubicBezTo>
                    <a:pt x="439" y="35"/>
                    <a:pt x="439" y="35"/>
                    <a:pt x="429" y="35"/>
                  </a:cubicBezTo>
                  <a:lnTo>
                    <a:pt x="10" y="1083"/>
                  </a:lnTo>
                  <a:cubicBezTo>
                    <a:pt x="0" y="1113"/>
                    <a:pt x="10" y="1153"/>
                    <a:pt x="40" y="1163"/>
                  </a:cubicBezTo>
                  <a:lnTo>
                    <a:pt x="70" y="1163"/>
                  </a:lnTo>
                  <a:cubicBezTo>
                    <a:pt x="90" y="1163"/>
                    <a:pt x="110" y="1153"/>
                    <a:pt x="120" y="1123"/>
                  </a:cubicBezTo>
                  <a:lnTo>
                    <a:pt x="499" y="214"/>
                  </a:lnTo>
                  <a:lnTo>
                    <a:pt x="549" y="85"/>
                  </a:lnTo>
                  <a:cubicBezTo>
                    <a:pt x="559" y="55"/>
                    <a:pt x="549" y="15"/>
                    <a:pt x="519" y="5"/>
                  </a:cubicBezTo>
                  <a:cubicBezTo>
                    <a:pt x="511" y="2"/>
                    <a:pt x="503" y="1"/>
                    <a:pt x="49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3147750" y="1787250"/>
              <a:ext cx="28725" cy="8550"/>
            </a:xfrm>
            <a:custGeom>
              <a:avLst/>
              <a:gdLst/>
              <a:ahLst/>
              <a:cxnLst/>
              <a:rect l="l" t="t" r="r" b="b"/>
              <a:pathLst>
                <a:path w="1149" h="342" extrusionOk="0">
                  <a:moveTo>
                    <a:pt x="69" y="0"/>
                  </a:moveTo>
                  <a:cubicBezTo>
                    <a:pt x="43" y="0"/>
                    <a:pt x="20" y="26"/>
                    <a:pt x="11" y="52"/>
                  </a:cubicBezTo>
                  <a:cubicBezTo>
                    <a:pt x="1" y="82"/>
                    <a:pt x="31" y="122"/>
                    <a:pt x="61" y="122"/>
                  </a:cubicBezTo>
                  <a:lnTo>
                    <a:pt x="131" y="142"/>
                  </a:lnTo>
                  <a:lnTo>
                    <a:pt x="1069" y="342"/>
                  </a:lnTo>
                  <a:lnTo>
                    <a:pt x="1079" y="342"/>
                  </a:lnTo>
                  <a:cubicBezTo>
                    <a:pt x="1109" y="342"/>
                    <a:pt x="1129" y="322"/>
                    <a:pt x="1139" y="292"/>
                  </a:cubicBezTo>
                  <a:cubicBezTo>
                    <a:pt x="1149" y="252"/>
                    <a:pt x="1129" y="222"/>
                    <a:pt x="1089" y="212"/>
                  </a:cubicBezTo>
                  <a:lnTo>
                    <a:pt x="91" y="2"/>
                  </a:lnTo>
                  <a:lnTo>
                    <a:pt x="81" y="2"/>
                  </a:lnTo>
                  <a:cubicBezTo>
                    <a:pt x="77" y="1"/>
                    <a:pt x="73" y="0"/>
                    <a:pt x="6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9"/>
          <p:cNvGrpSpPr/>
          <p:nvPr/>
        </p:nvGrpSpPr>
        <p:grpSpPr>
          <a:xfrm rot="6300015">
            <a:off x="8218595" y="-226132"/>
            <a:ext cx="1114811" cy="1306691"/>
            <a:chOff x="1744950" y="1838925"/>
            <a:chExt cx="295725" cy="346625"/>
          </a:xfrm>
        </p:grpSpPr>
        <p:sp>
          <p:nvSpPr>
            <p:cNvPr id="422" name="Google Shape;422;p9"/>
            <p:cNvSpPr/>
            <p:nvPr/>
          </p:nvSpPr>
          <p:spPr>
            <a:xfrm>
              <a:off x="1826300" y="2031075"/>
              <a:ext cx="24725" cy="47925"/>
            </a:xfrm>
            <a:custGeom>
              <a:avLst/>
              <a:gdLst/>
              <a:ahLst/>
              <a:cxnLst/>
              <a:rect l="l" t="t" r="r" b="b"/>
              <a:pathLst>
                <a:path w="989" h="1917" extrusionOk="0">
                  <a:moveTo>
                    <a:pt x="989" y="1"/>
                  </a:moveTo>
                  <a:lnTo>
                    <a:pt x="979" y="11"/>
                  </a:lnTo>
                  <a:cubicBezTo>
                    <a:pt x="979" y="11"/>
                    <a:pt x="989" y="11"/>
                    <a:pt x="989" y="1"/>
                  </a:cubicBezTo>
                  <a:close/>
                  <a:moveTo>
                    <a:pt x="979" y="11"/>
                  </a:moveTo>
                  <a:lnTo>
                    <a:pt x="969" y="21"/>
                  </a:lnTo>
                  <a:cubicBezTo>
                    <a:pt x="949" y="41"/>
                    <a:pt x="829" y="180"/>
                    <a:pt x="649" y="390"/>
                  </a:cubicBezTo>
                  <a:cubicBezTo>
                    <a:pt x="400" y="879"/>
                    <a:pt x="190" y="1368"/>
                    <a:pt x="1" y="1857"/>
                  </a:cubicBezTo>
                  <a:lnTo>
                    <a:pt x="101" y="1757"/>
                  </a:lnTo>
                  <a:lnTo>
                    <a:pt x="111" y="1887"/>
                  </a:lnTo>
                  <a:cubicBezTo>
                    <a:pt x="111" y="1887"/>
                    <a:pt x="111" y="1897"/>
                    <a:pt x="111" y="1917"/>
                  </a:cubicBezTo>
                  <a:cubicBezTo>
                    <a:pt x="350" y="1278"/>
                    <a:pt x="639" y="649"/>
                    <a:pt x="979" y="1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1848525" y="2022850"/>
              <a:ext cx="3500" cy="6250"/>
            </a:xfrm>
            <a:custGeom>
              <a:avLst/>
              <a:gdLst/>
              <a:ahLst/>
              <a:cxnLst/>
              <a:rect l="l" t="t" r="r" b="b"/>
              <a:pathLst>
                <a:path w="140" h="250" extrusionOk="0">
                  <a:moveTo>
                    <a:pt x="140" y="0"/>
                  </a:moveTo>
                  <a:cubicBezTo>
                    <a:pt x="90" y="80"/>
                    <a:pt x="50" y="170"/>
                    <a:pt x="0" y="250"/>
                  </a:cubicBezTo>
                  <a:lnTo>
                    <a:pt x="110" y="250"/>
                  </a:lnTo>
                  <a:cubicBezTo>
                    <a:pt x="120" y="120"/>
                    <a:pt x="140" y="40"/>
                    <a:pt x="140" y="30"/>
                  </a:cubicBezTo>
                  <a:lnTo>
                    <a:pt x="140"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1944575" y="1889600"/>
              <a:ext cx="27225" cy="21975"/>
            </a:xfrm>
            <a:custGeom>
              <a:avLst/>
              <a:gdLst/>
              <a:ahLst/>
              <a:cxnLst/>
              <a:rect l="l" t="t" r="r" b="b"/>
              <a:pathLst>
                <a:path w="1089" h="879" extrusionOk="0">
                  <a:moveTo>
                    <a:pt x="1089" y="1"/>
                  </a:moveTo>
                  <a:cubicBezTo>
                    <a:pt x="729" y="240"/>
                    <a:pt x="360" y="520"/>
                    <a:pt x="1" y="819"/>
                  </a:cubicBezTo>
                  <a:cubicBezTo>
                    <a:pt x="21" y="829"/>
                    <a:pt x="41" y="839"/>
                    <a:pt x="41" y="839"/>
                  </a:cubicBezTo>
                  <a:lnTo>
                    <a:pt x="120" y="879"/>
                  </a:lnTo>
                  <a:cubicBezTo>
                    <a:pt x="400" y="649"/>
                    <a:pt x="679" y="430"/>
                    <a:pt x="969" y="240"/>
                  </a:cubicBezTo>
                  <a:cubicBezTo>
                    <a:pt x="1019" y="140"/>
                    <a:pt x="1049" y="80"/>
                    <a:pt x="1059" y="70"/>
                  </a:cubicBezTo>
                  <a:lnTo>
                    <a:pt x="1089"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1972775" y="1878625"/>
              <a:ext cx="23975" cy="13500"/>
            </a:xfrm>
            <a:custGeom>
              <a:avLst/>
              <a:gdLst/>
              <a:ahLst/>
              <a:cxnLst/>
              <a:rect l="l" t="t" r="r" b="b"/>
              <a:pathLst>
                <a:path w="959" h="540" extrusionOk="0">
                  <a:moveTo>
                    <a:pt x="959" y="0"/>
                  </a:moveTo>
                  <a:lnTo>
                    <a:pt x="919" y="10"/>
                  </a:lnTo>
                  <a:cubicBezTo>
                    <a:pt x="899" y="10"/>
                    <a:pt x="779" y="30"/>
                    <a:pt x="589" y="60"/>
                  </a:cubicBezTo>
                  <a:cubicBezTo>
                    <a:pt x="390" y="170"/>
                    <a:pt x="200" y="290"/>
                    <a:pt x="0" y="420"/>
                  </a:cubicBezTo>
                  <a:lnTo>
                    <a:pt x="40" y="519"/>
                  </a:lnTo>
                  <a:cubicBezTo>
                    <a:pt x="40" y="519"/>
                    <a:pt x="40" y="529"/>
                    <a:pt x="50" y="539"/>
                  </a:cubicBezTo>
                  <a:cubicBezTo>
                    <a:pt x="350" y="330"/>
                    <a:pt x="659" y="150"/>
                    <a:pt x="95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995975" y="1861100"/>
              <a:ext cx="44700" cy="16800"/>
            </a:xfrm>
            <a:custGeom>
              <a:avLst/>
              <a:gdLst/>
              <a:ahLst/>
              <a:cxnLst/>
              <a:rect l="l" t="t" r="r" b="b"/>
              <a:pathLst>
                <a:path w="1788" h="672" extrusionOk="0">
                  <a:moveTo>
                    <a:pt x="1723" y="0"/>
                  </a:moveTo>
                  <a:cubicBezTo>
                    <a:pt x="1718" y="0"/>
                    <a:pt x="1713" y="1"/>
                    <a:pt x="1707" y="3"/>
                  </a:cubicBezTo>
                  <a:cubicBezTo>
                    <a:pt x="1168" y="83"/>
                    <a:pt x="590" y="282"/>
                    <a:pt x="1" y="582"/>
                  </a:cubicBezTo>
                  <a:cubicBezTo>
                    <a:pt x="11" y="592"/>
                    <a:pt x="11" y="602"/>
                    <a:pt x="21" y="602"/>
                  </a:cubicBezTo>
                  <a:lnTo>
                    <a:pt x="100" y="671"/>
                  </a:lnTo>
                  <a:cubicBezTo>
                    <a:pt x="659" y="392"/>
                    <a:pt x="1208" y="202"/>
                    <a:pt x="1727" y="122"/>
                  </a:cubicBezTo>
                  <a:cubicBezTo>
                    <a:pt x="1757" y="113"/>
                    <a:pt x="1787" y="83"/>
                    <a:pt x="1777" y="53"/>
                  </a:cubicBezTo>
                  <a:cubicBezTo>
                    <a:pt x="1777" y="20"/>
                    <a:pt x="1750" y="0"/>
                    <a:pt x="172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1888425" y="1944750"/>
              <a:ext cx="20250" cy="24475"/>
            </a:xfrm>
            <a:custGeom>
              <a:avLst/>
              <a:gdLst/>
              <a:ahLst/>
              <a:cxnLst/>
              <a:rect l="l" t="t" r="r" b="b"/>
              <a:pathLst>
                <a:path w="810" h="979" extrusionOk="0">
                  <a:moveTo>
                    <a:pt x="809" y="0"/>
                  </a:moveTo>
                  <a:cubicBezTo>
                    <a:pt x="530" y="300"/>
                    <a:pt x="260" y="619"/>
                    <a:pt x="1" y="948"/>
                  </a:cubicBezTo>
                  <a:cubicBezTo>
                    <a:pt x="11" y="958"/>
                    <a:pt x="21" y="958"/>
                    <a:pt x="31" y="958"/>
                  </a:cubicBezTo>
                  <a:lnTo>
                    <a:pt x="141" y="978"/>
                  </a:lnTo>
                  <a:cubicBezTo>
                    <a:pt x="320" y="739"/>
                    <a:pt x="510" y="519"/>
                    <a:pt x="710" y="300"/>
                  </a:cubicBezTo>
                  <a:cubicBezTo>
                    <a:pt x="750" y="160"/>
                    <a:pt x="789" y="50"/>
                    <a:pt x="80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1910900" y="1913550"/>
              <a:ext cx="34450" cy="31475"/>
            </a:xfrm>
            <a:custGeom>
              <a:avLst/>
              <a:gdLst/>
              <a:ahLst/>
              <a:cxnLst/>
              <a:rect l="l" t="t" r="r" b="b"/>
              <a:pathLst>
                <a:path w="1378" h="1259" extrusionOk="0">
                  <a:moveTo>
                    <a:pt x="1378" y="1"/>
                  </a:moveTo>
                  <a:cubicBezTo>
                    <a:pt x="1348" y="11"/>
                    <a:pt x="1218" y="61"/>
                    <a:pt x="1038" y="130"/>
                  </a:cubicBezTo>
                  <a:cubicBezTo>
                    <a:pt x="689" y="440"/>
                    <a:pt x="340" y="779"/>
                    <a:pt x="0" y="1148"/>
                  </a:cubicBezTo>
                  <a:lnTo>
                    <a:pt x="30" y="1198"/>
                  </a:lnTo>
                  <a:cubicBezTo>
                    <a:pt x="40" y="1208"/>
                    <a:pt x="50" y="1228"/>
                    <a:pt x="70" y="1258"/>
                  </a:cubicBezTo>
                  <a:cubicBezTo>
                    <a:pt x="489" y="799"/>
                    <a:pt x="928" y="380"/>
                    <a:pt x="1378"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1853250" y="1970700"/>
              <a:ext cx="37450" cy="52925"/>
            </a:xfrm>
            <a:custGeom>
              <a:avLst/>
              <a:gdLst/>
              <a:ahLst/>
              <a:cxnLst/>
              <a:rect l="l" t="t" r="r" b="b"/>
              <a:pathLst>
                <a:path w="1498" h="2117" extrusionOk="0">
                  <a:moveTo>
                    <a:pt x="1498" y="0"/>
                  </a:moveTo>
                  <a:lnTo>
                    <a:pt x="1468" y="30"/>
                  </a:lnTo>
                  <a:cubicBezTo>
                    <a:pt x="1448" y="40"/>
                    <a:pt x="1318" y="150"/>
                    <a:pt x="1119" y="300"/>
                  </a:cubicBezTo>
                  <a:cubicBezTo>
                    <a:pt x="1009" y="439"/>
                    <a:pt x="909" y="579"/>
                    <a:pt x="809" y="729"/>
                  </a:cubicBezTo>
                  <a:cubicBezTo>
                    <a:pt x="510" y="1148"/>
                    <a:pt x="240" y="1577"/>
                    <a:pt x="1" y="2006"/>
                  </a:cubicBezTo>
                  <a:lnTo>
                    <a:pt x="61" y="2086"/>
                  </a:lnTo>
                  <a:cubicBezTo>
                    <a:pt x="61" y="2086"/>
                    <a:pt x="71" y="2096"/>
                    <a:pt x="80" y="2116"/>
                  </a:cubicBezTo>
                  <a:cubicBezTo>
                    <a:pt x="340" y="1667"/>
                    <a:pt x="609" y="1228"/>
                    <a:pt x="909" y="799"/>
                  </a:cubicBezTo>
                  <a:cubicBezTo>
                    <a:pt x="1099" y="529"/>
                    <a:pt x="1298" y="260"/>
                    <a:pt x="149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781650" y="2075000"/>
              <a:ext cx="52175" cy="110550"/>
            </a:xfrm>
            <a:custGeom>
              <a:avLst/>
              <a:gdLst/>
              <a:ahLst/>
              <a:cxnLst/>
              <a:rect l="l" t="t" r="r" b="b"/>
              <a:pathLst>
                <a:path w="2087" h="4422" extrusionOk="0">
                  <a:moveTo>
                    <a:pt x="1787" y="280"/>
                  </a:moveTo>
                  <a:cubicBezTo>
                    <a:pt x="1827" y="729"/>
                    <a:pt x="1926" y="2146"/>
                    <a:pt x="1697" y="2855"/>
                  </a:cubicBezTo>
                  <a:cubicBezTo>
                    <a:pt x="1557" y="3274"/>
                    <a:pt x="1338" y="3673"/>
                    <a:pt x="1098" y="3953"/>
                  </a:cubicBezTo>
                  <a:cubicBezTo>
                    <a:pt x="894" y="4182"/>
                    <a:pt x="697" y="4303"/>
                    <a:pt x="539" y="4303"/>
                  </a:cubicBezTo>
                  <a:cubicBezTo>
                    <a:pt x="511" y="4303"/>
                    <a:pt x="484" y="4299"/>
                    <a:pt x="459" y="4292"/>
                  </a:cubicBezTo>
                  <a:cubicBezTo>
                    <a:pt x="290" y="4232"/>
                    <a:pt x="180" y="3993"/>
                    <a:pt x="150" y="3633"/>
                  </a:cubicBezTo>
                  <a:cubicBezTo>
                    <a:pt x="120" y="3264"/>
                    <a:pt x="180" y="2815"/>
                    <a:pt x="320" y="2406"/>
                  </a:cubicBezTo>
                  <a:cubicBezTo>
                    <a:pt x="559" y="1687"/>
                    <a:pt x="1487" y="619"/>
                    <a:pt x="1787" y="280"/>
                  </a:cubicBezTo>
                  <a:close/>
                  <a:moveTo>
                    <a:pt x="1887" y="0"/>
                  </a:moveTo>
                  <a:lnTo>
                    <a:pt x="1787" y="90"/>
                  </a:lnTo>
                  <a:cubicBezTo>
                    <a:pt x="1737" y="150"/>
                    <a:pt x="499" y="1487"/>
                    <a:pt x="210" y="2366"/>
                  </a:cubicBezTo>
                  <a:cubicBezTo>
                    <a:pt x="60" y="2795"/>
                    <a:pt x="0" y="3264"/>
                    <a:pt x="30" y="3643"/>
                  </a:cubicBezTo>
                  <a:cubicBezTo>
                    <a:pt x="60" y="4062"/>
                    <a:pt x="200" y="4332"/>
                    <a:pt x="419" y="4402"/>
                  </a:cubicBezTo>
                  <a:cubicBezTo>
                    <a:pt x="459" y="4422"/>
                    <a:pt x="499" y="4422"/>
                    <a:pt x="539" y="4422"/>
                  </a:cubicBezTo>
                  <a:cubicBezTo>
                    <a:pt x="739" y="4422"/>
                    <a:pt x="968" y="4292"/>
                    <a:pt x="1188" y="4032"/>
                  </a:cubicBezTo>
                  <a:cubicBezTo>
                    <a:pt x="1447" y="3743"/>
                    <a:pt x="1667" y="3324"/>
                    <a:pt x="1817" y="2895"/>
                  </a:cubicBezTo>
                  <a:cubicBezTo>
                    <a:pt x="2086" y="2066"/>
                    <a:pt x="1926" y="390"/>
                    <a:pt x="1897" y="160"/>
                  </a:cubicBezTo>
                  <a:cubicBezTo>
                    <a:pt x="1897" y="140"/>
                    <a:pt x="1897" y="130"/>
                    <a:pt x="1897" y="130"/>
                  </a:cubicBezTo>
                  <a:lnTo>
                    <a:pt x="1887"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744950" y="2029075"/>
              <a:ext cx="106325" cy="57175"/>
            </a:xfrm>
            <a:custGeom>
              <a:avLst/>
              <a:gdLst/>
              <a:ahLst/>
              <a:cxnLst/>
              <a:rect l="l" t="t" r="r" b="b"/>
              <a:pathLst>
                <a:path w="4253" h="2287" extrusionOk="0">
                  <a:moveTo>
                    <a:pt x="4033" y="131"/>
                  </a:moveTo>
                  <a:lnTo>
                    <a:pt x="4033" y="131"/>
                  </a:lnTo>
                  <a:cubicBezTo>
                    <a:pt x="3734" y="470"/>
                    <a:pt x="2786" y="1518"/>
                    <a:pt x="2107" y="1837"/>
                  </a:cubicBezTo>
                  <a:cubicBezTo>
                    <a:pt x="1656" y="2049"/>
                    <a:pt x="1184" y="2158"/>
                    <a:pt x="822" y="2158"/>
                  </a:cubicBezTo>
                  <a:cubicBezTo>
                    <a:pt x="519" y="2158"/>
                    <a:pt x="293" y="2082"/>
                    <a:pt x="221" y="1927"/>
                  </a:cubicBezTo>
                  <a:cubicBezTo>
                    <a:pt x="141" y="1767"/>
                    <a:pt x="241" y="1528"/>
                    <a:pt x="480" y="1258"/>
                  </a:cubicBezTo>
                  <a:cubicBezTo>
                    <a:pt x="730" y="979"/>
                    <a:pt x="1089" y="719"/>
                    <a:pt x="1488" y="530"/>
                  </a:cubicBezTo>
                  <a:cubicBezTo>
                    <a:pt x="2167" y="210"/>
                    <a:pt x="3584" y="141"/>
                    <a:pt x="4033" y="131"/>
                  </a:cubicBezTo>
                  <a:close/>
                  <a:moveTo>
                    <a:pt x="4143" y="1"/>
                  </a:moveTo>
                  <a:cubicBezTo>
                    <a:pt x="3903" y="11"/>
                    <a:pt x="2227" y="51"/>
                    <a:pt x="1438" y="420"/>
                  </a:cubicBezTo>
                  <a:cubicBezTo>
                    <a:pt x="1029" y="610"/>
                    <a:pt x="640" y="889"/>
                    <a:pt x="380" y="1179"/>
                  </a:cubicBezTo>
                  <a:cubicBezTo>
                    <a:pt x="101" y="1488"/>
                    <a:pt x="1" y="1777"/>
                    <a:pt x="101" y="1987"/>
                  </a:cubicBezTo>
                  <a:cubicBezTo>
                    <a:pt x="201" y="2197"/>
                    <a:pt x="470" y="2286"/>
                    <a:pt x="809" y="2286"/>
                  </a:cubicBezTo>
                  <a:cubicBezTo>
                    <a:pt x="1219" y="2286"/>
                    <a:pt x="1718" y="2157"/>
                    <a:pt x="2157" y="1947"/>
                  </a:cubicBezTo>
                  <a:cubicBezTo>
                    <a:pt x="2736" y="1678"/>
                    <a:pt x="3484" y="919"/>
                    <a:pt x="3903" y="470"/>
                  </a:cubicBezTo>
                  <a:cubicBezTo>
                    <a:pt x="4083" y="270"/>
                    <a:pt x="4203" y="121"/>
                    <a:pt x="4213" y="101"/>
                  </a:cubicBezTo>
                  <a:lnTo>
                    <a:pt x="4233" y="81"/>
                  </a:lnTo>
                  <a:cubicBezTo>
                    <a:pt x="4243" y="51"/>
                    <a:pt x="4243" y="31"/>
                    <a:pt x="425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1776650" y="1963775"/>
              <a:ext cx="115800" cy="45875"/>
            </a:xfrm>
            <a:custGeom>
              <a:avLst/>
              <a:gdLst/>
              <a:ahLst/>
              <a:cxnLst/>
              <a:rect l="l" t="t" r="r" b="b"/>
              <a:pathLst>
                <a:path w="4632" h="1835" extrusionOk="0">
                  <a:moveTo>
                    <a:pt x="2541" y="125"/>
                  </a:moveTo>
                  <a:cubicBezTo>
                    <a:pt x="3234" y="125"/>
                    <a:pt x="4025" y="241"/>
                    <a:pt x="4342" y="297"/>
                  </a:cubicBezTo>
                  <a:cubicBezTo>
                    <a:pt x="3983" y="567"/>
                    <a:pt x="2845" y="1415"/>
                    <a:pt x="2116" y="1595"/>
                  </a:cubicBezTo>
                  <a:cubicBezTo>
                    <a:pt x="1828" y="1670"/>
                    <a:pt x="1521" y="1708"/>
                    <a:pt x="1241" y="1708"/>
                  </a:cubicBezTo>
                  <a:cubicBezTo>
                    <a:pt x="1113" y="1708"/>
                    <a:pt x="991" y="1700"/>
                    <a:pt x="879" y="1685"/>
                  </a:cubicBezTo>
                  <a:cubicBezTo>
                    <a:pt x="520" y="1625"/>
                    <a:pt x="290" y="1495"/>
                    <a:pt x="250" y="1325"/>
                  </a:cubicBezTo>
                  <a:cubicBezTo>
                    <a:pt x="160" y="966"/>
                    <a:pt x="879" y="427"/>
                    <a:pt x="1767" y="197"/>
                  </a:cubicBezTo>
                  <a:cubicBezTo>
                    <a:pt x="1981" y="145"/>
                    <a:pt x="2252" y="125"/>
                    <a:pt x="2541" y="125"/>
                  </a:cubicBezTo>
                  <a:close/>
                  <a:moveTo>
                    <a:pt x="2542" y="1"/>
                  </a:moveTo>
                  <a:cubicBezTo>
                    <a:pt x="2244" y="1"/>
                    <a:pt x="1962" y="22"/>
                    <a:pt x="1737" y="78"/>
                  </a:cubicBezTo>
                  <a:cubicBezTo>
                    <a:pt x="859" y="297"/>
                    <a:pt x="1" y="866"/>
                    <a:pt x="130" y="1355"/>
                  </a:cubicBezTo>
                  <a:cubicBezTo>
                    <a:pt x="190" y="1585"/>
                    <a:pt x="440" y="1744"/>
                    <a:pt x="859" y="1804"/>
                  </a:cubicBezTo>
                  <a:cubicBezTo>
                    <a:pt x="989" y="1824"/>
                    <a:pt x="1118" y="1834"/>
                    <a:pt x="1258" y="1834"/>
                  </a:cubicBezTo>
                  <a:cubicBezTo>
                    <a:pt x="1548" y="1834"/>
                    <a:pt x="1857" y="1794"/>
                    <a:pt x="2146" y="1725"/>
                  </a:cubicBezTo>
                  <a:cubicBezTo>
                    <a:pt x="2785" y="1555"/>
                    <a:pt x="3693" y="936"/>
                    <a:pt x="4183" y="577"/>
                  </a:cubicBezTo>
                  <a:cubicBezTo>
                    <a:pt x="4382" y="427"/>
                    <a:pt x="4512" y="317"/>
                    <a:pt x="4532" y="307"/>
                  </a:cubicBezTo>
                  <a:lnTo>
                    <a:pt x="4562" y="277"/>
                  </a:lnTo>
                  <a:lnTo>
                    <a:pt x="4632" y="217"/>
                  </a:lnTo>
                  <a:lnTo>
                    <a:pt x="4612" y="217"/>
                  </a:lnTo>
                  <a:lnTo>
                    <a:pt x="4502" y="197"/>
                  </a:lnTo>
                  <a:cubicBezTo>
                    <a:pt x="4492" y="197"/>
                    <a:pt x="4482" y="197"/>
                    <a:pt x="4472" y="187"/>
                  </a:cubicBezTo>
                  <a:cubicBezTo>
                    <a:pt x="4289" y="158"/>
                    <a:pt x="3357" y="1"/>
                    <a:pt x="254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1832050" y="1888275"/>
              <a:ext cx="116550" cy="42275"/>
            </a:xfrm>
            <a:custGeom>
              <a:avLst/>
              <a:gdLst/>
              <a:ahLst/>
              <a:cxnLst/>
              <a:rect l="l" t="t" r="r" b="b"/>
              <a:pathLst>
                <a:path w="4662" h="1691" extrusionOk="0">
                  <a:moveTo>
                    <a:pt x="1917" y="123"/>
                  </a:moveTo>
                  <a:cubicBezTo>
                    <a:pt x="2665" y="153"/>
                    <a:pt x="3953" y="752"/>
                    <a:pt x="4362" y="942"/>
                  </a:cubicBezTo>
                  <a:cubicBezTo>
                    <a:pt x="3951" y="1098"/>
                    <a:pt x="2668" y="1571"/>
                    <a:pt x="1912" y="1571"/>
                  </a:cubicBezTo>
                  <a:cubicBezTo>
                    <a:pt x="1897" y="1571"/>
                    <a:pt x="1882" y="1571"/>
                    <a:pt x="1867" y="1571"/>
                  </a:cubicBezTo>
                  <a:cubicBezTo>
                    <a:pt x="948" y="1531"/>
                    <a:pt x="130" y="1161"/>
                    <a:pt x="150" y="782"/>
                  </a:cubicBezTo>
                  <a:cubicBezTo>
                    <a:pt x="160" y="423"/>
                    <a:pt x="919" y="123"/>
                    <a:pt x="1777" y="123"/>
                  </a:cubicBezTo>
                  <a:close/>
                  <a:moveTo>
                    <a:pt x="1768" y="0"/>
                  </a:moveTo>
                  <a:cubicBezTo>
                    <a:pt x="908" y="0"/>
                    <a:pt x="39" y="302"/>
                    <a:pt x="20" y="772"/>
                  </a:cubicBezTo>
                  <a:cubicBezTo>
                    <a:pt x="0" y="1281"/>
                    <a:pt x="958" y="1660"/>
                    <a:pt x="1857" y="1690"/>
                  </a:cubicBezTo>
                  <a:lnTo>
                    <a:pt x="1927" y="1690"/>
                  </a:lnTo>
                  <a:cubicBezTo>
                    <a:pt x="2615" y="1690"/>
                    <a:pt x="3653" y="1341"/>
                    <a:pt x="4192" y="1141"/>
                  </a:cubicBezTo>
                  <a:cubicBezTo>
                    <a:pt x="4372" y="1072"/>
                    <a:pt x="4502" y="1022"/>
                    <a:pt x="4532" y="1012"/>
                  </a:cubicBezTo>
                  <a:cubicBezTo>
                    <a:pt x="4532" y="1012"/>
                    <a:pt x="4542" y="1012"/>
                    <a:pt x="4542" y="1002"/>
                  </a:cubicBezTo>
                  <a:lnTo>
                    <a:pt x="4661" y="952"/>
                  </a:lnTo>
                  <a:lnTo>
                    <a:pt x="4621" y="932"/>
                  </a:lnTo>
                  <a:lnTo>
                    <a:pt x="4542" y="892"/>
                  </a:lnTo>
                  <a:cubicBezTo>
                    <a:pt x="4542" y="892"/>
                    <a:pt x="4522" y="882"/>
                    <a:pt x="4502" y="872"/>
                  </a:cubicBezTo>
                  <a:cubicBezTo>
                    <a:pt x="4232" y="742"/>
                    <a:pt x="2775" y="34"/>
                    <a:pt x="1927" y="4"/>
                  </a:cubicBezTo>
                  <a:cubicBezTo>
                    <a:pt x="1874" y="1"/>
                    <a:pt x="1821" y="0"/>
                    <a:pt x="176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1888675" y="1838925"/>
              <a:ext cx="110325" cy="44225"/>
            </a:xfrm>
            <a:custGeom>
              <a:avLst/>
              <a:gdLst/>
              <a:ahLst/>
              <a:cxnLst/>
              <a:rect l="l" t="t" r="r" b="b"/>
              <a:pathLst>
                <a:path w="4413" h="1769" extrusionOk="0">
                  <a:moveTo>
                    <a:pt x="1189" y="121"/>
                  </a:moveTo>
                  <a:cubicBezTo>
                    <a:pt x="1458" y="121"/>
                    <a:pt x="1748" y="161"/>
                    <a:pt x="2027" y="241"/>
                  </a:cubicBezTo>
                  <a:cubicBezTo>
                    <a:pt x="2716" y="421"/>
                    <a:pt x="3784" y="1229"/>
                    <a:pt x="4123" y="1499"/>
                  </a:cubicBezTo>
                  <a:cubicBezTo>
                    <a:pt x="3830" y="1539"/>
                    <a:pt x="3118" y="1636"/>
                    <a:pt x="2476" y="1636"/>
                  </a:cubicBezTo>
                  <a:cubicBezTo>
                    <a:pt x="2178" y="1636"/>
                    <a:pt x="1896" y="1615"/>
                    <a:pt x="1678" y="1558"/>
                  </a:cubicBezTo>
                  <a:cubicBezTo>
                    <a:pt x="839" y="1339"/>
                    <a:pt x="161" y="820"/>
                    <a:pt x="250" y="481"/>
                  </a:cubicBezTo>
                  <a:cubicBezTo>
                    <a:pt x="290" y="311"/>
                    <a:pt x="510" y="201"/>
                    <a:pt x="849" y="151"/>
                  </a:cubicBezTo>
                  <a:cubicBezTo>
                    <a:pt x="949" y="131"/>
                    <a:pt x="1069" y="121"/>
                    <a:pt x="1189" y="121"/>
                  </a:cubicBezTo>
                  <a:close/>
                  <a:moveTo>
                    <a:pt x="1158" y="0"/>
                  </a:moveTo>
                  <a:cubicBezTo>
                    <a:pt x="1043" y="0"/>
                    <a:pt x="932" y="7"/>
                    <a:pt x="829" y="21"/>
                  </a:cubicBezTo>
                  <a:cubicBezTo>
                    <a:pt x="430" y="81"/>
                    <a:pt x="181" y="231"/>
                    <a:pt x="131" y="451"/>
                  </a:cubicBezTo>
                  <a:cubicBezTo>
                    <a:pt x="1" y="910"/>
                    <a:pt x="819" y="1459"/>
                    <a:pt x="1648" y="1678"/>
                  </a:cubicBezTo>
                  <a:cubicBezTo>
                    <a:pt x="1877" y="1748"/>
                    <a:pt x="2177" y="1768"/>
                    <a:pt x="2486" y="1768"/>
                  </a:cubicBezTo>
                  <a:cubicBezTo>
                    <a:pt x="3025" y="1768"/>
                    <a:pt x="3604" y="1698"/>
                    <a:pt x="3953" y="1648"/>
                  </a:cubicBezTo>
                  <a:cubicBezTo>
                    <a:pt x="4143" y="1618"/>
                    <a:pt x="4263" y="1598"/>
                    <a:pt x="4283" y="1598"/>
                  </a:cubicBezTo>
                  <a:lnTo>
                    <a:pt x="4323" y="1588"/>
                  </a:lnTo>
                  <a:lnTo>
                    <a:pt x="4412" y="1578"/>
                  </a:lnTo>
                  <a:lnTo>
                    <a:pt x="4392" y="1558"/>
                  </a:lnTo>
                  <a:lnTo>
                    <a:pt x="4313" y="1489"/>
                  </a:lnTo>
                  <a:cubicBezTo>
                    <a:pt x="4313" y="1489"/>
                    <a:pt x="4303" y="1479"/>
                    <a:pt x="4293" y="1469"/>
                  </a:cubicBezTo>
                  <a:cubicBezTo>
                    <a:pt x="4103" y="1319"/>
                    <a:pt x="2865" y="331"/>
                    <a:pt x="2057" y="121"/>
                  </a:cubicBezTo>
                  <a:cubicBezTo>
                    <a:pt x="1758" y="43"/>
                    <a:pt x="1444" y="0"/>
                    <a:pt x="115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1846025" y="2020100"/>
              <a:ext cx="49425" cy="112300"/>
            </a:xfrm>
            <a:custGeom>
              <a:avLst/>
              <a:gdLst/>
              <a:ahLst/>
              <a:cxnLst/>
              <a:rect l="l" t="t" r="r" b="b"/>
              <a:pathLst>
                <a:path w="1977" h="4492" extrusionOk="0">
                  <a:moveTo>
                    <a:pt x="340" y="290"/>
                  </a:moveTo>
                  <a:cubicBezTo>
                    <a:pt x="619" y="649"/>
                    <a:pt x="1497" y="1767"/>
                    <a:pt x="1697" y="2486"/>
                  </a:cubicBezTo>
                  <a:cubicBezTo>
                    <a:pt x="1817" y="2905"/>
                    <a:pt x="1857" y="3364"/>
                    <a:pt x="1807" y="3723"/>
                  </a:cubicBezTo>
                  <a:cubicBezTo>
                    <a:pt x="1757" y="4083"/>
                    <a:pt x="1637" y="4312"/>
                    <a:pt x="1467" y="4362"/>
                  </a:cubicBezTo>
                  <a:cubicBezTo>
                    <a:pt x="1447" y="4367"/>
                    <a:pt x="1426" y="4369"/>
                    <a:pt x="1405" y="4369"/>
                  </a:cubicBezTo>
                  <a:cubicBezTo>
                    <a:pt x="1243" y="4369"/>
                    <a:pt x="1042" y="4239"/>
                    <a:pt x="849" y="3993"/>
                  </a:cubicBezTo>
                  <a:cubicBezTo>
                    <a:pt x="619" y="3703"/>
                    <a:pt x="419" y="3294"/>
                    <a:pt x="300" y="2865"/>
                  </a:cubicBezTo>
                  <a:cubicBezTo>
                    <a:pt x="100" y="2146"/>
                    <a:pt x="280" y="739"/>
                    <a:pt x="340" y="290"/>
                  </a:cubicBezTo>
                  <a:close/>
                  <a:moveTo>
                    <a:pt x="260" y="0"/>
                  </a:moveTo>
                  <a:lnTo>
                    <a:pt x="240" y="110"/>
                  </a:lnTo>
                  <a:lnTo>
                    <a:pt x="240" y="140"/>
                  </a:lnTo>
                  <a:cubicBezTo>
                    <a:pt x="240" y="150"/>
                    <a:pt x="220" y="230"/>
                    <a:pt x="210" y="360"/>
                  </a:cubicBezTo>
                  <a:cubicBezTo>
                    <a:pt x="200" y="390"/>
                    <a:pt x="200" y="410"/>
                    <a:pt x="190" y="440"/>
                  </a:cubicBezTo>
                  <a:cubicBezTo>
                    <a:pt x="190" y="450"/>
                    <a:pt x="190" y="450"/>
                    <a:pt x="190" y="450"/>
                  </a:cubicBezTo>
                  <a:cubicBezTo>
                    <a:pt x="120" y="1019"/>
                    <a:pt x="0" y="2226"/>
                    <a:pt x="180" y="2905"/>
                  </a:cubicBezTo>
                  <a:cubicBezTo>
                    <a:pt x="300" y="3334"/>
                    <a:pt x="509" y="3763"/>
                    <a:pt x="749" y="4063"/>
                  </a:cubicBezTo>
                  <a:cubicBezTo>
                    <a:pt x="968" y="4342"/>
                    <a:pt x="1198" y="4492"/>
                    <a:pt x="1398" y="4492"/>
                  </a:cubicBezTo>
                  <a:cubicBezTo>
                    <a:pt x="1427" y="4492"/>
                    <a:pt x="1467" y="4492"/>
                    <a:pt x="1497" y="4482"/>
                  </a:cubicBezTo>
                  <a:cubicBezTo>
                    <a:pt x="1717" y="4422"/>
                    <a:pt x="1877" y="4152"/>
                    <a:pt x="1927" y="3743"/>
                  </a:cubicBezTo>
                  <a:cubicBezTo>
                    <a:pt x="1976" y="3354"/>
                    <a:pt x="1936" y="2885"/>
                    <a:pt x="1817" y="2446"/>
                  </a:cubicBezTo>
                  <a:cubicBezTo>
                    <a:pt x="1587" y="1617"/>
                    <a:pt x="549" y="340"/>
                    <a:pt x="369" y="130"/>
                  </a:cubicBezTo>
                  <a:cubicBezTo>
                    <a:pt x="360" y="120"/>
                    <a:pt x="350" y="110"/>
                    <a:pt x="350" y="100"/>
                  </a:cubicBezTo>
                  <a:lnTo>
                    <a:pt x="290" y="30"/>
                  </a:lnTo>
                  <a:lnTo>
                    <a:pt x="260"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1893175" y="1940750"/>
              <a:ext cx="45450" cy="115550"/>
            </a:xfrm>
            <a:custGeom>
              <a:avLst/>
              <a:gdLst/>
              <a:ahLst/>
              <a:cxnLst/>
              <a:rect l="l" t="t" r="r" b="b"/>
              <a:pathLst>
                <a:path w="1818" h="4622" extrusionOk="0">
                  <a:moveTo>
                    <a:pt x="699" y="300"/>
                  </a:moveTo>
                  <a:cubicBezTo>
                    <a:pt x="909" y="689"/>
                    <a:pt x="1558" y="1957"/>
                    <a:pt x="1617" y="2705"/>
                  </a:cubicBezTo>
                  <a:cubicBezTo>
                    <a:pt x="1697" y="3614"/>
                    <a:pt x="1418" y="4472"/>
                    <a:pt x="1039" y="4502"/>
                  </a:cubicBezTo>
                  <a:cubicBezTo>
                    <a:pt x="1034" y="4502"/>
                    <a:pt x="1029" y="4502"/>
                    <a:pt x="1024" y="4502"/>
                  </a:cubicBezTo>
                  <a:cubicBezTo>
                    <a:pt x="858" y="4502"/>
                    <a:pt x="665" y="4333"/>
                    <a:pt x="510" y="4023"/>
                  </a:cubicBezTo>
                  <a:cubicBezTo>
                    <a:pt x="340" y="3693"/>
                    <a:pt x="220" y="3254"/>
                    <a:pt x="180" y="2815"/>
                  </a:cubicBezTo>
                  <a:cubicBezTo>
                    <a:pt x="120" y="2067"/>
                    <a:pt x="560" y="719"/>
                    <a:pt x="699" y="300"/>
                  </a:cubicBezTo>
                  <a:close/>
                  <a:moveTo>
                    <a:pt x="679" y="1"/>
                  </a:moveTo>
                  <a:lnTo>
                    <a:pt x="629" y="120"/>
                  </a:lnTo>
                  <a:cubicBezTo>
                    <a:pt x="629" y="130"/>
                    <a:pt x="619" y="140"/>
                    <a:pt x="619" y="160"/>
                  </a:cubicBezTo>
                  <a:cubicBezTo>
                    <a:pt x="599" y="210"/>
                    <a:pt x="560" y="320"/>
                    <a:pt x="520" y="460"/>
                  </a:cubicBezTo>
                  <a:cubicBezTo>
                    <a:pt x="330" y="1019"/>
                    <a:pt x="1" y="2146"/>
                    <a:pt x="60" y="2825"/>
                  </a:cubicBezTo>
                  <a:cubicBezTo>
                    <a:pt x="100" y="3284"/>
                    <a:pt x="220" y="3733"/>
                    <a:pt x="400" y="4083"/>
                  </a:cubicBezTo>
                  <a:cubicBezTo>
                    <a:pt x="579" y="4432"/>
                    <a:pt x="799" y="4622"/>
                    <a:pt x="1019" y="4622"/>
                  </a:cubicBezTo>
                  <a:lnTo>
                    <a:pt x="1059" y="4622"/>
                  </a:lnTo>
                  <a:cubicBezTo>
                    <a:pt x="1558" y="4582"/>
                    <a:pt x="1817" y="3594"/>
                    <a:pt x="1747" y="2695"/>
                  </a:cubicBezTo>
                  <a:cubicBezTo>
                    <a:pt x="1677" y="1857"/>
                    <a:pt x="939" y="470"/>
                    <a:pt x="779" y="170"/>
                  </a:cubicBezTo>
                  <a:cubicBezTo>
                    <a:pt x="759" y="140"/>
                    <a:pt x="749" y="120"/>
                    <a:pt x="739" y="110"/>
                  </a:cubicBezTo>
                  <a:lnTo>
                    <a:pt x="709" y="60"/>
                  </a:lnTo>
                  <a:lnTo>
                    <a:pt x="679"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1945575" y="1888350"/>
              <a:ext cx="44700" cy="115800"/>
            </a:xfrm>
            <a:custGeom>
              <a:avLst/>
              <a:gdLst/>
              <a:ahLst/>
              <a:cxnLst/>
              <a:rect l="l" t="t" r="r" b="b"/>
              <a:pathLst>
                <a:path w="1788" h="4632" extrusionOk="0">
                  <a:moveTo>
                    <a:pt x="1059" y="300"/>
                  </a:moveTo>
                  <a:cubicBezTo>
                    <a:pt x="1208" y="729"/>
                    <a:pt x="1657" y="2067"/>
                    <a:pt x="1597" y="2815"/>
                  </a:cubicBezTo>
                  <a:cubicBezTo>
                    <a:pt x="1568" y="3254"/>
                    <a:pt x="1458" y="3694"/>
                    <a:pt x="1288" y="4023"/>
                  </a:cubicBezTo>
                  <a:cubicBezTo>
                    <a:pt x="1133" y="4334"/>
                    <a:pt x="939" y="4512"/>
                    <a:pt x="773" y="4512"/>
                  </a:cubicBezTo>
                  <a:cubicBezTo>
                    <a:pt x="768" y="4512"/>
                    <a:pt x="764" y="4512"/>
                    <a:pt x="759" y="4512"/>
                  </a:cubicBezTo>
                  <a:cubicBezTo>
                    <a:pt x="579" y="4502"/>
                    <a:pt x="410" y="4292"/>
                    <a:pt x="300" y="3953"/>
                  </a:cubicBezTo>
                  <a:cubicBezTo>
                    <a:pt x="180" y="3604"/>
                    <a:pt x="130" y="3155"/>
                    <a:pt x="160" y="2715"/>
                  </a:cubicBezTo>
                  <a:cubicBezTo>
                    <a:pt x="220" y="1967"/>
                    <a:pt x="849" y="699"/>
                    <a:pt x="1059" y="300"/>
                  </a:cubicBezTo>
                  <a:close/>
                  <a:moveTo>
                    <a:pt x="1078" y="1"/>
                  </a:moveTo>
                  <a:lnTo>
                    <a:pt x="1049" y="51"/>
                  </a:lnTo>
                  <a:lnTo>
                    <a:pt x="1019" y="120"/>
                  </a:lnTo>
                  <a:cubicBezTo>
                    <a:pt x="1009" y="130"/>
                    <a:pt x="979" y="190"/>
                    <a:pt x="929" y="290"/>
                  </a:cubicBezTo>
                  <a:cubicBezTo>
                    <a:pt x="689" y="729"/>
                    <a:pt x="90" y="1947"/>
                    <a:pt x="40" y="2705"/>
                  </a:cubicBezTo>
                  <a:cubicBezTo>
                    <a:pt x="1" y="3155"/>
                    <a:pt x="50" y="3624"/>
                    <a:pt x="180" y="3993"/>
                  </a:cubicBezTo>
                  <a:cubicBezTo>
                    <a:pt x="310" y="4392"/>
                    <a:pt x="510" y="4612"/>
                    <a:pt x="749" y="4632"/>
                  </a:cubicBezTo>
                  <a:lnTo>
                    <a:pt x="769" y="4632"/>
                  </a:lnTo>
                  <a:cubicBezTo>
                    <a:pt x="999" y="4632"/>
                    <a:pt x="1218" y="4442"/>
                    <a:pt x="1398" y="4083"/>
                  </a:cubicBezTo>
                  <a:cubicBezTo>
                    <a:pt x="1578" y="3733"/>
                    <a:pt x="1697" y="3284"/>
                    <a:pt x="1727" y="2825"/>
                  </a:cubicBezTo>
                  <a:cubicBezTo>
                    <a:pt x="1787" y="1947"/>
                    <a:pt x="1208" y="340"/>
                    <a:pt x="1138" y="140"/>
                  </a:cubicBezTo>
                  <a:cubicBezTo>
                    <a:pt x="1128" y="130"/>
                    <a:pt x="1128" y="130"/>
                    <a:pt x="1128" y="120"/>
                  </a:cubicBezTo>
                  <a:lnTo>
                    <a:pt x="1088" y="31"/>
                  </a:lnTo>
                  <a:lnTo>
                    <a:pt x="1078"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p:nvPr/>
        </p:nvSpPr>
        <p:spPr>
          <a:xfrm flipH="1">
            <a:off x="8424010" y="4782775"/>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rgbClr val="F9E0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9"/>
          <p:cNvGrpSpPr/>
          <p:nvPr/>
        </p:nvGrpSpPr>
        <p:grpSpPr>
          <a:xfrm flipH="1">
            <a:off x="233635" y="732020"/>
            <a:ext cx="241437" cy="285706"/>
            <a:chOff x="4294300" y="2259650"/>
            <a:chExt cx="85625" cy="101325"/>
          </a:xfrm>
        </p:grpSpPr>
        <p:sp>
          <p:nvSpPr>
            <p:cNvPr id="440" name="Google Shape;440;p9"/>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9"/>
          <p:cNvGrpSpPr/>
          <p:nvPr/>
        </p:nvGrpSpPr>
        <p:grpSpPr>
          <a:xfrm rot="5400000" flipH="1">
            <a:off x="8632460" y="4493182"/>
            <a:ext cx="241437" cy="285706"/>
            <a:chOff x="4294300" y="2259650"/>
            <a:chExt cx="85625" cy="101325"/>
          </a:xfrm>
        </p:grpSpPr>
        <p:sp>
          <p:nvSpPr>
            <p:cNvPr id="444" name="Google Shape;444;p9"/>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9"/>
          <p:cNvSpPr/>
          <p:nvPr/>
        </p:nvSpPr>
        <p:spPr>
          <a:xfrm flipH="1">
            <a:off x="419122" y="496175"/>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flipH="1">
            <a:off x="837347" y="230725"/>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reserve="1" userDrawn="1">
  <p:cSld name="1_Caption">
    <p:spTree>
      <p:nvGrpSpPr>
        <p:cNvPr id="1" name="Shape 449"/>
        <p:cNvGrpSpPr/>
        <p:nvPr/>
      </p:nvGrpSpPr>
      <p:grpSpPr>
        <a:xfrm>
          <a:off x="0" y="0"/>
          <a:ext cx="0" cy="0"/>
          <a:chOff x="0" y="0"/>
          <a:chExt cx="0" cy="0"/>
        </a:xfrm>
      </p:grpSpPr>
      <p:sp>
        <p:nvSpPr>
          <p:cNvPr id="451" name="Google Shape;451;p10"/>
          <p:cNvSpPr/>
          <p:nvPr/>
        </p:nvSpPr>
        <p:spPr>
          <a:xfrm rot="10800000">
            <a:off x="-710205" y="3435289"/>
            <a:ext cx="1664330" cy="2178099"/>
          </a:xfrm>
          <a:custGeom>
            <a:avLst/>
            <a:gdLst/>
            <a:ahLst/>
            <a:cxnLst/>
            <a:rect l="l" t="t" r="r" b="b"/>
            <a:pathLst>
              <a:path w="21889" h="28646" extrusionOk="0">
                <a:moveTo>
                  <a:pt x="1" y="0"/>
                </a:moveTo>
                <a:cubicBezTo>
                  <a:pt x="1089" y="1986"/>
                  <a:pt x="2666" y="3793"/>
                  <a:pt x="3724" y="5729"/>
                </a:cubicBezTo>
                <a:cubicBezTo>
                  <a:pt x="5830" y="9632"/>
                  <a:pt x="6558" y="14103"/>
                  <a:pt x="8405" y="18115"/>
                </a:cubicBezTo>
                <a:cubicBezTo>
                  <a:pt x="10281" y="22198"/>
                  <a:pt x="13395" y="25890"/>
                  <a:pt x="17567" y="27657"/>
                </a:cubicBezTo>
                <a:cubicBezTo>
                  <a:pt x="18924" y="28226"/>
                  <a:pt x="20401" y="28565"/>
                  <a:pt x="21889" y="28645"/>
                </a:cubicBezTo>
                <a:lnTo>
                  <a:pt x="218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rot="541858" flipH="1">
            <a:off x="7297840" y="-333648"/>
            <a:ext cx="2179129" cy="968163"/>
          </a:xfrm>
          <a:custGeom>
            <a:avLst/>
            <a:gdLst/>
            <a:ahLst/>
            <a:cxnLst/>
            <a:rect l="l" t="t" r="r" b="b"/>
            <a:pathLst>
              <a:path w="79042" h="67466" extrusionOk="0">
                <a:moveTo>
                  <a:pt x="270" y="13590"/>
                </a:moveTo>
                <a:cubicBezTo>
                  <a:pt x="-1889" y="24635"/>
                  <a:pt x="13675" y="64197"/>
                  <a:pt x="26778" y="67209"/>
                </a:cubicBezTo>
                <a:cubicBezTo>
                  <a:pt x="39882" y="70221"/>
                  <a:pt x="76732" y="42709"/>
                  <a:pt x="78891" y="31664"/>
                </a:cubicBezTo>
                <a:cubicBezTo>
                  <a:pt x="81050" y="20619"/>
                  <a:pt x="52835" y="3950"/>
                  <a:pt x="39731" y="938"/>
                </a:cubicBezTo>
                <a:cubicBezTo>
                  <a:pt x="26628" y="-2074"/>
                  <a:pt x="2429" y="2545"/>
                  <a:pt x="270" y="13590"/>
                </a:cubicBezTo>
                <a:close/>
              </a:path>
            </a:pathLst>
          </a:custGeom>
          <a:solidFill>
            <a:schemeClr val="accent6"/>
          </a:solidFill>
          <a:ln>
            <a:noFill/>
          </a:ln>
        </p:spPr>
      </p:sp>
      <p:sp>
        <p:nvSpPr>
          <p:cNvPr id="454" name="Google Shape;454;p10"/>
          <p:cNvSpPr/>
          <p:nvPr/>
        </p:nvSpPr>
        <p:spPr>
          <a:xfrm rot="10800000" flipH="1">
            <a:off x="-731085" y="4458737"/>
            <a:ext cx="2909536" cy="1292649"/>
          </a:xfrm>
          <a:custGeom>
            <a:avLst/>
            <a:gdLst/>
            <a:ahLst/>
            <a:cxnLst/>
            <a:rect l="l" t="t" r="r" b="b"/>
            <a:pathLst>
              <a:path w="79042" h="67466" extrusionOk="0">
                <a:moveTo>
                  <a:pt x="270" y="13590"/>
                </a:moveTo>
                <a:cubicBezTo>
                  <a:pt x="-1889" y="24635"/>
                  <a:pt x="13675" y="64197"/>
                  <a:pt x="26778" y="67209"/>
                </a:cubicBezTo>
                <a:cubicBezTo>
                  <a:pt x="39882" y="70221"/>
                  <a:pt x="76732" y="42709"/>
                  <a:pt x="78891" y="31664"/>
                </a:cubicBezTo>
                <a:cubicBezTo>
                  <a:pt x="81050" y="20619"/>
                  <a:pt x="52835" y="3950"/>
                  <a:pt x="39731" y="938"/>
                </a:cubicBezTo>
                <a:cubicBezTo>
                  <a:pt x="26628" y="-2074"/>
                  <a:pt x="2429" y="2545"/>
                  <a:pt x="270" y="13590"/>
                </a:cubicBezTo>
                <a:close/>
              </a:path>
            </a:pathLst>
          </a:custGeom>
          <a:solidFill>
            <a:schemeClr val="accent6"/>
          </a:solidFill>
          <a:ln>
            <a:noFill/>
          </a:ln>
        </p:spPr>
      </p:sp>
      <p:sp>
        <p:nvSpPr>
          <p:cNvPr id="455" name="Google Shape;455;p10"/>
          <p:cNvSpPr/>
          <p:nvPr/>
        </p:nvSpPr>
        <p:spPr>
          <a:xfrm>
            <a:off x="346292" y="3564550"/>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rgbClr val="F9E0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8732767" y="182708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8862317" y="168968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10"/>
          <p:cNvGrpSpPr/>
          <p:nvPr/>
        </p:nvGrpSpPr>
        <p:grpSpPr>
          <a:xfrm rot="-5400000">
            <a:off x="6155150" y="226467"/>
            <a:ext cx="241437" cy="285706"/>
            <a:chOff x="4294300" y="2259650"/>
            <a:chExt cx="85625" cy="101325"/>
          </a:xfrm>
        </p:grpSpPr>
        <p:sp>
          <p:nvSpPr>
            <p:cNvPr id="471" name="Google Shape;471;p10"/>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0"/>
          <p:cNvGrpSpPr/>
          <p:nvPr/>
        </p:nvGrpSpPr>
        <p:grpSpPr>
          <a:xfrm rot="5400000">
            <a:off x="7705612" y="-74955"/>
            <a:ext cx="1623256" cy="1444062"/>
            <a:chOff x="3359767" y="174618"/>
            <a:chExt cx="1994907" cy="1774468"/>
          </a:xfrm>
        </p:grpSpPr>
        <p:sp>
          <p:nvSpPr>
            <p:cNvPr id="475" name="Google Shape;475;p10"/>
            <p:cNvSpPr/>
            <p:nvPr/>
          </p:nvSpPr>
          <p:spPr>
            <a:xfrm>
              <a:off x="3738330" y="174618"/>
              <a:ext cx="1616344" cy="806509"/>
            </a:xfrm>
            <a:custGeom>
              <a:avLst/>
              <a:gdLst/>
              <a:ahLst/>
              <a:cxnLst/>
              <a:rect l="l" t="t" r="r" b="b"/>
              <a:pathLst>
                <a:path w="13125" h="6549" extrusionOk="0">
                  <a:moveTo>
                    <a:pt x="6944" y="0"/>
                  </a:moveTo>
                  <a:cubicBezTo>
                    <a:pt x="6691" y="0"/>
                    <a:pt x="6435" y="15"/>
                    <a:pt x="6178" y="46"/>
                  </a:cubicBezTo>
                  <a:cubicBezTo>
                    <a:pt x="2545" y="485"/>
                    <a:pt x="0" y="4068"/>
                    <a:pt x="0" y="4068"/>
                  </a:cubicBezTo>
                  <a:cubicBezTo>
                    <a:pt x="0" y="4068"/>
                    <a:pt x="2869" y="6549"/>
                    <a:pt x="6181" y="6549"/>
                  </a:cubicBezTo>
                  <a:cubicBezTo>
                    <a:pt x="6434" y="6549"/>
                    <a:pt x="6690" y="6534"/>
                    <a:pt x="6947" y="6503"/>
                  </a:cubicBezTo>
                  <a:cubicBezTo>
                    <a:pt x="10570" y="6064"/>
                    <a:pt x="13125" y="2481"/>
                    <a:pt x="13125" y="2481"/>
                  </a:cubicBezTo>
                  <a:cubicBezTo>
                    <a:pt x="13125" y="2481"/>
                    <a:pt x="10256" y="0"/>
                    <a:pt x="694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3496094" y="841476"/>
              <a:ext cx="783111" cy="1107611"/>
            </a:xfrm>
            <a:custGeom>
              <a:avLst/>
              <a:gdLst/>
              <a:ahLst/>
              <a:cxnLst/>
              <a:rect l="l" t="t" r="r" b="b"/>
              <a:pathLst>
                <a:path w="6359" h="8994" extrusionOk="0">
                  <a:moveTo>
                    <a:pt x="1428" y="0"/>
                  </a:moveTo>
                  <a:cubicBezTo>
                    <a:pt x="1428" y="0"/>
                    <a:pt x="1" y="2875"/>
                    <a:pt x="969" y="5350"/>
                  </a:cubicBezTo>
                  <a:cubicBezTo>
                    <a:pt x="1937" y="7835"/>
                    <a:pt x="4931" y="8993"/>
                    <a:pt x="4931" y="8993"/>
                  </a:cubicBezTo>
                  <a:cubicBezTo>
                    <a:pt x="4931" y="8993"/>
                    <a:pt x="6359" y="6119"/>
                    <a:pt x="5391" y="3633"/>
                  </a:cubicBezTo>
                  <a:cubicBezTo>
                    <a:pt x="4422" y="1148"/>
                    <a:pt x="1428" y="0"/>
                    <a:pt x="142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3359767" y="467838"/>
              <a:ext cx="1623733" cy="422897"/>
            </a:xfrm>
            <a:custGeom>
              <a:avLst/>
              <a:gdLst/>
              <a:ahLst/>
              <a:cxnLst/>
              <a:rect l="l" t="t" r="r" b="b"/>
              <a:pathLst>
                <a:path w="13185" h="3434" fill="none" extrusionOk="0">
                  <a:moveTo>
                    <a:pt x="13185" y="0"/>
                  </a:moveTo>
                  <a:cubicBezTo>
                    <a:pt x="13185" y="0"/>
                    <a:pt x="8444" y="3434"/>
                    <a:pt x="0" y="1028"/>
                  </a:cubicBez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3550280" y="641110"/>
              <a:ext cx="433981" cy="991973"/>
            </a:xfrm>
            <a:custGeom>
              <a:avLst/>
              <a:gdLst/>
              <a:ahLst/>
              <a:cxnLst/>
              <a:rect l="l" t="t" r="r" b="b"/>
              <a:pathLst>
                <a:path w="3524" h="8055" fill="none" extrusionOk="0">
                  <a:moveTo>
                    <a:pt x="3523" y="8055"/>
                  </a:moveTo>
                  <a:cubicBezTo>
                    <a:pt x="3523" y="8055"/>
                    <a:pt x="2675" y="3853"/>
                    <a:pt x="0" y="0"/>
                  </a:cubicBez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4024653" y="432125"/>
              <a:ext cx="161203" cy="259477"/>
            </a:xfrm>
            <a:custGeom>
              <a:avLst/>
              <a:gdLst/>
              <a:ahLst/>
              <a:cxnLst/>
              <a:rect l="l" t="t" r="r" b="b"/>
              <a:pathLst>
                <a:path w="1309" h="2107" fill="none" extrusionOk="0">
                  <a:moveTo>
                    <a:pt x="1" y="2107"/>
                  </a:moveTo>
                  <a:lnTo>
                    <a:pt x="1308" y="1"/>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4582646" y="327694"/>
              <a:ext cx="158740" cy="306151"/>
            </a:xfrm>
            <a:custGeom>
              <a:avLst/>
              <a:gdLst/>
              <a:ahLst/>
              <a:cxnLst/>
              <a:rect l="l" t="t" r="r" b="b"/>
              <a:pathLst>
                <a:path w="1289" h="2486" fill="none" extrusionOk="0">
                  <a:moveTo>
                    <a:pt x="1" y="2486"/>
                  </a:moveTo>
                  <a:lnTo>
                    <a:pt x="1288"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4425383" y="671898"/>
              <a:ext cx="274255" cy="166006"/>
            </a:xfrm>
            <a:custGeom>
              <a:avLst/>
              <a:gdLst/>
              <a:ahLst/>
              <a:cxnLst/>
              <a:rect l="l" t="t" r="r" b="b"/>
              <a:pathLst>
                <a:path w="2227" h="1348" fill="none" extrusionOk="0">
                  <a:moveTo>
                    <a:pt x="2226" y="1347"/>
                  </a:moveTo>
                  <a:lnTo>
                    <a:pt x="0"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4733874" y="594437"/>
              <a:ext cx="253320" cy="70195"/>
            </a:xfrm>
            <a:custGeom>
              <a:avLst/>
              <a:gdLst/>
              <a:ahLst/>
              <a:cxnLst/>
              <a:rect l="l" t="t" r="r" b="b"/>
              <a:pathLst>
                <a:path w="2057" h="570" fill="none" extrusionOk="0">
                  <a:moveTo>
                    <a:pt x="2057" y="569"/>
                  </a:moveTo>
                  <a:lnTo>
                    <a:pt x="1"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4167261" y="697636"/>
              <a:ext cx="209109" cy="188173"/>
            </a:xfrm>
            <a:custGeom>
              <a:avLst/>
              <a:gdLst/>
              <a:ahLst/>
              <a:cxnLst/>
              <a:rect l="l" t="t" r="r" b="b"/>
              <a:pathLst>
                <a:path w="1698" h="1528" fill="none" extrusionOk="0">
                  <a:moveTo>
                    <a:pt x="1697" y="1528"/>
                  </a:moveTo>
                  <a:lnTo>
                    <a:pt x="0" y="1"/>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4326987" y="390377"/>
              <a:ext cx="168592" cy="290141"/>
            </a:xfrm>
            <a:custGeom>
              <a:avLst/>
              <a:gdLst/>
              <a:ahLst/>
              <a:cxnLst/>
              <a:rect l="l" t="t" r="r" b="b"/>
              <a:pathLst>
                <a:path w="1369" h="2356" fill="none" extrusionOk="0">
                  <a:moveTo>
                    <a:pt x="1" y="2356"/>
                  </a:moveTo>
                  <a:lnTo>
                    <a:pt x="1368"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3689070" y="1017211"/>
              <a:ext cx="71427" cy="204183"/>
            </a:xfrm>
            <a:custGeom>
              <a:avLst/>
              <a:gdLst/>
              <a:ahLst/>
              <a:cxnLst/>
              <a:rect l="l" t="t" r="r" b="b"/>
              <a:pathLst>
                <a:path w="580" h="1658" fill="none" extrusionOk="0">
                  <a:moveTo>
                    <a:pt x="1" y="1657"/>
                  </a:moveTo>
                  <a:lnTo>
                    <a:pt x="580" y="1"/>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3807170" y="1109450"/>
              <a:ext cx="193099" cy="64038"/>
            </a:xfrm>
            <a:custGeom>
              <a:avLst/>
              <a:gdLst/>
              <a:ahLst/>
              <a:cxnLst/>
              <a:rect l="l" t="t" r="r" b="b"/>
              <a:pathLst>
                <a:path w="1568" h="520" fill="none" extrusionOk="0">
                  <a:moveTo>
                    <a:pt x="1567" y="519"/>
                  </a:moveTo>
                  <a:lnTo>
                    <a:pt x="0"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3762836" y="1265481"/>
              <a:ext cx="104678" cy="222655"/>
            </a:xfrm>
            <a:custGeom>
              <a:avLst/>
              <a:gdLst/>
              <a:ahLst/>
              <a:cxnLst/>
              <a:rect l="l" t="t" r="r" b="b"/>
              <a:pathLst>
                <a:path w="850" h="1808" fill="none" extrusionOk="0">
                  <a:moveTo>
                    <a:pt x="1" y="1807"/>
                  </a:moveTo>
                  <a:lnTo>
                    <a:pt x="849" y="1"/>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3906676" y="1356489"/>
              <a:ext cx="215266" cy="52955"/>
            </a:xfrm>
            <a:custGeom>
              <a:avLst/>
              <a:gdLst/>
              <a:ahLst/>
              <a:cxnLst/>
              <a:rect l="l" t="t" r="r" b="b"/>
              <a:pathLst>
                <a:path w="1748" h="430" fill="none" extrusionOk="0">
                  <a:moveTo>
                    <a:pt x="1747" y="429"/>
                  </a:moveTo>
                  <a:lnTo>
                    <a:pt x="1"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3874780" y="1432719"/>
              <a:ext cx="51723" cy="127953"/>
            </a:xfrm>
            <a:custGeom>
              <a:avLst/>
              <a:gdLst/>
              <a:ahLst/>
              <a:cxnLst/>
              <a:rect l="l" t="t" r="r" b="b"/>
              <a:pathLst>
                <a:path w="420" h="1039" fill="none" extrusionOk="0">
                  <a:moveTo>
                    <a:pt x="0" y="1038"/>
                  </a:moveTo>
                  <a:lnTo>
                    <a:pt x="419" y="0"/>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3959507" y="1523603"/>
              <a:ext cx="124258" cy="25985"/>
            </a:xfrm>
            <a:custGeom>
              <a:avLst/>
              <a:gdLst/>
              <a:ahLst/>
              <a:cxnLst/>
              <a:rect l="l" t="t" r="r" b="b"/>
              <a:pathLst>
                <a:path w="1009" h="211" fill="none" extrusionOk="0">
                  <a:moveTo>
                    <a:pt x="1009" y="210"/>
                  </a:moveTo>
                  <a:lnTo>
                    <a:pt x="1" y="1"/>
                  </a:lnTo>
                </a:path>
              </a:pathLst>
            </a:custGeom>
            <a:noFill/>
            <a:ln w="19050"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0"/>
          <p:cNvGrpSpPr/>
          <p:nvPr/>
        </p:nvGrpSpPr>
        <p:grpSpPr>
          <a:xfrm rot="-5400000">
            <a:off x="-487691" y="3778805"/>
            <a:ext cx="1667965" cy="1221595"/>
            <a:chOff x="673775" y="2235525"/>
            <a:chExt cx="231575" cy="169600"/>
          </a:xfrm>
        </p:grpSpPr>
        <p:sp>
          <p:nvSpPr>
            <p:cNvPr id="492" name="Google Shape;492;p10"/>
            <p:cNvSpPr/>
            <p:nvPr/>
          </p:nvSpPr>
          <p:spPr>
            <a:xfrm>
              <a:off x="783800" y="2318650"/>
              <a:ext cx="121550" cy="50550"/>
            </a:xfrm>
            <a:custGeom>
              <a:avLst/>
              <a:gdLst/>
              <a:ahLst/>
              <a:cxnLst/>
              <a:rect l="l" t="t" r="r" b="b"/>
              <a:pathLst>
                <a:path w="4862" h="2022" extrusionOk="0">
                  <a:moveTo>
                    <a:pt x="1715" y="0"/>
                  </a:moveTo>
                  <a:cubicBezTo>
                    <a:pt x="1079" y="0"/>
                    <a:pt x="476" y="58"/>
                    <a:pt x="241" y="85"/>
                  </a:cubicBezTo>
                  <a:cubicBezTo>
                    <a:pt x="310" y="115"/>
                    <a:pt x="380" y="155"/>
                    <a:pt x="460" y="185"/>
                  </a:cubicBezTo>
                  <a:cubicBezTo>
                    <a:pt x="760" y="160"/>
                    <a:pt x="1249" y="125"/>
                    <a:pt x="1751" y="125"/>
                  </a:cubicBezTo>
                  <a:cubicBezTo>
                    <a:pt x="2254" y="125"/>
                    <a:pt x="2771" y="160"/>
                    <a:pt x="3125" y="275"/>
                  </a:cubicBezTo>
                  <a:cubicBezTo>
                    <a:pt x="3923" y="534"/>
                    <a:pt x="4522" y="1383"/>
                    <a:pt x="4682" y="1622"/>
                  </a:cubicBezTo>
                  <a:cubicBezTo>
                    <a:pt x="4484" y="1696"/>
                    <a:pt x="3902" y="1893"/>
                    <a:pt x="3290" y="1893"/>
                  </a:cubicBezTo>
                  <a:cubicBezTo>
                    <a:pt x="3071" y="1893"/>
                    <a:pt x="2847" y="1868"/>
                    <a:pt x="2636" y="1802"/>
                  </a:cubicBezTo>
                  <a:cubicBezTo>
                    <a:pt x="1907" y="1562"/>
                    <a:pt x="839" y="674"/>
                    <a:pt x="390" y="295"/>
                  </a:cubicBezTo>
                  <a:cubicBezTo>
                    <a:pt x="260" y="235"/>
                    <a:pt x="131" y="175"/>
                    <a:pt x="1" y="105"/>
                  </a:cubicBezTo>
                  <a:lnTo>
                    <a:pt x="1" y="105"/>
                  </a:lnTo>
                  <a:lnTo>
                    <a:pt x="101" y="205"/>
                  </a:lnTo>
                  <a:cubicBezTo>
                    <a:pt x="161" y="255"/>
                    <a:pt x="1638" y="1602"/>
                    <a:pt x="2596" y="1922"/>
                  </a:cubicBezTo>
                  <a:cubicBezTo>
                    <a:pt x="2826" y="1992"/>
                    <a:pt x="3065" y="2022"/>
                    <a:pt x="3305" y="2022"/>
                  </a:cubicBezTo>
                  <a:cubicBezTo>
                    <a:pt x="4063" y="2022"/>
                    <a:pt x="4762" y="1722"/>
                    <a:pt x="4802" y="1702"/>
                  </a:cubicBezTo>
                  <a:lnTo>
                    <a:pt x="4862" y="1672"/>
                  </a:lnTo>
                  <a:lnTo>
                    <a:pt x="4822" y="1612"/>
                  </a:lnTo>
                  <a:cubicBezTo>
                    <a:pt x="4802" y="1572"/>
                    <a:pt x="4133" y="475"/>
                    <a:pt x="3165" y="165"/>
                  </a:cubicBezTo>
                  <a:cubicBezTo>
                    <a:pt x="2782" y="39"/>
                    <a:pt x="2238" y="0"/>
                    <a:pt x="171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761350" y="2313775"/>
              <a:ext cx="54925" cy="91350"/>
            </a:xfrm>
            <a:custGeom>
              <a:avLst/>
              <a:gdLst/>
              <a:ahLst/>
              <a:cxnLst/>
              <a:rect l="l" t="t" r="r" b="b"/>
              <a:pathLst>
                <a:path w="2197" h="3654" extrusionOk="0">
                  <a:moveTo>
                    <a:pt x="101" y="1"/>
                  </a:moveTo>
                  <a:lnTo>
                    <a:pt x="101" y="1"/>
                  </a:lnTo>
                  <a:cubicBezTo>
                    <a:pt x="130" y="81"/>
                    <a:pt x="180" y="171"/>
                    <a:pt x="230" y="270"/>
                  </a:cubicBezTo>
                  <a:cubicBezTo>
                    <a:pt x="610" y="590"/>
                    <a:pt x="1428" y="1298"/>
                    <a:pt x="1697" y="1837"/>
                  </a:cubicBezTo>
                  <a:cubicBezTo>
                    <a:pt x="2007" y="2426"/>
                    <a:pt x="1877" y="3235"/>
                    <a:pt x="1837" y="3474"/>
                  </a:cubicBezTo>
                  <a:cubicBezTo>
                    <a:pt x="1608" y="3374"/>
                    <a:pt x="879" y="3015"/>
                    <a:pt x="570" y="2426"/>
                  </a:cubicBezTo>
                  <a:cubicBezTo>
                    <a:pt x="300" y="1907"/>
                    <a:pt x="190" y="899"/>
                    <a:pt x="140" y="380"/>
                  </a:cubicBezTo>
                  <a:cubicBezTo>
                    <a:pt x="91" y="270"/>
                    <a:pt x="41" y="181"/>
                    <a:pt x="1" y="81"/>
                  </a:cubicBezTo>
                  <a:lnTo>
                    <a:pt x="1" y="81"/>
                  </a:lnTo>
                  <a:cubicBezTo>
                    <a:pt x="11" y="320"/>
                    <a:pt x="101" y="1797"/>
                    <a:pt x="460" y="2486"/>
                  </a:cubicBezTo>
                  <a:cubicBezTo>
                    <a:pt x="839" y="3225"/>
                    <a:pt x="1817" y="3604"/>
                    <a:pt x="1857" y="3624"/>
                  </a:cubicBezTo>
                  <a:lnTo>
                    <a:pt x="1917" y="3654"/>
                  </a:lnTo>
                  <a:lnTo>
                    <a:pt x="1937" y="3584"/>
                  </a:lnTo>
                  <a:cubicBezTo>
                    <a:pt x="1947" y="3534"/>
                    <a:pt x="2196" y="2526"/>
                    <a:pt x="1807" y="1777"/>
                  </a:cubicBezTo>
                  <a:cubicBezTo>
                    <a:pt x="1428" y="1049"/>
                    <a:pt x="160" y="51"/>
                    <a:pt x="101"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706200" y="2278850"/>
              <a:ext cx="48200" cy="98575"/>
            </a:xfrm>
            <a:custGeom>
              <a:avLst/>
              <a:gdLst/>
              <a:ahLst/>
              <a:cxnLst/>
              <a:rect l="l" t="t" r="r" b="b"/>
              <a:pathLst>
                <a:path w="1928" h="3943" extrusionOk="0">
                  <a:moveTo>
                    <a:pt x="250" y="1"/>
                  </a:moveTo>
                  <a:lnTo>
                    <a:pt x="241" y="40"/>
                  </a:lnTo>
                  <a:cubicBezTo>
                    <a:pt x="231" y="110"/>
                    <a:pt x="1" y="1717"/>
                    <a:pt x="231" y="2516"/>
                  </a:cubicBezTo>
                  <a:cubicBezTo>
                    <a:pt x="470" y="3314"/>
                    <a:pt x="1348" y="3873"/>
                    <a:pt x="1388" y="3903"/>
                  </a:cubicBezTo>
                  <a:lnTo>
                    <a:pt x="1448" y="3943"/>
                  </a:lnTo>
                  <a:lnTo>
                    <a:pt x="1478" y="3873"/>
                  </a:lnTo>
                  <a:cubicBezTo>
                    <a:pt x="1498" y="3833"/>
                    <a:pt x="1927" y="2885"/>
                    <a:pt x="1698" y="2087"/>
                  </a:cubicBezTo>
                  <a:cubicBezTo>
                    <a:pt x="1478" y="1358"/>
                    <a:pt x="560" y="250"/>
                    <a:pt x="380" y="40"/>
                  </a:cubicBezTo>
                  <a:lnTo>
                    <a:pt x="380" y="40"/>
                  </a:lnTo>
                  <a:cubicBezTo>
                    <a:pt x="390" y="110"/>
                    <a:pt x="410" y="190"/>
                    <a:pt x="420" y="290"/>
                  </a:cubicBezTo>
                  <a:cubicBezTo>
                    <a:pt x="740" y="669"/>
                    <a:pt x="1408" y="1538"/>
                    <a:pt x="1578" y="2116"/>
                  </a:cubicBezTo>
                  <a:cubicBezTo>
                    <a:pt x="1768" y="2755"/>
                    <a:pt x="1488" y="3524"/>
                    <a:pt x="1388" y="3753"/>
                  </a:cubicBezTo>
                  <a:cubicBezTo>
                    <a:pt x="1189" y="3614"/>
                    <a:pt x="540" y="3115"/>
                    <a:pt x="350" y="2476"/>
                  </a:cubicBezTo>
                  <a:cubicBezTo>
                    <a:pt x="201" y="1937"/>
                    <a:pt x="270" y="969"/>
                    <a:pt x="320" y="430"/>
                  </a:cubicBezTo>
                  <a:cubicBezTo>
                    <a:pt x="290" y="250"/>
                    <a:pt x="260" y="100"/>
                    <a:pt x="25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757625" y="2263750"/>
              <a:ext cx="100075" cy="40075"/>
            </a:xfrm>
            <a:custGeom>
              <a:avLst/>
              <a:gdLst/>
              <a:ahLst/>
              <a:cxnLst/>
              <a:rect l="l" t="t" r="r" b="b"/>
              <a:pathLst>
                <a:path w="4003" h="1603" extrusionOk="0">
                  <a:moveTo>
                    <a:pt x="2612" y="1"/>
                  </a:moveTo>
                  <a:cubicBezTo>
                    <a:pt x="2460" y="1"/>
                    <a:pt x="2305" y="17"/>
                    <a:pt x="2156" y="56"/>
                  </a:cubicBezTo>
                  <a:cubicBezTo>
                    <a:pt x="1367" y="265"/>
                    <a:pt x="100" y="1293"/>
                    <a:pt x="50" y="1343"/>
                  </a:cubicBezTo>
                  <a:lnTo>
                    <a:pt x="0" y="1373"/>
                  </a:lnTo>
                  <a:cubicBezTo>
                    <a:pt x="140" y="1313"/>
                    <a:pt x="279" y="1253"/>
                    <a:pt x="419" y="1203"/>
                  </a:cubicBezTo>
                  <a:cubicBezTo>
                    <a:pt x="848" y="884"/>
                    <a:pt x="1647" y="315"/>
                    <a:pt x="2196" y="175"/>
                  </a:cubicBezTo>
                  <a:cubicBezTo>
                    <a:pt x="2332" y="139"/>
                    <a:pt x="2474" y="124"/>
                    <a:pt x="2615" y="124"/>
                  </a:cubicBezTo>
                  <a:cubicBezTo>
                    <a:pt x="3134" y="124"/>
                    <a:pt x="3642" y="326"/>
                    <a:pt x="3823" y="405"/>
                  </a:cubicBezTo>
                  <a:cubicBezTo>
                    <a:pt x="3673" y="605"/>
                    <a:pt x="3154" y="1233"/>
                    <a:pt x="2515" y="1403"/>
                  </a:cubicBezTo>
                  <a:cubicBezTo>
                    <a:pt x="2309" y="1459"/>
                    <a:pt x="2044" y="1479"/>
                    <a:pt x="1764" y="1479"/>
                  </a:cubicBezTo>
                  <a:cubicBezTo>
                    <a:pt x="1243" y="1479"/>
                    <a:pt x="674" y="1409"/>
                    <a:pt x="349" y="1363"/>
                  </a:cubicBezTo>
                  <a:cubicBezTo>
                    <a:pt x="279" y="1393"/>
                    <a:pt x="200" y="1423"/>
                    <a:pt x="130" y="1453"/>
                  </a:cubicBezTo>
                  <a:cubicBezTo>
                    <a:pt x="329" y="1493"/>
                    <a:pt x="1088" y="1603"/>
                    <a:pt x="1767" y="1603"/>
                  </a:cubicBezTo>
                  <a:cubicBezTo>
                    <a:pt x="2056" y="1603"/>
                    <a:pt x="2326" y="1583"/>
                    <a:pt x="2545" y="1523"/>
                  </a:cubicBezTo>
                  <a:cubicBezTo>
                    <a:pt x="3354" y="1313"/>
                    <a:pt x="3942" y="455"/>
                    <a:pt x="3962" y="415"/>
                  </a:cubicBezTo>
                  <a:lnTo>
                    <a:pt x="4002" y="355"/>
                  </a:lnTo>
                  <a:lnTo>
                    <a:pt x="3942" y="325"/>
                  </a:lnTo>
                  <a:cubicBezTo>
                    <a:pt x="3910" y="309"/>
                    <a:pt x="3281" y="1"/>
                    <a:pt x="261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707450" y="2235525"/>
              <a:ext cx="100600" cy="38600"/>
            </a:xfrm>
            <a:custGeom>
              <a:avLst/>
              <a:gdLst/>
              <a:ahLst/>
              <a:cxnLst/>
              <a:rect l="l" t="t" r="r" b="b"/>
              <a:pathLst>
                <a:path w="4024" h="1544" extrusionOk="0">
                  <a:moveTo>
                    <a:pt x="2457" y="0"/>
                  </a:moveTo>
                  <a:cubicBezTo>
                    <a:pt x="2377" y="0"/>
                    <a:pt x="2297" y="5"/>
                    <a:pt x="2217" y="17"/>
                  </a:cubicBezTo>
                  <a:cubicBezTo>
                    <a:pt x="1438" y="137"/>
                    <a:pt x="151" y="955"/>
                    <a:pt x="1" y="1055"/>
                  </a:cubicBezTo>
                  <a:cubicBezTo>
                    <a:pt x="171" y="985"/>
                    <a:pt x="350" y="935"/>
                    <a:pt x="520" y="885"/>
                  </a:cubicBezTo>
                  <a:cubicBezTo>
                    <a:pt x="999" y="606"/>
                    <a:pt x="1738" y="216"/>
                    <a:pt x="2237" y="137"/>
                  </a:cubicBezTo>
                  <a:cubicBezTo>
                    <a:pt x="2312" y="125"/>
                    <a:pt x="2388" y="120"/>
                    <a:pt x="2464" y="120"/>
                  </a:cubicBezTo>
                  <a:cubicBezTo>
                    <a:pt x="3055" y="120"/>
                    <a:pt x="3648" y="431"/>
                    <a:pt x="3833" y="546"/>
                  </a:cubicBezTo>
                  <a:cubicBezTo>
                    <a:pt x="3664" y="726"/>
                    <a:pt x="3085" y="1294"/>
                    <a:pt x="2426" y="1394"/>
                  </a:cubicBezTo>
                  <a:cubicBezTo>
                    <a:pt x="2331" y="1409"/>
                    <a:pt x="2225" y="1416"/>
                    <a:pt x="2111" y="1416"/>
                  </a:cubicBezTo>
                  <a:cubicBezTo>
                    <a:pt x="1472" y="1416"/>
                    <a:pt x="602" y="1206"/>
                    <a:pt x="220" y="1105"/>
                  </a:cubicBezTo>
                  <a:cubicBezTo>
                    <a:pt x="151" y="1135"/>
                    <a:pt x="91" y="1155"/>
                    <a:pt x="21" y="1185"/>
                  </a:cubicBezTo>
                  <a:cubicBezTo>
                    <a:pt x="181" y="1225"/>
                    <a:pt x="1318" y="1544"/>
                    <a:pt x="2127" y="1544"/>
                  </a:cubicBezTo>
                  <a:cubicBezTo>
                    <a:pt x="2247" y="1544"/>
                    <a:pt x="2346" y="1534"/>
                    <a:pt x="2446" y="1524"/>
                  </a:cubicBezTo>
                  <a:cubicBezTo>
                    <a:pt x="3275" y="1404"/>
                    <a:pt x="3953" y="606"/>
                    <a:pt x="3983" y="576"/>
                  </a:cubicBezTo>
                  <a:lnTo>
                    <a:pt x="4023" y="516"/>
                  </a:lnTo>
                  <a:lnTo>
                    <a:pt x="3963" y="476"/>
                  </a:lnTo>
                  <a:cubicBezTo>
                    <a:pt x="3927" y="458"/>
                    <a:pt x="3207" y="0"/>
                    <a:pt x="2457"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673775" y="2237450"/>
              <a:ext cx="79125" cy="66125"/>
            </a:xfrm>
            <a:custGeom>
              <a:avLst/>
              <a:gdLst/>
              <a:ahLst/>
              <a:cxnLst/>
              <a:rect l="l" t="t" r="r" b="b"/>
              <a:pathLst>
                <a:path w="3165" h="2645" extrusionOk="0">
                  <a:moveTo>
                    <a:pt x="71" y="1"/>
                  </a:moveTo>
                  <a:cubicBezTo>
                    <a:pt x="57" y="1"/>
                    <a:pt x="44" y="6"/>
                    <a:pt x="30" y="20"/>
                  </a:cubicBezTo>
                  <a:cubicBezTo>
                    <a:pt x="0" y="40"/>
                    <a:pt x="0" y="80"/>
                    <a:pt x="30" y="110"/>
                  </a:cubicBezTo>
                  <a:cubicBezTo>
                    <a:pt x="470" y="599"/>
                    <a:pt x="979" y="1068"/>
                    <a:pt x="1528" y="1517"/>
                  </a:cubicBezTo>
                  <a:lnTo>
                    <a:pt x="1528" y="1507"/>
                  </a:lnTo>
                  <a:cubicBezTo>
                    <a:pt x="1528" y="1477"/>
                    <a:pt x="1557" y="1447"/>
                    <a:pt x="1587" y="1447"/>
                  </a:cubicBezTo>
                  <a:cubicBezTo>
                    <a:pt x="1591" y="1446"/>
                    <a:pt x="1595" y="1445"/>
                    <a:pt x="1599" y="1445"/>
                  </a:cubicBezTo>
                  <a:cubicBezTo>
                    <a:pt x="1625" y="1445"/>
                    <a:pt x="1649" y="1471"/>
                    <a:pt x="1657" y="1497"/>
                  </a:cubicBezTo>
                  <a:cubicBezTo>
                    <a:pt x="1657" y="1507"/>
                    <a:pt x="1657" y="1547"/>
                    <a:pt x="1667" y="1627"/>
                  </a:cubicBezTo>
                  <a:cubicBezTo>
                    <a:pt x="2066" y="1936"/>
                    <a:pt x="2476" y="2235"/>
                    <a:pt x="2915" y="2515"/>
                  </a:cubicBezTo>
                  <a:cubicBezTo>
                    <a:pt x="2985" y="2555"/>
                    <a:pt x="3055" y="2605"/>
                    <a:pt x="3124" y="2645"/>
                  </a:cubicBezTo>
                  <a:cubicBezTo>
                    <a:pt x="3114" y="2635"/>
                    <a:pt x="3104" y="2635"/>
                    <a:pt x="3104" y="2625"/>
                  </a:cubicBezTo>
                  <a:cubicBezTo>
                    <a:pt x="3085" y="2585"/>
                    <a:pt x="3095" y="2545"/>
                    <a:pt x="3124" y="2535"/>
                  </a:cubicBezTo>
                  <a:cubicBezTo>
                    <a:pt x="3144" y="2525"/>
                    <a:pt x="3154" y="2525"/>
                    <a:pt x="3164" y="2515"/>
                  </a:cubicBezTo>
                  <a:cubicBezTo>
                    <a:pt x="3104" y="2485"/>
                    <a:pt x="3045" y="2445"/>
                    <a:pt x="2985" y="2405"/>
                  </a:cubicBezTo>
                  <a:cubicBezTo>
                    <a:pt x="2376" y="2016"/>
                    <a:pt x="1807" y="1587"/>
                    <a:pt x="1278" y="1138"/>
                  </a:cubicBezTo>
                  <a:lnTo>
                    <a:pt x="1208" y="1168"/>
                  </a:lnTo>
                  <a:lnTo>
                    <a:pt x="1188" y="1168"/>
                  </a:lnTo>
                  <a:cubicBezTo>
                    <a:pt x="1158" y="1168"/>
                    <a:pt x="1138" y="1158"/>
                    <a:pt x="1128" y="1138"/>
                  </a:cubicBezTo>
                  <a:cubicBezTo>
                    <a:pt x="1108" y="1098"/>
                    <a:pt x="1128" y="1068"/>
                    <a:pt x="1158" y="1048"/>
                  </a:cubicBezTo>
                  <a:lnTo>
                    <a:pt x="1168" y="1048"/>
                  </a:lnTo>
                  <a:cubicBezTo>
                    <a:pt x="789" y="718"/>
                    <a:pt x="440" y="369"/>
                    <a:pt x="120" y="20"/>
                  </a:cubicBezTo>
                  <a:cubicBezTo>
                    <a:pt x="104" y="9"/>
                    <a:pt x="87" y="1"/>
                    <a:pt x="71"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751875" y="2302300"/>
              <a:ext cx="92600" cy="41700"/>
            </a:xfrm>
            <a:custGeom>
              <a:avLst/>
              <a:gdLst/>
              <a:ahLst/>
              <a:cxnLst/>
              <a:rect l="l" t="t" r="r" b="b"/>
              <a:pathLst>
                <a:path w="3704" h="1668" extrusionOk="0">
                  <a:moveTo>
                    <a:pt x="160" y="1"/>
                  </a:moveTo>
                  <a:cubicBezTo>
                    <a:pt x="130" y="21"/>
                    <a:pt x="90" y="31"/>
                    <a:pt x="60" y="51"/>
                  </a:cubicBezTo>
                  <a:cubicBezTo>
                    <a:pt x="50" y="51"/>
                    <a:pt x="40" y="61"/>
                    <a:pt x="30" y="61"/>
                  </a:cubicBezTo>
                  <a:cubicBezTo>
                    <a:pt x="20" y="61"/>
                    <a:pt x="10" y="51"/>
                    <a:pt x="0" y="51"/>
                  </a:cubicBezTo>
                  <a:cubicBezTo>
                    <a:pt x="80" y="91"/>
                    <a:pt x="150" y="140"/>
                    <a:pt x="220" y="180"/>
                  </a:cubicBezTo>
                  <a:cubicBezTo>
                    <a:pt x="220" y="150"/>
                    <a:pt x="230" y="121"/>
                    <a:pt x="260" y="111"/>
                  </a:cubicBezTo>
                  <a:cubicBezTo>
                    <a:pt x="269" y="108"/>
                    <a:pt x="278" y="107"/>
                    <a:pt x="286" y="107"/>
                  </a:cubicBezTo>
                  <a:cubicBezTo>
                    <a:pt x="313" y="107"/>
                    <a:pt x="332" y="120"/>
                    <a:pt x="340" y="150"/>
                  </a:cubicBezTo>
                  <a:cubicBezTo>
                    <a:pt x="360" y="190"/>
                    <a:pt x="370" y="230"/>
                    <a:pt x="400" y="280"/>
                  </a:cubicBezTo>
                  <a:cubicBezTo>
                    <a:pt x="689" y="450"/>
                    <a:pt x="989" y="610"/>
                    <a:pt x="1278" y="759"/>
                  </a:cubicBezTo>
                  <a:cubicBezTo>
                    <a:pt x="1408" y="819"/>
                    <a:pt x="1537" y="889"/>
                    <a:pt x="1667" y="949"/>
                  </a:cubicBezTo>
                  <a:cubicBezTo>
                    <a:pt x="2326" y="1248"/>
                    <a:pt x="2985" y="1488"/>
                    <a:pt x="3623" y="1668"/>
                  </a:cubicBezTo>
                  <a:lnTo>
                    <a:pt x="3633" y="1668"/>
                  </a:lnTo>
                  <a:cubicBezTo>
                    <a:pt x="3663" y="1668"/>
                    <a:pt x="3693" y="1648"/>
                    <a:pt x="3693" y="1618"/>
                  </a:cubicBezTo>
                  <a:cubicBezTo>
                    <a:pt x="3703" y="1588"/>
                    <a:pt x="3683" y="1548"/>
                    <a:pt x="3653" y="1538"/>
                  </a:cubicBezTo>
                  <a:cubicBezTo>
                    <a:pt x="3025" y="1368"/>
                    <a:pt x="2376" y="1139"/>
                    <a:pt x="1737" y="839"/>
                  </a:cubicBezTo>
                  <a:cubicBezTo>
                    <a:pt x="1657" y="809"/>
                    <a:pt x="1587" y="769"/>
                    <a:pt x="1518" y="729"/>
                  </a:cubicBezTo>
                  <a:cubicBezTo>
                    <a:pt x="1058" y="520"/>
                    <a:pt x="609" y="270"/>
                    <a:pt x="16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711950" y="2273350"/>
              <a:ext cx="20975" cy="65900"/>
            </a:xfrm>
            <a:custGeom>
              <a:avLst/>
              <a:gdLst/>
              <a:ahLst/>
              <a:cxnLst/>
              <a:rect l="l" t="t" r="r" b="b"/>
              <a:pathLst>
                <a:path w="839" h="2636" extrusionOk="0">
                  <a:moveTo>
                    <a:pt x="60" y="1"/>
                  </a:moveTo>
                  <a:cubicBezTo>
                    <a:pt x="20" y="11"/>
                    <a:pt x="1" y="41"/>
                    <a:pt x="1" y="71"/>
                  </a:cubicBezTo>
                  <a:lnTo>
                    <a:pt x="1" y="81"/>
                  </a:lnTo>
                  <a:cubicBezTo>
                    <a:pt x="1" y="91"/>
                    <a:pt x="11" y="141"/>
                    <a:pt x="20" y="221"/>
                  </a:cubicBezTo>
                  <a:cubicBezTo>
                    <a:pt x="30" y="320"/>
                    <a:pt x="60" y="470"/>
                    <a:pt x="90" y="650"/>
                  </a:cubicBezTo>
                  <a:cubicBezTo>
                    <a:pt x="190" y="1149"/>
                    <a:pt x="370" y="1887"/>
                    <a:pt x="709" y="2596"/>
                  </a:cubicBezTo>
                  <a:cubicBezTo>
                    <a:pt x="719" y="2616"/>
                    <a:pt x="739" y="2636"/>
                    <a:pt x="759" y="2636"/>
                  </a:cubicBezTo>
                  <a:cubicBezTo>
                    <a:pt x="769" y="2636"/>
                    <a:pt x="779" y="2626"/>
                    <a:pt x="789" y="2626"/>
                  </a:cubicBezTo>
                  <a:cubicBezTo>
                    <a:pt x="819" y="2616"/>
                    <a:pt x="839" y="2576"/>
                    <a:pt x="819" y="2546"/>
                  </a:cubicBezTo>
                  <a:cubicBezTo>
                    <a:pt x="460" y="1778"/>
                    <a:pt x="280" y="989"/>
                    <a:pt x="190" y="510"/>
                  </a:cubicBezTo>
                  <a:cubicBezTo>
                    <a:pt x="180" y="410"/>
                    <a:pt x="160" y="330"/>
                    <a:pt x="150" y="260"/>
                  </a:cubicBezTo>
                  <a:cubicBezTo>
                    <a:pt x="150" y="231"/>
                    <a:pt x="140" y="211"/>
                    <a:pt x="140" y="191"/>
                  </a:cubicBezTo>
                  <a:cubicBezTo>
                    <a:pt x="130" y="111"/>
                    <a:pt x="130" y="61"/>
                    <a:pt x="130" y="61"/>
                  </a:cubicBezTo>
                  <a:cubicBezTo>
                    <a:pt x="120" y="31"/>
                    <a:pt x="90" y="1"/>
                    <a:pt x="6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701725" y="2251975"/>
              <a:ext cx="66400" cy="14675"/>
            </a:xfrm>
            <a:custGeom>
              <a:avLst/>
              <a:gdLst/>
              <a:ahLst/>
              <a:cxnLst/>
              <a:rect l="l" t="t" r="r" b="b"/>
              <a:pathLst>
                <a:path w="2656" h="587" extrusionOk="0">
                  <a:moveTo>
                    <a:pt x="2349" y="0"/>
                  </a:moveTo>
                  <a:cubicBezTo>
                    <a:pt x="2031" y="0"/>
                    <a:pt x="1435" y="32"/>
                    <a:pt x="749" y="227"/>
                  </a:cubicBezTo>
                  <a:cubicBezTo>
                    <a:pt x="579" y="267"/>
                    <a:pt x="400" y="327"/>
                    <a:pt x="220" y="397"/>
                  </a:cubicBezTo>
                  <a:cubicBezTo>
                    <a:pt x="170" y="417"/>
                    <a:pt x="110" y="437"/>
                    <a:pt x="50" y="467"/>
                  </a:cubicBezTo>
                  <a:lnTo>
                    <a:pt x="40" y="467"/>
                  </a:lnTo>
                  <a:cubicBezTo>
                    <a:pt x="10" y="477"/>
                    <a:pt x="0" y="517"/>
                    <a:pt x="10" y="547"/>
                  </a:cubicBezTo>
                  <a:cubicBezTo>
                    <a:pt x="20" y="577"/>
                    <a:pt x="40" y="587"/>
                    <a:pt x="70" y="587"/>
                  </a:cubicBezTo>
                  <a:lnTo>
                    <a:pt x="90" y="587"/>
                  </a:lnTo>
                  <a:cubicBezTo>
                    <a:pt x="110" y="577"/>
                    <a:pt x="140" y="567"/>
                    <a:pt x="160" y="557"/>
                  </a:cubicBezTo>
                  <a:cubicBezTo>
                    <a:pt x="190" y="547"/>
                    <a:pt x="220" y="537"/>
                    <a:pt x="250" y="527"/>
                  </a:cubicBezTo>
                  <a:cubicBezTo>
                    <a:pt x="320" y="497"/>
                    <a:pt x="380" y="467"/>
                    <a:pt x="449" y="447"/>
                  </a:cubicBezTo>
                  <a:cubicBezTo>
                    <a:pt x="1263" y="171"/>
                    <a:pt x="1992" y="131"/>
                    <a:pt x="2350" y="131"/>
                  </a:cubicBezTo>
                  <a:cubicBezTo>
                    <a:pt x="2498" y="131"/>
                    <a:pt x="2582" y="137"/>
                    <a:pt x="2585" y="137"/>
                  </a:cubicBezTo>
                  <a:cubicBezTo>
                    <a:pt x="2625" y="137"/>
                    <a:pt x="2655" y="107"/>
                    <a:pt x="2655" y="77"/>
                  </a:cubicBezTo>
                  <a:cubicBezTo>
                    <a:pt x="2655" y="38"/>
                    <a:pt x="2635" y="8"/>
                    <a:pt x="2595" y="8"/>
                  </a:cubicBezTo>
                  <a:cubicBezTo>
                    <a:pt x="2592" y="8"/>
                    <a:pt x="2503" y="0"/>
                    <a:pt x="234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750875" y="2280850"/>
              <a:ext cx="68650" cy="22975"/>
            </a:xfrm>
            <a:custGeom>
              <a:avLst/>
              <a:gdLst/>
              <a:ahLst/>
              <a:cxnLst/>
              <a:rect l="l" t="t" r="r" b="b"/>
              <a:pathLst>
                <a:path w="2746" h="919" extrusionOk="0">
                  <a:moveTo>
                    <a:pt x="2675" y="0"/>
                  </a:moveTo>
                  <a:cubicBezTo>
                    <a:pt x="2655" y="0"/>
                    <a:pt x="1677" y="150"/>
                    <a:pt x="689" y="519"/>
                  </a:cubicBezTo>
                  <a:cubicBezTo>
                    <a:pt x="549" y="569"/>
                    <a:pt x="410" y="629"/>
                    <a:pt x="270" y="689"/>
                  </a:cubicBezTo>
                  <a:cubicBezTo>
                    <a:pt x="200" y="719"/>
                    <a:pt x="140" y="749"/>
                    <a:pt x="80" y="779"/>
                  </a:cubicBezTo>
                  <a:cubicBezTo>
                    <a:pt x="60" y="789"/>
                    <a:pt x="50" y="789"/>
                    <a:pt x="40" y="799"/>
                  </a:cubicBezTo>
                  <a:cubicBezTo>
                    <a:pt x="11" y="809"/>
                    <a:pt x="1" y="849"/>
                    <a:pt x="20" y="879"/>
                  </a:cubicBezTo>
                  <a:cubicBezTo>
                    <a:pt x="20" y="889"/>
                    <a:pt x="30" y="899"/>
                    <a:pt x="40" y="899"/>
                  </a:cubicBezTo>
                  <a:cubicBezTo>
                    <a:pt x="40" y="909"/>
                    <a:pt x="40" y="909"/>
                    <a:pt x="40" y="909"/>
                  </a:cubicBezTo>
                  <a:cubicBezTo>
                    <a:pt x="50" y="909"/>
                    <a:pt x="60" y="919"/>
                    <a:pt x="70" y="919"/>
                  </a:cubicBezTo>
                  <a:cubicBezTo>
                    <a:pt x="80" y="919"/>
                    <a:pt x="90" y="919"/>
                    <a:pt x="100" y="909"/>
                  </a:cubicBezTo>
                  <a:cubicBezTo>
                    <a:pt x="130" y="889"/>
                    <a:pt x="170" y="879"/>
                    <a:pt x="200" y="859"/>
                  </a:cubicBezTo>
                  <a:cubicBezTo>
                    <a:pt x="270" y="829"/>
                    <a:pt x="330" y="799"/>
                    <a:pt x="400" y="769"/>
                  </a:cubicBezTo>
                  <a:cubicBezTo>
                    <a:pt x="470" y="739"/>
                    <a:pt x="549" y="709"/>
                    <a:pt x="619" y="679"/>
                  </a:cubicBezTo>
                  <a:cubicBezTo>
                    <a:pt x="1627" y="290"/>
                    <a:pt x="2675" y="130"/>
                    <a:pt x="2685" y="130"/>
                  </a:cubicBezTo>
                  <a:cubicBezTo>
                    <a:pt x="2725" y="120"/>
                    <a:pt x="2745" y="90"/>
                    <a:pt x="2745" y="60"/>
                  </a:cubicBezTo>
                  <a:cubicBezTo>
                    <a:pt x="2735" y="20"/>
                    <a:pt x="2705" y="0"/>
                    <a:pt x="267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757125" y="2304975"/>
              <a:ext cx="32700" cy="58750"/>
            </a:xfrm>
            <a:custGeom>
              <a:avLst/>
              <a:gdLst/>
              <a:ahLst/>
              <a:cxnLst/>
              <a:rect l="l" t="t" r="r" b="b"/>
              <a:pathLst>
                <a:path w="1308" h="2350" extrusionOk="0">
                  <a:moveTo>
                    <a:pt x="70" y="1"/>
                  </a:moveTo>
                  <a:cubicBezTo>
                    <a:pt x="64" y="1"/>
                    <a:pt x="57" y="2"/>
                    <a:pt x="50" y="4"/>
                  </a:cubicBezTo>
                  <a:cubicBezTo>
                    <a:pt x="20" y="14"/>
                    <a:pt x="0" y="43"/>
                    <a:pt x="10" y="83"/>
                  </a:cubicBezTo>
                  <a:cubicBezTo>
                    <a:pt x="40" y="173"/>
                    <a:pt x="100" y="293"/>
                    <a:pt x="160" y="433"/>
                  </a:cubicBezTo>
                  <a:cubicBezTo>
                    <a:pt x="210" y="533"/>
                    <a:pt x="260" y="632"/>
                    <a:pt x="309" y="732"/>
                  </a:cubicBezTo>
                  <a:cubicBezTo>
                    <a:pt x="659" y="1411"/>
                    <a:pt x="1158" y="2269"/>
                    <a:pt x="1188" y="2309"/>
                  </a:cubicBezTo>
                  <a:cubicBezTo>
                    <a:pt x="1198" y="2329"/>
                    <a:pt x="1218" y="2349"/>
                    <a:pt x="1238" y="2349"/>
                  </a:cubicBezTo>
                  <a:cubicBezTo>
                    <a:pt x="1248" y="2349"/>
                    <a:pt x="1258" y="2339"/>
                    <a:pt x="1268" y="2339"/>
                  </a:cubicBezTo>
                  <a:cubicBezTo>
                    <a:pt x="1298" y="2319"/>
                    <a:pt x="1308" y="2279"/>
                    <a:pt x="1298" y="2249"/>
                  </a:cubicBezTo>
                  <a:cubicBezTo>
                    <a:pt x="1288" y="2239"/>
                    <a:pt x="749" y="1311"/>
                    <a:pt x="389" y="622"/>
                  </a:cubicBezTo>
                  <a:cubicBezTo>
                    <a:pt x="349" y="533"/>
                    <a:pt x="299" y="443"/>
                    <a:pt x="260" y="353"/>
                  </a:cubicBezTo>
                  <a:cubicBezTo>
                    <a:pt x="230" y="293"/>
                    <a:pt x="210" y="233"/>
                    <a:pt x="180" y="173"/>
                  </a:cubicBezTo>
                  <a:cubicBezTo>
                    <a:pt x="160" y="123"/>
                    <a:pt x="140" y="83"/>
                    <a:pt x="130" y="43"/>
                  </a:cubicBezTo>
                  <a:cubicBezTo>
                    <a:pt x="122" y="19"/>
                    <a:pt x="100" y="1"/>
                    <a:pt x="7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689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reserve="1">
  <p:cSld name="1_Title only 3">
    <p:spTree>
      <p:nvGrpSpPr>
        <p:cNvPr id="1" name="Shape 692"/>
        <p:cNvGrpSpPr/>
        <p:nvPr/>
      </p:nvGrpSpPr>
      <p:grpSpPr>
        <a:xfrm>
          <a:off x="0" y="0"/>
          <a:ext cx="0" cy="0"/>
          <a:chOff x="0" y="0"/>
          <a:chExt cx="0" cy="0"/>
        </a:xfrm>
      </p:grpSpPr>
      <p:sp>
        <p:nvSpPr>
          <p:cNvPr id="693" name="Google Shape;693;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697" name="Google Shape;697;p15"/>
          <p:cNvGrpSpPr/>
          <p:nvPr/>
        </p:nvGrpSpPr>
        <p:grpSpPr>
          <a:xfrm rot="11673091" flipH="1">
            <a:off x="-456891" y="-289267"/>
            <a:ext cx="1477170" cy="919728"/>
            <a:chOff x="3488600" y="1366900"/>
            <a:chExt cx="435200" cy="270950"/>
          </a:xfrm>
        </p:grpSpPr>
        <p:sp>
          <p:nvSpPr>
            <p:cNvPr id="698" name="Google Shape;698;p15"/>
            <p:cNvSpPr/>
            <p:nvPr/>
          </p:nvSpPr>
          <p:spPr>
            <a:xfrm>
              <a:off x="3488600" y="1468850"/>
              <a:ext cx="344375" cy="25275"/>
            </a:xfrm>
            <a:custGeom>
              <a:avLst/>
              <a:gdLst/>
              <a:ahLst/>
              <a:cxnLst/>
              <a:rect l="l" t="t" r="r" b="b"/>
              <a:pathLst>
                <a:path w="13775" h="1011" extrusionOk="0">
                  <a:moveTo>
                    <a:pt x="74" y="0"/>
                  </a:moveTo>
                  <a:cubicBezTo>
                    <a:pt x="47" y="0"/>
                    <a:pt x="19" y="18"/>
                    <a:pt x="11" y="43"/>
                  </a:cubicBezTo>
                  <a:cubicBezTo>
                    <a:pt x="1" y="73"/>
                    <a:pt x="21" y="113"/>
                    <a:pt x="51" y="123"/>
                  </a:cubicBezTo>
                  <a:cubicBezTo>
                    <a:pt x="81" y="133"/>
                    <a:pt x="1887" y="702"/>
                    <a:pt x="4802" y="921"/>
                  </a:cubicBezTo>
                  <a:cubicBezTo>
                    <a:pt x="4792" y="901"/>
                    <a:pt x="4792" y="871"/>
                    <a:pt x="4811" y="851"/>
                  </a:cubicBezTo>
                  <a:cubicBezTo>
                    <a:pt x="4822" y="840"/>
                    <a:pt x="4839" y="832"/>
                    <a:pt x="4856" y="832"/>
                  </a:cubicBezTo>
                  <a:cubicBezTo>
                    <a:pt x="4869" y="832"/>
                    <a:pt x="4882" y="838"/>
                    <a:pt x="4891" y="851"/>
                  </a:cubicBezTo>
                  <a:cubicBezTo>
                    <a:pt x="4921" y="871"/>
                    <a:pt x="4951" y="901"/>
                    <a:pt x="4991" y="931"/>
                  </a:cubicBezTo>
                  <a:cubicBezTo>
                    <a:pt x="5650" y="981"/>
                    <a:pt x="6349" y="1011"/>
                    <a:pt x="7107" y="1011"/>
                  </a:cubicBezTo>
                  <a:cubicBezTo>
                    <a:pt x="7357" y="1011"/>
                    <a:pt x="7606" y="1001"/>
                    <a:pt x="7876" y="1001"/>
                  </a:cubicBezTo>
                  <a:cubicBezTo>
                    <a:pt x="7866" y="991"/>
                    <a:pt x="7866" y="981"/>
                    <a:pt x="7856" y="981"/>
                  </a:cubicBezTo>
                  <a:cubicBezTo>
                    <a:pt x="7836" y="951"/>
                    <a:pt x="7836" y="911"/>
                    <a:pt x="7866" y="891"/>
                  </a:cubicBezTo>
                  <a:cubicBezTo>
                    <a:pt x="7879" y="882"/>
                    <a:pt x="7895" y="877"/>
                    <a:pt x="7909" y="877"/>
                  </a:cubicBezTo>
                  <a:cubicBezTo>
                    <a:pt x="7927" y="877"/>
                    <a:pt x="7944" y="885"/>
                    <a:pt x="7955" y="901"/>
                  </a:cubicBezTo>
                  <a:cubicBezTo>
                    <a:pt x="7975" y="931"/>
                    <a:pt x="8005" y="961"/>
                    <a:pt x="8035" y="991"/>
                  </a:cubicBezTo>
                  <a:cubicBezTo>
                    <a:pt x="9762" y="941"/>
                    <a:pt x="11708" y="732"/>
                    <a:pt x="13774" y="272"/>
                  </a:cubicBezTo>
                  <a:cubicBezTo>
                    <a:pt x="13774" y="242"/>
                    <a:pt x="13764" y="223"/>
                    <a:pt x="13764" y="193"/>
                  </a:cubicBezTo>
                  <a:cubicBezTo>
                    <a:pt x="13764" y="183"/>
                    <a:pt x="13764" y="163"/>
                    <a:pt x="13764" y="153"/>
                  </a:cubicBezTo>
                  <a:cubicBezTo>
                    <a:pt x="11317" y="693"/>
                    <a:pt x="9060" y="883"/>
                    <a:pt x="7106" y="883"/>
                  </a:cubicBezTo>
                  <a:cubicBezTo>
                    <a:pt x="6820" y="883"/>
                    <a:pt x="6541" y="879"/>
                    <a:pt x="6269" y="871"/>
                  </a:cubicBezTo>
                  <a:cubicBezTo>
                    <a:pt x="6139" y="931"/>
                    <a:pt x="6059" y="971"/>
                    <a:pt x="6059" y="971"/>
                  </a:cubicBezTo>
                  <a:lnTo>
                    <a:pt x="6039" y="971"/>
                  </a:lnTo>
                  <a:cubicBezTo>
                    <a:pt x="6009" y="971"/>
                    <a:pt x="5989" y="961"/>
                    <a:pt x="5979" y="931"/>
                  </a:cubicBezTo>
                  <a:cubicBezTo>
                    <a:pt x="5969" y="911"/>
                    <a:pt x="5979" y="881"/>
                    <a:pt x="5999" y="861"/>
                  </a:cubicBezTo>
                  <a:cubicBezTo>
                    <a:pt x="2416" y="732"/>
                    <a:pt x="131" y="13"/>
                    <a:pt x="91" y="3"/>
                  </a:cubicBezTo>
                  <a:cubicBezTo>
                    <a:pt x="85" y="1"/>
                    <a:pt x="80"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3637825" y="1438225"/>
              <a:ext cx="75875" cy="54925"/>
            </a:xfrm>
            <a:custGeom>
              <a:avLst/>
              <a:gdLst/>
              <a:ahLst/>
              <a:cxnLst/>
              <a:rect l="l" t="t" r="r" b="b"/>
              <a:pathLst>
                <a:path w="3035" h="2197" extrusionOk="0">
                  <a:moveTo>
                    <a:pt x="2955" y="0"/>
                  </a:moveTo>
                  <a:cubicBezTo>
                    <a:pt x="1747" y="1368"/>
                    <a:pt x="60" y="2076"/>
                    <a:pt x="40" y="2076"/>
                  </a:cubicBezTo>
                  <a:cubicBezTo>
                    <a:pt x="40" y="2076"/>
                    <a:pt x="30" y="2086"/>
                    <a:pt x="30" y="2086"/>
                  </a:cubicBezTo>
                  <a:cubicBezTo>
                    <a:pt x="10" y="2106"/>
                    <a:pt x="0" y="2136"/>
                    <a:pt x="10" y="2156"/>
                  </a:cubicBezTo>
                  <a:cubicBezTo>
                    <a:pt x="20" y="2186"/>
                    <a:pt x="40" y="2196"/>
                    <a:pt x="70" y="2196"/>
                  </a:cubicBezTo>
                  <a:lnTo>
                    <a:pt x="90" y="2196"/>
                  </a:lnTo>
                  <a:cubicBezTo>
                    <a:pt x="90" y="2196"/>
                    <a:pt x="170" y="2156"/>
                    <a:pt x="300" y="2096"/>
                  </a:cubicBezTo>
                  <a:cubicBezTo>
                    <a:pt x="799" y="1867"/>
                    <a:pt x="2066" y="1188"/>
                    <a:pt x="3034" y="90"/>
                  </a:cubicBezTo>
                  <a:cubicBezTo>
                    <a:pt x="3004" y="60"/>
                    <a:pt x="2975" y="30"/>
                    <a:pt x="295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3608375" y="1489750"/>
              <a:ext cx="56675" cy="73000"/>
            </a:xfrm>
            <a:custGeom>
              <a:avLst/>
              <a:gdLst/>
              <a:ahLst/>
              <a:cxnLst/>
              <a:rect l="l" t="t" r="r" b="b"/>
              <a:pathLst>
                <a:path w="2267" h="2920" extrusionOk="0">
                  <a:moveTo>
                    <a:pt x="62" y="0"/>
                  </a:moveTo>
                  <a:cubicBezTo>
                    <a:pt x="45" y="0"/>
                    <a:pt x="30" y="5"/>
                    <a:pt x="20" y="15"/>
                  </a:cubicBezTo>
                  <a:cubicBezTo>
                    <a:pt x="1" y="35"/>
                    <a:pt x="1" y="65"/>
                    <a:pt x="11" y="85"/>
                  </a:cubicBezTo>
                  <a:cubicBezTo>
                    <a:pt x="11" y="95"/>
                    <a:pt x="20" y="95"/>
                    <a:pt x="20" y="105"/>
                  </a:cubicBezTo>
                  <a:cubicBezTo>
                    <a:pt x="280" y="335"/>
                    <a:pt x="1528" y="1482"/>
                    <a:pt x="2166" y="2920"/>
                  </a:cubicBezTo>
                  <a:cubicBezTo>
                    <a:pt x="2196" y="2890"/>
                    <a:pt x="2236" y="2860"/>
                    <a:pt x="2266" y="2830"/>
                  </a:cubicBezTo>
                  <a:cubicBezTo>
                    <a:pt x="1687" y="1532"/>
                    <a:pt x="639" y="494"/>
                    <a:pt x="200" y="95"/>
                  </a:cubicBezTo>
                  <a:cubicBezTo>
                    <a:pt x="170" y="65"/>
                    <a:pt x="130" y="35"/>
                    <a:pt x="110" y="15"/>
                  </a:cubicBezTo>
                  <a:cubicBezTo>
                    <a:pt x="95" y="5"/>
                    <a:pt x="78" y="0"/>
                    <a:pt x="62"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684475" y="1490775"/>
              <a:ext cx="79125" cy="51525"/>
            </a:xfrm>
            <a:custGeom>
              <a:avLst/>
              <a:gdLst/>
              <a:ahLst/>
              <a:cxnLst/>
              <a:rect l="l" t="t" r="r" b="b"/>
              <a:pathLst>
                <a:path w="3165" h="2061" extrusionOk="0">
                  <a:moveTo>
                    <a:pt x="74" y="0"/>
                  </a:moveTo>
                  <a:cubicBezTo>
                    <a:pt x="60" y="0"/>
                    <a:pt x="44" y="5"/>
                    <a:pt x="31" y="14"/>
                  </a:cubicBezTo>
                  <a:cubicBezTo>
                    <a:pt x="11" y="34"/>
                    <a:pt x="1" y="74"/>
                    <a:pt x="21" y="104"/>
                  </a:cubicBezTo>
                  <a:cubicBezTo>
                    <a:pt x="31" y="114"/>
                    <a:pt x="31" y="114"/>
                    <a:pt x="41" y="124"/>
                  </a:cubicBezTo>
                  <a:cubicBezTo>
                    <a:pt x="989" y="1282"/>
                    <a:pt x="2596" y="1881"/>
                    <a:pt x="3135" y="2060"/>
                  </a:cubicBezTo>
                  <a:cubicBezTo>
                    <a:pt x="3145" y="2020"/>
                    <a:pt x="3155" y="1990"/>
                    <a:pt x="3165" y="1950"/>
                  </a:cubicBezTo>
                  <a:cubicBezTo>
                    <a:pt x="3165" y="1941"/>
                    <a:pt x="3165" y="1941"/>
                    <a:pt x="3165" y="1931"/>
                  </a:cubicBezTo>
                  <a:cubicBezTo>
                    <a:pt x="2646" y="1761"/>
                    <a:pt x="1128" y="1202"/>
                    <a:pt x="200" y="114"/>
                  </a:cubicBezTo>
                  <a:cubicBezTo>
                    <a:pt x="170" y="84"/>
                    <a:pt x="150" y="54"/>
                    <a:pt x="120" y="24"/>
                  </a:cubicBezTo>
                  <a:cubicBezTo>
                    <a:pt x="109" y="8"/>
                    <a:pt x="92"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832700" y="1457925"/>
              <a:ext cx="10250" cy="30725"/>
            </a:xfrm>
            <a:custGeom>
              <a:avLst/>
              <a:gdLst/>
              <a:ahLst/>
              <a:cxnLst/>
              <a:rect l="l" t="t" r="r" b="b"/>
              <a:pathLst>
                <a:path w="410" h="1229" extrusionOk="0">
                  <a:moveTo>
                    <a:pt x="300" y="1"/>
                  </a:moveTo>
                  <a:cubicBezTo>
                    <a:pt x="200" y="11"/>
                    <a:pt x="120" y="81"/>
                    <a:pt x="70" y="210"/>
                  </a:cubicBezTo>
                  <a:cubicBezTo>
                    <a:pt x="20" y="310"/>
                    <a:pt x="0" y="450"/>
                    <a:pt x="0" y="590"/>
                  </a:cubicBezTo>
                  <a:cubicBezTo>
                    <a:pt x="0" y="600"/>
                    <a:pt x="0" y="620"/>
                    <a:pt x="0" y="630"/>
                  </a:cubicBezTo>
                  <a:cubicBezTo>
                    <a:pt x="0" y="660"/>
                    <a:pt x="10" y="689"/>
                    <a:pt x="10" y="709"/>
                  </a:cubicBezTo>
                  <a:cubicBezTo>
                    <a:pt x="30" y="839"/>
                    <a:pt x="70" y="959"/>
                    <a:pt x="120" y="1049"/>
                  </a:cubicBezTo>
                  <a:cubicBezTo>
                    <a:pt x="200" y="1159"/>
                    <a:pt x="290" y="1228"/>
                    <a:pt x="380" y="1228"/>
                  </a:cubicBezTo>
                  <a:lnTo>
                    <a:pt x="399" y="1228"/>
                  </a:lnTo>
                  <a:cubicBezTo>
                    <a:pt x="399" y="1228"/>
                    <a:pt x="399" y="1218"/>
                    <a:pt x="409" y="1218"/>
                  </a:cubicBezTo>
                  <a:cubicBezTo>
                    <a:pt x="390" y="1179"/>
                    <a:pt x="370" y="1139"/>
                    <a:pt x="350" y="1089"/>
                  </a:cubicBezTo>
                  <a:cubicBezTo>
                    <a:pt x="310" y="1079"/>
                    <a:pt x="270" y="1039"/>
                    <a:pt x="230" y="979"/>
                  </a:cubicBezTo>
                  <a:cubicBezTo>
                    <a:pt x="170" y="889"/>
                    <a:pt x="140" y="759"/>
                    <a:pt x="130" y="630"/>
                  </a:cubicBezTo>
                  <a:cubicBezTo>
                    <a:pt x="120" y="490"/>
                    <a:pt x="140" y="360"/>
                    <a:pt x="180" y="260"/>
                  </a:cubicBezTo>
                  <a:cubicBezTo>
                    <a:pt x="200" y="200"/>
                    <a:pt x="230" y="170"/>
                    <a:pt x="260" y="141"/>
                  </a:cubicBezTo>
                  <a:cubicBezTo>
                    <a:pt x="270" y="91"/>
                    <a:pt x="280" y="41"/>
                    <a:pt x="30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3838175" y="1427125"/>
              <a:ext cx="85625" cy="84975"/>
            </a:xfrm>
            <a:custGeom>
              <a:avLst/>
              <a:gdLst/>
              <a:ahLst/>
              <a:cxnLst/>
              <a:rect l="l" t="t" r="r" b="b"/>
              <a:pathLst>
                <a:path w="3425" h="3399" extrusionOk="0">
                  <a:moveTo>
                    <a:pt x="1723" y="130"/>
                  </a:moveTo>
                  <a:cubicBezTo>
                    <a:pt x="2528" y="130"/>
                    <a:pt x="3218" y="766"/>
                    <a:pt x="3275" y="1582"/>
                  </a:cubicBezTo>
                  <a:cubicBezTo>
                    <a:pt x="3304" y="2001"/>
                    <a:pt x="3165" y="2411"/>
                    <a:pt x="2895" y="2730"/>
                  </a:cubicBezTo>
                  <a:cubicBezTo>
                    <a:pt x="2616" y="3039"/>
                    <a:pt x="2237" y="3239"/>
                    <a:pt x="1817" y="3269"/>
                  </a:cubicBezTo>
                  <a:cubicBezTo>
                    <a:pt x="1781" y="3271"/>
                    <a:pt x="1745" y="3273"/>
                    <a:pt x="1709" y="3273"/>
                  </a:cubicBezTo>
                  <a:cubicBezTo>
                    <a:pt x="896" y="3273"/>
                    <a:pt x="198" y="2634"/>
                    <a:pt x="141" y="1812"/>
                  </a:cubicBezTo>
                  <a:cubicBezTo>
                    <a:pt x="81" y="943"/>
                    <a:pt x="729" y="195"/>
                    <a:pt x="1598" y="135"/>
                  </a:cubicBezTo>
                  <a:cubicBezTo>
                    <a:pt x="1640" y="131"/>
                    <a:pt x="1681" y="130"/>
                    <a:pt x="1723" y="130"/>
                  </a:cubicBezTo>
                  <a:close/>
                  <a:moveTo>
                    <a:pt x="1705" y="0"/>
                  </a:moveTo>
                  <a:cubicBezTo>
                    <a:pt x="1663" y="0"/>
                    <a:pt x="1621" y="2"/>
                    <a:pt x="1578" y="5"/>
                  </a:cubicBezTo>
                  <a:cubicBezTo>
                    <a:pt x="859" y="55"/>
                    <a:pt x="270" y="564"/>
                    <a:pt x="81" y="1233"/>
                  </a:cubicBezTo>
                  <a:cubicBezTo>
                    <a:pt x="61" y="1273"/>
                    <a:pt x="51" y="1323"/>
                    <a:pt x="41" y="1373"/>
                  </a:cubicBezTo>
                  <a:cubicBezTo>
                    <a:pt x="11" y="1522"/>
                    <a:pt x="1" y="1662"/>
                    <a:pt x="11" y="1822"/>
                  </a:cubicBezTo>
                  <a:cubicBezTo>
                    <a:pt x="21" y="2001"/>
                    <a:pt x="71" y="2161"/>
                    <a:pt x="131" y="2321"/>
                  </a:cubicBezTo>
                  <a:cubicBezTo>
                    <a:pt x="151" y="2371"/>
                    <a:pt x="171" y="2411"/>
                    <a:pt x="190" y="2450"/>
                  </a:cubicBezTo>
                  <a:cubicBezTo>
                    <a:pt x="470" y="3019"/>
                    <a:pt x="1049" y="3399"/>
                    <a:pt x="1708" y="3399"/>
                  </a:cubicBezTo>
                  <a:cubicBezTo>
                    <a:pt x="1747" y="3399"/>
                    <a:pt x="1787" y="3389"/>
                    <a:pt x="1827" y="3389"/>
                  </a:cubicBezTo>
                  <a:cubicBezTo>
                    <a:pt x="2276" y="3359"/>
                    <a:pt x="2686" y="3149"/>
                    <a:pt x="2985" y="2810"/>
                  </a:cubicBezTo>
                  <a:cubicBezTo>
                    <a:pt x="3285" y="2470"/>
                    <a:pt x="3424" y="2031"/>
                    <a:pt x="3394" y="1572"/>
                  </a:cubicBezTo>
                  <a:cubicBezTo>
                    <a:pt x="3328" y="686"/>
                    <a:pt x="2588" y="0"/>
                    <a:pt x="170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883100" y="1465625"/>
              <a:ext cx="22975" cy="22025"/>
            </a:xfrm>
            <a:custGeom>
              <a:avLst/>
              <a:gdLst/>
              <a:ahLst/>
              <a:cxnLst/>
              <a:rect l="l" t="t" r="r" b="b"/>
              <a:pathLst>
                <a:path w="919" h="881" extrusionOk="0">
                  <a:moveTo>
                    <a:pt x="459" y="122"/>
                  </a:moveTo>
                  <a:cubicBezTo>
                    <a:pt x="529" y="122"/>
                    <a:pt x="599" y="152"/>
                    <a:pt x="659" y="202"/>
                  </a:cubicBezTo>
                  <a:cubicBezTo>
                    <a:pt x="729" y="252"/>
                    <a:pt x="769" y="332"/>
                    <a:pt x="769" y="421"/>
                  </a:cubicBezTo>
                  <a:cubicBezTo>
                    <a:pt x="779" y="591"/>
                    <a:pt x="649" y="741"/>
                    <a:pt x="479" y="761"/>
                  </a:cubicBezTo>
                  <a:cubicBezTo>
                    <a:pt x="473" y="761"/>
                    <a:pt x="467" y="761"/>
                    <a:pt x="460" y="761"/>
                  </a:cubicBezTo>
                  <a:cubicBezTo>
                    <a:pt x="289" y="761"/>
                    <a:pt x="150" y="634"/>
                    <a:pt x="140" y="461"/>
                  </a:cubicBezTo>
                  <a:cubicBezTo>
                    <a:pt x="130" y="292"/>
                    <a:pt x="260" y="132"/>
                    <a:pt x="430" y="122"/>
                  </a:cubicBezTo>
                  <a:close/>
                  <a:moveTo>
                    <a:pt x="463" y="1"/>
                  </a:moveTo>
                  <a:cubicBezTo>
                    <a:pt x="452" y="1"/>
                    <a:pt x="441" y="1"/>
                    <a:pt x="430" y="2"/>
                  </a:cubicBezTo>
                  <a:cubicBezTo>
                    <a:pt x="180" y="22"/>
                    <a:pt x="0" y="232"/>
                    <a:pt x="20" y="471"/>
                  </a:cubicBezTo>
                  <a:cubicBezTo>
                    <a:pt x="30" y="701"/>
                    <a:pt x="230" y="880"/>
                    <a:pt x="459" y="880"/>
                  </a:cubicBezTo>
                  <a:lnTo>
                    <a:pt x="489" y="880"/>
                  </a:lnTo>
                  <a:cubicBezTo>
                    <a:pt x="729" y="861"/>
                    <a:pt x="919" y="651"/>
                    <a:pt x="899" y="411"/>
                  </a:cubicBezTo>
                  <a:cubicBezTo>
                    <a:pt x="889" y="292"/>
                    <a:pt x="839" y="182"/>
                    <a:pt x="749" y="112"/>
                  </a:cubicBezTo>
                  <a:cubicBezTo>
                    <a:pt x="668" y="40"/>
                    <a:pt x="563" y="1"/>
                    <a:pt x="46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3655275" y="1556800"/>
              <a:ext cx="23000" cy="24675"/>
            </a:xfrm>
            <a:custGeom>
              <a:avLst/>
              <a:gdLst/>
              <a:ahLst/>
              <a:cxnLst/>
              <a:rect l="l" t="t" r="r" b="b"/>
              <a:pathLst>
                <a:path w="920" h="987" extrusionOk="0">
                  <a:moveTo>
                    <a:pt x="762" y="0"/>
                  </a:moveTo>
                  <a:cubicBezTo>
                    <a:pt x="712" y="0"/>
                    <a:pt x="658" y="10"/>
                    <a:pt x="600" y="28"/>
                  </a:cubicBezTo>
                  <a:cubicBezTo>
                    <a:pt x="530" y="58"/>
                    <a:pt x="460" y="98"/>
                    <a:pt x="390" y="148"/>
                  </a:cubicBezTo>
                  <a:cubicBezTo>
                    <a:pt x="360" y="178"/>
                    <a:pt x="320" y="208"/>
                    <a:pt x="290" y="238"/>
                  </a:cubicBezTo>
                  <a:cubicBezTo>
                    <a:pt x="280" y="258"/>
                    <a:pt x="260" y="268"/>
                    <a:pt x="250" y="278"/>
                  </a:cubicBezTo>
                  <a:cubicBezTo>
                    <a:pt x="141" y="397"/>
                    <a:pt x="71" y="537"/>
                    <a:pt x="41" y="657"/>
                  </a:cubicBezTo>
                  <a:cubicBezTo>
                    <a:pt x="1" y="797"/>
                    <a:pt x="21" y="906"/>
                    <a:pt x="101" y="976"/>
                  </a:cubicBezTo>
                  <a:cubicBezTo>
                    <a:pt x="101" y="976"/>
                    <a:pt x="101" y="976"/>
                    <a:pt x="111" y="986"/>
                  </a:cubicBezTo>
                  <a:cubicBezTo>
                    <a:pt x="121" y="936"/>
                    <a:pt x="141" y="896"/>
                    <a:pt x="161" y="847"/>
                  </a:cubicBezTo>
                  <a:cubicBezTo>
                    <a:pt x="141" y="807"/>
                    <a:pt x="141" y="757"/>
                    <a:pt x="161" y="687"/>
                  </a:cubicBezTo>
                  <a:cubicBezTo>
                    <a:pt x="181" y="587"/>
                    <a:pt x="250" y="467"/>
                    <a:pt x="340" y="367"/>
                  </a:cubicBezTo>
                  <a:cubicBezTo>
                    <a:pt x="440" y="268"/>
                    <a:pt x="540" y="188"/>
                    <a:pt x="640" y="148"/>
                  </a:cubicBezTo>
                  <a:cubicBezTo>
                    <a:pt x="690" y="138"/>
                    <a:pt x="720" y="128"/>
                    <a:pt x="759" y="128"/>
                  </a:cubicBezTo>
                  <a:lnTo>
                    <a:pt x="779" y="128"/>
                  </a:lnTo>
                  <a:cubicBezTo>
                    <a:pt x="829" y="98"/>
                    <a:pt x="869" y="78"/>
                    <a:pt x="919" y="48"/>
                  </a:cubicBezTo>
                  <a:cubicBezTo>
                    <a:pt x="875" y="15"/>
                    <a:pt x="822" y="0"/>
                    <a:pt x="762"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3652300" y="1553125"/>
              <a:ext cx="92600" cy="84725"/>
            </a:xfrm>
            <a:custGeom>
              <a:avLst/>
              <a:gdLst/>
              <a:ahLst/>
              <a:cxnLst/>
              <a:rect l="l" t="t" r="r" b="b"/>
              <a:pathLst>
                <a:path w="3704" h="3389" extrusionOk="0">
                  <a:moveTo>
                    <a:pt x="1817" y="125"/>
                  </a:moveTo>
                  <a:cubicBezTo>
                    <a:pt x="2196" y="125"/>
                    <a:pt x="2575" y="265"/>
                    <a:pt x="2875" y="534"/>
                  </a:cubicBezTo>
                  <a:cubicBezTo>
                    <a:pt x="3513" y="1113"/>
                    <a:pt x="3563" y="2101"/>
                    <a:pt x="2984" y="2750"/>
                  </a:cubicBezTo>
                  <a:cubicBezTo>
                    <a:pt x="2674" y="3093"/>
                    <a:pt x="2245" y="3269"/>
                    <a:pt x="1814" y="3269"/>
                  </a:cubicBezTo>
                  <a:cubicBezTo>
                    <a:pt x="1442" y="3269"/>
                    <a:pt x="1069" y="3138"/>
                    <a:pt x="769" y="2870"/>
                  </a:cubicBezTo>
                  <a:cubicBezTo>
                    <a:pt x="130" y="2291"/>
                    <a:pt x="70" y="1293"/>
                    <a:pt x="649" y="644"/>
                  </a:cubicBezTo>
                  <a:cubicBezTo>
                    <a:pt x="958" y="305"/>
                    <a:pt x="1387" y="125"/>
                    <a:pt x="1817" y="125"/>
                  </a:cubicBezTo>
                  <a:close/>
                  <a:moveTo>
                    <a:pt x="1822" y="1"/>
                  </a:moveTo>
                  <a:cubicBezTo>
                    <a:pt x="1548" y="1"/>
                    <a:pt x="1274" y="66"/>
                    <a:pt x="1028" y="195"/>
                  </a:cubicBezTo>
                  <a:cubicBezTo>
                    <a:pt x="988" y="225"/>
                    <a:pt x="938" y="245"/>
                    <a:pt x="898" y="275"/>
                  </a:cubicBezTo>
                  <a:cubicBezTo>
                    <a:pt x="779" y="355"/>
                    <a:pt x="659" y="445"/>
                    <a:pt x="559" y="564"/>
                  </a:cubicBezTo>
                  <a:cubicBezTo>
                    <a:pt x="439" y="694"/>
                    <a:pt x="349" y="844"/>
                    <a:pt x="280" y="994"/>
                  </a:cubicBezTo>
                  <a:cubicBezTo>
                    <a:pt x="260" y="1043"/>
                    <a:pt x="240" y="1083"/>
                    <a:pt x="220" y="1123"/>
                  </a:cubicBezTo>
                  <a:cubicBezTo>
                    <a:pt x="0" y="1752"/>
                    <a:pt x="160" y="2481"/>
                    <a:pt x="689" y="2960"/>
                  </a:cubicBezTo>
                  <a:cubicBezTo>
                    <a:pt x="1008" y="3249"/>
                    <a:pt x="1417" y="3389"/>
                    <a:pt x="1817" y="3389"/>
                  </a:cubicBezTo>
                  <a:cubicBezTo>
                    <a:pt x="2286" y="3389"/>
                    <a:pt x="2745" y="3199"/>
                    <a:pt x="3084" y="2830"/>
                  </a:cubicBezTo>
                  <a:cubicBezTo>
                    <a:pt x="3703" y="2131"/>
                    <a:pt x="3653" y="1063"/>
                    <a:pt x="2954" y="435"/>
                  </a:cubicBezTo>
                  <a:cubicBezTo>
                    <a:pt x="2633" y="143"/>
                    <a:pt x="2227" y="1"/>
                    <a:pt x="182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3690975" y="1599225"/>
              <a:ext cx="23475" cy="22175"/>
            </a:xfrm>
            <a:custGeom>
              <a:avLst/>
              <a:gdLst/>
              <a:ahLst/>
              <a:cxnLst/>
              <a:rect l="l" t="t" r="r" b="b"/>
              <a:pathLst>
                <a:path w="939" h="887" extrusionOk="0">
                  <a:moveTo>
                    <a:pt x="449" y="128"/>
                  </a:moveTo>
                  <a:cubicBezTo>
                    <a:pt x="529" y="128"/>
                    <a:pt x="599" y="158"/>
                    <a:pt x="659" y="207"/>
                  </a:cubicBezTo>
                  <a:cubicBezTo>
                    <a:pt x="789" y="327"/>
                    <a:pt x="799" y="527"/>
                    <a:pt x="689" y="657"/>
                  </a:cubicBezTo>
                  <a:cubicBezTo>
                    <a:pt x="625" y="725"/>
                    <a:pt x="539" y="761"/>
                    <a:pt x="453" y="761"/>
                  </a:cubicBezTo>
                  <a:cubicBezTo>
                    <a:pt x="377" y="761"/>
                    <a:pt x="301" y="733"/>
                    <a:pt x="240" y="677"/>
                  </a:cubicBezTo>
                  <a:cubicBezTo>
                    <a:pt x="180" y="627"/>
                    <a:pt x="140" y="547"/>
                    <a:pt x="130" y="457"/>
                  </a:cubicBezTo>
                  <a:cubicBezTo>
                    <a:pt x="130" y="377"/>
                    <a:pt x="160" y="297"/>
                    <a:pt x="210" y="227"/>
                  </a:cubicBezTo>
                  <a:cubicBezTo>
                    <a:pt x="280" y="158"/>
                    <a:pt x="359" y="128"/>
                    <a:pt x="449" y="128"/>
                  </a:cubicBezTo>
                  <a:close/>
                  <a:moveTo>
                    <a:pt x="455" y="1"/>
                  </a:moveTo>
                  <a:cubicBezTo>
                    <a:pt x="333" y="1"/>
                    <a:pt x="211" y="51"/>
                    <a:pt x="120" y="148"/>
                  </a:cubicBezTo>
                  <a:cubicBezTo>
                    <a:pt x="40" y="237"/>
                    <a:pt x="0" y="347"/>
                    <a:pt x="10" y="467"/>
                  </a:cubicBezTo>
                  <a:cubicBezTo>
                    <a:pt x="10" y="587"/>
                    <a:pt x="70" y="697"/>
                    <a:pt x="160" y="766"/>
                  </a:cubicBezTo>
                  <a:cubicBezTo>
                    <a:pt x="240" y="846"/>
                    <a:pt x="349" y="886"/>
                    <a:pt x="449" y="886"/>
                  </a:cubicBezTo>
                  <a:cubicBezTo>
                    <a:pt x="569" y="886"/>
                    <a:pt x="689" y="836"/>
                    <a:pt x="779" y="736"/>
                  </a:cubicBezTo>
                  <a:cubicBezTo>
                    <a:pt x="938" y="557"/>
                    <a:pt x="928" y="277"/>
                    <a:pt x="749" y="118"/>
                  </a:cubicBezTo>
                  <a:cubicBezTo>
                    <a:pt x="665" y="39"/>
                    <a:pt x="560" y="1"/>
                    <a:pt x="45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3762075" y="1527175"/>
              <a:ext cx="14000" cy="29600"/>
            </a:xfrm>
            <a:custGeom>
              <a:avLst/>
              <a:gdLst/>
              <a:ahLst/>
              <a:cxnLst/>
              <a:rect l="l" t="t" r="r" b="b"/>
              <a:pathLst>
                <a:path w="560" h="1184" extrusionOk="0">
                  <a:moveTo>
                    <a:pt x="513" y="0"/>
                  </a:moveTo>
                  <a:cubicBezTo>
                    <a:pt x="343" y="0"/>
                    <a:pt x="152" y="192"/>
                    <a:pt x="61" y="475"/>
                  </a:cubicBezTo>
                  <a:cubicBezTo>
                    <a:pt x="61" y="485"/>
                    <a:pt x="61" y="485"/>
                    <a:pt x="61" y="494"/>
                  </a:cubicBezTo>
                  <a:cubicBezTo>
                    <a:pt x="51" y="524"/>
                    <a:pt x="41" y="564"/>
                    <a:pt x="31" y="604"/>
                  </a:cubicBezTo>
                  <a:cubicBezTo>
                    <a:pt x="11" y="714"/>
                    <a:pt x="1" y="824"/>
                    <a:pt x="21" y="924"/>
                  </a:cubicBezTo>
                  <a:cubicBezTo>
                    <a:pt x="51" y="1063"/>
                    <a:pt x="120" y="1153"/>
                    <a:pt x="220" y="1183"/>
                  </a:cubicBezTo>
                  <a:cubicBezTo>
                    <a:pt x="220" y="1143"/>
                    <a:pt x="220" y="1093"/>
                    <a:pt x="220" y="1043"/>
                  </a:cubicBezTo>
                  <a:cubicBezTo>
                    <a:pt x="180" y="1013"/>
                    <a:pt x="160" y="964"/>
                    <a:pt x="150" y="904"/>
                  </a:cubicBezTo>
                  <a:cubicBezTo>
                    <a:pt x="120" y="794"/>
                    <a:pt x="140" y="664"/>
                    <a:pt x="180" y="534"/>
                  </a:cubicBezTo>
                  <a:cubicBezTo>
                    <a:pt x="250" y="305"/>
                    <a:pt x="370" y="155"/>
                    <a:pt x="480" y="125"/>
                  </a:cubicBezTo>
                  <a:cubicBezTo>
                    <a:pt x="500" y="85"/>
                    <a:pt x="530" y="45"/>
                    <a:pt x="560" y="5"/>
                  </a:cubicBezTo>
                  <a:cubicBezTo>
                    <a:pt x="544" y="2"/>
                    <a:pt x="529" y="0"/>
                    <a:pt x="51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3767325" y="1510425"/>
              <a:ext cx="86350" cy="84775"/>
            </a:xfrm>
            <a:custGeom>
              <a:avLst/>
              <a:gdLst/>
              <a:ahLst/>
              <a:cxnLst/>
              <a:rect l="l" t="t" r="r" b="b"/>
              <a:pathLst>
                <a:path w="3454" h="3391" extrusionOk="0">
                  <a:moveTo>
                    <a:pt x="1697" y="126"/>
                  </a:moveTo>
                  <a:cubicBezTo>
                    <a:pt x="1857" y="126"/>
                    <a:pt x="2006" y="146"/>
                    <a:pt x="2156" y="196"/>
                  </a:cubicBezTo>
                  <a:cubicBezTo>
                    <a:pt x="2555" y="316"/>
                    <a:pt x="2885" y="586"/>
                    <a:pt x="3084" y="955"/>
                  </a:cubicBezTo>
                  <a:cubicBezTo>
                    <a:pt x="3284" y="1324"/>
                    <a:pt x="3324" y="1753"/>
                    <a:pt x="3204" y="2153"/>
                  </a:cubicBezTo>
                  <a:cubicBezTo>
                    <a:pt x="3084" y="2552"/>
                    <a:pt x="2815" y="2881"/>
                    <a:pt x="2436" y="3081"/>
                  </a:cubicBezTo>
                  <a:cubicBezTo>
                    <a:pt x="2205" y="3206"/>
                    <a:pt x="1955" y="3268"/>
                    <a:pt x="1702" y="3268"/>
                  </a:cubicBezTo>
                  <a:cubicBezTo>
                    <a:pt x="1550" y="3268"/>
                    <a:pt x="1398" y="3245"/>
                    <a:pt x="1248" y="3201"/>
                  </a:cubicBezTo>
                  <a:cubicBezTo>
                    <a:pt x="839" y="3081"/>
                    <a:pt x="509" y="2811"/>
                    <a:pt x="320" y="2432"/>
                  </a:cubicBezTo>
                  <a:cubicBezTo>
                    <a:pt x="120" y="2063"/>
                    <a:pt x="80" y="1644"/>
                    <a:pt x="200" y="1244"/>
                  </a:cubicBezTo>
                  <a:cubicBezTo>
                    <a:pt x="400" y="566"/>
                    <a:pt x="1028" y="126"/>
                    <a:pt x="1697" y="126"/>
                  </a:cubicBezTo>
                  <a:close/>
                  <a:moveTo>
                    <a:pt x="1700" y="0"/>
                  </a:moveTo>
                  <a:cubicBezTo>
                    <a:pt x="1170" y="0"/>
                    <a:pt x="670" y="256"/>
                    <a:pt x="350" y="675"/>
                  </a:cubicBezTo>
                  <a:cubicBezTo>
                    <a:pt x="320" y="715"/>
                    <a:pt x="290" y="755"/>
                    <a:pt x="270" y="795"/>
                  </a:cubicBezTo>
                  <a:cubicBezTo>
                    <a:pt x="190" y="925"/>
                    <a:pt x="120" y="1055"/>
                    <a:pt x="80" y="1204"/>
                  </a:cubicBezTo>
                  <a:cubicBezTo>
                    <a:pt x="30" y="1374"/>
                    <a:pt x="0" y="1544"/>
                    <a:pt x="10" y="1713"/>
                  </a:cubicBezTo>
                  <a:cubicBezTo>
                    <a:pt x="10" y="1763"/>
                    <a:pt x="10" y="1813"/>
                    <a:pt x="10" y="1853"/>
                  </a:cubicBezTo>
                  <a:cubicBezTo>
                    <a:pt x="30" y="2073"/>
                    <a:pt x="100" y="2292"/>
                    <a:pt x="200" y="2492"/>
                  </a:cubicBezTo>
                  <a:cubicBezTo>
                    <a:pt x="419" y="2891"/>
                    <a:pt x="769" y="3191"/>
                    <a:pt x="1208" y="3320"/>
                  </a:cubicBezTo>
                  <a:cubicBezTo>
                    <a:pt x="1368" y="3370"/>
                    <a:pt x="1537" y="3390"/>
                    <a:pt x="1707" y="3390"/>
                  </a:cubicBezTo>
                  <a:cubicBezTo>
                    <a:pt x="1976" y="3390"/>
                    <a:pt x="2246" y="3330"/>
                    <a:pt x="2495" y="3191"/>
                  </a:cubicBezTo>
                  <a:cubicBezTo>
                    <a:pt x="2895" y="2981"/>
                    <a:pt x="3194" y="2622"/>
                    <a:pt x="3324" y="2193"/>
                  </a:cubicBezTo>
                  <a:cubicBezTo>
                    <a:pt x="3454" y="1753"/>
                    <a:pt x="3414" y="1294"/>
                    <a:pt x="3194" y="895"/>
                  </a:cubicBezTo>
                  <a:cubicBezTo>
                    <a:pt x="2985" y="496"/>
                    <a:pt x="2625" y="206"/>
                    <a:pt x="2196" y="77"/>
                  </a:cubicBezTo>
                  <a:cubicBezTo>
                    <a:pt x="2031" y="25"/>
                    <a:pt x="1864" y="0"/>
                    <a:pt x="170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3807750" y="1553325"/>
              <a:ext cx="23725" cy="22150"/>
            </a:xfrm>
            <a:custGeom>
              <a:avLst/>
              <a:gdLst/>
              <a:ahLst/>
              <a:cxnLst/>
              <a:rect l="l" t="t" r="r" b="b"/>
              <a:pathLst>
                <a:path w="949" h="886" extrusionOk="0">
                  <a:moveTo>
                    <a:pt x="489" y="127"/>
                  </a:moveTo>
                  <a:cubicBezTo>
                    <a:pt x="519" y="127"/>
                    <a:pt x="559" y="127"/>
                    <a:pt x="589" y="137"/>
                  </a:cubicBezTo>
                  <a:cubicBezTo>
                    <a:pt x="669" y="167"/>
                    <a:pt x="729" y="217"/>
                    <a:pt x="769" y="287"/>
                  </a:cubicBezTo>
                  <a:cubicBezTo>
                    <a:pt x="809" y="367"/>
                    <a:pt x="819" y="457"/>
                    <a:pt x="799" y="536"/>
                  </a:cubicBezTo>
                  <a:cubicBezTo>
                    <a:pt x="769" y="616"/>
                    <a:pt x="719" y="676"/>
                    <a:pt x="639" y="716"/>
                  </a:cubicBezTo>
                  <a:cubicBezTo>
                    <a:pt x="592" y="743"/>
                    <a:pt x="537" y="756"/>
                    <a:pt x="481" y="756"/>
                  </a:cubicBezTo>
                  <a:cubicBezTo>
                    <a:pt x="454" y="756"/>
                    <a:pt x="426" y="753"/>
                    <a:pt x="399" y="746"/>
                  </a:cubicBezTo>
                  <a:cubicBezTo>
                    <a:pt x="230" y="696"/>
                    <a:pt x="140" y="516"/>
                    <a:pt x="190" y="347"/>
                  </a:cubicBezTo>
                  <a:cubicBezTo>
                    <a:pt x="220" y="267"/>
                    <a:pt x="270" y="197"/>
                    <a:pt x="340" y="157"/>
                  </a:cubicBezTo>
                  <a:cubicBezTo>
                    <a:pt x="389" y="137"/>
                    <a:pt x="439" y="127"/>
                    <a:pt x="489" y="127"/>
                  </a:cubicBezTo>
                  <a:close/>
                  <a:moveTo>
                    <a:pt x="493" y="1"/>
                  </a:moveTo>
                  <a:cubicBezTo>
                    <a:pt x="422" y="1"/>
                    <a:pt x="352" y="16"/>
                    <a:pt x="290" y="47"/>
                  </a:cubicBezTo>
                  <a:cubicBezTo>
                    <a:pt x="180" y="107"/>
                    <a:pt x="110" y="197"/>
                    <a:pt x="70" y="307"/>
                  </a:cubicBezTo>
                  <a:cubicBezTo>
                    <a:pt x="0" y="546"/>
                    <a:pt x="130" y="796"/>
                    <a:pt x="369" y="866"/>
                  </a:cubicBezTo>
                  <a:cubicBezTo>
                    <a:pt x="409" y="876"/>
                    <a:pt x="449" y="886"/>
                    <a:pt x="499" y="886"/>
                  </a:cubicBezTo>
                  <a:cubicBezTo>
                    <a:pt x="569" y="886"/>
                    <a:pt x="639" y="866"/>
                    <a:pt x="699" y="826"/>
                  </a:cubicBezTo>
                  <a:cubicBezTo>
                    <a:pt x="809" y="776"/>
                    <a:pt x="878" y="676"/>
                    <a:pt x="918" y="566"/>
                  </a:cubicBezTo>
                  <a:cubicBezTo>
                    <a:pt x="948" y="457"/>
                    <a:pt x="938" y="337"/>
                    <a:pt x="888" y="227"/>
                  </a:cubicBezTo>
                  <a:cubicBezTo>
                    <a:pt x="829" y="127"/>
                    <a:pt x="739" y="47"/>
                    <a:pt x="619" y="17"/>
                  </a:cubicBezTo>
                  <a:cubicBezTo>
                    <a:pt x="578" y="6"/>
                    <a:pt x="535" y="1"/>
                    <a:pt x="49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3706675" y="1420250"/>
              <a:ext cx="20750" cy="25975"/>
            </a:xfrm>
            <a:custGeom>
              <a:avLst/>
              <a:gdLst/>
              <a:ahLst/>
              <a:cxnLst/>
              <a:rect l="l" t="t" r="r" b="b"/>
              <a:pathLst>
                <a:path w="830" h="1039" extrusionOk="0">
                  <a:moveTo>
                    <a:pt x="101" y="1"/>
                  </a:moveTo>
                  <a:cubicBezTo>
                    <a:pt x="31" y="61"/>
                    <a:pt x="1" y="160"/>
                    <a:pt x="11" y="300"/>
                  </a:cubicBezTo>
                  <a:cubicBezTo>
                    <a:pt x="31" y="420"/>
                    <a:pt x="91" y="560"/>
                    <a:pt x="181" y="689"/>
                  </a:cubicBezTo>
                  <a:cubicBezTo>
                    <a:pt x="181" y="699"/>
                    <a:pt x="191" y="709"/>
                    <a:pt x="201" y="719"/>
                  </a:cubicBezTo>
                  <a:cubicBezTo>
                    <a:pt x="221" y="749"/>
                    <a:pt x="250" y="779"/>
                    <a:pt x="280" y="809"/>
                  </a:cubicBezTo>
                  <a:cubicBezTo>
                    <a:pt x="410" y="949"/>
                    <a:pt x="560" y="1039"/>
                    <a:pt x="690" y="1039"/>
                  </a:cubicBezTo>
                  <a:cubicBezTo>
                    <a:pt x="740" y="1039"/>
                    <a:pt x="789" y="1019"/>
                    <a:pt x="829" y="999"/>
                  </a:cubicBezTo>
                  <a:cubicBezTo>
                    <a:pt x="829" y="989"/>
                    <a:pt x="829" y="989"/>
                    <a:pt x="829" y="989"/>
                  </a:cubicBezTo>
                  <a:cubicBezTo>
                    <a:pt x="789" y="969"/>
                    <a:pt x="750" y="939"/>
                    <a:pt x="720" y="909"/>
                  </a:cubicBezTo>
                  <a:cubicBezTo>
                    <a:pt x="711" y="911"/>
                    <a:pt x="702" y="911"/>
                    <a:pt x="693" y="911"/>
                  </a:cubicBezTo>
                  <a:cubicBezTo>
                    <a:pt x="588" y="911"/>
                    <a:pt x="418" y="812"/>
                    <a:pt x="280" y="619"/>
                  </a:cubicBezTo>
                  <a:cubicBezTo>
                    <a:pt x="201" y="510"/>
                    <a:pt x="151" y="390"/>
                    <a:pt x="141" y="280"/>
                  </a:cubicBezTo>
                  <a:cubicBezTo>
                    <a:pt x="131" y="220"/>
                    <a:pt x="131" y="180"/>
                    <a:pt x="151" y="140"/>
                  </a:cubicBezTo>
                  <a:cubicBezTo>
                    <a:pt x="131" y="91"/>
                    <a:pt x="121" y="51"/>
                    <a:pt x="101"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3705700" y="1366900"/>
              <a:ext cx="92825" cy="84825"/>
            </a:xfrm>
            <a:custGeom>
              <a:avLst/>
              <a:gdLst/>
              <a:ahLst/>
              <a:cxnLst/>
              <a:rect l="l" t="t" r="r" b="b"/>
              <a:pathLst>
                <a:path w="3713" h="3393" extrusionOk="0">
                  <a:moveTo>
                    <a:pt x="1777" y="119"/>
                  </a:moveTo>
                  <a:cubicBezTo>
                    <a:pt x="2276" y="129"/>
                    <a:pt x="2765" y="358"/>
                    <a:pt x="3064" y="787"/>
                  </a:cubicBezTo>
                  <a:cubicBezTo>
                    <a:pt x="3563" y="1496"/>
                    <a:pt x="3394" y="2484"/>
                    <a:pt x="2685" y="2983"/>
                  </a:cubicBezTo>
                  <a:cubicBezTo>
                    <a:pt x="2413" y="3175"/>
                    <a:pt x="2101" y="3266"/>
                    <a:pt x="1792" y="3266"/>
                  </a:cubicBezTo>
                  <a:cubicBezTo>
                    <a:pt x="1296" y="3266"/>
                    <a:pt x="807" y="3030"/>
                    <a:pt x="499" y="2594"/>
                  </a:cubicBezTo>
                  <a:cubicBezTo>
                    <a:pt x="0" y="1885"/>
                    <a:pt x="170" y="907"/>
                    <a:pt x="878" y="408"/>
                  </a:cubicBezTo>
                  <a:cubicBezTo>
                    <a:pt x="1158" y="218"/>
                    <a:pt x="1467" y="119"/>
                    <a:pt x="1777" y="119"/>
                  </a:cubicBezTo>
                  <a:close/>
                  <a:moveTo>
                    <a:pt x="1782" y="1"/>
                  </a:moveTo>
                  <a:cubicBezTo>
                    <a:pt x="1445" y="1"/>
                    <a:pt x="1105" y="100"/>
                    <a:pt x="808" y="308"/>
                  </a:cubicBezTo>
                  <a:cubicBezTo>
                    <a:pt x="439" y="568"/>
                    <a:pt x="190" y="957"/>
                    <a:pt x="110" y="1406"/>
                  </a:cubicBezTo>
                  <a:cubicBezTo>
                    <a:pt x="70" y="1646"/>
                    <a:pt x="80" y="1895"/>
                    <a:pt x="150" y="2135"/>
                  </a:cubicBezTo>
                  <a:cubicBezTo>
                    <a:pt x="160" y="2185"/>
                    <a:pt x="170" y="2225"/>
                    <a:pt x="190" y="2274"/>
                  </a:cubicBezTo>
                  <a:cubicBezTo>
                    <a:pt x="240" y="2414"/>
                    <a:pt x="309" y="2544"/>
                    <a:pt x="399" y="2674"/>
                  </a:cubicBezTo>
                  <a:cubicBezTo>
                    <a:pt x="499" y="2813"/>
                    <a:pt x="619" y="2943"/>
                    <a:pt x="759" y="3043"/>
                  </a:cubicBezTo>
                  <a:cubicBezTo>
                    <a:pt x="799" y="3073"/>
                    <a:pt x="828" y="3103"/>
                    <a:pt x="868" y="3123"/>
                  </a:cubicBezTo>
                  <a:cubicBezTo>
                    <a:pt x="1148" y="3302"/>
                    <a:pt x="1467" y="3392"/>
                    <a:pt x="1787" y="3392"/>
                  </a:cubicBezTo>
                  <a:cubicBezTo>
                    <a:pt x="2126" y="3392"/>
                    <a:pt x="2465" y="3292"/>
                    <a:pt x="2755" y="3083"/>
                  </a:cubicBezTo>
                  <a:cubicBezTo>
                    <a:pt x="3523" y="2544"/>
                    <a:pt x="3713" y="1486"/>
                    <a:pt x="3174" y="717"/>
                  </a:cubicBezTo>
                  <a:cubicBezTo>
                    <a:pt x="2843" y="252"/>
                    <a:pt x="2317" y="1"/>
                    <a:pt x="178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3754100" y="1397300"/>
              <a:ext cx="22975" cy="21975"/>
            </a:xfrm>
            <a:custGeom>
              <a:avLst/>
              <a:gdLst/>
              <a:ahLst/>
              <a:cxnLst/>
              <a:rect l="l" t="t" r="r" b="b"/>
              <a:pathLst>
                <a:path w="919" h="879" extrusionOk="0">
                  <a:moveTo>
                    <a:pt x="459" y="120"/>
                  </a:moveTo>
                  <a:cubicBezTo>
                    <a:pt x="479" y="120"/>
                    <a:pt x="499" y="120"/>
                    <a:pt x="519" y="130"/>
                  </a:cubicBezTo>
                  <a:cubicBezTo>
                    <a:pt x="599" y="140"/>
                    <a:pt x="669" y="190"/>
                    <a:pt x="719" y="260"/>
                  </a:cubicBezTo>
                  <a:cubicBezTo>
                    <a:pt x="769" y="330"/>
                    <a:pt x="789" y="410"/>
                    <a:pt x="769" y="499"/>
                  </a:cubicBezTo>
                  <a:cubicBezTo>
                    <a:pt x="759" y="579"/>
                    <a:pt x="709" y="649"/>
                    <a:pt x="639" y="699"/>
                  </a:cubicBezTo>
                  <a:cubicBezTo>
                    <a:pt x="585" y="738"/>
                    <a:pt x="521" y="757"/>
                    <a:pt x="458" y="757"/>
                  </a:cubicBezTo>
                  <a:cubicBezTo>
                    <a:pt x="359" y="757"/>
                    <a:pt x="261" y="711"/>
                    <a:pt x="200" y="619"/>
                  </a:cubicBezTo>
                  <a:cubicBezTo>
                    <a:pt x="150" y="549"/>
                    <a:pt x="130" y="470"/>
                    <a:pt x="150" y="390"/>
                  </a:cubicBezTo>
                  <a:cubicBezTo>
                    <a:pt x="160" y="300"/>
                    <a:pt x="210" y="230"/>
                    <a:pt x="280" y="180"/>
                  </a:cubicBezTo>
                  <a:cubicBezTo>
                    <a:pt x="330" y="140"/>
                    <a:pt x="400" y="120"/>
                    <a:pt x="459" y="120"/>
                  </a:cubicBezTo>
                  <a:close/>
                  <a:moveTo>
                    <a:pt x="459" y="1"/>
                  </a:moveTo>
                  <a:cubicBezTo>
                    <a:pt x="373" y="1"/>
                    <a:pt x="287" y="27"/>
                    <a:pt x="210" y="80"/>
                  </a:cubicBezTo>
                  <a:cubicBezTo>
                    <a:pt x="110" y="150"/>
                    <a:pt x="40" y="250"/>
                    <a:pt x="20" y="360"/>
                  </a:cubicBezTo>
                  <a:cubicBezTo>
                    <a:pt x="0" y="480"/>
                    <a:pt x="30" y="599"/>
                    <a:pt x="100" y="689"/>
                  </a:cubicBezTo>
                  <a:cubicBezTo>
                    <a:pt x="180" y="819"/>
                    <a:pt x="320" y="879"/>
                    <a:pt x="459" y="879"/>
                  </a:cubicBezTo>
                  <a:cubicBezTo>
                    <a:pt x="549" y="879"/>
                    <a:pt x="639" y="859"/>
                    <a:pt x="709" y="799"/>
                  </a:cubicBezTo>
                  <a:cubicBezTo>
                    <a:pt x="809" y="729"/>
                    <a:pt x="879" y="629"/>
                    <a:pt x="899" y="519"/>
                  </a:cubicBezTo>
                  <a:cubicBezTo>
                    <a:pt x="919" y="400"/>
                    <a:pt x="889" y="280"/>
                    <a:pt x="819" y="190"/>
                  </a:cubicBezTo>
                  <a:cubicBezTo>
                    <a:pt x="733" y="67"/>
                    <a:pt x="597" y="1"/>
                    <a:pt x="459"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15"/>
          <p:cNvSpPr/>
          <p:nvPr/>
        </p:nvSpPr>
        <p:spPr>
          <a:xfrm rot="10800000" flipH="1">
            <a:off x="7887626" y="3614629"/>
            <a:ext cx="1256374" cy="1644209"/>
          </a:xfrm>
          <a:custGeom>
            <a:avLst/>
            <a:gdLst/>
            <a:ahLst/>
            <a:cxnLst/>
            <a:rect l="l" t="t" r="r" b="b"/>
            <a:pathLst>
              <a:path w="21889" h="28646" extrusionOk="0">
                <a:moveTo>
                  <a:pt x="1" y="0"/>
                </a:moveTo>
                <a:cubicBezTo>
                  <a:pt x="1089" y="1986"/>
                  <a:pt x="2666" y="3793"/>
                  <a:pt x="3724" y="5729"/>
                </a:cubicBezTo>
                <a:cubicBezTo>
                  <a:pt x="5830" y="9632"/>
                  <a:pt x="6558" y="14103"/>
                  <a:pt x="8405" y="18115"/>
                </a:cubicBezTo>
                <a:cubicBezTo>
                  <a:pt x="10281" y="22198"/>
                  <a:pt x="13395" y="25890"/>
                  <a:pt x="17567" y="27657"/>
                </a:cubicBezTo>
                <a:cubicBezTo>
                  <a:pt x="18924" y="28226"/>
                  <a:pt x="20401" y="28565"/>
                  <a:pt x="21889" y="28645"/>
                </a:cubicBezTo>
                <a:lnTo>
                  <a:pt x="218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8862304" y="404800"/>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rgbClr val="F9E0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2" name="Google Shape;732;p15"/>
          <p:cNvGrpSpPr/>
          <p:nvPr/>
        </p:nvGrpSpPr>
        <p:grpSpPr>
          <a:xfrm>
            <a:off x="8732782" y="3202607"/>
            <a:ext cx="241437" cy="285706"/>
            <a:chOff x="4294300" y="2259650"/>
            <a:chExt cx="85625" cy="101325"/>
          </a:xfrm>
        </p:grpSpPr>
        <p:sp>
          <p:nvSpPr>
            <p:cNvPr id="733" name="Google Shape;733;p15"/>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5"/>
          <p:cNvGrpSpPr/>
          <p:nvPr/>
        </p:nvGrpSpPr>
        <p:grpSpPr>
          <a:xfrm rot="-5400000">
            <a:off x="8541982" y="115207"/>
            <a:ext cx="241437" cy="285706"/>
            <a:chOff x="4294300" y="2259650"/>
            <a:chExt cx="85625" cy="101325"/>
          </a:xfrm>
        </p:grpSpPr>
        <p:sp>
          <p:nvSpPr>
            <p:cNvPr id="737" name="Google Shape;737;p15"/>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15"/>
          <p:cNvGrpSpPr/>
          <p:nvPr/>
        </p:nvGrpSpPr>
        <p:grpSpPr>
          <a:xfrm>
            <a:off x="163994" y="857682"/>
            <a:ext cx="241437" cy="285706"/>
            <a:chOff x="4294300" y="2259650"/>
            <a:chExt cx="85625" cy="101325"/>
          </a:xfrm>
        </p:grpSpPr>
        <p:sp>
          <p:nvSpPr>
            <p:cNvPr id="741" name="Google Shape;741;p15"/>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15"/>
          <p:cNvSpPr/>
          <p:nvPr/>
        </p:nvSpPr>
        <p:spPr>
          <a:xfrm>
            <a:off x="353172" y="366753"/>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8732767" y="28838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8862317" y="27464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564973" y="222628"/>
            <a:ext cx="95149" cy="95601"/>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010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05"/>
        <p:cNvGrpSpPr/>
        <p:nvPr/>
      </p:nvGrpSpPr>
      <p:grpSpPr>
        <a:xfrm>
          <a:off x="0" y="0"/>
          <a:ext cx="0" cy="0"/>
          <a:chOff x="0" y="0"/>
          <a:chExt cx="0" cy="0"/>
        </a:xfrm>
      </p:grpSpPr>
      <p:sp>
        <p:nvSpPr>
          <p:cNvPr id="1206" name="Google Shape;120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7" name="Google Shape;1207;p23"/>
          <p:cNvSpPr/>
          <p:nvPr/>
        </p:nvSpPr>
        <p:spPr>
          <a:xfrm rot="10800000">
            <a:off x="-76331" y="3393774"/>
            <a:ext cx="1267279" cy="1883974"/>
          </a:xfrm>
          <a:custGeom>
            <a:avLst/>
            <a:gdLst/>
            <a:ahLst/>
            <a:cxnLst/>
            <a:rect l="l" t="t" r="r" b="b"/>
            <a:pathLst>
              <a:path w="10172" h="15122" extrusionOk="0">
                <a:moveTo>
                  <a:pt x="3065" y="1"/>
                </a:moveTo>
                <a:cubicBezTo>
                  <a:pt x="1" y="4572"/>
                  <a:pt x="4452" y="12537"/>
                  <a:pt x="8674" y="14563"/>
                </a:cubicBezTo>
                <a:cubicBezTo>
                  <a:pt x="9153" y="14782"/>
                  <a:pt x="9652" y="14972"/>
                  <a:pt x="10171" y="15122"/>
                </a:cubicBezTo>
                <a:lnTo>
                  <a:pt x="10171" y="1"/>
                </a:ln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3"/>
          <p:cNvSpPr/>
          <p:nvPr/>
        </p:nvSpPr>
        <p:spPr>
          <a:xfrm flipH="1">
            <a:off x="7403151" y="-134827"/>
            <a:ext cx="1870375" cy="1906696"/>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3"/>
          <p:cNvSpPr txBox="1">
            <a:spLocks noGrp="1"/>
          </p:cNvSpPr>
          <p:nvPr>
            <p:ph type="subTitle" idx="1"/>
          </p:nvPr>
        </p:nvSpPr>
        <p:spPr>
          <a:xfrm>
            <a:off x="720000" y="1189975"/>
            <a:ext cx="7704000" cy="289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1210" name="Google Shape;1210;p23"/>
          <p:cNvGrpSpPr/>
          <p:nvPr/>
        </p:nvGrpSpPr>
        <p:grpSpPr>
          <a:xfrm rot="-5400000">
            <a:off x="56866" y="4156751"/>
            <a:ext cx="1252906" cy="1114809"/>
            <a:chOff x="3026000" y="1513475"/>
            <a:chExt cx="408725" cy="363675"/>
          </a:xfrm>
        </p:grpSpPr>
        <p:sp>
          <p:nvSpPr>
            <p:cNvPr id="1211" name="Google Shape;1211;p23"/>
            <p:cNvSpPr/>
            <p:nvPr/>
          </p:nvSpPr>
          <p:spPr>
            <a:xfrm>
              <a:off x="3103850" y="1513475"/>
              <a:ext cx="330875" cy="166800"/>
            </a:xfrm>
            <a:custGeom>
              <a:avLst/>
              <a:gdLst/>
              <a:ahLst/>
              <a:cxnLst/>
              <a:rect l="l" t="t" r="r" b="b"/>
              <a:pathLst>
                <a:path w="13235" h="6672" extrusionOk="0">
                  <a:moveTo>
                    <a:pt x="6949" y="0"/>
                  </a:moveTo>
                  <a:cubicBezTo>
                    <a:pt x="6701" y="0"/>
                    <a:pt x="6450" y="14"/>
                    <a:pt x="6198" y="44"/>
                  </a:cubicBezTo>
                  <a:cubicBezTo>
                    <a:pt x="2775" y="454"/>
                    <a:pt x="280" y="3687"/>
                    <a:pt x="10" y="4057"/>
                  </a:cubicBezTo>
                  <a:cubicBezTo>
                    <a:pt x="50" y="4057"/>
                    <a:pt x="100" y="4067"/>
                    <a:pt x="150" y="4077"/>
                  </a:cubicBezTo>
                  <a:cubicBezTo>
                    <a:pt x="569" y="3528"/>
                    <a:pt x="2975" y="563"/>
                    <a:pt x="6208" y="164"/>
                  </a:cubicBezTo>
                  <a:cubicBezTo>
                    <a:pt x="6458" y="134"/>
                    <a:pt x="6706" y="120"/>
                    <a:pt x="6952" y="120"/>
                  </a:cubicBezTo>
                  <a:cubicBezTo>
                    <a:pt x="9994" y="120"/>
                    <a:pt x="12696" y="2246"/>
                    <a:pt x="13065" y="2560"/>
                  </a:cubicBezTo>
                  <a:cubicBezTo>
                    <a:pt x="12756" y="2979"/>
                    <a:pt x="10301" y="6093"/>
                    <a:pt x="6977" y="6502"/>
                  </a:cubicBezTo>
                  <a:cubicBezTo>
                    <a:pt x="6729" y="6531"/>
                    <a:pt x="6481" y="6545"/>
                    <a:pt x="6237" y="6545"/>
                  </a:cubicBezTo>
                  <a:cubicBezTo>
                    <a:pt x="3412" y="6545"/>
                    <a:pt x="892" y="4721"/>
                    <a:pt x="240" y="4206"/>
                  </a:cubicBezTo>
                  <a:cubicBezTo>
                    <a:pt x="160" y="4196"/>
                    <a:pt x="80" y="4186"/>
                    <a:pt x="0" y="4176"/>
                  </a:cubicBezTo>
                  <a:lnTo>
                    <a:pt x="0" y="4176"/>
                  </a:lnTo>
                  <a:cubicBezTo>
                    <a:pt x="150" y="4306"/>
                    <a:pt x="2995" y="6672"/>
                    <a:pt x="6228" y="6672"/>
                  </a:cubicBezTo>
                  <a:cubicBezTo>
                    <a:pt x="6478" y="6672"/>
                    <a:pt x="6737" y="6652"/>
                    <a:pt x="6987" y="6622"/>
                  </a:cubicBezTo>
                  <a:cubicBezTo>
                    <a:pt x="10600" y="6193"/>
                    <a:pt x="13175" y="2619"/>
                    <a:pt x="13205" y="2580"/>
                  </a:cubicBezTo>
                  <a:lnTo>
                    <a:pt x="13235" y="2530"/>
                  </a:lnTo>
                  <a:lnTo>
                    <a:pt x="13195" y="2500"/>
                  </a:lnTo>
                  <a:cubicBezTo>
                    <a:pt x="13167" y="2472"/>
                    <a:pt x="10255" y="0"/>
                    <a:pt x="694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3054450" y="1649325"/>
              <a:ext cx="161450" cy="227825"/>
            </a:xfrm>
            <a:custGeom>
              <a:avLst/>
              <a:gdLst/>
              <a:ahLst/>
              <a:cxnLst/>
              <a:rect l="l" t="t" r="r" b="b"/>
              <a:pathLst>
                <a:path w="6458" h="9113" extrusionOk="0">
                  <a:moveTo>
                    <a:pt x="1547" y="0"/>
                  </a:moveTo>
                  <a:lnTo>
                    <a:pt x="1547" y="0"/>
                  </a:lnTo>
                  <a:cubicBezTo>
                    <a:pt x="1577" y="60"/>
                    <a:pt x="1617" y="120"/>
                    <a:pt x="1647" y="180"/>
                  </a:cubicBezTo>
                  <a:cubicBezTo>
                    <a:pt x="2336" y="489"/>
                    <a:pt x="4571" y="1637"/>
                    <a:pt x="5370" y="3693"/>
                  </a:cubicBezTo>
                  <a:cubicBezTo>
                    <a:pt x="6248" y="5939"/>
                    <a:pt x="5130" y="8554"/>
                    <a:pt x="4941" y="8953"/>
                  </a:cubicBezTo>
                  <a:cubicBezTo>
                    <a:pt x="4531" y="8783"/>
                    <a:pt x="1946" y="7625"/>
                    <a:pt x="1068" y="5370"/>
                  </a:cubicBezTo>
                  <a:cubicBezTo>
                    <a:pt x="210" y="3174"/>
                    <a:pt x="1268" y="629"/>
                    <a:pt x="1487" y="150"/>
                  </a:cubicBezTo>
                  <a:cubicBezTo>
                    <a:pt x="1457" y="100"/>
                    <a:pt x="1437" y="60"/>
                    <a:pt x="1407" y="20"/>
                  </a:cubicBezTo>
                  <a:cubicBezTo>
                    <a:pt x="1368" y="110"/>
                    <a:pt x="0" y="2964"/>
                    <a:pt x="948" y="5420"/>
                  </a:cubicBezTo>
                  <a:cubicBezTo>
                    <a:pt x="1916" y="7895"/>
                    <a:pt x="4921" y="9073"/>
                    <a:pt x="4951" y="9093"/>
                  </a:cubicBezTo>
                  <a:lnTo>
                    <a:pt x="5001" y="9112"/>
                  </a:lnTo>
                  <a:lnTo>
                    <a:pt x="5030" y="9063"/>
                  </a:lnTo>
                  <a:cubicBezTo>
                    <a:pt x="5040" y="9033"/>
                    <a:pt x="6458" y="6128"/>
                    <a:pt x="5490" y="3653"/>
                  </a:cubicBezTo>
                  <a:cubicBezTo>
                    <a:pt x="4591" y="1357"/>
                    <a:pt x="1956" y="180"/>
                    <a:pt x="1547"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3026000" y="1598600"/>
              <a:ext cx="40450" cy="12550"/>
            </a:xfrm>
            <a:custGeom>
              <a:avLst/>
              <a:gdLst/>
              <a:ahLst/>
              <a:cxnLst/>
              <a:rect l="l" t="t" r="r" b="b"/>
              <a:pathLst>
                <a:path w="1618" h="502" extrusionOk="0">
                  <a:moveTo>
                    <a:pt x="70" y="0"/>
                  </a:moveTo>
                  <a:cubicBezTo>
                    <a:pt x="40" y="0"/>
                    <a:pt x="19" y="18"/>
                    <a:pt x="10" y="43"/>
                  </a:cubicBezTo>
                  <a:cubicBezTo>
                    <a:pt x="0" y="73"/>
                    <a:pt x="20" y="113"/>
                    <a:pt x="50" y="123"/>
                  </a:cubicBezTo>
                  <a:cubicBezTo>
                    <a:pt x="579" y="272"/>
                    <a:pt x="1088" y="392"/>
                    <a:pt x="1577" y="502"/>
                  </a:cubicBezTo>
                  <a:cubicBezTo>
                    <a:pt x="1577" y="492"/>
                    <a:pt x="1577" y="492"/>
                    <a:pt x="1567" y="482"/>
                  </a:cubicBezTo>
                  <a:cubicBezTo>
                    <a:pt x="1547" y="452"/>
                    <a:pt x="1557" y="412"/>
                    <a:pt x="1587" y="392"/>
                  </a:cubicBezTo>
                  <a:cubicBezTo>
                    <a:pt x="1597" y="382"/>
                    <a:pt x="1607" y="382"/>
                    <a:pt x="1617" y="382"/>
                  </a:cubicBezTo>
                  <a:cubicBezTo>
                    <a:pt x="1128" y="272"/>
                    <a:pt x="609" y="153"/>
                    <a:pt x="90" y="3"/>
                  </a:cubicBezTo>
                  <a:cubicBezTo>
                    <a:pt x="83" y="1"/>
                    <a:pt x="76" y="0"/>
                    <a:pt x="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3066925" y="1572850"/>
              <a:ext cx="291950" cy="50050"/>
            </a:xfrm>
            <a:custGeom>
              <a:avLst/>
              <a:gdLst/>
              <a:ahLst/>
              <a:cxnLst/>
              <a:rect l="l" t="t" r="r" b="b"/>
              <a:pathLst>
                <a:path w="11678" h="2002" extrusionOk="0">
                  <a:moveTo>
                    <a:pt x="0" y="1412"/>
                  </a:moveTo>
                  <a:cubicBezTo>
                    <a:pt x="7" y="1414"/>
                    <a:pt x="13" y="1415"/>
                    <a:pt x="19" y="1416"/>
                  </a:cubicBezTo>
                  <a:lnTo>
                    <a:pt x="19" y="1416"/>
                  </a:lnTo>
                  <a:cubicBezTo>
                    <a:pt x="15" y="1414"/>
                    <a:pt x="8" y="1412"/>
                    <a:pt x="0" y="1412"/>
                  </a:cubicBezTo>
                  <a:close/>
                  <a:moveTo>
                    <a:pt x="11613" y="1"/>
                  </a:moveTo>
                  <a:cubicBezTo>
                    <a:pt x="11600" y="1"/>
                    <a:pt x="11587" y="6"/>
                    <a:pt x="11578" y="15"/>
                  </a:cubicBezTo>
                  <a:cubicBezTo>
                    <a:pt x="11548" y="25"/>
                    <a:pt x="10480" y="783"/>
                    <a:pt x="8474" y="1332"/>
                  </a:cubicBezTo>
                  <a:lnTo>
                    <a:pt x="8414" y="1442"/>
                  </a:lnTo>
                  <a:cubicBezTo>
                    <a:pt x="8404" y="1462"/>
                    <a:pt x="8384" y="1472"/>
                    <a:pt x="8364" y="1472"/>
                  </a:cubicBezTo>
                  <a:cubicBezTo>
                    <a:pt x="8354" y="1472"/>
                    <a:pt x="8344" y="1472"/>
                    <a:pt x="8334" y="1462"/>
                  </a:cubicBezTo>
                  <a:cubicBezTo>
                    <a:pt x="8304" y="1452"/>
                    <a:pt x="8294" y="1412"/>
                    <a:pt x="8304" y="1382"/>
                  </a:cubicBezTo>
                  <a:lnTo>
                    <a:pt x="8314" y="1372"/>
                  </a:lnTo>
                  <a:lnTo>
                    <a:pt x="8314" y="1372"/>
                  </a:lnTo>
                  <a:cubicBezTo>
                    <a:pt x="7745" y="1522"/>
                    <a:pt x="7107" y="1652"/>
                    <a:pt x="6398" y="1742"/>
                  </a:cubicBezTo>
                  <a:lnTo>
                    <a:pt x="6338" y="1831"/>
                  </a:lnTo>
                  <a:cubicBezTo>
                    <a:pt x="6328" y="1851"/>
                    <a:pt x="6308" y="1861"/>
                    <a:pt x="6288" y="1861"/>
                  </a:cubicBezTo>
                  <a:cubicBezTo>
                    <a:pt x="6278" y="1861"/>
                    <a:pt x="6268" y="1861"/>
                    <a:pt x="6258" y="1851"/>
                  </a:cubicBezTo>
                  <a:cubicBezTo>
                    <a:pt x="6228" y="1831"/>
                    <a:pt x="6218" y="1791"/>
                    <a:pt x="6238" y="1762"/>
                  </a:cubicBezTo>
                  <a:lnTo>
                    <a:pt x="6238" y="1762"/>
                  </a:lnTo>
                  <a:cubicBezTo>
                    <a:pt x="5601" y="1833"/>
                    <a:pt x="4908" y="1873"/>
                    <a:pt x="4165" y="1873"/>
                  </a:cubicBezTo>
                  <a:cubicBezTo>
                    <a:pt x="4081" y="1873"/>
                    <a:pt x="3997" y="1872"/>
                    <a:pt x="3913" y="1871"/>
                  </a:cubicBezTo>
                  <a:lnTo>
                    <a:pt x="3883" y="1911"/>
                  </a:lnTo>
                  <a:cubicBezTo>
                    <a:pt x="3873" y="1931"/>
                    <a:pt x="3853" y="1941"/>
                    <a:pt x="3833" y="1941"/>
                  </a:cubicBezTo>
                  <a:cubicBezTo>
                    <a:pt x="3823" y="1941"/>
                    <a:pt x="3813" y="1941"/>
                    <a:pt x="3803" y="1931"/>
                  </a:cubicBezTo>
                  <a:cubicBezTo>
                    <a:pt x="3783" y="1921"/>
                    <a:pt x="3773" y="1891"/>
                    <a:pt x="3773" y="1871"/>
                  </a:cubicBezTo>
                  <a:cubicBezTo>
                    <a:pt x="3094" y="1851"/>
                    <a:pt x="2386" y="1801"/>
                    <a:pt x="1627" y="1702"/>
                  </a:cubicBezTo>
                  <a:cubicBezTo>
                    <a:pt x="1577" y="1692"/>
                    <a:pt x="1527" y="1682"/>
                    <a:pt x="1487" y="1682"/>
                  </a:cubicBezTo>
                  <a:cubicBezTo>
                    <a:pt x="1014" y="1613"/>
                    <a:pt x="522" y="1524"/>
                    <a:pt x="19" y="1416"/>
                  </a:cubicBezTo>
                  <a:lnTo>
                    <a:pt x="19" y="1416"/>
                  </a:lnTo>
                  <a:cubicBezTo>
                    <a:pt x="27" y="1420"/>
                    <a:pt x="30" y="1426"/>
                    <a:pt x="30" y="1432"/>
                  </a:cubicBezTo>
                  <a:cubicBezTo>
                    <a:pt x="60" y="1482"/>
                    <a:pt x="90" y="1522"/>
                    <a:pt x="120" y="1572"/>
                  </a:cubicBezTo>
                  <a:cubicBezTo>
                    <a:pt x="589" y="1662"/>
                    <a:pt x="1038" y="1742"/>
                    <a:pt x="1477" y="1801"/>
                  </a:cubicBezTo>
                  <a:cubicBezTo>
                    <a:pt x="1557" y="1811"/>
                    <a:pt x="1637" y="1821"/>
                    <a:pt x="1707" y="1831"/>
                  </a:cubicBezTo>
                  <a:cubicBezTo>
                    <a:pt x="2595" y="1951"/>
                    <a:pt x="3434" y="2001"/>
                    <a:pt x="4212" y="2001"/>
                  </a:cubicBezTo>
                  <a:cubicBezTo>
                    <a:pt x="4462" y="2001"/>
                    <a:pt x="4711" y="1991"/>
                    <a:pt x="4951" y="1981"/>
                  </a:cubicBezTo>
                  <a:lnTo>
                    <a:pt x="4941" y="1971"/>
                  </a:lnTo>
                  <a:cubicBezTo>
                    <a:pt x="4921" y="1951"/>
                    <a:pt x="4921" y="1911"/>
                    <a:pt x="4941" y="1891"/>
                  </a:cubicBezTo>
                  <a:cubicBezTo>
                    <a:pt x="4952" y="1875"/>
                    <a:pt x="4969" y="1867"/>
                    <a:pt x="4987" y="1867"/>
                  </a:cubicBezTo>
                  <a:cubicBezTo>
                    <a:pt x="5002" y="1867"/>
                    <a:pt x="5017" y="1872"/>
                    <a:pt x="5031" y="1881"/>
                  </a:cubicBezTo>
                  <a:lnTo>
                    <a:pt x="5130" y="1971"/>
                  </a:lnTo>
                  <a:cubicBezTo>
                    <a:pt x="5819" y="1941"/>
                    <a:pt x="6458" y="1861"/>
                    <a:pt x="7047" y="1762"/>
                  </a:cubicBezTo>
                  <a:cubicBezTo>
                    <a:pt x="7017" y="1752"/>
                    <a:pt x="7017" y="1712"/>
                    <a:pt x="7027" y="1682"/>
                  </a:cubicBezTo>
                  <a:cubicBezTo>
                    <a:pt x="7039" y="1663"/>
                    <a:pt x="7060" y="1656"/>
                    <a:pt x="7081" y="1656"/>
                  </a:cubicBezTo>
                  <a:cubicBezTo>
                    <a:pt x="7093" y="1656"/>
                    <a:pt x="7106" y="1658"/>
                    <a:pt x="7117" y="1662"/>
                  </a:cubicBezTo>
                  <a:lnTo>
                    <a:pt x="7226" y="1732"/>
                  </a:lnTo>
                  <a:cubicBezTo>
                    <a:pt x="8135" y="1572"/>
                    <a:pt x="8903" y="1352"/>
                    <a:pt x="9542" y="1123"/>
                  </a:cubicBezTo>
                  <a:cubicBezTo>
                    <a:pt x="9532" y="1113"/>
                    <a:pt x="9522" y="1093"/>
                    <a:pt x="9532" y="1073"/>
                  </a:cubicBezTo>
                  <a:cubicBezTo>
                    <a:pt x="9540" y="1048"/>
                    <a:pt x="9562" y="1030"/>
                    <a:pt x="9591" y="1030"/>
                  </a:cubicBezTo>
                  <a:cubicBezTo>
                    <a:pt x="9598" y="1030"/>
                    <a:pt x="9605" y="1031"/>
                    <a:pt x="9612" y="1033"/>
                  </a:cubicBezTo>
                  <a:lnTo>
                    <a:pt x="9712" y="1063"/>
                  </a:lnTo>
                  <a:cubicBezTo>
                    <a:pt x="10969" y="594"/>
                    <a:pt x="11628" y="125"/>
                    <a:pt x="11648" y="115"/>
                  </a:cubicBezTo>
                  <a:cubicBezTo>
                    <a:pt x="11678" y="95"/>
                    <a:pt x="11678" y="55"/>
                    <a:pt x="11658" y="25"/>
                  </a:cubicBezTo>
                  <a:cubicBezTo>
                    <a:pt x="11647" y="8"/>
                    <a:pt x="11630" y="1"/>
                    <a:pt x="1161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3117825" y="1706200"/>
              <a:ext cx="38450" cy="106325"/>
            </a:xfrm>
            <a:custGeom>
              <a:avLst/>
              <a:gdLst/>
              <a:ahLst/>
              <a:cxnLst/>
              <a:rect l="l" t="t" r="r" b="b"/>
              <a:pathLst>
                <a:path w="1538" h="4253" extrusionOk="0">
                  <a:moveTo>
                    <a:pt x="10" y="1"/>
                  </a:moveTo>
                  <a:cubicBezTo>
                    <a:pt x="10" y="4"/>
                    <a:pt x="9" y="5"/>
                    <a:pt x="8" y="5"/>
                  </a:cubicBezTo>
                  <a:cubicBezTo>
                    <a:pt x="5" y="5"/>
                    <a:pt x="0" y="1"/>
                    <a:pt x="0" y="1"/>
                  </a:cubicBezTo>
                  <a:lnTo>
                    <a:pt x="0" y="1"/>
                  </a:lnTo>
                  <a:cubicBezTo>
                    <a:pt x="180" y="410"/>
                    <a:pt x="330" y="799"/>
                    <a:pt x="469" y="1168"/>
                  </a:cubicBezTo>
                  <a:cubicBezTo>
                    <a:pt x="484" y="1154"/>
                    <a:pt x="504" y="1145"/>
                    <a:pt x="521" y="1145"/>
                  </a:cubicBezTo>
                  <a:cubicBezTo>
                    <a:pt x="528" y="1145"/>
                    <a:pt x="534" y="1146"/>
                    <a:pt x="539" y="1148"/>
                  </a:cubicBezTo>
                  <a:cubicBezTo>
                    <a:pt x="569" y="1168"/>
                    <a:pt x="589" y="1198"/>
                    <a:pt x="569" y="1238"/>
                  </a:cubicBezTo>
                  <a:lnTo>
                    <a:pt x="529" y="1318"/>
                  </a:lnTo>
                  <a:cubicBezTo>
                    <a:pt x="699" y="1767"/>
                    <a:pt x="829" y="2166"/>
                    <a:pt x="948" y="2526"/>
                  </a:cubicBezTo>
                  <a:cubicBezTo>
                    <a:pt x="956" y="2511"/>
                    <a:pt x="979" y="2502"/>
                    <a:pt x="999" y="2502"/>
                  </a:cubicBezTo>
                  <a:cubicBezTo>
                    <a:pt x="1006" y="2502"/>
                    <a:pt x="1013" y="2503"/>
                    <a:pt x="1018" y="2506"/>
                  </a:cubicBezTo>
                  <a:cubicBezTo>
                    <a:pt x="1058" y="2516"/>
                    <a:pt x="1068" y="2556"/>
                    <a:pt x="1058" y="2586"/>
                  </a:cubicBezTo>
                  <a:lnTo>
                    <a:pt x="1008" y="2715"/>
                  </a:lnTo>
                  <a:cubicBezTo>
                    <a:pt x="1278" y="3614"/>
                    <a:pt x="1398" y="4183"/>
                    <a:pt x="1408" y="4203"/>
                  </a:cubicBezTo>
                  <a:cubicBezTo>
                    <a:pt x="1408" y="4233"/>
                    <a:pt x="1438" y="4252"/>
                    <a:pt x="1467" y="4252"/>
                  </a:cubicBezTo>
                  <a:lnTo>
                    <a:pt x="1477" y="4252"/>
                  </a:lnTo>
                  <a:cubicBezTo>
                    <a:pt x="1507" y="4242"/>
                    <a:pt x="1537" y="4213"/>
                    <a:pt x="1527" y="4173"/>
                  </a:cubicBezTo>
                  <a:cubicBezTo>
                    <a:pt x="1527" y="4163"/>
                    <a:pt x="1457" y="3873"/>
                    <a:pt x="1328" y="3384"/>
                  </a:cubicBezTo>
                  <a:lnTo>
                    <a:pt x="1258" y="3364"/>
                  </a:lnTo>
                  <a:cubicBezTo>
                    <a:pt x="1218" y="3354"/>
                    <a:pt x="1198" y="3324"/>
                    <a:pt x="1208" y="3294"/>
                  </a:cubicBezTo>
                  <a:cubicBezTo>
                    <a:pt x="1216" y="3261"/>
                    <a:pt x="1238" y="3242"/>
                    <a:pt x="1263" y="3242"/>
                  </a:cubicBezTo>
                  <a:cubicBezTo>
                    <a:pt x="1268" y="3242"/>
                    <a:pt x="1273" y="3243"/>
                    <a:pt x="1278" y="3244"/>
                  </a:cubicBezTo>
                  <a:lnTo>
                    <a:pt x="1288" y="3244"/>
                  </a:lnTo>
                  <a:cubicBezTo>
                    <a:pt x="1198" y="2915"/>
                    <a:pt x="1068" y="2496"/>
                    <a:pt x="919" y="2027"/>
                  </a:cubicBezTo>
                  <a:lnTo>
                    <a:pt x="819" y="2007"/>
                  </a:lnTo>
                  <a:cubicBezTo>
                    <a:pt x="779" y="1997"/>
                    <a:pt x="759" y="1967"/>
                    <a:pt x="769" y="1927"/>
                  </a:cubicBezTo>
                  <a:cubicBezTo>
                    <a:pt x="777" y="1902"/>
                    <a:pt x="799" y="1884"/>
                    <a:pt x="828" y="1884"/>
                  </a:cubicBezTo>
                  <a:cubicBezTo>
                    <a:pt x="835" y="1884"/>
                    <a:pt x="842" y="1885"/>
                    <a:pt x="849" y="1887"/>
                  </a:cubicBezTo>
                  <a:lnTo>
                    <a:pt x="869" y="1887"/>
                  </a:lnTo>
                  <a:cubicBezTo>
                    <a:pt x="679" y="1338"/>
                    <a:pt x="449" y="719"/>
                    <a:pt x="160" y="51"/>
                  </a:cubicBezTo>
                  <a:lnTo>
                    <a:pt x="10"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3064675" y="1608150"/>
              <a:ext cx="55425" cy="96325"/>
            </a:xfrm>
            <a:custGeom>
              <a:avLst/>
              <a:gdLst/>
              <a:ahLst/>
              <a:cxnLst/>
              <a:rect l="l" t="t" r="r" b="b"/>
              <a:pathLst>
                <a:path w="2217" h="3853" extrusionOk="0">
                  <a:moveTo>
                    <a:pt x="70" y="0"/>
                  </a:moveTo>
                  <a:cubicBezTo>
                    <a:pt x="60" y="0"/>
                    <a:pt x="50" y="0"/>
                    <a:pt x="30" y="10"/>
                  </a:cubicBezTo>
                  <a:cubicBezTo>
                    <a:pt x="10" y="30"/>
                    <a:pt x="0" y="70"/>
                    <a:pt x="20" y="100"/>
                  </a:cubicBezTo>
                  <a:lnTo>
                    <a:pt x="40" y="120"/>
                  </a:lnTo>
                  <a:cubicBezTo>
                    <a:pt x="390" y="629"/>
                    <a:pt x="709" y="1148"/>
                    <a:pt x="998" y="1667"/>
                  </a:cubicBezTo>
                  <a:cubicBezTo>
                    <a:pt x="1028" y="1707"/>
                    <a:pt x="1048" y="1747"/>
                    <a:pt x="1078" y="1797"/>
                  </a:cubicBezTo>
                  <a:cubicBezTo>
                    <a:pt x="1318" y="2226"/>
                    <a:pt x="1537" y="2655"/>
                    <a:pt x="1737" y="3074"/>
                  </a:cubicBezTo>
                  <a:cubicBezTo>
                    <a:pt x="1751" y="3067"/>
                    <a:pt x="1765" y="3060"/>
                    <a:pt x="1779" y="3060"/>
                  </a:cubicBezTo>
                  <a:cubicBezTo>
                    <a:pt x="1785" y="3060"/>
                    <a:pt x="1791" y="3061"/>
                    <a:pt x="1797" y="3064"/>
                  </a:cubicBezTo>
                  <a:cubicBezTo>
                    <a:pt x="1827" y="3074"/>
                    <a:pt x="1847" y="3114"/>
                    <a:pt x="1837" y="3144"/>
                  </a:cubicBezTo>
                  <a:lnTo>
                    <a:pt x="1807" y="3224"/>
                  </a:lnTo>
                  <a:cubicBezTo>
                    <a:pt x="1907" y="3434"/>
                    <a:pt x="2007" y="3643"/>
                    <a:pt x="2096" y="3853"/>
                  </a:cubicBezTo>
                  <a:cubicBezTo>
                    <a:pt x="2105" y="3828"/>
                    <a:pt x="2126" y="3810"/>
                    <a:pt x="2156" y="3810"/>
                  </a:cubicBezTo>
                  <a:cubicBezTo>
                    <a:pt x="2162" y="3810"/>
                    <a:pt x="2169" y="3811"/>
                    <a:pt x="2176" y="3813"/>
                  </a:cubicBezTo>
                  <a:lnTo>
                    <a:pt x="2216" y="3823"/>
                  </a:lnTo>
                  <a:cubicBezTo>
                    <a:pt x="1937" y="3184"/>
                    <a:pt x="1617" y="2515"/>
                    <a:pt x="1238" y="1827"/>
                  </a:cubicBezTo>
                  <a:cubicBezTo>
                    <a:pt x="1208" y="1767"/>
                    <a:pt x="1168" y="1707"/>
                    <a:pt x="1138" y="1647"/>
                  </a:cubicBezTo>
                  <a:cubicBezTo>
                    <a:pt x="859" y="1158"/>
                    <a:pt x="549" y="649"/>
                    <a:pt x="210" y="160"/>
                  </a:cubicBezTo>
                  <a:cubicBezTo>
                    <a:pt x="180" y="110"/>
                    <a:pt x="150" y="70"/>
                    <a:pt x="120" y="30"/>
                  </a:cubicBezTo>
                  <a:cubicBezTo>
                    <a:pt x="110" y="20"/>
                    <a:pt x="100" y="10"/>
                    <a:pt x="90" y="10"/>
                  </a:cubicBezTo>
                  <a:cubicBezTo>
                    <a:pt x="80" y="0"/>
                    <a:pt x="80" y="0"/>
                    <a:pt x="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3"/>
            <p:cNvSpPr/>
            <p:nvPr/>
          </p:nvSpPr>
          <p:spPr>
            <a:xfrm>
              <a:off x="3160975" y="1565725"/>
              <a:ext cx="36225" cy="55925"/>
            </a:xfrm>
            <a:custGeom>
              <a:avLst/>
              <a:gdLst/>
              <a:ahLst/>
              <a:cxnLst/>
              <a:rect l="l" t="t" r="r" b="b"/>
              <a:pathLst>
                <a:path w="1449" h="2237" extrusionOk="0">
                  <a:moveTo>
                    <a:pt x="1381" y="0"/>
                  </a:moveTo>
                  <a:cubicBezTo>
                    <a:pt x="1363" y="0"/>
                    <a:pt x="1341" y="11"/>
                    <a:pt x="1328" y="30"/>
                  </a:cubicBezTo>
                  <a:lnTo>
                    <a:pt x="21" y="2136"/>
                  </a:lnTo>
                  <a:cubicBezTo>
                    <a:pt x="11" y="2146"/>
                    <a:pt x="11" y="2146"/>
                    <a:pt x="11" y="2156"/>
                  </a:cubicBezTo>
                  <a:cubicBezTo>
                    <a:pt x="1" y="2186"/>
                    <a:pt x="11" y="2206"/>
                    <a:pt x="41" y="2226"/>
                  </a:cubicBezTo>
                  <a:cubicBezTo>
                    <a:pt x="51" y="2226"/>
                    <a:pt x="61" y="2236"/>
                    <a:pt x="71" y="2236"/>
                  </a:cubicBezTo>
                  <a:cubicBezTo>
                    <a:pt x="91" y="2236"/>
                    <a:pt x="111" y="2226"/>
                    <a:pt x="121" y="2206"/>
                  </a:cubicBezTo>
                  <a:lnTo>
                    <a:pt x="151" y="2156"/>
                  </a:lnTo>
                  <a:lnTo>
                    <a:pt x="1428" y="90"/>
                  </a:lnTo>
                  <a:cubicBezTo>
                    <a:pt x="1448" y="60"/>
                    <a:pt x="1438" y="20"/>
                    <a:pt x="1408" y="10"/>
                  </a:cubicBezTo>
                  <a:cubicBezTo>
                    <a:pt x="1401" y="3"/>
                    <a:pt x="1392" y="0"/>
                    <a:pt x="138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3"/>
            <p:cNvSpPr/>
            <p:nvPr/>
          </p:nvSpPr>
          <p:spPr>
            <a:xfrm>
              <a:off x="3274275" y="1544425"/>
              <a:ext cx="35700" cy="65250"/>
            </a:xfrm>
            <a:custGeom>
              <a:avLst/>
              <a:gdLst/>
              <a:ahLst/>
              <a:cxnLst/>
              <a:rect l="l" t="t" r="r" b="b"/>
              <a:pathLst>
                <a:path w="1428" h="2610" extrusionOk="0">
                  <a:moveTo>
                    <a:pt x="1360" y="0"/>
                  </a:moveTo>
                  <a:cubicBezTo>
                    <a:pt x="1333" y="0"/>
                    <a:pt x="1313" y="12"/>
                    <a:pt x="1298" y="34"/>
                  </a:cubicBezTo>
                  <a:lnTo>
                    <a:pt x="20" y="2509"/>
                  </a:lnTo>
                  <a:lnTo>
                    <a:pt x="20" y="2519"/>
                  </a:lnTo>
                  <a:cubicBezTo>
                    <a:pt x="0" y="2549"/>
                    <a:pt x="10" y="2589"/>
                    <a:pt x="40" y="2609"/>
                  </a:cubicBezTo>
                  <a:lnTo>
                    <a:pt x="70" y="2609"/>
                  </a:lnTo>
                  <a:cubicBezTo>
                    <a:pt x="90" y="2609"/>
                    <a:pt x="120" y="2599"/>
                    <a:pt x="130" y="2579"/>
                  </a:cubicBezTo>
                  <a:lnTo>
                    <a:pt x="180" y="2469"/>
                  </a:lnTo>
                  <a:lnTo>
                    <a:pt x="1408" y="94"/>
                  </a:lnTo>
                  <a:cubicBezTo>
                    <a:pt x="1428" y="64"/>
                    <a:pt x="1418" y="24"/>
                    <a:pt x="1388" y="4"/>
                  </a:cubicBezTo>
                  <a:cubicBezTo>
                    <a:pt x="1378" y="2"/>
                    <a:pt x="1368" y="0"/>
                    <a:pt x="136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3242325" y="1614275"/>
              <a:ext cx="59425" cy="37050"/>
            </a:xfrm>
            <a:custGeom>
              <a:avLst/>
              <a:gdLst/>
              <a:ahLst/>
              <a:cxnLst/>
              <a:rect l="l" t="t" r="r" b="b"/>
              <a:pathLst>
                <a:path w="2377" h="1482" extrusionOk="0">
                  <a:moveTo>
                    <a:pt x="77" y="1"/>
                  </a:moveTo>
                  <a:cubicBezTo>
                    <a:pt x="52" y="1"/>
                    <a:pt x="26" y="12"/>
                    <a:pt x="11" y="35"/>
                  </a:cubicBezTo>
                  <a:cubicBezTo>
                    <a:pt x="1" y="55"/>
                    <a:pt x="1" y="95"/>
                    <a:pt x="31" y="115"/>
                  </a:cubicBezTo>
                  <a:lnTo>
                    <a:pt x="2266" y="1472"/>
                  </a:lnTo>
                  <a:cubicBezTo>
                    <a:pt x="2276" y="1472"/>
                    <a:pt x="2286" y="1482"/>
                    <a:pt x="2306" y="1482"/>
                  </a:cubicBezTo>
                  <a:cubicBezTo>
                    <a:pt x="2326" y="1482"/>
                    <a:pt x="2346" y="1472"/>
                    <a:pt x="2356" y="1452"/>
                  </a:cubicBezTo>
                  <a:cubicBezTo>
                    <a:pt x="2376" y="1422"/>
                    <a:pt x="2366" y="1382"/>
                    <a:pt x="2336" y="1362"/>
                  </a:cubicBezTo>
                  <a:lnTo>
                    <a:pt x="210" y="75"/>
                  </a:lnTo>
                  <a:lnTo>
                    <a:pt x="101" y="5"/>
                  </a:lnTo>
                  <a:cubicBezTo>
                    <a:pt x="93" y="2"/>
                    <a:pt x="85" y="1"/>
                    <a:pt x="77"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3"/>
            <p:cNvSpPr/>
            <p:nvPr/>
          </p:nvSpPr>
          <p:spPr>
            <a:xfrm>
              <a:off x="3304950" y="1598600"/>
              <a:ext cx="54925" cy="17550"/>
            </a:xfrm>
            <a:custGeom>
              <a:avLst/>
              <a:gdLst/>
              <a:ahLst/>
              <a:cxnLst/>
              <a:rect l="l" t="t" r="r" b="b"/>
              <a:pathLst>
                <a:path w="2197" h="702" extrusionOk="0">
                  <a:moveTo>
                    <a:pt x="71" y="0"/>
                  </a:moveTo>
                  <a:cubicBezTo>
                    <a:pt x="41" y="0"/>
                    <a:pt x="19" y="20"/>
                    <a:pt x="11" y="53"/>
                  </a:cubicBezTo>
                  <a:cubicBezTo>
                    <a:pt x="1" y="63"/>
                    <a:pt x="11" y="83"/>
                    <a:pt x="21" y="93"/>
                  </a:cubicBezTo>
                  <a:cubicBezTo>
                    <a:pt x="21" y="113"/>
                    <a:pt x="41" y="123"/>
                    <a:pt x="51" y="123"/>
                  </a:cubicBezTo>
                  <a:lnTo>
                    <a:pt x="2107" y="702"/>
                  </a:lnTo>
                  <a:lnTo>
                    <a:pt x="2127" y="702"/>
                  </a:lnTo>
                  <a:cubicBezTo>
                    <a:pt x="2147" y="702"/>
                    <a:pt x="2177" y="682"/>
                    <a:pt x="2187" y="652"/>
                  </a:cubicBezTo>
                  <a:cubicBezTo>
                    <a:pt x="2197" y="622"/>
                    <a:pt x="2177" y="592"/>
                    <a:pt x="2137" y="582"/>
                  </a:cubicBezTo>
                  <a:lnTo>
                    <a:pt x="191" y="33"/>
                  </a:lnTo>
                  <a:lnTo>
                    <a:pt x="91" y="3"/>
                  </a:lnTo>
                  <a:cubicBezTo>
                    <a:pt x="84" y="1"/>
                    <a:pt x="77" y="0"/>
                    <a:pt x="7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3"/>
            <p:cNvSpPr/>
            <p:nvPr/>
          </p:nvSpPr>
          <p:spPr>
            <a:xfrm>
              <a:off x="3189675" y="1619525"/>
              <a:ext cx="46200" cy="41300"/>
            </a:xfrm>
            <a:custGeom>
              <a:avLst/>
              <a:gdLst/>
              <a:ahLst/>
              <a:cxnLst/>
              <a:rect l="l" t="t" r="r" b="b"/>
              <a:pathLst>
                <a:path w="1848" h="1652" extrusionOk="0">
                  <a:moveTo>
                    <a:pt x="77" y="0"/>
                  </a:moveTo>
                  <a:cubicBezTo>
                    <a:pt x="59" y="0"/>
                    <a:pt x="42" y="8"/>
                    <a:pt x="31" y="24"/>
                  </a:cubicBezTo>
                  <a:cubicBezTo>
                    <a:pt x="1" y="44"/>
                    <a:pt x="11" y="84"/>
                    <a:pt x="31" y="114"/>
                  </a:cubicBezTo>
                  <a:lnTo>
                    <a:pt x="41" y="114"/>
                  </a:lnTo>
                  <a:lnTo>
                    <a:pt x="1727" y="1641"/>
                  </a:lnTo>
                  <a:cubicBezTo>
                    <a:pt x="1747" y="1651"/>
                    <a:pt x="1757" y="1651"/>
                    <a:pt x="1777" y="1651"/>
                  </a:cubicBezTo>
                  <a:cubicBezTo>
                    <a:pt x="1787" y="1651"/>
                    <a:pt x="1807" y="1651"/>
                    <a:pt x="1817" y="1631"/>
                  </a:cubicBezTo>
                  <a:cubicBezTo>
                    <a:pt x="1847" y="1611"/>
                    <a:pt x="1837" y="1571"/>
                    <a:pt x="1817" y="1541"/>
                  </a:cubicBezTo>
                  <a:lnTo>
                    <a:pt x="220" y="114"/>
                  </a:lnTo>
                  <a:lnTo>
                    <a:pt x="121" y="14"/>
                  </a:lnTo>
                  <a:cubicBezTo>
                    <a:pt x="107" y="5"/>
                    <a:pt x="92" y="0"/>
                    <a:pt x="77"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3222375" y="1557225"/>
              <a:ext cx="37700" cy="62175"/>
            </a:xfrm>
            <a:custGeom>
              <a:avLst/>
              <a:gdLst/>
              <a:ahLst/>
              <a:cxnLst/>
              <a:rect l="l" t="t" r="r" b="b"/>
              <a:pathLst>
                <a:path w="1508" h="2487" extrusionOk="0">
                  <a:moveTo>
                    <a:pt x="1436" y="1"/>
                  </a:moveTo>
                  <a:cubicBezTo>
                    <a:pt x="1418" y="1"/>
                    <a:pt x="1400" y="12"/>
                    <a:pt x="1388" y="31"/>
                  </a:cubicBezTo>
                  <a:lnTo>
                    <a:pt x="20" y="2387"/>
                  </a:lnTo>
                  <a:lnTo>
                    <a:pt x="20" y="2397"/>
                  </a:lnTo>
                  <a:cubicBezTo>
                    <a:pt x="0" y="2426"/>
                    <a:pt x="10" y="2456"/>
                    <a:pt x="40" y="2476"/>
                  </a:cubicBezTo>
                  <a:cubicBezTo>
                    <a:pt x="50" y="2486"/>
                    <a:pt x="60" y="2486"/>
                    <a:pt x="70" y="2486"/>
                  </a:cubicBezTo>
                  <a:cubicBezTo>
                    <a:pt x="90" y="2486"/>
                    <a:pt x="110" y="2476"/>
                    <a:pt x="120" y="2456"/>
                  </a:cubicBezTo>
                  <a:lnTo>
                    <a:pt x="180" y="2367"/>
                  </a:lnTo>
                  <a:lnTo>
                    <a:pt x="1497" y="91"/>
                  </a:lnTo>
                  <a:cubicBezTo>
                    <a:pt x="1507" y="71"/>
                    <a:pt x="1497" y="31"/>
                    <a:pt x="1467" y="11"/>
                  </a:cubicBezTo>
                  <a:cubicBezTo>
                    <a:pt x="1457" y="4"/>
                    <a:pt x="1446" y="1"/>
                    <a:pt x="1436"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3092875" y="1684650"/>
              <a:ext cx="17975" cy="44525"/>
            </a:xfrm>
            <a:custGeom>
              <a:avLst/>
              <a:gdLst/>
              <a:ahLst/>
              <a:cxnLst/>
              <a:rect l="l" t="t" r="r" b="b"/>
              <a:pathLst>
                <a:path w="719" h="1781" extrusionOk="0">
                  <a:moveTo>
                    <a:pt x="651" y="0"/>
                  </a:moveTo>
                  <a:cubicBezTo>
                    <a:pt x="637" y="0"/>
                    <a:pt x="623" y="7"/>
                    <a:pt x="609" y="14"/>
                  </a:cubicBezTo>
                  <a:cubicBezTo>
                    <a:pt x="599" y="24"/>
                    <a:pt x="589" y="24"/>
                    <a:pt x="589" y="44"/>
                  </a:cubicBezTo>
                  <a:lnTo>
                    <a:pt x="10" y="1691"/>
                  </a:lnTo>
                  <a:cubicBezTo>
                    <a:pt x="0" y="1731"/>
                    <a:pt x="10" y="1761"/>
                    <a:pt x="50" y="1771"/>
                  </a:cubicBezTo>
                  <a:cubicBezTo>
                    <a:pt x="50" y="1781"/>
                    <a:pt x="60" y="1781"/>
                    <a:pt x="70" y="1781"/>
                  </a:cubicBezTo>
                  <a:cubicBezTo>
                    <a:pt x="90" y="1781"/>
                    <a:pt x="120" y="1761"/>
                    <a:pt x="130" y="1741"/>
                  </a:cubicBezTo>
                  <a:lnTo>
                    <a:pt x="679" y="164"/>
                  </a:lnTo>
                  <a:lnTo>
                    <a:pt x="709" y="84"/>
                  </a:lnTo>
                  <a:cubicBezTo>
                    <a:pt x="719" y="54"/>
                    <a:pt x="699" y="14"/>
                    <a:pt x="669" y="4"/>
                  </a:cubicBezTo>
                  <a:cubicBezTo>
                    <a:pt x="663" y="1"/>
                    <a:pt x="657" y="0"/>
                    <a:pt x="65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3116825" y="1703150"/>
              <a:ext cx="42700" cy="16050"/>
            </a:xfrm>
            <a:custGeom>
              <a:avLst/>
              <a:gdLst/>
              <a:ahLst/>
              <a:cxnLst/>
              <a:rect l="l" t="t" r="r" b="b"/>
              <a:pathLst>
                <a:path w="1708" h="642" extrusionOk="0">
                  <a:moveTo>
                    <a:pt x="74" y="0"/>
                  </a:moveTo>
                  <a:cubicBezTo>
                    <a:pt x="47" y="0"/>
                    <a:pt x="19" y="18"/>
                    <a:pt x="10" y="43"/>
                  </a:cubicBezTo>
                  <a:cubicBezTo>
                    <a:pt x="0" y="83"/>
                    <a:pt x="10" y="113"/>
                    <a:pt x="40" y="123"/>
                  </a:cubicBezTo>
                  <a:cubicBezTo>
                    <a:pt x="40" y="123"/>
                    <a:pt x="50" y="133"/>
                    <a:pt x="50" y="133"/>
                  </a:cubicBezTo>
                  <a:lnTo>
                    <a:pt x="200" y="183"/>
                  </a:lnTo>
                  <a:lnTo>
                    <a:pt x="1617" y="642"/>
                  </a:lnTo>
                  <a:lnTo>
                    <a:pt x="1637" y="642"/>
                  </a:lnTo>
                  <a:cubicBezTo>
                    <a:pt x="1667" y="642"/>
                    <a:pt x="1687" y="622"/>
                    <a:pt x="1697" y="602"/>
                  </a:cubicBezTo>
                  <a:cubicBezTo>
                    <a:pt x="1707" y="562"/>
                    <a:pt x="1697" y="532"/>
                    <a:pt x="1657" y="522"/>
                  </a:cubicBezTo>
                  <a:lnTo>
                    <a:pt x="130" y="23"/>
                  </a:lnTo>
                  <a:lnTo>
                    <a:pt x="90" y="3"/>
                  </a:lnTo>
                  <a:cubicBezTo>
                    <a:pt x="85" y="1"/>
                    <a:pt x="79"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3107850" y="1734800"/>
              <a:ext cx="24725" cy="48275"/>
            </a:xfrm>
            <a:custGeom>
              <a:avLst/>
              <a:gdLst/>
              <a:ahLst/>
              <a:cxnLst/>
              <a:rect l="l" t="t" r="r" b="b"/>
              <a:pathLst>
                <a:path w="989" h="1931" extrusionOk="0">
                  <a:moveTo>
                    <a:pt x="925" y="1"/>
                  </a:moveTo>
                  <a:cubicBezTo>
                    <a:pt x="904" y="1"/>
                    <a:pt x="886" y="10"/>
                    <a:pt x="878" y="24"/>
                  </a:cubicBezTo>
                  <a:cubicBezTo>
                    <a:pt x="868" y="24"/>
                    <a:pt x="868" y="34"/>
                    <a:pt x="858" y="34"/>
                  </a:cubicBezTo>
                  <a:lnTo>
                    <a:pt x="20" y="1841"/>
                  </a:lnTo>
                  <a:cubicBezTo>
                    <a:pt x="0" y="1871"/>
                    <a:pt x="20" y="1911"/>
                    <a:pt x="50" y="1921"/>
                  </a:cubicBezTo>
                  <a:cubicBezTo>
                    <a:pt x="60" y="1931"/>
                    <a:pt x="60" y="1931"/>
                    <a:pt x="70" y="1931"/>
                  </a:cubicBezTo>
                  <a:cubicBezTo>
                    <a:pt x="100" y="1931"/>
                    <a:pt x="120" y="1921"/>
                    <a:pt x="130" y="1891"/>
                  </a:cubicBezTo>
                  <a:lnTo>
                    <a:pt x="928" y="174"/>
                  </a:lnTo>
                  <a:lnTo>
                    <a:pt x="978" y="94"/>
                  </a:lnTo>
                  <a:cubicBezTo>
                    <a:pt x="988" y="64"/>
                    <a:pt x="978" y="24"/>
                    <a:pt x="948" y="4"/>
                  </a:cubicBezTo>
                  <a:cubicBezTo>
                    <a:pt x="940" y="2"/>
                    <a:pt x="932" y="1"/>
                    <a:pt x="92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3137025" y="1753300"/>
              <a:ext cx="47200" cy="14050"/>
            </a:xfrm>
            <a:custGeom>
              <a:avLst/>
              <a:gdLst/>
              <a:ahLst/>
              <a:cxnLst/>
              <a:rect l="l" t="t" r="r" b="b"/>
              <a:pathLst>
                <a:path w="1888" h="562" extrusionOk="0">
                  <a:moveTo>
                    <a:pt x="65" y="0"/>
                  </a:moveTo>
                  <a:cubicBezTo>
                    <a:pt x="38" y="0"/>
                    <a:pt x="9" y="20"/>
                    <a:pt x="1" y="53"/>
                  </a:cubicBezTo>
                  <a:cubicBezTo>
                    <a:pt x="1" y="83"/>
                    <a:pt x="21" y="113"/>
                    <a:pt x="51" y="123"/>
                  </a:cubicBezTo>
                  <a:lnTo>
                    <a:pt x="151" y="153"/>
                  </a:lnTo>
                  <a:lnTo>
                    <a:pt x="1797" y="562"/>
                  </a:lnTo>
                  <a:lnTo>
                    <a:pt x="1817" y="562"/>
                  </a:lnTo>
                  <a:cubicBezTo>
                    <a:pt x="1847" y="562"/>
                    <a:pt x="1867" y="542"/>
                    <a:pt x="1877" y="512"/>
                  </a:cubicBezTo>
                  <a:cubicBezTo>
                    <a:pt x="1887" y="482"/>
                    <a:pt x="1867" y="442"/>
                    <a:pt x="1827" y="432"/>
                  </a:cubicBezTo>
                  <a:lnTo>
                    <a:pt x="101" y="13"/>
                  </a:lnTo>
                  <a:lnTo>
                    <a:pt x="81" y="3"/>
                  </a:lnTo>
                  <a:cubicBezTo>
                    <a:pt x="76" y="1"/>
                    <a:pt x="70" y="0"/>
                    <a:pt x="6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3130550" y="1768725"/>
              <a:ext cx="14000" cy="29075"/>
            </a:xfrm>
            <a:custGeom>
              <a:avLst/>
              <a:gdLst/>
              <a:ahLst/>
              <a:cxnLst/>
              <a:rect l="l" t="t" r="r" b="b"/>
              <a:pathLst>
                <a:path w="560" h="1163" extrusionOk="0">
                  <a:moveTo>
                    <a:pt x="495" y="1"/>
                  </a:moveTo>
                  <a:cubicBezTo>
                    <a:pt x="474" y="1"/>
                    <a:pt x="454" y="10"/>
                    <a:pt x="439" y="25"/>
                  </a:cubicBezTo>
                  <a:cubicBezTo>
                    <a:pt x="439" y="35"/>
                    <a:pt x="439" y="35"/>
                    <a:pt x="429" y="35"/>
                  </a:cubicBezTo>
                  <a:lnTo>
                    <a:pt x="10" y="1083"/>
                  </a:lnTo>
                  <a:cubicBezTo>
                    <a:pt x="0" y="1113"/>
                    <a:pt x="10" y="1153"/>
                    <a:pt x="40" y="1163"/>
                  </a:cubicBezTo>
                  <a:lnTo>
                    <a:pt x="70" y="1163"/>
                  </a:lnTo>
                  <a:cubicBezTo>
                    <a:pt x="90" y="1163"/>
                    <a:pt x="110" y="1153"/>
                    <a:pt x="120" y="1123"/>
                  </a:cubicBezTo>
                  <a:lnTo>
                    <a:pt x="499" y="214"/>
                  </a:lnTo>
                  <a:lnTo>
                    <a:pt x="549" y="85"/>
                  </a:lnTo>
                  <a:cubicBezTo>
                    <a:pt x="559" y="55"/>
                    <a:pt x="549" y="15"/>
                    <a:pt x="519" y="5"/>
                  </a:cubicBezTo>
                  <a:cubicBezTo>
                    <a:pt x="511" y="2"/>
                    <a:pt x="503" y="1"/>
                    <a:pt x="49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3147750" y="1787250"/>
              <a:ext cx="28725" cy="8550"/>
            </a:xfrm>
            <a:custGeom>
              <a:avLst/>
              <a:gdLst/>
              <a:ahLst/>
              <a:cxnLst/>
              <a:rect l="l" t="t" r="r" b="b"/>
              <a:pathLst>
                <a:path w="1149" h="342" extrusionOk="0">
                  <a:moveTo>
                    <a:pt x="69" y="0"/>
                  </a:moveTo>
                  <a:cubicBezTo>
                    <a:pt x="43" y="0"/>
                    <a:pt x="20" y="26"/>
                    <a:pt x="11" y="52"/>
                  </a:cubicBezTo>
                  <a:cubicBezTo>
                    <a:pt x="1" y="82"/>
                    <a:pt x="31" y="122"/>
                    <a:pt x="61" y="122"/>
                  </a:cubicBezTo>
                  <a:lnTo>
                    <a:pt x="131" y="142"/>
                  </a:lnTo>
                  <a:lnTo>
                    <a:pt x="1069" y="342"/>
                  </a:lnTo>
                  <a:lnTo>
                    <a:pt x="1079" y="342"/>
                  </a:lnTo>
                  <a:cubicBezTo>
                    <a:pt x="1109" y="342"/>
                    <a:pt x="1129" y="322"/>
                    <a:pt x="1139" y="292"/>
                  </a:cubicBezTo>
                  <a:cubicBezTo>
                    <a:pt x="1149" y="252"/>
                    <a:pt x="1129" y="222"/>
                    <a:pt x="1089" y="212"/>
                  </a:cubicBezTo>
                  <a:lnTo>
                    <a:pt x="91" y="2"/>
                  </a:lnTo>
                  <a:lnTo>
                    <a:pt x="81" y="2"/>
                  </a:lnTo>
                  <a:cubicBezTo>
                    <a:pt x="77" y="1"/>
                    <a:pt x="73" y="0"/>
                    <a:pt x="6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23"/>
          <p:cNvGrpSpPr/>
          <p:nvPr/>
        </p:nvGrpSpPr>
        <p:grpSpPr>
          <a:xfrm rot="6300015">
            <a:off x="8218595" y="-226132"/>
            <a:ext cx="1114811" cy="1306691"/>
            <a:chOff x="1744950" y="1838925"/>
            <a:chExt cx="295725" cy="346625"/>
          </a:xfrm>
        </p:grpSpPr>
        <p:sp>
          <p:nvSpPr>
            <p:cNvPr id="1230" name="Google Shape;1230;p23"/>
            <p:cNvSpPr/>
            <p:nvPr/>
          </p:nvSpPr>
          <p:spPr>
            <a:xfrm>
              <a:off x="1826300" y="2031075"/>
              <a:ext cx="24725" cy="47925"/>
            </a:xfrm>
            <a:custGeom>
              <a:avLst/>
              <a:gdLst/>
              <a:ahLst/>
              <a:cxnLst/>
              <a:rect l="l" t="t" r="r" b="b"/>
              <a:pathLst>
                <a:path w="989" h="1917" extrusionOk="0">
                  <a:moveTo>
                    <a:pt x="989" y="1"/>
                  </a:moveTo>
                  <a:lnTo>
                    <a:pt x="979" y="11"/>
                  </a:lnTo>
                  <a:cubicBezTo>
                    <a:pt x="979" y="11"/>
                    <a:pt x="989" y="11"/>
                    <a:pt x="989" y="1"/>
                  </a:cubicBezTo>
                  <a:close/>
                  <a:moveTo>
                    <a:pt x="979" y="11"/>
                  </a:moveTo>
                  <a:lnTo>
                    <a:pt x="969" y="21"/>
                  </a:lnTo>
                  <a:cubicBezTo>
                    <a:pt x="949" y="41"/>
                    <a:pt x="829" y="180"/>
                    <a:pt x="649" y="390"/>
                  </a:cubicBezTo>
                  <a:cubicBezTo>
                    <a:pt x="400" y="879"/>
                    <a:pt x="190" y="1368"/>
                    <a:pt x="1" y="1857"/>
                  </a:cubicBezTo>
                  <a:lnTo>
                    <a:pt x="101" y="1757"/>
                  </a:lnTo>
                  <a:lnTo>
                    <a:pt x="111" y="1887"/>
                  </a:lnTo>
                  <a:cubicBezTo>
                    <a:pt x="111" y="1887"/>
                    <a:pt x="111" y="1897"/>
                    <a:pt x="111" y="1917"/>
                  </a:cubicBezTo>
                  <a:cubicBezTo>
                    <a:pt x="350" y="1278"/>
                    <a:pt x="639" y="649"/>
                    <a:pt x="979" y="1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3"/>
            <p:cNvSpPr/>
            <p:nvPr/>
          </p:nvSpPr>
          <p:spPr>
            <a:xfrm>
              <a:off x="1848525" y="2022850"/>
              <a:ext cx="3500" cy="6250"/>
            </a:xfrm>
            <a:custGeom>
              <a:avLst/>
              <a:gdLst/>
              <a:ahLst/>
              <a:cxnLst/>
              <a:rect l="l" t="t" r="r" b="b"/>
              <a:pathLst>
                <a:path w="140" h="250" extrusionOk="0">
                  <a:moveTo>
                    <a:pt x="140" y="0"/>
                  </a:moveTo>
                  <a:cubicBezTo>
                    <a:pt x="90" y="80"/>
                    <a:pt x="50" y="170"/>
                    <a:pt x="0" y="250"/>
                  </a:cubicBezTo>
                  <a:lnTo>
                    <a:pt x="110" y="250"/>
                  </a:lnTo>
                  <a:cubicBezTo>
                    <a:pt x="120" y="120"/>
                    <a:pt x="140" y="40"/>
                    <a:pt x="140" y="30"/>
                  </a:cubicBezTo>
                  <a:lnTo>
                    <a:pt x="140"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1944575" y="1889600"/>
              <a:ext cx="27225" cy="21975"/>
            </a:xfrm>
            <a:custGeom>
              <a:avLst/>
              <a:gdLst/>
              <a:ahLst/>
              <a:cxnLst/>
              <a:rect l="l" t="t" r="r" b="b"/>
              <a:pathLst>
                <a:path w="1089" h="879" extrusionOk="0">
                  <a:moveTo>
                    <a:pt x="1089" y="1"/>
                  </a:moveTo>
                  <a:cubicBezTo>
                    <a:pt x="729" y="240"/>
                    <a:pt x="360" y="520"/>
                    <a:pt x="1" y="819"/>
                  </a:cubicBezTo>
                  <a:cubicBezTo>
                    <a:pt x="21" y="829"/>
                    <a:pt x="41" y="839"/>
                    <a:pt x="41" y="839"/>
                  </a:cubicBezTo>
                  <a:lnTo>
                    <a:pt x="120" y="879"/>
                  </a:lnTo>
                  <a:cubicBezTo>
                    <a:pt x="400" y="649"/>
                    <a:pt x="679" y="430"/>
                    <a:pt x="969" y="240"/>
                  </a:cubicBezTo>
                  <a:cubicBezTo>
                    <a:pt x="1019" y="140"/>
                    <a:pt x="1049" y="80"/>
                    <a:pt x="1059" y="70"/>
                  </a:cubicBezTo>
                  <a:lnTo>
                    <a:pt x="1089"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1972775" y="1878625"/>
              <a:ext cx="23975" cy="13500"/>
            </a:xfrm>
            <a:custGeom>
              <a:avLst/>
              <a:gdLst/>
              <a:ahLst/>
              <a:cxnLst/>
              <a:rect l="l" t="t" r="r" b="b"/>
              <a:pathLst>
                <a:path w="959" h="540" extrusionOk="0">
                  <a:moveTo>
                    <a:pt x="959" y="0"/>
                  </a:moveTo>
                  <a:lnTo>
                    <a:pt x="919" y="10"/>
                  </a:lnTo>
                  <a:cubicBezTo>
                    <a:pt x="899" y="10"/>
                    <a:pt x="779" y="30"/>
                    <a:pt x="589" y="60"/>
                  </a:cubicBezTo>
                  <a:cubicBezTo>
                    <a:pt x="390" y="170"/>
                    <a:pt x="200" y="290"/>
                    <a:pt x="0" y="420"/>
                  </a:cubicBezTo>
                  <a:lnTo>
                    <a:pt x="40" y="519"/>
                  </a:lnTo>
                  <a:cubicBezTo>
                    <a:pt x="40" y="519"/>
                    <a:pt x="40" y="529"/>
                    <a:pt x="50" y="539"/>
                  </a:cubicBezTo>
                  <a:cubicBezTo>
                    <a:pt x="350" y="330"/>
                    <a:pt x="659" y="150"/>
                    <a:pt x="95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1995975" y="1861100"/>
              <a:ext cx="44700" cy="16800"/>
            </a:xfrm>
            <a:custGeom>
              <a:avLst/>
              <a:gdLst/>
              <a:ahLst/>
              <a:cxnLst/>
              <a:rect l="l" t="t" r="r" b="b"/>
              <a:pathLst>
                <a:path w="1788" h="672" extrusionOk="0">
                  <a:moveTo>
                    <a:pt x="1723" y="0"/>
                  </a:moveTo>
                  <a:cubicBezTo>
                    <a:pt x="1718" y="0"/>
                    <a:pt x="1713" y="1"/>
                    <a:pt x="1707" y="3"/>
                  </a:cubicBezTo>
                  <a:cubicBezTo>
                    <a:pt x="1168" y="83"/>
                    <a:pt x="590" y="282"/>
                    <a:pt x="1" y="582"/>
                  </a:cubicBezTo>
                  <a:cubicBezTo>
                    <a:pt x="11" y="592"/>
                    <a:pt x="11" y="602"/>
                    <a:pt x="21" y="602"/>
                  </a:cubicBezTo>
                  <a:lnTo>
                    <a:pt x="100" y="671"/>
                  </a:lnTo>
                  <a:cubicBezTo>
                    <a:pt x="659" y="392"/>
                    <a:pt x="1208" y="202"/>
                    <a:pt x="1727" y="122"/>
                  </a:cubicBezTo>
                  <a:cubicBezTo>
                    <a:pt x="1757" y="113"/>
                    <a:pt x="1787" y="83"/>
                    <a:pt x="1777" y="53"/>
                  </a:cubicBezTo>
                  <a:cubicBezTo>
                    <a:pt x="1777" y="20"/>
                    <a:pt x="1750" y="0"/>
                    <a:pt x="172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1888425" y="1944750"/>
              <a:ext cx="20250" cy="24475"/>
            </a:xfrm>
            <a:custGeom>
              <a:avLst/>
              <a:gdLst/>
              <a:ahLst/>
              <a:cxnLst/>
              <a:rect l="l" t="t" r="r" b="b"/>
              <a:pathLst>
                <a:path w="810" h="979" extrusionOk="0">
                  <a:moveTo>
                    <a:pt x="809" y="0"/>
                  </a:moveTo>
                  <a:cubicBezTo>
                    <a:pt x="530" y="300"/>
                    <a:pt x="260" y="619"/>
                    <a:pt x="1" y="948"/>
                  </a:cubicBezTo>
                  <a:cubicBezTo>
                    <a:pt x="11" y="958"/>
                    <a:pt x="21" y="958"/>
                    <a:pt x="31" y="958"/>
                  </a:cubicBezTo>
                  <a:lnTo>
                    <a:pt x="141" y="978"/>
                  </a:lnTo>
                  <a:cubicBezTo>
                    <a:pt x="320" y="739"/>
                    <a:pt x="510" y="519"/>
                    <a:pt x="710" y="300"/>
                  </a:cubicBezTo>
                  <a:cubicBezTo>
                    <a:pt x="750" y="160"/>
                    <a:pt x="789" y="50"/>
                    <a:pt x="809"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1910900" y="1913550"/>
              <a:ext cx="34450" cy="31475"/>
            </a:xfrm>
            <a:custGeom>
              <a:avLst/>
              <a:gdLst/>
              <a:ahLst/>
              <a:cxnLst/>
              <a:rect l="l" t="t" r="r" b="b"/>
              <a:pathLst>
                <a:path w="1378" h="1259" extrusionOk="0">
                  <a:moveTo>
                    <a:pt x="1378" y="1"/>
                  </a:moveTo>
                  <a:cubicBezTo>
                    <a:pt x="1348" y="11"/>
                    <a:pt x="1218" y="61"/>
                    <a:pt x="1038" y="130"/>
                  </a:cubicBezTo>
                  <a:cubicBezTo>
                    <a:pt x="689" y="440"/>
                    <a:pt x="340" y="779"/>
                    <a:pt x="0" y="1148"/>
                  </a:cubicBezTo>
                  <a:lnTo>
                    <a:pt x="30" y="1198"/>
                  </a:lnTo>
                  <a:cubicBezTo>
                    <a:pt x="40" y="1208"/>
                    <a:pt x="50" y="1228"/>
                    <a:pt x="70" y="1258"/>
                  </a:cubicBezTo>
                  <a:cubicBezTo>
                    <a:pt x="489" y="799"/>
                    <a:pt x="928" y="380"/>
                    <a:pt x="1378"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1853250" y="1970700"/>
              <a:ext cx="37450" cy="52925"/>
            </a:xfrm>
            <a:custGeom>
              <a:avLst/>
              <a:gdLst/>
              <a:ahLst/>
              <a:cxnLst/>
              <a:rect l="l" t="t" r="r" b="b"/>
              <a:pathLst>
                <a:path w="1498" h="2117" extrusionOk="0">
                  <a:moveTo>
                    <a:pt x="1498" y="0"/>
                  </a:moveTo>
                  <a:lnTo>
                    <a:pt x="1468" y="30"/>
                  </a:lnTo>
                  <a:cubicBezTo>
                    <a:pt x="1448" y="40"/>
                    <a:pt x="1318" y="150"/>
                    <a:pt x="1119" y="300"/>
                  </a:cubicBezTo>
                  <a:cubicBezTo>
                    <a:pt x="1009" y="439"/>
                    <a:pt x="909" y="579"/>
                    <a:pt x="809" y="729"/>
                  </a:cubicBezTo>
                  <a:cubicBezTo>
                    <a:pt x="510" y="1148"/>
                    <a:pt x="240" y="1577"/>
                    <a:pt x="1" y="2006"/>
                  </a:cubicBezTo>
                  <a:lnTo>
                    <a:pt x="61" y="2086"/>
                  </a:lnTo>
                  <a:cubicBezTo>
                    <a:pt x="61" y="2086"/>
                    <a:pt x="71" y="2096"/>
                    <a:pt x="80" y="2116"/>
                  </a:cubicBezTo>
                  <a:cubicBezTo>
                    <a:pt x="340" y="1667"/>
                    <a:pt x="609" y="1228"/>
                    <a:pt x="909" y="799"/>
                  </a:cubicBezTo>
                  <a:cubicBezTo>
                    <a:pt x="1099" y="529"/>
                    <a:pt x="1298" y="260"/>
                    <a:pt x="149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3"/>
            <p:cNvSpPr/>
            <p:nvPr/>
          </p:nvSpPr>
          <p:spPr>
            <a:xfrm>
              <a:off x="1781650" y="2075000"/>
              <a:ext cx="52175" cy="110550"/>
            </a:xfrm>
            <a:custGeom>
              <a:avLst/>
              <a:gdLst/>
              <a:ahLst/>
              <a:cxnLst/>
              <a:rect l="l" t="t" r="r" b="b"/>
              <a:pathLst>
                <a:path w="2087" h="4422" extrusionOk="0">
                  <a:moveTo>
                    <a:pt x="1787" y="280"/>
                  </a:moveTo>
                  <a:cubicBezTo>
                    <a:pt x="1827" y="729"/>
                    <a:pt x="1926" y="2146"/>
                    <a:pt x="1697" y="2855"/>
                  </a:cubicBezTo>
                  <a:cubicBezTo>
                    <a:pt x="1557" y="3274"/>
                    <a:pt x="1338" y="3673"/>
                    <a:pt x="1098" y="3953"/>
                  </a:cubicBezTo>
                  <a:cubicBezTo>
                    <a:pt x="894" y="4182"/>
                    <a:pt x="697" y="4303"/>
                    <a:pt x="539" y="4303"/>
                  </a:cubicBezTo>
                  <a:cubicBezTo>
                    <a:pt x="511" y="4303"/>
                    <a:pt x="484" y="4299"/>
                    <a:pt x="459" y="4292"/>
                  </a:cubicBezTo>
                  <a:cubicBezTo>
                    <a:pt x="290" y="4232"/>
                    <a:pt x="180" y="3993"/>
                    <a:pt x="150" y="3633"/>
                  </a:cubicBezTo>
                  <a:cubicBezTo>
                    <a:pt x="120" y="3264"/>
                    <a:pt x="180" y="2815"/>
                    <a:pt x="320" y="2406"/>
                  </a:cubicBezTo>
                  <a:cubicBezTo>
                    <a:pt x="559" y="1687"/>
                    <a:pt x="1487" y="619"/>
                    <a:pt x="1787" y="280"/>
                  </a:cubicBezTo>
                  <a:close/>
                  <a:moveTo>
                    <a:pt x="1887" y="0"/>
                  </a:moveTo>
                  <a:lnTo>
                    <a:pt x="1787" y="90"/>
                  </a:lnTo>
                  <a:cubicBezTo>
                    <a:pt x="1737" y="150"/>
                    <a:pt x="499" y="1487"/>
                    <a:pt x="210" y="2366"/>
                  </a:cubicBezTo>
                  <a:cubicBezTo>
                    <a:pt x="60" y="2795"/>
                    <a:pt x="0" y="3264"/>
                    <a:pt x="30" y="3643"/>
                  </a:cubicBezTo>
                  <a:cubicBezTo>
                    <a:pt x="60" y="4062"/>
                    <a:pt x="200" y="4332"/>
                    <a:pt x="419" y="4402"/>
                  </a:cubicBezTo>
                  <a:cubicBezTo>
                    <a:pt x="459" y="4422"/>
                    <a:pt x="499" y="4422"/>
                    <a:pt x="539" y="4422"/>
                  </a:cubicBezTo>
                  <a:cubicBezTo>
                    <a:pt x="739" y="4422"/>
                    <a:pt x="968" y="4292"/>
                    <a:pt x="1188" y="4032"/>
                  </a:cubicBezTo>
                  <a:cubicBezTo>
                    <a:pt x="1447" y="3743"/>
                    <a:pt x="1667" y="3324"/>
                    <a:pt x="1817" y="2895"/>
                  </a:cubicBezTo>
                  <a:cubicBezTo>
                    <a:pt x="2086" y="2066"/>
                    <a:pt x="1926" y="390"/>
                    <a:pt x="1897" y="160"/>
                  </a:cubicBezTo>
                  <a:cubicBezTo>
                    <a:pt x="1897" y="140"/>
                    <a:pt x="1897" y="130"/>
                    <a:pt x="1897" y="130"/>
                  </a:cubicBezTo>
                  <a:lnTo>
                    <a:pt x="1887"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3"/>
            <p:cNvSpPr/>
            <p:nvPr/>
          </p:nvSpPr>
          <p:spPr>
            <a:xfrm>
              <a:off x="1744950" y="2029075"/>
              <a:ext cx="106325" cy="57175"/>
            </a:xfrm>
            <a:custGeom>
              <a:avLst/>
              <a:gdLst/>
              <a:ahLst/>
              <a:cxnLst/>
              <a:rect l="l" t="t" r="r" b="b"/>
              <a:pathLst>
                <a:path w="4253" h="2287" extrusionOk="0">
                  <a:moveTo>
                    <a:pt x="4033" y="131"/>
                  </a:moveTo>
                  <a:lnTo>
                    <a:pt x="4033" y="131"/>
                  </a:lnTo>
                  <a:cubicBezTo>
                    <a:pt x="3734" y="470"/>
                    <a:pt x="2786" y="1518"/>
                    <a:pt x="2107" y="1837"/>
                  </a:cubicBezTo>
                  <a:cubicBezTo>
                    <a:pt x="1656" y="2049"/>
                    <a:pt x="1184" y="2158"/>
                    <a:pt x="822" y="2158"/>
                  </a:cubicBezTo>
                  <a:cubicBezTo>
                    <a:pt x="519" y="2158"/>
                    <a:pt x="293" y="2082"/>
                    <a:pt x="221" y="1927"/>
                  </a:cubicBezTo>
                  <a:cubicBezTo>
                    <a:pt x="141" y="1767"/>
                    <a:pt x="241" y="1528"/>
                    <a:pt x="480" y="1258"/>
                  </a:cubicBezTo>
                  <a:cubicBezTo>
                    <a:pt x="730" y="979"/>
                    <a:pt x="1089" y="719"/>
                    <a:pt x="1488" y="530"/>
                  </a:cubicBezTo>
                  <a:cubicBezTo>
                    <a:pt x="2167" y="210"/>
                    <a:pt x="3584" y="141"/>
                    <a:pt x="4033" y="131"/>
                  </a:cubicBezTo>
                  <a:close/>
                  <a:moveTo>
                    <a:pt x="4143" y="1"/>
                  </a:moveTo>
                  <a:cubicBezTo>
                    <a:pt x="3903" y="11"/>
                    <a:pt x="2227" y="51"/>
                    <a:pt x="1438" y="420"/>
                  </a:cubicBezTo>
                  <a:cubicBezTo>
                    <a:pt x="1029" y="610"/>
                    <a:pt x="640" y="889"/>
                    <a:pt x="380" y="1179"/>
                  </a:cubicBezTo>
                  <a:cubicBezTo>
                    <a:pt x="101" y="1488"/>
                    <a:pt x="1" y="1777"/>
                    <a:pt x="101" y="1987"/>
                  </a:cubicBezTo>
                  <a:cubicBezTo>
                    <a:pt x="201" y="2197"/>
                    <a:pt x="470" y="2286"/>
                    <a:pt x="809" y="2286"/>
                  </a:cubicBezTo>
                  <a:cubicBezTo>
                    <a:pt x="1219" y="2286"/>
                    <a:pt x="1718" y="2157"/>
                    <a:pt x="2157" y="1947"/>
                  </a:cubicBezTo>
                  <a:cubicBezTo>
                    <a:pt x="2736" y="1678"/>
                    <a:pt x="3484" y="919"/>
                    <a:pt x="3903" y="470"/>
                  </a:cubicBezTo>
                  <a:cubicBezTo>
                    <a:pt x="4083" y="270"/>
                    <a:pt x="4203" y="121"/>
                    <a:pt x="4213" y="101"/>
                  </a:cubicBezTo>
                  <a:lnTo>
                    <a:pt x="4233" y="81"/>
                  </a:lnTo>
                  <a:cubicBezTo>
                    <a:pt x="4243" y="51"/>
                    <a:pt x="4243" y="31"/>
                    <a:pt x="425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3"/>
            <p:cNvSpPr/>
            <p:nvPr/>
          </p:nvSpPr>
          <p:spPr>
            <a:xfrm>
              <a:off x="1776650" y="1963775"/>
              <a:ext cx="115800" cy="45875"/>
            </a:xfrm>
            <a:custGeom>
              <a:avLst/>
              <a:gdLst/>
              <a:ahLst/>
              <a:cxnLst/>
              <a:rect l="l" t="t" r="r" b="b"/>
              <a:pathLst>
                <a:path w="4632" h="1835" extrusionOk="0">
                  <a:moveTo>
                    <a:pt x="2541" y="125"/>
                  </a:moveTo>
                  <a:cubicBezTo>
                    <a:pt x="3234" y="125"/>
                    <a:pt x="4025" y="241"/>
                    <a:pt x="4342" y="297"/>
                  </a:cubicBezTo>
                  <a:cubicBezTo>
                    <a:pt x="3983" y="567"/>
                    <a:pt x="2845" y="1415"/>
                    <a:pt x="2116" y="1595"/>
                  </a:cubicBezTo>
                  <a:cubicBezTo>
                    <a:pt x="1828" y="1670"/>
                    <a:pt x="1521" y="1708"/>
                    <a:pt x="1241" y="1708"/>
                  </a:cubicBezTo>
                  <a:cubicBezTo>
                    <a:pt x="1113" y="1708"/>
                    <a:pt x="991" y="1700"/>
                    <a:pt x="879" y="1685"/>
                  </a:cubicBezTo>
                  <a:cubicBezTo>
                    <a:pt x="520" y="1625"/>
                    <a:pt x="290" y="1495"/>
                    <a:pt x="250" y="1325"/>
                  </a:cubicBezTo>
                  <a:cubicBezTo>
                    <a:pt x="160" y="966"/>
                    <a:pt x="879" y="427"/>
                    <a:pt x="1767" y="197"/>
                  </a:cubicBezTo>
                  <a:cubicBezTo>
                    <a:pt x="1981" y="145"/>
                    <a:pt x="2252" y="125"/>
                    <a:pt x="2541" y="125"/>
                  </a:cubicBezTo>
                  <a:close/>
                  <a:moveTo>
                    <a:pt x="2542" y="1"/>
                  </a:moveTo>
                  <a:cubicBezTo>
                    <a:pt x="2244" y="1"/>
                    <a:pt x="1962" y="22"/>
                    <a:pt x="1737" y="78"/>
                  </a:cubicBezTo>
                  <a:cubicBezTo>
                    <a:pt x="859" y="297"/>
                    <a:pt x="1" y="866"/>
                    <a:pt x="130" y="1355"/>
                  </a:cubicBezTo>
                  <a:cubicBezTo>
                    <a:pt x="190" y="1585"/>
                    <a:pt x="440" y="1744"/>
                    <a:pt x="859" y="1804"/>
                  </a:cubicBezTo>
                  <a:cubicBezTo>
                    <a:pt x="989" y="1824"/>
                    <a:pt x="1118" y="1834"/>
                    <a:pt x="1258" y="1834"/>
                  </a:cubicBezTo>
                  <a:cubicBezTo>
                    <a:pt x="1548" y="1834"/>
                    <a:pt x="1857" y="1794"/>
                    <a:pt x="2146" y="1725"/>
                  </a:cubicBezTo>
                  <a:cubicBezTo>
                    <a:pt x="2785" y="1555"/>
                    <a:pt x="3693" y="936"/>
                    <a:pt x="4183" y="577"/>
                  </a:cubicBezTo>
                  <a:cubicBezTo>
                    <a:pt x="4382" y="427"/>
                    <a:pt x="4512" y="317"/>
                    <a:pt x="4532" y="307"/>
                  </a:cubicBezTo>
                  <a:lnTo>
                    <a:pt x="4562" y="277"/>
                  </a:lnTo>
                  <a:lnTo>
                    <a:pt x="4632" y="217"/>
                  </a:lnTo>
                  <a:lnTo>
                    <a:pt x="4612" y="217"/>
                  </a:lnTo>
                  <a:lnTo>
                    <a:pt x="4502" y="197"/>
                  </a:lnTo>
                  <a:cubicBezTo>
                    <a:pt x="4492" y="197"/>
                    <a:pt x="4482" y="197"/>
                    <a:pt x="4472" y="187"/>
                  </a:cubicBezTo>
                  <a:cubicBezTo>
                    <a:pt x="4289" y="158"/>
                    <a:pt x="3357" y="1"/>
                    <a:pt x="254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1832050" y="1888275"/>
              <a:ext cx="116550" cy="42275"/>
            </a:xfrm>
            <a:custGeom>
              <a:avLst/>
              <a:gdLst/>
              <a:ahLst/>
              <a:cxnLst/>
              <a:rect l="l" t="t" r="r" b="b"/>
              <a:pathLst>
                <a:path w="4662" h="1691" extrusionOk="0">
                  <a:moveTo>
                    <a:pt x="1917" y="123"/>
                  </a:moveTo>
                  <a:cubicBezTo>
                    <a:pt x="2665" y="153"/>
                    <a:pt x="3953" y="752"/>
                    <a:pt x="4362" y="942"/>
                  </a:cubicBezTo>
                  <a:cubicBezTo>
                    <a:pt x="3951" y="1098"/>
                    <a:pt x="2668" y="1571"/>
                    <a:pt x="1912" y="1571"/>
                  </a:cubicBezTo>
                  <a:cubicBezTo>
                    <a:pt x="1897" y="1571"/>
                    <a:pt x="1882" y="1571"/>
                    <a:pt x="1867" y="1571"/>
                  </a:cubicBezTo>
                  <a:cubicBezTo>
                    <a:pt x="948" y="1531"/>
                    <a:pt x="130" y="1161"/>
                    <a:pt x="150" y="782"/>
                  </a:cubicBezTo>
                  <a:cubicBezTo>
                    <a:pt x="160" y="423"/>
                    <a:pt x="919" y="123"/>
                    <a:pt x="1777" y="123"/>
                  </a:cubicBezTo>
                  <a:close/>
                  <a:moveTo>
                    <a:pt x="1768" y="0"/>
                  </a:moveTo>
                  <a:cubicBezTo>
                    <a:pt x="908" y="0"/>
                    <a:pt x="39" y="302"/>
                    <a:pt x="20" y="772"/>
                  </a:cubicBezTo>
                  <a:cubicBezTo>
                    <a:pt x="0" y="1281"/>
                    <a:pt x="958" y="1660"/>
                    <a:pt x="1857" y="1690"/>
                  </a:cubicBezTo>
                  <a:lnTo>
                    <a:pt x="1927" y="1690"/>
                  </a:lnTo>
                  <a:cubicBezTo>
                    <a:pt x="2615" y="1690"/>
                    <a:pt x="3653" y="1341"/>
                    <a:pt x="4192" y="1141"/>
                  </a:cubicBezTo>
                  <a:cubicBezTo>
                    <a:pt x="4372" y="1072"/>
                    <a:pt x="4502" y="1022"/>
                    <a:pt x="4532" y="1012"/>
                  </a:cubicBezTo>
                  <a:cubicBezTo>
                    <a:pt x="4532" y="1012"/>
                    <a:pt x="4542" y="1012"/>
                    <a:pt x="4542" y="1002"/>
                  </a:cubicBezTo>
                  <a:lnTo>
                    <a:pt x="4661" y="952"/>
                  </a:lnTo>
                  <a:lnTo>
                    <a:pt x="4621" y="932"/>
                  </a:lnTo>
                  <a:lnTo>
                    <a:pt x="4542" y="892"/>
                  </a:lnTo>
                  <a:cubicBezTo>
                    <a:pt x="4542" y="892"/>
                    <a:pt x="4522" y="882"/>
                    <a:pt x="4502" y="872"/>
                  </a:cubicBezTo>
                  <a:cubicBezTo>
                    <a:pt x="4232" y="742"/>
                    <a:pt x="2775" y="34"/>
                    <a:pt x="1927" y="4"/>
                  </a:cubicBezTo>
                  <a:cubicBezTo>
                    <a:pt x="1874" y="1"/>
                    <a:pt x="1821" y="0"/>
                    <a:pt x="176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1888675" y="1838925"/>
              <a:ext cx="110325" cy="44225"/>
            </a:xfrm>
            <a:custGeom>
              <a:avLst/>
              <a:gdLst/>
              <a:ahLst/>
              <a:cxnLst/>
              <a:rect l="l" t="t" r="r" b="b"/>
              <a:pathLst>
                <a:path w="4413" h="1769" extrusionOk="0">
                  <a:moveTo>
                    <a:pt x="1189" y="121"/>
                  </a:moveTo>
                  <a:cubicBezTo>
                    <a:pt x="1458" y="121"/>
                    <a:pt x="1748" y="161"/>
                    <a:pt x="2027" y="241"/>
                  </a:cubicBezTo>
                  <a:cubicBezTo>
                    <a:pt x="2716" y="421"/>
                    <a:pt x="3784" y="1229"/>
                    <a:pt x="4123" y="1499"/>
                  </a:cubicBezTo>
                  <a:cubicBezTo>
                    <a:pt x="3830" y="1539"/>
                    <a:pt x="3118" y="1636"/>
                    <a:pt x="2476" y="1636"/>
                  </a:cubicBezTo>
                  <a:cubicBezTo>
                    <a:pt x="2178" y="1636"/>
                    <a:pt x="1896" y="1615"/>
                    <a:pt x="1678" y="1558"/>
                  </a:cubicBezTo>
                  <a:cubicBezTo>
                    <a:pt x="839" y="1339"/>
                    <a:pt x="161" y="820"/>
                    <a:pt x="250" y="481"/>
                  </a:cubicBezTo>
                  <a:cubicBezTo>
                    <a:pt x="290" y="311"/>
                    <a:pt x="510" y="201"/>
                    <a:pt x="849" y="151"/>
                  </a:cubicBezTo>
                  <a:cubicBezTo>
                    <a:pt x="949" y="131"/>
                    <a:pt x="1069" y="121"/>
                    <a:pt x="1189" y="121"/>
                  </a:cubicBezTo>
                  <a:close/>
                  <a:moveTo>
                    <a:pt x="1158" y="0"/>
                  </a:moveTo>
                  <a:cubicBezTo>
                    <a:pt x="1043" y="0"/>
                    <a:pt x="932" y="7"/>
                    <a:pt x="829" y="21"/>
                  </a:cubicBezTo>
                  <a:cubicBezTo>
                    <a:pt x="430" y="81"/>
                    <a:pt x="181" y="231"/>
                    <a:pt x="131" y="451"/>
                  </a:cubicBezTo>
                  <a:cubicBezTo>
                    <a:pt x="1" y="910"/>
                    <a:pt x="819" y="1459"/>
                    <a:pt x="1648" y="1678"/>
                  </a:cubicBezTo>
                  <a:cubicBezTo>
                    <a:pt x="1877" y="1748"/>
                    <a:pt x="2177" y="1768"/>
                    <a:pt x="2486" y="1768"/>
                  </a:cubicBezTo>
                  <a:cubicBezTo>
                    <a:pt x="3025" y="1768"/>
                    <a:pt x="3604" y="1698"/>
                    <a:pt x="3953" y="1648"/>
                  </a:cubicBezTo>
                  <a:cubicBezTo>
                    <a:pt x="4143" y="1618"/>
                    <a:pt x="4263" y="1598"/>
                    <a:pt x="4283" y="1598"/>
                  </a:cubicBezTo>
                  <a:lnTo>
                    <a:pt x="4323" y="1588"/>
                  </a:lnTo>
                  <a:lnTo>
                    <a:pt x="4412" y="1578"/>
                  </a:lnTo>
                  <a:lnTo>
                    <a:pt x="4392" y="1558"/>
                  </a:lnTo>
                  <a:lnTo>
                    <a:pt x="4313" y="1489"/>
                  </a:lnTo>
                  <a:cubicBezTo>
                    <a:pt x="4313" y="1489"/>
                    <a:pt x="4303" y="1479"/>
                    <a:pt x="4293" y="1469"/>
                  </a:cubicBezTo>
                  <a:cubicBezTo>
                    <a:pt x="4103" y="1319"/>
                    <a:pt x="2865" y="331"/>
                    <a:pt x="2057" y="121"/>
                  </a:cubicBezTo>
                  <a:cubicBezTo>
                    <a:pt x="1758" y="43"/>
                    <a:pt x="1444" y="0"/>
                    <a:pt x="1158"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1846025" y="2020100"/>
              <a:ext cx="49425" cy="112300"/>
            </a:xfrm>
            <a:custGeom>
              <a:avLst/>
              <a:gdLst/>
              <a:ahLst/>
              <a:cxnLst/>
              <a:rect l="l" t="t" r="r" b="b"/>
              <a:pathLst>
                <a:path w="1977" h="4492" extrusionOk="0">
                  <a:moveTo>
                    <a:pt x="340" y="290"/>
                  </a:moveTo>
                  <a:cubicBezTo>
                    <a:pt x="619" y="649"/>
                    <a:pt x="1497" y="1767"/>
                    <a:pt x="1697" y="2486"/>
                  </a:cubicBezTo>
                  <a:cubicBezTo>
                    <a:pt x="1817" y="2905"/>
                    <a:pt x="1857" y="3364"/>
                    <a:pt x="1807" y="3723"/>
                  </a:cubicBezTo>
                  <a:cubicBezTo>
                    <a:pt x="1757" y="4083"/>
                    <a:pt x="1637" y="4312"/>
                    <a:pt x="1467" y="4362"/>
                  </a:cubicBezTo>
                  <a:cubicBezTo>
                    <a:pt x="1447" y="4367"/>
                    <a:pt x="1426" y="4369"/>
                    <a:pt x="1405" y="4369"/>
                  </a:cubicBezTo>
                  <a:cubicBezTo>
                    <a:pt x="1243" y="4369"/>
                    <a:pt x="1042" y="4239"/>
                    <a:pt x="849" y="3993"/>
                  </a:cubicBezTo>
                  <a:cubicBezTo>
                    <a:pt x="619" y="3703"/>
                    <a:pt x="419" y="3294"/>
                    <a:pt x="300" y="2865"/>
                  </a:cubicBezTo>
                  <a:cubicBezTo>
                    <a:pt x="100" y="2146"/>
                    <a:pt x="280" y="739"/>
                    <a:pt x="340" y="290"/>
                  </a:cubicBezTo>
                  <a:close/>
                  <a:moveTo>
                    <a:pt x="260" y="0"/>
                  </a:moveTo>
                  <a:lnTo>
                    <a:pt x="240" y="110"/>
                  </a:lnTo>
                  <a:lnTo>
                    <a:pt x="240" y="140"/>
                  </a:lnTo>
                  <a:cubicBezTo>
                    <a:pt x="240" y="150"/>
                    <a:pt x="220" y="230"/>
                    <a:pt x="210" y="360"/>
                  </a:cubicBezTo>
                  <a:cubicBezTo>
                    <a:pt x="200" y="390"/>
                    <a:pt x="200" y="410"/>
                    <a:pt x="190" y="440"/>
                  </a:cubicBezTo>
                  <a:cubicBezTo>
                    <a:pt x="190" y="450"/>
                    <a:pt x="190" y="450"/>
                    <a:pt x="190" y="450"/>
                  </a:cubicBezTo>
                  <a:cubicBezTo>
                    <a:pt x="120" y="1019"/>
                    <a:pt x="0" y="2226"/>
                    <a:pt x="180" y="2905"/>
                  </a:cubicBezTo>
                  <a:cubicBezTo>
                    <a:pt x="300" y="3334"/>
                    <a:pt x="509" y="3763"/>
                    <a:pt x="749" y="4063"/>
                  </a:cubicBezTo>
                  <a:cubicBezTo>
                    <a:pt x="968" y="4342"/>
                    <a:pt x="1198" y="4492"/>
                    <a:pt x="1398" y="4492"/>
                  </a:cubicBezTo>
                  <a:cubicBezTo>
                    <a:pt x="1427" y="4492"/>
                    <a:pt x="1467" y="4492"/>
                    <a:pt x="1497" y="4482"/>
                  </a:cubicBezTo>
                  <a:cubicBezTo>
                    <a:pt x="1717" y="4422"/>
                    <a:pt x="1877" y="4152"/>
                    <a:pt x="1927" y="3743"/>
                  </a:cubicBezTo>
                  <a:cubicBezTo>
                    <a:pt x="1976" y="3354"/>
                    <a:pt x="1936" y="2885"/>
                    <a:pt x="1817" y="2446"/>
                  </a:cubicBezTo>
                  <a:cubicBezTo>
                    <a:pt x="1587" y="1617"/>
                    <a:pt x="549" y="340"/>
                    <a:pt x="369" y="130"/>
                  </a:cubicBezTo>
                  <a:cubicBezTo>
                    <a:pt x="360" y="120"/>
                    <a:pt x="350" y="110"/>
                    <a:pt x="350" y="100"/>
                  </a:cubicBezTo>
                  <a:lnTo>
                    <a:pt x="290" y="30"/>
                  </a:lnTo>
                  <a:lnTo>
                    <a:pt x="260" y="0"/>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1893175" y="1940750"/>
              <a:ext cx="45450" cy="115550"/>
            </a:xfrm>
            <a:custGeom>
              <a:avLst/>
              <a:gdLst/>
              <a:ahLst/>
              <a:cxnLst/>
              <a:rect l="l" t="t" r="r" b="b"/>
              <a:pathLst>
                <a:path w="1818" h="4622" extrusionOk="0">
                  <a:moveTo>
                    <a:pt x="699" y="300"/>
                  </a:moveTo>
                  <a:cubicBezTo>
                    <a:pt x="909" y="689"/>
                    <a:pt x="1558" y="1957"/>
                    <a:pt x="1617" y="2705"/>
                  </a:cubicBezTo>
                  <a:cubicBezTo>
                    <a:pt x="1697" y="3614"/>
                    <a:pt x="1418" y="4472"/>
                    <a:pt x="1039" y="4502"/>
                  </a:cubicBezTo>
                  <a:cubicBezTo>
                    <a:pt x="1034" y="4502"/>
                    <a:pt x="1029" y="4502"/>
                    <a:pt x="1024" y="4502"/>
                  </a:cubicBezTo>
                  <a:cubicBezTo>
                    <a:pt x="858" y="4502"/>
                    <a:pt x="665" y="4333"/>
                    <a:pt x="510" y="4023"/>
                  </a:cubicBezTo>
                  <a:cubicBezTo>
                    <a:pt x="340" y="3693"/>
                    <a:pt x="220" y="3254"/>
                    <a:pt x="180" y="2815"/>
                  </a:cubicBezTo>
                  <a:cubicBezTo>
                    <a:pt x="120" y="2067"/>
                    <a:pt x="560" y="719"/>
                    <a:pt x="699" y="300"/>
                  </a:cubicBezTo>
                  <a:close/>
                  <a:moveTo>
                    <a:pt x="679" y="1"/>
                  </a:moveTo>
                  <a:lnTo>
                    <a:pt x="629" y="120"/>
                  </a:lnTo>
                  <a:cubicBezTo>
                    <a:pt x="629" y="130"/>
                    <a:pt x="619" y="140"/>
                    <a:pt x="619" y="160"/>
                  </a:cubicBezTo>
                  <a:cubicBezTo>
                    <a:pt x="599" y="210"/>
                    <a:pt x="560" y="320"/>
                    <a:pt x="520" y="460"/>
                  </a:cubicBezTo>
                  <a:cubicBezTo>
                    <a:pt x="330" y="1019"/>
                    <a:pt x="1" y="2146"/>
                    <a:pt x="60" y="2825"/>
                  </a:cubicBezTo>
                  <a:cubicBezTo>
                    <a:pt x="100" y="3284"/>
                    <a:pt x="220" y="3733"/>
                    <a:pt x="400" y="4083"/>
                  </a:cubicBezTo>
                  <a:cubicBezTo>
                    <a:pt x="579" y="4432"/>
                    <a:pt x="799" y="4622"/>
                    <a:pt x="1019" y="4622"/>
                  </a:cubicBezTo>
                  <a:lnTo>
                    <a:pt x="1059" y="4622"/>
                  </a:lnTo>
                  <a:cubicBezTo>
                    <a:pt x="1558" y="4582"/>
                    <a:pt x="1817" y="3594"/>
                    <a:pt x="1747" y="2695"/>
                  </a:cubicBezTo>
                  <a:cubicBezTo>
                    <a:pt x="1677" y="1857"/>
                    <a:pt x="939" y="470"/>
                    <a:pt x="779" y="170"/>
                  </a:cubicBezTo>
                  <a:cubicBezTo>
                    <a:pt x="759" y="140"/>
                    <a:pt x="749" y="120"/>
                    <a:pt x="739" y="110"/>
                  </a:cubicBezTo>
                  <a:lnTo>
                    <a:pt x="709" y="60"/>
                  </a:lnTo>
                  <a:lnTo>
                    <a:pt x="679"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1945575" y="1888350"/>
              <a:ext cx="44700" cy="115800"/>
            </a:xfrm>
            <a:custGeom>
              <a:avLst/>
              <a:gdLst/>
              <a:ahLst/>
              <a:cxnLst/>
              <a:rect l="l" t="t" r="r" b="b"/>
              <a:pathLst>
                <a:path w="1788" h="4632" extrusionOk="0">
                  <a:moveTo>
                    <a:pt x="1059" y="300"/>
                  </a:moveTo>
                  <a:cubicBezTo>
                    <a:pt x="1208" y="729"/>
                    <a:pt x="1657" y="2067"/>
                    <a:pt x="1597" y="2815"/>
                  </a:cubicBezTo>
                  <a:cubicBezTo>
                    <a:pt x="1568" y="3254"/>
                    <a:pt x="1458" y="3694"/>
                    <a:pt x="1288" y="4023"/>
                  </a:cubicBezTo>
                  <a:cubicBezTo>
                    <a:pt x="1133" y="4334"/>
                    <a:pt x="939" y="4512"/>
                    <a:pt x="773" y="4512"/>
                  </a:cubicBezTo>
                  <a:cubicBezTo>
                    <a:pt x="768" y="4512"/>
                    <a:pt x="764" y="4512"/>
                    <a:pt x="759" y="4512"/>
                  </a:cubicBezTo>
                  <a:cubicBezTo>
                    <a:pt x="579" y="4502"/>
                    <a:pt x="410" y="4292"/>
                    <a:pt x="300" y="3953"/>
                  </a:cubicBezTo>
                  <a:cubicBezTo>
                    <a:pt x="180" y="3604"/>
                    <a:pt x="130" y="3155"/>
                    <a:pt x="160" y="2715"/>
                  </a:cubicBezTo>
                  <a:cubicBezTo>
                    <a:pt x="220" y="1967"/>
                    <a:pt x="849" y="699"/>
                    <a:pt x="1059" y="300"/>
                  </a:cubicBezTo>
                  <a:close/>
                  <a:moveTo>
                    <a:pt x="1078" y="1"/>
                  </a:moveTo>
                  <a:lnTo>
                    <a:pt x="1049" y="51"/>
                  </a:lnTo>
                  <a:lnTo>
                    <a:pt x="1019" y="120"/>
                  </a:lnTo>
                  <a:cubicBezTo>
                    <a:pt x="1009" y="130"/>
                    <a:pt x="979" y="190"/>
                    <a:pt x="929" y="290"/>
                  </a:cubicBezTo>
                  <a:cubicBezTo>
                    <a:pt x="689" y="729"/>
                    <a:pt x="90" y="1947"/>
                    <a:pt x="40" y="2705"/>
                  </a:cubicBezTo>
                  <a:cubicBezTo>
                    <a:pt x="1" y="3155"/>
                    <a:pt x="50" y="3624"/>
                    <a:pt x="180" y="3993"/>
                  </a:cubicBezTo>
                  <a:cubicBezTo>
                    <a:pt x="310" y="4392"/>
                    <a:pt x="510" y="4612"/>
                    <a:pt x="749" y="4632"/>
                  </a:cubicBezTo>
                  <a:lnTo>
                    <a:pt x="769" y="4632"/>
                  </a:lnTo>
                  <a:cubicBezTo>
                    <a:pt x="999" y="4632"/>
                    <a:pt x="1218" y="4442"/>
                    <a:pt x="1398" y="4083"/>
                  </a:cubicBezTo>
                  <a:cubicBezTo>
                    <a:pt x="1578" y="3733"/>
                    <a:pt x="1697" y="3284"/>
                    <a:pt x="1727" y="2825"/>
                  </a:cubicBezTo>
                  <a:cubicBezTo>
                    <a:pt x="1787" y="1947"/>
                    <a:pt x="1208" y="340"/>
                    <a:pt x="1138" y="140"/>
                  </a:cubicBezTo>
                  <a:cubicBezTo>
                    <a:pt x="1128" y="130"/>
                    <a:pt x="1128" y="130"/>
                    <a:pt x="1128" y="120"/>
                  </a:cubicBezTo>
                  <a:lnTo>
                    <a:pt x="1088" y="31"/>
                  </a:lnTo>
                  <a:lnTo>
                    <a:pt x="1078"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23"/>
          <p:cNvSpPr/>
          <p:nvPr/>
        </p:nvSpPr>
        <p:spPr>
          <a:xfrm flipH="1">
            <a:off x="8456259" y="4875950"/>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rgbClr val="F9E0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23"/>
          <p:cNvGrpSpPr/>
          <p:nvPr/>
        </p:nvGrpSpPr>
        <p:grpSpPr>
          <a:xfrm rot="5400000" flipH="1">
            <a:off x="8664710" y="4586357"/>
            <a:ext cx="241437" cy="285706"/>
            <a:chOff x="4294300" y="2259650"/>
            <a:chExt cx="85625" cy="101325"/>
          </a:xfrm>
        </p:grpSpPr>
        <p:sp>
          <p:nvSpPr>
            <p:cNvPr id="1248" name="Google Shape;1248;p23"/>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3"/>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3"/>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3"/>
          <p:cNvGrpSpPr/>
          <p:nvPr/>
        </p:nvGrpSpPr>
        <p:grpSpPr>
          <a:xfrm flipH="1">
            <a:off x="327522" y="249282"/>
            <a:ext cx="241437" cy="285706"/>
            <a:chOff x="4294300" y="2259650"/>
            <a:chExt cx="85625" cy="101325"/>
          </a:xfrm>
        </p:grpSpPr>
        <p:sp>
          <p:nvSpPr>
            <p:cNvPr id="1252" name="Google Shape;1252;p23"/>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3"/>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3"/>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23"/>
          <p:cNvSpPr/>
          <p:nvPr/>
        </p:nvSpPr>
        <p:spPr>
          <a:xfrm flipH="1">
            <a:off x="7955696" y="1774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3"/>
          <p:cNvSpPr/>
          <p:nvPr/>
        </p:nvSpPr>
        <p:spPr>
          <a:xfrm flipH="1">
            <a:off x="197971" y="8136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3"/>
          <p:cNvSpPr/>
          <p:nvPr/>
        </p:nvSpPr>
        <p:spPr>
          <a:xfrm flipH="1">
            <a:off x="383459" y="887538"/>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userDrawn="1">
  <p:cSld name="BLANK_1_1_1_1_1_1">
    <p:spTree>
      <p:nvGrpSpPr>
        <p:cNvPr id="1" name="Shape 1427"/>
        <p:cNvGrpSpPr/>
        <p:nvPr/>
      </p:nvGrpSpPr>
      <p:grpSpPr>
        <a:xfrm>
          <a:off x="0" y="0"/>
          <a:ext cx="0" cy="0"/>
          <a:chOff x="0" y="0"/>
          <a:chExt cx="0" cy="0"/>
        </a:xfrm>
      </p:grpSpPr>
      <p:sp>
        <p:nvSpPr>
          <p:cNvPr id="1429" name="Google Shape;1429;p27"/>
          <p:cNvSpPr/>
          <p:nvPr/>
        </p:nvSpPr>
        <p:spPr>
          <a:xfrm flipH="1">
            <a:off x="6501700" y="4498925"/>
            <a:ext cx="2891723" cy="1015393"/>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accent3"/>
          </a:solidFill>
          <a:ln>
            <a:noFill/>
          </a:ln>
        </p:spPr>
      </p:sp>
      <p:sp>
        <p:nvSpPr>
          <p:cNvPr id="1430" name="Google Shape;1430;p27"/>
          <p:cNvSpPr/>
          <p:nvPr/>
        </p:nvSpPr>
        <p:spPr>
          <a:xfrm>
            <a:off x="8245205" y="-37141"/>
            <a:ext cx="1082631" cy="1609510"/>
          </a:xfrm>
          <a:custGeom>
            <a:avLst/>
            <a:gdLst/>
            <a:ahLst/>
            <a:cxnLst/>
            <a:rect l="l" t="t" r="r" b="b"/>
            <a:pathLst>
              <a:path w="10172" h="15122" extrusionOk="0">
                <a:moveTo>
                  <a:pt x="3065" y="1"/>
                </a:moveTo>
                <a:cubicBezTo>
                  <a:pt x="1" y="4572"/>
                  <a:pt x="4452" y="12537"/>
                  <a:pt x="8674" y="14563"/>
                </a:cubicBezTo>
                <a:cubicBezTo>
                  <a:pt x="9153" y="14782"/>
                  <a:pt x="9652" y="14972"/>
                  <a:pt x="10171" y="15122"/>
                </a:cubicBezTo>
                <a:lnTo>
                  <a:pt x="10171" y="1"/>
                </a:ln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rot="10800000" flipH="1">
            <a:off x="-22003" y="3468750"/>
            <a:ext cx="1870375" cy="1906696"/>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rot="10800000" flipH="1">
            <a:off x="-141900" y="-273700"/>
            <a:ext cx="2891723" cy="1015394"/>
          </a:xfrm>
          <a:custGeom>
            <a:avLst/>
            <a:gdLst/>
            <a:ahLst/>
            <a:cxnLst/>
            <a:rect l="l" t="t" r="r" b="b"/>
            <a:pathLst>
              <a:path w="93553" h="32850" extrusionOk="0">
                <a:moveTo>
                  <a:pt x="12758" y="30169"/>
                </a:moveTo>
                <a:cubicBezTo>
                  <a:pt x="-2437" y="28070"/>
                  <a:pt x="812" y="23471"/>
                  <a:pt x="162" y="18472"/>
                </a:cubicBezTo>
                <a:cubicBezTo>
                  <a:pt x="-488" y="13474"/>
                  <a:pt x="2411" y="1578"/>
                  <a:pt x="8859" y="178"/>
                </a:cubicBezTo>
                <a:cubicBezTo>
                  <a:pt x="15307" y="-1221"/>
                  <a:pt x="28853" y="8376"/>
                  <a:pt x="38850" y="10075"/>
                </a:cubicBezTo>
                <a:cubicBezTo>
                  <a:pt x="48847" y="11775"/>
                  <a:pt x="60094" y="6876"/>
                  <a:pt x="68841" y="10375"/>
                </a:cubicBezTo>
                <a:cubicBezTo>
                  <a:pt x="77589" y="13874"/>
                  <a:pt x="100682" y="27770"/>
                  <a:pt x="91335" y="31069"/>
                </a:cubicBezTo>
                <a:cubicBezTo>
                  <a:pt x="81988" y="34368"/>
                  <a:pt x="27954" y="32269"/>
                  <a:pt x="12758" y="30169"/>
                </a:cubicBezTo>
                <a:close/>
              </a:path>
            </a:pathLst>
          </a:custGeom>
          <a:solidFill>
            <a:schemeClr val="accent4"/>
          </a:solidFill>
          <a:ln>
            <a:noFill/>
          </a:ln>
        </p:spPr>
      </p:sp>
      <p:sp>
        <p:nvSpPr>
          <p:cNvPr id="1438" name="Google Shape;1438;p27"/>
          <p:cNvSpPr/>
          <p:nvPr/>
        </p:nvSpPr>
        <p:spPr>
          <a:xfrm rot="10800000">
            <a:off x="835381" y="4608489"/>
            <a:ext cx="1765375" cy="968125"/>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6"/>
          </a:solidFill>
          <a:ln>
            <a:noFill/>
          </a:ln>
        </p:spPr>
      </p:sp>
      <p:grpSp>
        <p:nvGrpSpPr>
          <p:cNvPr id="1439" name="Google Shape;1439;p27"/>
          <p:cNvGrpSpPr/>
          <p:nvPr/>
        </p:nvGrpSpPr>
        <p:grpSpPr>
          <a:xfrm rot="-5400000">
            <a:off x="8021882" y="4193210"/>
            <a:ext cx="1334062" cy="830570"/>
            <a:chOff x="3488600" y="1366900"/>
            <a:chExt cx="435200" cy="270950"/>
          </a:xfrm>
        </p:grpSpPr>
        <p:sp>
          <p:nvSpPr>
            <p:cNvPr id="1440" name="Google Shape;1440;p27"/>
            <p:cNvSpPr/>
            <p:nvPr/>
          </p:nvSpPr>
          <p:spPr>
            <a:xfrm>
              <a:off x="3488600" y="1468850"/>
              <a:ext cx="344375" cy="25275"/>
            </a:xfrm>
            <a:custGeom>
              <a:avLst/>
              <a:gdLst/>
              <a:ahLst/>
              <a:cxnLst/>
              <a:rect l="l" t="t" r="r" b="b"/>
              <a:pathLst>
                <a:path w="13775" h="1011" extrusionOk="0">
                  <a:moveTo>
                    <a:pt x="74" y="0"/>
                  </a:moveTo>
                  <a:cubicBezTo>
                    <a:pt x="47" y="0"/>
                    <a:pt x="19" y="18"/>
                    <a:pt x="11" y="43"/>
                  </a:cubicBezTo>
                  <a:cubicBezTo>
                    <a:pt x="1" y="73"/>
                    <a:pt x="21" y="113"/>
                    <a:pt x="51" y="123"/>
                  </a:cubicBezTo>
                  <a:cubicBezTo>
                    <a:pt x="81" y="133"/>
                    <a:pt x="1887" y="702"/>
                    <a:pt x="4802" y="921"/>
                  </a:cubicBezTo>
                  <a:cubicBezTo>
                    <a:pt x="4792" y="901"/>
                    <a:pt x="4792" y="871"/>
                    <a:pt x="4811" y="851"/>
                  </a:cubicBezTo>
                  <a:cubicBezTo>
                    <a:pt x="4822" y="840"/>
                    <a:pt x="4839" y="832"/>
                    <a:pt x="4856" y="832"/>
                  </a:cubicBezTo>
                  <a:cubicBezTo>
                    <a:pt x="4869" y="832"/>
                    <a:pt x="4882" y="838"/>
                    <a:pt x="4891" y="851"/>
                  </a:cubicBezTo>
                  <a:cubicBezTo>
                    <a:pt x="4921" y="871"/>
                    <a:pt x="4951" y="901"/>
                    <a:pt x="4991" y="931"/>
                  </a:cubicBezTo>
                  <a:cubicBezTo>
                    <a:pt x="5650" y="981"/>
                    <a:pt x="6349" y="1011"/>
                    <a:pt x="7107" y="1011"/>
                  </a:cubicBezTo>
                  <a:cubicBezTo>
                    <a:pt x="7357" y="1011"/>
                    <a:pt x="7606" y="1001"/>
                    <a:pt x="7876" y="1001"/>
                  </a:cubicBezTo>
                  <a:cubicBezTo>
                    <a:pt x="7866" y="991"/>
                    <a:pt x="7866" y="981"/>
                    <a:pt x="7856" y="981"/>
                  </a:cubicBezTo>
                  <a:cubicBezTo>
                    <a:pt x="7836" y="951"/>
                    <a:pt x="7836" y="911"/>
                    <a:pt x="7866" y="891"/>
                  </a:cubicBezTo>
                  <a:cubicBezTo>
                    <a:pt x="7879" y="882"/>
                    <a:pt x="7895" y="877"/>
                    <a:pt x="7909" y="877"/>
                  </a:cubicBezTo>
                  <a:cubicBezTo>
                    <a:pt x="7927" y="877"/>
                    <a:pt x="7944" y="885"/>
                    <a:pt x="7955" y="901"/>
                  </a:cubicBezTo>
                  <a:cubicBezTo>
                    <a:pt x="7975" y="931"/>
                    <a:pt x="8005" y="961"/>
                    <a:pt x="8035" y="991"/>
                  </a:cubicBezTo>
                  <a:cubicBezTo>
                    <a:pt x="9762" y="941"/>
                    <a:pt x="11708" y="732"/>
                    <a:pt x="13774" y="272"/>
                  </a:cubicBezTo>
                  <a:cubicBezTo>
                    <a:pt x="13774" y="242"/>
                    <a:pt x="13764" y="223"/>
                    <a:pt x="13764" y="193"/>
                  </a:cubicBezTo>
                  <a:cubicBezTo>
                    <a:pt x="13764" y="183"/>
                    <a:pt x="13764" y="163"/>
                    <a:pt x="13764" y="153"/>
                  </a:cubicBezTo>
                  <a:cubicBezTo>
                    <a:pt x="11317" y="693"/>
                    <a:pt x="9060" y="883"/>
                    <a:pt x="7106" y="883"/>
                  </a:cubicBezTo>
                  <a:cubicBezTo>
                    <a:pt x="6820" y="883"/>
                    <a:pt x="6541" y="879"/>
                    <a:pt x="6269" y="871"/>
                  </a:cubicBezTo>
                  <a:cubicBezTo>
                    <a:pt x="6139" y="931"/>
                    <a:pt x="6059" y="971"/>
                    <a:pt x="6059" y="971"/>
                  </a:cubicBezTo>
                  <a:lnTo>
                    <a:pt x="6039" y="971"/>
                  </a:lnTo>
                  <a:cubicBezTo>
                    <a:pt x="6009" y="971"/>
                    <a:pt x="5989" y="961"/>
                    <a:pt x="5979" y="931"/>
                  </a:cubicBezTo>
                  <a:cubicBezTo>
                    <a:pt x="5969" y="911"/>
                    <a:pt x="5979" y="881"/>
                    <a:pt x="5999" y="861"/>
                  </a:cubicBezTo>
                  <a:cubicBezTo>
                    <a:pt x="2416" y="732"/>
                    <a:pt x="131" y="13"/>
                    <a:pt x="91" y="3"/>
                  </a:cubicBezTo>
                  <a:cubicBezTo>
                    <a:pt x="85" y="1"/>
                    <a:pt x="80"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3637825" y="1438225"/>
              <a:ext cx="75875" cy="54925"/>
            </a:xfrm>
            <a:custGeom>
              <a:avLst/>
              <a:gdLst/>
              <a:ahLst/>
              <a:cxnLst/>
              <a:rect l="l" t="t" r="r" b="b"/>
              <a:pathLst>
                <a:path w="3035" h="2197" extrusionOk="0">
                  <a:moveTo>
                    <a:pt x="2955" y="0"/>
                  </a:moveTo>
                  <a:cubicBezTo>
                    <a:pt x="1747" y="1368"/>
                    <a:pt x="60" y="2076"/>
                    <a:pt x="40" y="2076"/>
                  </a:cubicBezTo>
                  <a:cubicBezTo>
                    <a:pt x="40" y="2076"/>
                    <a:pt x="30" y="2086"/>
                    <a:pt x="30" y="2086"/>
                  </a:cubicBezTo>
                  <a:cubicBezTo>
                    <a:pt x="10" y="2106"/>
                    <a:pt x="0" y="2136"/>
                    <a:pt x="10" y="2156"/>
                  </a:cubicBezTo>
                  <a:cubicBezTo>
                    <a:pt x="20" y="2186"/>
                    <a:pt x="40" y="2196"/>
                    <a:pt x="70" y="2196"/>
                  </a:cubicBezTo>
                  <a:lnTo>
                    <a:pt x="90" y="2196"/>
                  </a:lnTo>
                  <a:cubicBezTo>
                    <a:pt x="90" y="2196"/>
                    <a:pt x="170" y="2156"/>
                    <a:pt x="300" y="2096"/>
                  </a:cubicBezTo>
                  <a:cubicBezTo>
                    <a:pt x="799" y="1867"/>
                    <a:pt x="2066" y="1188"/>
                    <a:pt x="3034" y="90"/>
                  </a:cubicBezTo>
                  <a:cubicBezTo>
                    <a:pt x="3004" y="60"/>
                    <a:pt x="2975" y="30"/>
                    <a:pt x="295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3608375" y="1489750"/>
              <a:ext cx="56675" cy="73000"/>
            </a:xfrm>
            <a:custGeom>
              <a:avLst/>
              <a:gdLst/>
              <a:ahLst/>
              <a:cxnLst/>
              <a:rect l="l" t="t" r="r" b="b"/>
              <a:pathLst>
                <a:path w="2267" h="2920" extrusionOk="0">
                  <a:moveTo>
                    <a:pt x="62" y="0"/>
                  </a:moveTo>
                  <a:cubicBezTo>
                    <a:pt x="45" y="0"/>
                    <a:pt x="30" y="5"/>
                    <a:pt x="20" y="15"/>
                  </a:cubicBezTo>
                  <a:cubicBezTo>
                    <a:pt x="1" y="35"/>
                    <a:pt x="1" y="65"/>
                    <a:pt x="11" y="85"/>
                  </a:cubicBezTo>
                  <a:cubicBezTo>
                    <a:pt x="11" y="95"/>
                    <a:pt x="20" y="95"/>
                    <a:pt x="20" y="105"/>
                  </a:cubicBezTo>
                  <a:cubicBezTo>
                    <a:pt x="280" y="335"/>
                    <a:pt x="1528" y="1482"/>
                    <a:pt x="2166" y="2920"/>
                  </a:cubicBezTo>
                  <a:cubicBezTo>
                    <a:pt x="2196" y="2890"/>
                    <a:pt x="2236" y="2860"/>
                    <a:pt x="2266" y="2830"/>
                  </a:cubicBezTo>
                  <a:cubicBezTo>
                    <a:pt x="1687" y="1532"/>
                    <a:pt x="639" y="494"/>
                    <a:pt x="200" y="95"/>
                  </a:cubicBezTo>
                  <a:cubicBezTo>
                    <a:pt x="170" y="65"/>
                    <a:pt x="130" y="35"/>
                    <a:pt x="110" y="15"/>
                  </a:cubicBezTo>
                  <a:cubicBezTo>
                    <a:pt x="95" y="5"/>
                    <a:pt x="78" y="0"/>
                    <a:pt x="62"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3684475" y="1490775"/>
              <a:ext cx="79125" cy="51525"/>
            </a:xfrm>
            <a:custGeom>
              <a:avLst/>
              <a:gdLst/>
              <a:ahLst/>
              <a:cxnLst/>
              <a:rect l="l" t="t" r="r" b="b"/>
              <a:pathLst>
                <a:path w="3165" h="2061" extrusionOk="0">
                  <a:moveTo>
                    <a:pt x="74" y="0"/>
                  </a:moveTo>
                  <a:cubicBezTo>
                    <a:pt x="60" y="0"/>
                    <a:pt x="44" y="5"/>
                    <a:pt x="31" y="14"/>
                  </a:cubicBezTo>
                  <a:cubicBezTo>
                    <a:pt x="11" y="34"/>
                    <a:pt x="1" y="74"/>
                    <a:pt x="21" y="104"/>
                  </a:cubicBezTo>
                  <a:cubicBezTo>
                    <a:pt x="31" y="114"/>
                    <a:pt x="31" y="114"/>
                    <a:pt x="41" y="124"/>
                  </a:cubicBezTo>
                  <a:cubicBezTo>
                    <a:pt x="989" y="1282"/>
                    <a:pt x="2596" y="1881"/>
                    <a:pt x="3135" y="2060"/>
                  </a:cubicBezTo>
                  <a:cubicBezTo>
                    <a:pt x="3145" y="2020"/>
                    <a:pt x="3155" y="1990"/>
                    <a:pt x="3165" y="1950"/>
                  </a:cubicBezTo>
                  <a:cubicBezTo>
                    <a:pt x="3165" y="1941"/>
                    <a:pt x="3165" y="1941"/>
                    <a:pt x="3165" y="1931"/>
                  </a:cubicBezTo>
                  <a:cubicBezTo>
                    <a:pt x="2646" y="1761"/>
                    <a:pt x="1128" y="1202"/>
                    <a:pt x="200" y="114"/>
                  </a:cubicBezTo>
                  <a:cubicBezTo>
                    <a:pt x="170" y="84"/>
                    <a:pt x="150" y="54"/>
                    <a:pt x="120" y="24"/>
                  </a:cubicBezTo>
                  <a:cubicBezTo>
                    <a:pt x="109" y="8"/>
                    <a:pt x="92" y="0"/>
                    <a:pt x="7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3832700" y="1457925"/>
              <a:ext cx="10250" cy="30725"/>
            </a:xfrm>
            <a:custGeom>
              <a:avLst/>
              <a:gdLst/>
              <a:ahLst/>
              <a:cxnLst/>
              <a:rect l="l" t="t" r="r" b="b"/>
              <a:pathLst>
                <a:path w="410" h="1229" extrusionOk="0">
                  <a:moveTo>
                    <a:pt x="300" y="1"/>
                  </a:moveTo>
                  <a:cubicBezTo>
                    <a:pt x="200" y="11"/>
                    <a:pt x="120" y="81"/>
                    <a:pt x="70" y="210"/>
                  </a:cubicBezTo>
                  <a:cubicBezTo>
                    <a:pt x="20" y="310"/>
                    <a:pt x="0" y="450"/>
                    <a:pt x="0" y="590"/>
                  </a:cubicBezTo>
                  <a:cubicBezTo>
                    <a:pt x="0" y="600"/>
                    <a:pt x="0" y="620"/>
                    <a:pt x="0" y="630"/>
                  </a:cubicBezTo>
                  <a:cubicBezTo>
                    <a:pt x="0" y="660"/>
                    <a:pt x="10" y="689"/>
                    <a:pt x="10" y="709"/>
                  </a:cubicBezTo>
                  <a:cubicBezTo>
                    <a:pt x="30" y="839"/>
                    <a:pt x="70" y="959"/>
                    <a:pt x="120" y="1049"/>
                  </a:cubicBezTo>
                  <a:cubicBezTo>
                    <a:pt x="200" y="1159"/>
                    <a:pt x="290" y="1228"/>
                    <a:pt x="380" y="1228"/>
                  </a:cubicBezTo>
                  <a:lnTo>
                    <a:pt x="399" y="1228"/>
                  </a:lnTo>
                  <a:cubicBezTo>
                    <a:pt x="399" y="1228"/>
                    <a:pt x="399" y="1218"/>
                    <a:pt x="409" y="1218"/>
                  </a:cubicBezTo>
                  <a:cubicBezTo>
                    <a:pt x="390" y="1179"/>
                    <a:pt x="370" y="1139"/>
                    <a:pt x="350" y="1089"/>
                  </a:cubicBezTo>
                  <a:cubicBezTo>
                    <a:pt x="310" y="1079"/>
                    <a:pt x="270" y="1039"/>
                    <a:pt x="230" y="979"/>
                  </a:cubicBezTo>
                  <a:cubicBezTo>
                    <a:pt x="170" y="889"/>
                    <a:pt x="140" y="759"/>
                    <a:pt x="130" y="630"/>
                  </a:cubicBezTo>
                  <a:cubicBezTo>
                    <a:pt x="120" y="490"/>
                    <a:pt x="140" y="360"/>
                    <a:pt x="180" y="260"/>
                  </a:cubicBezTo>
                  <a:cubicBezTo>
                    <a:pt x="200" y="200"/>
                    <a:pt x="230" y="170"/>
                    <a:pt x="260" y="141"/>
                  </a:cubicBezTo>
                  <a:cubicBezTo>
                    <a:pt x="270" y="91"/>
                    <a:pt x="280" y="41"/>
                    <a:pt x="300"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3838175" y="1427125"/>
              <a:ext cx="85625" cy="84975"/>
            </a:xfrm>
            <a:custGeom>
              <a:avLst/>
              <a:gdLst/>
              <a:ahLst/>
              <a:cxnLst/>
              <a:rect l="l" t="t" r="r" b="b"/>
              <a:pathLst>
                <a:path w="3425" h="3399" extrusionOk="0">
                  <a:moveTo>
                    <a:pt x="1723" y="130"/>
                  </a:moveTo>
                  <a:cubicBezTo>
                    <a:pt x="2528" y="130"/>
                    <a:pt x="3218" y="766"/>
                    <a:pt x="3275" y="1582"/>
                  </a:cubicBezTo>
                  <a:cubicBezTo>
                    <a:pt x="3304" y="2001"/>
                    <a:pt x="3165" y="2411"/>
                    <a:pt x="2895" y="2730"/>
                  </a:cubicBezTo>
                  <a:cubicBezTo>
                    <a:pt x="2616" y="3039"/>
                    <a:pt x="2237" y="3239"/>
                    <a:pt x="1817" y="3269"/>
                  </a:cubicBezTo>
                  <a:cubicBezTo>
                    <a:pt x="1781" y="3271"/>
                    <a:pt x="1745" y="3273"/>
                    <a:pt x="1709" y="3273"/>
                  </a:cubicBezTo>
                  <a:cubicBezTo>
                    <a:pt x="896" y="3273"/>
                    <a:pt x="198" y="2634"/>
                    <a:pt x="141" y="1812"/>
                  </a:cubicBezTo>
                  <a:cubicBezTo>
                    <a:pt x="81" y="943"/>
                    <a:pt x="729" y="195"/>
                    <a:pt x="1598" y="135"/>
                  </a:cubicBezTo>
                  <a:cubicBezTo>
                    <a:pt x="1640" y="131"/>
                    <a:pt x="1681" y="130"/>
                    <a:pt x="1723" y="130"/>
                  </a:cubicBezTo>
                  <a:close/>
                  <a:moveTo>
                    <a:pt x="1705" y="0"/>
                  </a:moveTo>
                  <a:cubicBezTo>
                    <a:pt x="1663" y="0"/>
                    <a:pt x="1621" y="2"/>
                    <a:pt x="1578" y="5"/>
                  </a:cubicBezTo>
                  <a:cubicBezTo>
                    <a:pt x="859" y="55"/>
                    <a:pt x="270" y="564"/>
                    <a:pt x="81" y="1233"/>
                  </a:cubicBezTo>
                  <a:cubicBezTo>
                    <a:pt x="61" y="1273"/>
                    <a:pt x="51" y="1323"/>
                    <a:pt x="41" y="1373"/>
                  </a:cubicBezTo>
                  <a:cubicBezTo>
                    <a:pt x="11" y="1522"/>
                    <a:pt x="1" y="1662"/>
                    <a:pt x="11" y="1822"/>
                  </a:cubicBezTo>
                  <a:cubicBezTo>
                    <a:pt x="21" y="2001"/>
                    <a:pt x="71" y="2161"/>
                    <a:pt x="131" y="2321"/>
                  </a:cubicBezTo>
                  <a:cubicBezTo>
                    <a:pt x="151" y="2371"/>
                    <a:pt x="171" y="2411"/>
                    <a:pt x="190" y="2450"/>
                  </a:cubicBezTo>
                  <a:cubicBezTo>
                    <a:pt x="470" y="3019"/>
                    <a:pt x="1049" y="3399"/>
                    <a:pt x="1708" y="3399"/>
                  </a:cubicBezTo>
                  <a:cubicBezTo>
                    <a:pt x="1747" y="3399"/>
                    <a:pt x="1787" y="3389"/>
                    <a:pt x="1827" y="3389"/>
                  </a:cubicBezTo>
                  <a:cubicBezTo>
                    <a:pt x="2276" y="3359"/>
                    <a:pt x="2686" y="3149"/>
                    <a:pt x="2985" y="2810"/>
                  </a:cubicBezTo>
                  <a:cubicBezTo>
                    <a:pt x="3285" y="2470"/>
                    <a:pt x="3424" y="2031"/>
                    <a:pt x="3394" y="1572"/>
                  </a:cubicBezTo>
                  <a:cubicBezTo>
                    <a:pt x="3328" y="686"/>
                    <a:pt x="2588" y="0"/>
                    <a:pt x="170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3883100" y="1465625"/>
              <a:ext cx="22975" cy="22025"/>
            </a:xfrm>
            <a:custGeom>
              <a:avLst/>
              <a:gdLst/>
              <a:ahLst/>
              <a:cxnLst/>
              <a:rect l="l" t="t" r="r" b="b"/>
              <a:pathLst>
                <a:path w="919" h="881" extrusionOk="0">
                  <a:moveTo>
                    <a:pt x="459" y="122"/>
                  </a:moveTo>
                  <a:cubicBezTo>
                    <a:pt x="529" y="122"/>
                    <a:pt x="599" y="152"/>
                    <a:pt x="659" y="202"/>
                  </a:cubicBezTo>
                  <a:cubicBezTo>
                    <a:pt x="729" y="252"/>
                    <a:pt x="769" y="332"/>
                    <a:pt x="769" y="421"/>
                  </a:cubicBezTo>
                  <a:cubicBezTo>
                    <a:pt x="779" y="591"/>
                    <a:pt x="649" y="741"/>
                    <a:pt x="479" y="761"/>
                  </a:cubicBezTo>
                  <a:cubicBezTo>
                    <a:pt x="473" y="761"/>
                    <a:pt x="467" y="761"/>
                    <a:pt x="460" y="761"/>
                  </a:cubicBezTo>
                  <a:cubicBezTo>
                    <a:pt x="289" y="761"/>
                    <a:pt x="150" y="634"/>
                    <a:pt x="140" y="461"/>
                  </a:cubicBezTo>
                  <a:cubicBezTo>
                    <a:pt x="130" y="292"/>
                    <a:pt x="260" y="132"/>
                    <a:pt x="430" y="122"/>
                  </a:cubicBezTo>
                  <a:close/>
                  <a:moveTo>
                    <a:pt x="463" y="1"/>
                  </a:moveTo>
                  <a:cubicBezTo>
                    <a:pt x="452" y="1"/>
                    <a:pt x="441" y="1"/>
                    <a:pt x="430" y="2"/>
                  </a:cubicBezTo>
                  <a:cubicBezTo>
                    <a:pt x="180" y="22"/>
                    <a:pt x="0" y="232"/>
                    <a:pt x="20" y="471"/>
                  </a:cubicBezTo>
                  <a:cubicBezTo>
                    <a:pt x="30" y="701"/>
                    <a:pt x="230" y="880"/>
                    <a:pt x="459" y="880"/>
                  </a:cubicBezTo>
                  <a:lnTo>
                    <a:pt x="489" y="880"/>
                  </a:lnTo>
                  <a:cubicBezTo>
                    <a:pt x="729" y="861"/>
                    <a:pt x="919" y="651"/>
                    <a:pt x="899" y="411"/>
                  </a:cubicBezTo>
                  <a:cubicBezTo>
                    <a:pt x="889" y="292"/>
                    <a:pt x="839" y="182"/>
                    <a:pt x="749" y="112"/>
                  </a:cubicBezTo>
                  <a:cubicBezTo>
                    <a:pt x="668" y="40"/>
                    <a:pt x="563" y="1"/>
                    <a:pt x="46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3655275" y="1556800"/>
              <a:ext cx="23000" cy="24675"/>
            </a:xfrm>
            <a:custGeom>
              <a:avLst/>
              <a:gdLst/>
              <a:ahLst/>
              <a:cxnLst/>
              <a:rect l="l" t="t" r="r" b="b"/>
              <a:pathLst>
                <a:path w="920" h="987" extrusionOk="0">
                  <a:moveTo>
                    <a:pt x="762" y="0"/>
                  </a:moveTo>
                  <a:cubicBezTo>
                    <a:pt x="712" y="0"/>
                    <a:pt x="658" y="10"/>
                    <a:pt x="600" y="28"/>
                  </a:cubicBezTo>
                  <a:cubicBezTo>
                    <a:pt x="530" y="58"/>
                    <a:pt x="460" y="98"/>
                    <a:pt x="390" y="148"/>
                  </a:cubicBezTo>
                  <a:cubicBezTo>
                    <a:pt x="360" y="178"/>
                    <a:pt x="320" y="208"/>
                    <a:pt x="290" y="238"/>
                  </a:cubicBezTo>
                  <a:cubicBezTo>
                    <a:pt x="280" y="258"/>
                    <a:pt x="260" y="268"/>
                    <a:pt x="250" y="278"/>
                  </a:cubicBezTo>
                  <a:cubicBezTo>
                    <a:pt x="141" y="397"/>
                    <a:pt x="71" y="537"/>
                    <a:pt x="41" y="657"/>
                  </a:cubicBezTo>
                  <a:cubicBezTo>
                    <a:pt x="1" y="797"/>
                    <a:pt x="21" y="906"/>
                    <a:pt x="101" y="976"/>
                  </a:cubicBezTo>
                  <a:cubicBezTo>
                    <a:pt x="101" y="976"/>
                    <a:pt x="101" y="976"/>
                    <a:pt x="111" y="986"/>
                  </a:cubicBezTo>
                  <a:cubicBezTo>
                    <a:pt x="121" y="936"/>
                    <a:pt x="141" y="896"/>
                    <a:pt x="161" y="847"/>
                  </a:cubicBezTo>
                  <a:cubicBezTo>
                    <a:pt x="141" y="807"/>
                    <a:pt x="141" y="757"/>
                    <a:pt x="161" y="687"/>
                  </a:cubicBezTo>
                  <a:cubicBezTo>
                    <a:pt x="181" y="587"/>
                    <a:pt x="250" y="467"/>
                    <a:pt x="340" y="367"/>
                  </a:cubicBezTo>
                  <a:cubicBezTo>
                    <a:pt x="440" y="268"/>
                    <a:pt x="540" y="188"/>
                    <a:pt x="640" y="148"/>
                  </a:cubicBezTo>
                  <a:cubicBezTo>
                    <a:pt x="690" y="138"/>
                    <a:pt x="720" y="128"/>
                    <a:pt x="759" y="128"/>
                  </a:cubicBezTo>
                  <a:lnTo>
                    <a:pt x="779" y="128"/>
                  </a:lnTo>
                  <a:cubicBezTo>
                    <a:pt x="829" y="98"/>
                    <a:pt x="869" y="78"/>
                    <a:pt x="919" y="48"/>
                  </a:cubicBezTo>
                  <a:cubicBezTo>
                    <a:pt x="875" y="15"/>
                    <a:pt x="822" y="0"/>
                    <a:pt x="762"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3652300" y="1553125"/>
              <a:ext cx="92600" cy="84725"/>
            </a:xfrm>
            <a:custGeom>
              <a:avLst/>
              <a:gdLst/>
              <a:ahLst/>
              <a:cxnLst/>
              <a:rect l="l" t="t" r="r" b="b"/>
              <a:pathLst>
                <a:path w="3704" h="3389" extrusionOk="0">
                  <a:moveTo>
                    <a:pt x="1817" y="125"/>
                  </a:moveTo>
                  <a:cubicBezTo>
                    <a:pt x="2196" y="125"/>
                    <a:pt x="2575" y="265"/>
                    <a:pt x="2875" y="534"/>
                  </a:cubicBezTo>
                  <a:cubicBezTo>
                    <a:pt x="3513" y="1113"/>
                    <a:pt x="3563" y="2101"/>
                    <a:pt x="2984" y="2750"/>
                  </a:cubicBezTo>
                  <a:cubicBezTo>
                    <a:pt x="2674" y="3093"/>
                    <a:pt x="2245" y="3269"/>
                    <a:pt x="1814" y="3269"/>
                  </a:cubicBezTo>
                  <a:cubicBezTo>
                    <a:pt x="1442" y="3269"/>
                    <a:pt x="1069" y="3138"/>
                    <a:pt x="769" y="2870"/>
                  </a:cubicBezTo>
                  <a:cubicBezTo>
                    <a:pt x="130" y="2291"/>
                    <a:pt x="70" y="1293"/>
                    <a:pt x="649" y="644"/>
                  </a:cubicBezTo>
                  <a:cubicBezTo>
                    <a:pt x="958" y="305"/>
                    <a:pt x="1387" y="125"/>
                    <a:pt x="1817" y="125"/>
                  </a:cubicBezTo>
                  <a:close/>
                  <a:moveTo>
                    <a:pt x="1822" y="1"/>
                  </a:moveTo>
                  <a:cubicBezTo>
                    <a:pt x="1548" y="1"/>
                    <a:pt x="1274" y="66"/>
                    <a:pt x="1028" y="195"/>
                  </a:cubicBezTo>
                  <a:cubicBezTo>
                    <a:pt x="988" y="225"/>
                    <a:pt x="938" y="245"/>
                    <a:pt x="898" y="275"/>
                  </a:cubicBezTo>
                  <a:cubicBezTo>
                    <a:pt x="779" y="355"/>
                    <a:pt x="659" y="445"/>
                    <a:pt x="559" y="564"/>
                  </a:cubicBezTo>
                  <a:cubicBezTo>
                    <a:pt x="439" y="694"/>
                    <a:pt x="349" y="844"/>
                    <a:pt x="280" y="994"/>
                  </a:cubicBezTo>
                  <a:cubicBezTo>
                    <a:pt x="260" y="1043"/>
                    <a:pt x="240" y="1083"/>
                    <a:pt x="220" y="1123"/>
                  </a:cubicBezTo>
                  <a:cubicBezTo>
                    <a:pt x="0" y="1752"/>
                    <a:pt x="160" y="2481"/>
                    <a:pt x="689" y="2960"/>
                  </a:cubicBezTo>
                  <a:cubicBezTo>
                    <a:pt x="1008" y="3249"/>
                    <a:pt x="1417" y="3389"/>
                    <a:pt x="1817" y="3389"/>
                  </a:cubicBezTo>
                  <a:cubicBezTo>
                    <a:pt x="2286" y="3389"/>
                    <a:pt x="2745" y="3199"/>
                    <a:pt x="3084" y="2830"/>
                  </a:cubicBezTo>
                  <a:cubicBezTo>
                    <a:pt x="3703" y="2131"/>
                    <a:pt x="3653" y="1063"/>
                    <a:pt x="2954" y="435"/>
                  </a:cubicBezTo>
                  <a:cubicBezTo>
                    <a:pt x="2633" y="143"/>
                    <a:pt x="2227" y="1"/>
                    <a:pt x="182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3690975" y="1599225"/>
              <a:ext cx="23475" cy="22175"/>
            </a:xfrm>
            <a:custGeom>
              <a:avLst/>
              <a:gdLst/>
              <a:ahLst/>
              <a:cxnLst/>
              <a:rect l="l" t="t" r="r" b="b"/>
              <a:pathLst>
                <a:path w="939" h="887" extrusionOk="0">
                  <a:moveTo>
                    <a:pt x="449" y="128"/>
                  </a:moveTo>
                  <a:cubicBezTo>
                    <a:pt x="529" y="128"/>
                    <a:pt x="599" y="158"/>
                    <a:pt x="659" y="207"/>
                  </a:cubicBezTo>
                  <a:cubicBezTo>
                    <a:pt x="789" y="327"/>
                    <a:pt x="799" y="527"/>
                    <a:pt x="689" y="657"/>
                  </a:cubicBezTo>
                  <a:cubicBezTo>
                    <a:pt x="625" y="725"/>
                    <a:pt x="539" y="761"/>
                    <a:pt x="453" y="761"/>
                  </a:cubicBezTo>
                  <a:cubicBezTo>
                    <a:pt x="377" y="761"/>
                    <a:pt x="301" y="733"/>
                    <a:pt x="240" y="677"/>
                  </a:cubicBezTo>
                  <a:cubicBezTo>
                    <a:pt x="180" y="627"/>
                    <a:pt x="140" y="547"/>
                    <a:pt x="130" y="457"/>
                  </a:cubicBezTo>
                  <a:cubicBezTo>
                    <a:pt x="130" y="377"/>
                    <a:pt x="160" y="297"/>
                    <a:pt x="210" y="227"/>
                  </a:cubicBezTo>
                  <a:cubicBezTo>
                    <a:pt x="280" y="158"/>
                    <a:pt x="359" y="128"/>
                    <a:pt x="449" y="128"/>
                  </a:cubicBezTo>
                  <a:close/>
                  <a:moveTo>
                    <a:pt x="455" y="1"/>
                  </a:moveTo>
                  <a:cubicBezTo>
                    <a:pt x="333" y="1"/>
                    <a:pt x="211" y="51"/>
                    <a:pt x="120" y="148"/>
                  </a:cubicBezTo>
                  <a:cubicBezTo>
                    <a:pt x="40" y="237"/>
                    <a:pt x="0" y="347"/>
                    <a:pt x="10" y="467"/>
                  </a:cubicBezTo>
                  <a:cubicBezTo>
                    <a:pt x="10" y="587"/>
                    <a:pt x="70" y="697"/>
                    <a:pt x="160" y="766"/>
                  </a:cubicBezTo>
                  <a:cubicBezTo>
                    <a:pt x="240" y="846"/>
                    <a:pt x="349" y="886"/>
                    <a:pt x="449" y="886"/>
                  </a:cubicBezTo>
                  <a:cubicBezTo>
                    <a:pt x="569" y="886"/>
                    <a:pt x="689" y="836"/>
                    <a:pt x="779" y="736"/>
                  </a:cubicBezTo>
                  <a:cubicBezTo>
                    <a:pt x="938" y="557"/>
                    <a:pt x="928" y="277"/>
                    <a:pt x="749" y="118"/>
                  </a:cubicBezTo>
                  <a:cubicBezTo>
                    <a:pt x="665" y="39"/>
                    <a:pt x="560" y="1"/>
                    <a:pt x="455"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3762075" y="1527175"/>
              <a:ext cx="14000" cy="29600"/>
            </a:xfrm>
            <a:custGeom>
              <a:avLst/>
              <a:gdLst/>
              <a:ahLst/>
              <a:cxnLst/>
              <a:rect l="l" t="t" r="r" b="b"/>
              <a:pathLst>
                <a:path w="560" h="1184" extrusionOk="0">
                  <a:moveTo>
                    <a:pt x="513" y="0"/>
                  </a:moveTo>
                  <a:cubicBezTo>
                    <a:pt x="343" y="0"/>
                    <a:pt x="152" y="192"/>
                    <a:pt x="61" y="475"/>
                  </a:cubicBezTo>
                  <a:cubicBezTo>
                    <a:pt x="61" y="485"/>
                    <a:pt x="61" y="485"/>
                    <a:pt x="61" y="494"/>
                  </a:cubicBezTo>
                  <a:cubicBezTo>
                    <a:pt x="51" y="524"/>
                    <a:pt x="41" y="564"/>
                    <a:pt x="31" y="604"/>
                  </a:cubicBezTo>
                  <a:cubicBezTo>
                    <a:pt x="11" y="714"/>
                    <a:pt x="1" y="824"/>
                    <a:pt x="21" y="924"/>
                  </a:cubicBezTo>
                  <a:cubicBezTo>
                    <a:pt x="51" y="1063"/>
                    <a:pt x="120" y="1153"/>
                    <a:pt x="220" y="1183"/>
                  </a:cubicBezTo>
                  <a:cubicBezTo>
                    <a:pt x="220" y="1143"/>
                    <a:pt x="220" y="1093"/>
                    <a:pt x="220" y="1043"/>
                  </a:cubicBezTo>
                  <a:cubicBezTo>
                    <a:pt x="180" y="1013"/>
                    <a:pt x="160" y="964"/>
                    <a:pt x="150" y="904"/>
                  </a:cubicBezTo>
                  <a:cubicBezTo>
                    <a:pt x="120" y="794"/>
                    <a:pt x="140" y="664"/>
                    <a:pt x="180" y="534"/>
                  </a:cubicBezTo>
                  <a:cubicBezTo>
                    <a:pt x="250" y="305"/>
                    <a:pt x="370" y="155"/>
                    <a:pt x="480" y="125"/>
                  </a:cubicBezTo>
                  <a:cubicBezTo>
                    <a:pt x="500" y="85"/>
                    <a:pt x="530" y="45"/>
                    <a:pt x="560" y="5"/>
                  </a:cubicBezTo>
                  <a:cubicBezTo>
                    <a:pt x="544" y="2"/>
                    <a:pt x="529" y="0"/>
                    <a:pt x="51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767325" y="1510425"/>
              <a:ext cx="86350" cy="84775"/>
            </a:xfrm>
            <a:custGeom>
              <a:avLst/>
              <a:gdLst/>
              <a:ahLst/>
              <a:cxnLst/>
              <a:rect l="l" t="t" r="r" b="b"/>
              <a:pathLst>
                <a:path w="3454" h="3391" extrusionOk="0">
                  <a:moveTo>
                    <a:pt x="1697" y="126"/>
                  </a:moveTo>
                  <a:cubicBezTo>
                    <a:pt x="1857" y="126"/>
                    <a:pt x="2006" y="146"/>
                    <a:pt x="2156" y="196"/>
                  </a:cubicBezTo>
                  <a:cubicBezTo>
                    <a:pt x="2555" y="316"/>
                    <a:pt x="2885" y="586"/>
                    <a:pt x="3084" y="955"/>
                  </a:cubicBezTo>
                  <a:cubicBezTo>
                    <a:pt x="3284" y="1324"/>
                    <a:pt x="3324" y="1753"/>
                    <a:pt x="3204" y="2153"/>
                  </a:cubicBezTo>
                  <a:cubicBezTo>
                    <a:pt x="3084" y="2552"/>
                    <a:pt x="2815" y="2881"/>
                    <a:pt x="2436" y="3081"/>
                  </a:cubicBezTo>
                  <a:cubicBezTo>
                    <a:pt x="2205" y="3206"/>
                    <a:pt x="1955" y="3268"/>
                    <a:pt x="1702" y="3268"/>
                  </a:cubicBezTo>
                  <a:cubicBezTo>
                    <a:pt x="1550" y="3268"/>
                    <a:pt x="1398" y="3245"/>
                    <a:pt x="1248" y="3201"/>
                  </a:cubicBezTo>
                  <a:cubicBezTo>
                    <a:pt x="839" y="3081"/>
                    <a:pt x="509" y="2811"/>
                    <a:pt x="320" y="2432"/>
                  </a:cubicBezTo>
                  <a:cubicBezTo>
                    <a:pt x="120" y="2063"/>
                    <a:pt x="80" y="1644"/>
                    <a:pt x="200" y="1244"/>
                  </a:cubicBezTo>
                  <a:cubicBezTo>
                    <a:pt x="400" y="566"/>
                    <a:pt x="1028" y="126"/>
                    <a:pt x="1697" y="126"/>
                  </a:cubicBezTo>
                  <a:close/>
                  <a:moveTo>
                    <a:pt x="1700" y="0"/>
                  </a:moveTo>
                  <a:cubicBezTo>
                    <a:pt x="1170" y="0"/>
                    <a:pt x="670" y="256"/>
                    <a:pt x="350" y="675"/>
                  </a:cubicBezTo>
                  <a:cubicBezTo>
                    <a:pt x="320" y="715"/>
                    <a:pt x="290" y="755"/>
                    <a:pt x="270" y="795"/>
                  </a:cubicBezTo>
                  <a:cubicBezTo>
                    <a:pt x="190" y="925"/>
                    <a:pt x="120" y="1055"/>
                    <a:pt x="80" y="1204"/>
                  </a:cubicBezTo>
                  <a:cubicBezTo>
                    <a:pt x="30" y="1374"/>
                    <a:pt x="0" y="1544"/>
                    <a:pt x="10" y="1713"/>
                  </a:cubicBezTo>
                  <a:cubicBezTo>
                    <a:pt x="10" y="1763"/>
                    <a:pt x="10" y="1813"/>
                    <a:pt x="10" y="1853"/>
                  </a:cubicBezTo>
                  <a:cubicBezTo>
                    <a:pt x="30" y="2073"/>
                    <a:pt x="100" y="2292"/>
                    <a:pt x="200" y="2492"/>
                  </a:cubicBezTo>
                  <a:cubicBezTo>
                    <a:pt x="419" y="2891"/>
                    <a:pt x="769" y="3191"/>
                    <a:pt x="1208" y="3320"/>
                  </a:cubicBezTo>
                  <a:cubicBezTo>
                    <a:pt x="1368" y="3370"/>
                    <a:pt x="1537" y="3390"/>
                    <a:pt x="1707" y="3390"/>
                  </a:cubicBezTo>
                  <a:cubicBezTo>
                    <a:pt x="1976" y="3390"/>
                    <a:pt x="2246" y="3330"/>
                    <a:pt x="2495" y="3191"/>
                  </a:cubicBezTo>
                  <a:cubicBezTo>
                    <a:pt x="2895" y="2981"/>
                    <a:pt x="3194" y="2622"/>
                    <a:pt x="3324" y="2193"/>
                  </a:cubicBezTo>
                  <a:cubicBezTo>
                    <a:pt x="3454" y="1753"/>
                    <a:pt x="3414" y="1294"/>
                    <a:pt x="3194" y="895"/>
                  </a:cubicBezTo>
                  <a:cubicBezTo>
                    <a:pt x="2985" y="496"/>
                    <a:pt x="2625" y="206"/>
                    <a:pt x="2196" y="77"/>
                  </a:cubicBezTo>
                  <a:cubicBezTo>
                    <a:pt x="2031" y="25"/>
                    <a:pt x="1864" y="0"/>
                    <a:pt x="170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3807750" y="1553325"/>
              <a:ext cx="23725" cy="22150"/>
            </a:xfrm>
            <a:custGeom>
              <a:avLst/>
              <a:gdLst/>
              <a:ahLst/>
              <a:cxnLst/>
              <a:rect l="l" t="t" r="r" b="b"/>
              <a:pathLst>
                <a:path w="949" h="886" extrusionOk="0">
                  <a:moveTo>
                    <a:pt x="489" y="127"/>
                  </a:moveTo>
                  <a:cubicBezTo>
                    <a:pt x="519" y="127"/>
                    <a:pt x="559" y="127"/>
                    <a:pt x="589" y="137"/>
                  </a:cubicBezTo>
                  <a:cubicBezTo>
                    <a:pt x="669" y="167"/>
                    <a:pt x="729" y="217"/>
                    <a:pt x="769" y="287"/>
                  </a:cubicBezTo>
                  <a:cubicBezTo>
                    <a:pt x="809" y="367"/>
                    <a:pt x="819" y="457"/>
                    <a:pt x="799" y="536"/>
                  </a:cubicBezTo>
                  <a:cubicBezTo>
                    <a:pt x="769" y="616"/>
                    <a:pt x="719" y="676"/>
                    <a:pt x="639" y="716"/>
                  </a:cubicBezTo>
                  <a:cubicBezTo>
                    <a:pt x="592" y="743"/>
                    <a:pt x="537" y="756"/>
                    <a:pt x="481" y="756"/>
                  </a:cubicBezTo>
                  <a:cubicBezTo>
                    <a:pt x="454" y="756"/>
                    <a:pt x="426" y="753"/>
                    <a:pt x="399" y="746"/>
                  </a:cubicBezTo>
                  <a:cubicBezTo>
                    <a:pt x="230" y="696"/>
                    <a:pt x="140" y="516"/>
                    <a:pt x="190" y="347"/>
                  </a:cubicBezTo>
                  <a:cubicBezTo>
                    <a:pt x="220" y="267"/>
                    <a:pt x="270" y="197"/>
                    <a:pt x="340" y="157"/>
                  </a:cubicBezTo>
                  <a:cubicBezTo>
                    <a:pt x="389" y="137"/>
                    <a:pt x="439" y="127"/>
                    <a:pt x="489" y="127"/>
                  </a:cubicBezTo>
                  <a:close/>
                  <a:moveTo>
                    <a:pt x="493" y="1"/>
                  </a:moveTo>
                  <a:cubicBezTo>
                    <a:pt x="422" y="1"/>
                    <a:pt x="352" y="16"/>
                    <a:pt x="290" y="47"/>
                  </a:cubicBezTo>
                  <a:cubicBezTo>
                    <a:pt x="180" y="107"/>
                    <a:pt x="110" y="197"/>
                    <a:pt x="70" y="307"/>
                  </a:cubicBezTo>
                  <a:cubicBezTo>
                    <a:pt x="0" y="546"/>
                    <a:pt x="130" y="796"/>
                    <a:pt x="369" y="866"/>
                  </a:cubicBezTo>
                  <a:cubicBezTo>
                    <a:pt x="409" y="876"/>
                    <a:pt x="449" y="886"/>
                    <a:pt x="499" y="886"/>
                  </a:cubicBezTo>
                  <a:cubicBezTo>
                    <a:pt x="569" y="886"/>
                    <a:pt x="639" y="866"/>
                    <a:pt x="699" y="826"/>
                  </a:cubicBezTo>
                  <a:cubicBezTo>
                    <a:pt x="809" y="776"/>
                    <a:pt x="878" y="676"/>
                    <a:pt x="918" y="566"/>
                  </a:cubicBezTo>
                  <a:cubicBezTo>
                    <a:pt x="948" y="457"/>
                    <a:pt x="938" y="337"/>
                    <a:pt x="888" y="227"/>
                  </a:cubicBezTo>
                  <a:cubicBezTo>
                    <a:pt x="829" y="127"/>
                    <a:pt x="739" y="47"/>
                    <a:pt x="619" y="17"/>
                  </a:cubicBezTo>
                  <a:cubicBezTo>
                    <a:pt x="578" y="6"/>
                    <a:pt x="535" y="1"/>
                    <a:pt x="493"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3706675" y="1420250"/>
              <a:ext cx="20750" cy="25975"/>
            </a:xfrm>
            <a:custGeom>
              <a:avLst/>
              <a:gdLst/>
              <a:ahLst/>
              <a:cxnLst/>
              <a:rect l="l" t="t" r="r" b="b"/>
              <a:pathLst>
                <a:path w="830" h="1039" extrusionOk="0">
                  <a:moveTo>
                    <a:pt x="101" y="1"/>
                  </a:moveTo>
                  <a:cubicBezTo>
                    <a:pt x="31" y="61"/>
                    <a:pt x="1" y="160"/>
                    <a:pt x="11" y="300"/>
                  </a:cubicBezTo>
                  <a:cubicBezTo>
                    <a:pt x="31" y="420"/>
                    <a:pt x="91" y="560"/>
                    <a:pt x="181" y="689"/>
                  </a:cubicBezTo>
                  <a:cubicBezTo>
                    <a:pt x="181" y="699"/>
                    <a:pt x="191" y="709"/>
                    <a:pt x="201" y="719"/>
                  </a:cubicBezTo>
                  <a:cubicBezTo>
                    <a:pt x="221" y="749"/>
                    <a:pt x="250" y="779"/>
                    <a:pt x="280" y="809"/>
                  </a:cubicBezTo>
                  <a:cubicBezTo>
                    <a:pt x="410" y="949"/>
                    <a:pt x="560" y="1039"/>
                    <a:pt x="690" y="1039"/>
                  </a:cubicBezTo>
                  <a:cubicBezTo>
                    <a:pt x="740" y="1039"/>
                    <a:pt x="789" y="1019"/>
                    <a:pt x="829" y="999"/>
                  </a:cubicBezTo>
                  <a:cubicBezTo>
                    <a:pt x="829" y="989"/>
                    <a:pt x="829" y="989"/>
                    <a:pt x="829" y="989"/>
                  </a:cubicBezTo>
                  <a:cubicBezTo>
                    <a:pt x="789" y="969"/>
                    <a:pt x="750" y="939"/>
                    <a:pt x="720" y="909"/>
                  </a:cubicBezTo>
                  <a:cubicBezTo>
                    <a:pt x="711" y="911"/>
                    <a:pt x="702" y="911"/>
                    <a:pt x="693" y="911"/>
                  </a:cubicBezTo>
                  <a:cubicBezTo>
                    <a:pt x="588" y="911"/>
                    <a:pt x="418" y="812"/>
                    <a:pt x="280" y="619"/>
                  </a:cubicBezTo>
                  <a:cubicBezTo>
                    <a:pt x="201" y="510"/>
                    <a:pt x="151" y="390"/>
                    <a:pt x="141" y="280"/>
                  </a:cubicBezTo>
                  <a:cubicBezTo>
                    <a:pt x="131" y="220"/>
                    <a:pt x="131" y="180"/>
                    <a:pt x="151" y="140"/>
                  </a:cubicBezTo>
                  <a:cubicBezTo>
                    <a:pt x="131" y="91"/>
                    <a:pt x="121" y="51"/>
                    <a:pt x="101"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3705700" y="1366900"/>
              <a:ext cx="92825" cy="84825"/>
            </a:xfrm>
            <a:custGeom>
              <a:avLst/>
              <a:gdLst/>
              <a:ahLst/>
              <a:cxnLst/>
              <a:rect l="l" t="t" r="r" b="b"/>
              <a:pathLst>
                <a:path w="3713" h="3393" extrusionOk="0">
                  <a:moveTo>
                    <a:pt x="1777" y="119"/>
                  </a:moveTo>
                  <a:cubicBezTo>
                    <a:pt x="2276" y="129"/>
                    <a:pt x="2765" y="358"/>
                    <a:pt x="3064" y="787"/>
                  </a:cubicBezTo>
                  <a:cubicBezTo>
                    <a:pt x="3563" y="1496"/>
                    <a:pt x="3394" y="2484"/>
                    <a:pt x="2685" y="2983"/>
                  </a:cubicBezTo>
                  <a:cubicBezTo>
                    <a:pt x="2413" y="3175"/>
                    <a:pt x="2101" y="3266"/>
                    <a:pt x="1792" y="3266"/>
                  </a:cubicBezTo>
                  <a:cubicBezTo>
                    <a:pt x="1296" y="3266"/>
                    <a:pt x="807" y="3030"/>
                    <a:pt x="499" y="2594"/>
                  </a:cubicBezTo>
                  <a:cubicBezTo>
                    <a:pt x="0" y="1885"/>
                    <a:pt x="170" y="907"/>
                    <a:pt x="878" y="408"/>
                  </a:cubicBezTo>
                  <a:cubicBezTo>
                    <a:pt x="1158" y="218"/>
                    <a:pt x="1467" y="119"/>
                    <a:pt x="1777" y="119"/>
                  </a:cubicBezTo>
                  <a:close/>
                  <a:moveTo>
                    <a:pt x="1782" y="1"/>
                  </a:moveTo>
                  <a:cubicBezTo>
                    <a:pt x="1445" y="1"/>
                    <a:pt x="1105" y="100"/>
                    <a:pt x="808" y="308"/>
                  </a:cubicBezTo>
                  <a:cubicBezTo>
                    <a:pt x="439" y="568"/>
                    <a:pt x="190" y="957"/>
                    <a:pt x="110" y="1406"/>
                  </a:cubicBezTo>
                  <a:cubicBezTo>
                    <a:pt x="70" y="1646"/>
                    <a:pt x="80" y="1895"/>
                    <a:pt x="150" y="2135"/>
                  </a:cubicBezTo>
                  <a:cubicBezTo>
                    <a:pt x="160" y="2185"/>
                    <a:pt x="170" y="2225"/>
                    <a:pt x="190" y="2274"/>
                  </a:cubicBezTo>
                  <a:cubicBezTo>
                    <a:pt x="240" y="2414"/>
                    <a:pt x="309" y="2544"/>
                    <a:pt x="399" y="2674"/>
                  </a:cubicBezTo>
                  <a:cubicBezTo>
                    <a:pt x="499" y="2813"/>
                    <a:pt x="619" y="2943"/>
                    <a:pt x="759" y="3043"/>
                  </a:cubicBezTo>
                  <a:cubicBezTo>
                    <a:pt x="799" y="3073"/>
                    <a:pt x="828" y="3103"/>
                    <a:pt x="868" y="3123"/>
                  </a:cubicBezTo>
                  <a:cubicBezTo>
                    <a:pt x="1148" y="3302"/>
                    <a:pt x="1467" y="3392"/>
                    <a:pt x="1787" y="3392"/>
                  </a:cubicBezTo>
                  <a:cubicBezTo>
                    <a:pt x="2126" y="3392"/>
                    <a:pt x="2465" y="3292"/>
                    <a:pt x="2755" y="3083"/>
                  </a:cubicBezTo>
                  <a:cubicBezTo>
                    <a:pt x="3523" y="2544"/>
                    <a:pt x="3713" y="1486"/>
                    <a:pt x="3174" y="717"/>
                  </a:cubicBezTo>
                  <a:cubicBezTo>
                    <a:pt x="2843" y="252"/>
                    <a:pt x="2317" y="1"/>
                    <a:pt x="1782"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3754100" y="1397300"/>
              <a:ext cx="22975" cy="21975"/>
            </a:xfrm>
            <a:custGeom>
              <a:avLst/>
              <a:gdLst/>
              <a:ahLst/>
              <a:cxnLst/>
              <a:rect l="l" t="t" r="r" b="b"/>
              <a:pathLst>
                <a:path w="919" h="879" extrusionOk="0">
                  <a:moveTo>
                    <a:pt x="459" y="120"/>
                  </a:moveTo>
                  <a:cubicBezTo>
                    <a:pt x="479" y="120"/>
                    <a:pt x="499" y="120"/>
                    <a:pt x="519" y="130"/>
                  </a:cubicBezTo>
                  <a:cubicBezTo>
                    <a:pt x="599" y="140"/>
                    <a:pt x="669" y="190"/>
                    <a:pt x="719" y="260"/>
                  </a:cubicBezTo>
                  <a:cubicBezTo>
                    <a:pt x="769" y="330"/>
                    <a:pt x="789" y="410"/>
                    <a:pt x="769" y="499"/>
                  </a:cubicBezTo>
                  <a:cubicBezTo>
                    <a:pt x="759" y="579"/>
                    <a:pt x="709" y="649"/>
                    <a:pt x="639" y="699"/>
                  </a:cubicBezTo>
                  <a:cubicBezTo>
                    <a:pt x="585" y="738"/>
                    <a:pt x="521" y="757"/>
                    <a:pt x="458" y="757"/>
                  </a:cubicBezTo>
                  <a:cubicBezTo>
                    <a:pt x="359" y="757"/>
                    <a:pt x="261" y="711"/>
                    <a:pt x="200" y="619"/>
                  </a:cubicBezTo>
                  <a:cubicBezTo>
                    <a:pt x="150" y="549"/>
                    <a:pt x="130" y="470"/>
                    <a:pt x="150" y="390"/>
                  </a:cubicBezTo>
                  <a:cubicBezTo>
                    <a:pt x="160" y="300"/>
                    <a:pt x="210" y="230"/>
                    <a:pt x="280" y="180"/>
                  </a:cubicBezTo>
                  <a:cubicBezTo>
                    <a:pt x="330" y="140"/>
                    <a:pt x="400" y="120"/>
                    <a:pt x="459" y="120"/>
                  </a:cubicBezTo>
                  <a:close/>
                  <a:moveTo>
                    <a:pt x="459" y="1"/>
                  </a:moveTo>
                  <a:cubicBezTo>
                    <a:pt x="373" y="1"/>
                    <a:pt x="287" y="27"/>
                    <a:pt x="210" y="80"/>
                  </a:cubicBezTo>
                  <a:cubicBezTo>
                    <a:pt x="110" y="150"/>
                    <a:pt x="40" y="250"/>
                    <a:pt x="20" y="360"/>
                  </a:cubicBezTo>
                  <a:cubicBezTo>
                    <a:pt x="0" y="480"/>
                    <a:pt x="30" y="599"/>
                    <a:pt x="100" y="689"/>
                  </a:cubicBezTo>
                  <a:cubicBezTo>
                    <a:pt x="180" y="819"/>
                    <a:pt x="320" y="879"/>
                    <a:pt x="459" y="879"/>
                  </a:cubicBezTo>
                  <a:cubicBezTo>
                    <a:pt x="549" y="879"/>
                    <a:pt x="639" y="859"/>
                    <a:pt x="709" y="799"/>
                  </a:cubicBezTo>
                  <a:cubicBezTo>
                    <a:pt x="809" y="729"/>
                    <a:pt x="879" y="629"/>
                    <a:pt x="899" y="519"/>
                  </a:cubicBezTo>
                  <a:cubicBezTo>
                    <a:pt x="919" y="400"/>
                    <a:pt x="889" y="280"/>
                    <a:pt x="819" y="190"/>
                  </a:cubicBezTo>
                  <a:cubicBezTo>
                    <a:pt x="733" y="67"/>
                    <a:pt x="597" y="1"/>
                    <a:pt x="459"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7"/>
          <p:cNvGrpSpPr/>
          <p:nvPr/>
        </p:nvGrpSpPr>
        <p:grpSpPr>
          <a:xfrm rot="-6375235">
            <a:off x="-300791" y="248885"/>
            <a:ext cx="1533353" cy="635867"/>
            <a:chOff x="1504925" y="788475"/>
            <a:chExt cx="347850" cy="144250"/>
          </a:xfrm>
        </p:grpSpPr>
        <p:sp>
          <p:nvSpPr>
            <p:cNvPr id="1457" name="Google Shape;1457;p27"/>
            <p:cNvSpPr/>
            <p:nvPr/>
          </p:nvSpPr>
          <p:spPr>
            <a:xfrm>
              <a:off x="1504925" y="788475"/>
              <a:ext cx="275750" cy="144250"/>
            </a:xfrm>
            <a:custGeom>
              <a:avLst/>
              <a:gdLst/>
              <a:ahLst/>
              <a:cxnLst/>
              <a:rect l="l" t="t" r="r" b="b"/>
              <a:pathLst>
                <a:path w="11030" h="5770" extrusionOk="0">
                  <a:moveTo>
                    <a:pt x="5480" y="0"/>
                  </a:moveTo>
                  <a:cubicBezTo>
                    <a:pt x="4562" y="20"/>
                    <a:pt x="3614" y="300"/>
                    <a:pt x="2645" y="829"/>
                  </a:cubicBezTo>
                  <a:lnTo>
                    <a:pt x="2526" y="899"/>
                  </a:lnTo>
                  <a:lnTo>
                    <a:pt x="3883" y="1368"/>
                  </a:lnTo>
                  <a:lnTo>
                    <a:pt x="2007" y="1228"/>
                  </a:lnTo>
                  <a:lnTo>
                    <a:pt x="1987" y="1238"/>
                  </a:lnTo>
                  <a:cubicBezTo>
                    <a:pt x="799" y="2026"/>
                    <a:pt x="40" y="2935"/>
                    <a:pt x="30" y="2945"/>
                  </a:cubicBezTo>
                  <a:lnTo>
                    <a:pt x="0" y="2985"/>
                  </a:lnTo>
                  <a:lnTo>
                    <a:pt x="40" y="3025"/>
                  </a:lnTo>
                  <a:cubicBezTo>
                    <a:pt x="50" y="3044"/>
                    <a:pt x="1597" y="4741"/>
                    <a:pt x="3683" y="5450"/>
                  </a:cubicBezTo>
                  <a:lnTo>
                    <a:pt x="3703" y="5460"/>
                  </a:lnTo>
                  <a:lnTo>
                    <a:pt x="5330" y="4931"/>
                  </a:lnTo>
                  <a:lnTo>
                    <a:pt x="4322" y="5629"/>
                  </a:lnTo>
                  <a:lnTo>
                    <a:pt x="4462" y="5659"/>
                  </a:lnTo>
                  <a:cubicBezTo>
                    <a:pt x="4811" y="5729"/>
                    <a:pt x="5161" y="5769"/>
                    <a:pt x="5500" y="5769"/>
                  </a:cubicBezTo>
                  <a:lnTo>
                    <a:pt x="5590" y="5769"/>
                  </a:lnTo>
                  <a:cubicBezTo>
                    <a:pt x="8404" y="5709"/>
                    <a:pt x="10700" y="3204"/>
                    <a:pt x="10999" y="2855"/>
                  </a:cubicBezTo>
                  <a:cubicBezTo>
                    <a:pt x="10949" y="2855"/>
                    <a:pt x="10899" y="2845"/>
                    <a:pt x="10850" y="2835"/>
                  </a:cubicBezTo>
                  <a:cubicBezTo>
                    <a:pt x="10400" y="3334"/>
                    <a:pt x="8225" y="5590"/>
                    <a:pt x="5590" y="5639"/>
                  </a:cubicBezTo>
                  <a:cubicBezTo>
                    <a:pt x="5550" y="5641"/>
                    <a:pt x="5510" y="5641"/>
                    <a:pt x="5469" y="5641"/>
                  </a:cubicBezTo>
                  <a:cubicBezTo>
                    <a:pt x="5198" y="5641"/>
                    <a:pt x="4918" y="5613"/>
                    <a:pt x="4632" y="5570"/>
                  </a:cubicBezTo>
                  <a:lnTo>
                    <a:pt x="6089" y="4552"/>
                  </a:lnTo>
                  <a:lnTo>
                    <a:pt x="3713" y="5330"/>
                  </a:lnTo>
                  <a:cubicBezTo>
                    <a:pt x="1837" y="4681"/>
                    <a:pt x="410" y="3244"/>
                    <a:pt x="170" y="2985"/>
                  </a:cubicBezTo>
                  <a:cubicBezTo>
                    <a:pt x="330" y="2805"/>
                    <a:pt x="1028" y="2036"/>
                    <a:pt x="2037" y="1358"/>
                  </a:cubicBezTo>
                  <a:lnTo>
                    <a:pt x="4841" y="1557"/>
                  </a:lnTo>
                  <a:lnTo>
                    <a:pt x="2835" y="869"/>
                  </a:lnTo>
                  <a:cubicBezTo>
                    <a:pt x="3733" y="400"/>
                    <a:pt x="4622" y="150"/>
                    <a:pt x="5480" y="130"/>
                  </a:cubicBezTo>
                  <a:cubicBezTo>
                    <a:pt x="5510" y="129"/>
                    <a:pt x="5541" y="129"/>
                    <a:pt x="5571" y="129"/>
                  </a:cubicBezTo>
                  <a:cubicBezTo>
                    <a:pt x="8147" y="129"/>
                    <a:pt x="10337" y="2202"/>
                    <a:pt x="10840" y="2715"/>
                  </a:cubicBezTo>
                  <a:cubicBezTo>
                    <a:pt x="10899" y="2715"/>
                    <a:pt x="10969" y="2725"/>
                    <a:pt x="11029" y="2735"/>
                  </a:cubicBezTo>
                  <a:cubicBezTo>
                    <a:pt x="10989" y="2685"/>
                    <a:pt x="8524" y="0"/>
                    <a:pt x="55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566050" y="850600"/>
              <a:ext cx="286725" cy="24725"/>
            </a:xfrm>
            <a:custGeom>
              <a:avLst/>
              <a:gdLst/>
              <a:ahLst/>
              <a:cxnLst/>
              <a:rect l="l" t="t" r="r" b="b"/>
              <a:pathLst>
                <a:path w="11469" h="989" extrusionOk="0">
                  <a:moveTo>
                    <a:pt x="2810" y="66"/>
                  </a:moveTo>
                  <a:cubicBezTo>
                    <a:pt x="2805" y="66"/>
                    <a:pt x="2800" y="67"/>
                    <a:pt x="2796" y="68"/>
                  </a:cubicBezTo>
                  <a:lnTo>
                    <a:pt x="2796" y="68"/>
                  </a:lnTo>
                  <a:cubicBezTo>
                    <a:pt x="2803" y="68"/>
                    <a:pt x="2810" y="67"/>
                    <a:pt x="2816" y="67"/>
                  </a:cubicBezTo>
                  <a:lnTo>
                    <a:pt x="2816" y="67"/>
                  </a:lnTo>
                  <a:cubicBezTo>
                    <a:pt x="2814" y="67"/>
                    <a:pt x="2812" y="66"/>
                    <a:pt x="2810" y="66"/>
                  </a:cubicBezTo>
                  <a:close/>
                  <a:moveTo>
                    <a:pt x="2796" y="68"/>
                  </a:moveTo>
                  <a:cubicBezTo>
                    <a:pt x="2485" y="90"/>
                    <a:pt x="2181" y="118"/>
                    <a:pt x="1887" y="150"/>
                  </a:cubicBezTo>
                  <a:cubicBezTo>
                    <a:pt x="1907" y="160"/>
                    <a:pt x="1907" y="190"/>
                    <a:pt x="1897" y="220"/>
                  </a:cubicBezTo>
                  <a:cubicBezTo>
                    <a:pt x="1887" y="240"/>
                    <a:pt x="1867" y="250"/>
                    <a:pt x="1837" y="250"/>
                  </a:cubicBezTo>
                  <a:lnTo>
                    <a:pt x="1817" y="250"/>
                  </a:lnTo>
                  <a:lnTo>
                    <a:pt x="1658" y="170"/>
                  </a:lnTo>
                  <a:cubicBezTo>
                    <a:pt x="1079" y="240"/>
                    <a:pt x="540" y="330"/>
                    <a:pt x="61" y="430"/>
                  </a:cubicBezTo>
                  <a:cubicBezTo>
                    <a:pt x="21" y="440"/>
                    <a:pt x="1" y="480"/>
                    <a:pt x="11" y="510"/>
                  </a:cubicBezTo>
                  <a:cubicBezTo>
                    <a:pt x="21" y="540"/>
                    <a:pt x="51" y="559"/>
                    <a:pt x="81" y="559"/>
                  </a:cubicBezTo>
                  <a:cubicBezTo>
                    <a:pt x="839" y="390"/>
                    <a:pt x="1707" y="270"/>
                    <a:pt x="2656" y="200"/>
                  </a:cubicBezTo>
                  <a:lnTo>
                    <a:pt x="2765" y="90"/>
                  </a:lnTo>
                  <a:cubicBezTo>
                    <a:pt x="2773" y="79"/>
                    <a:pt x="2784" y="71"/>
                    <a:pt x="2796" y="68"/>
                  </a:cubicBezTo>
                  <a:close/>
                  <a:moveTo>
                    <a:pt x="4802" y="1"/>
                  </a:moveTo>
                  <a:cubicBezTo>
                    <a:pt x="4117" y="1"/>
                    <a:pt x="3451" y="23"/>
                    <a:pt x="2816" y="67"/>
                  </a:cubicBezTo>
                  <a:lnTo>
                    <a:pt x="2816" y="67"/>
                  </a:lnTo>
                  <a:cubicBezTo>
                    <a:pt x="2827" y="68"/>
                    <a:pt x="2838" y="73"/>
                    <a:pt x="2845" y="80"/>
                  </a:cubicBezTo>
                  <a:cubicBezTo>
                    <a:pt x="2875" y="110"/>
                    <a:pt x="2875" y="150"/>
                    <a:pt x="2855" y="170"/>
                  </a:cubicBezTo>
                  <a:lnTo>
                    <a:pt x="2835" y="190"/>
                  </a:lnTo>
                  <a:cubicBezTo>
                    <a:pt x="3457" y="145"/>
                    <a:pt x="4106" y="123"/>
                    <a:pt x="4775" y="123"/>
                  </a:cubicBezTo>
                  <a:cubicBezTo>
                    <a:pt x="4998" y="123"/>
                    <a:pt x="5223" y="125"/>
                    <a:pt x="5450" y="130"/>
                  </a:cubicBezTo>
                  <a:cubicBezTo>
                    <a:pt x="5700" y="140"/>
                    <a:pt x="5959" y="150"/>
                    <a:pt x="6209" y="160"/>
                  </a:cubicBezTo>
                  <a:lnTo>
                    <a:pt x="6309" y="80"/>
                  </a:lnTo>
                  <a:cubicBezTo>
                    <a:pt x="6318" y="67"/>
                    <a:pt x="6331" y="61"/>
                    <a:pt x="6345" y="61"/>
                  </a:cubicBezTo>
                  <a:cubicBezTo>
                    <a:pt x="6363" y="61"/>
                    <a:pt x="6382" y="69"/>
                    <a:pt x="6398" y="80"/>
                  </a:cubicBezTo>
                  <a:cubicBezTo>
                    <a:pt x="6418" y="110"/>
                    <a:pt x="6408" y="150"/>
                    <a:pt x="6388" y="170"/>
                  </a:cubicBezTo>
                  <a:cubicBezTo>
                    <a:pt x="7087" y="210"/>
                    <a:pt x="7766" y="270"/>
                    <a:pt x="8405" y="350"/>
                  </a:cubicBezTo>
                  <a:cubicBezTo>
                    <a:pt x="8454" y="360"/>
                    <a:pt x="8504" y="370"/>
                    <a:pt x="8554" y="370"/>
                  </a:cubicBezTo>
                  <a:cubicBezTo>
                    <a:pt x="9642" y="520"/>
                    <a:pt x="10610" y="729"/>
                    <a:pt x="11379" y="989"/>
                  </a:cubicBezTo>
                  <a:lnTo>
                    <a:pt x="11399" y="989"/>
                  </a:lnTo>
                  <a:cubicBezTo>
                    <a:pt x="11429" y="989"/>
                    <a:pt x="11449" y="969"/>
                    <a:pt x="11459" y="949"/>
                  </a:cubicBezTo>
                  <a:cubicBezTo>
                    <a:pt x="11469" y="909"/>
                    <a:pt x="11449" y="879"/>
                    <a:pt x="11419" y="869"/>
                  </a:cubicBezTo>
                  <a:cubicBezTo>
                    <a:pt x="10650" y="609"/>
                    <a:pt x="9672" y="400"/>
                    <a:pt x="8584" y="250"/>
                  </a:cubicBezTo>
                  <a:cubicBezTo>
                    <a:pt x="8524" y="240"/>
                    <a:pt x="8454" y="230"/>
                    <a:pt x="8395" y="230"/>
                  </a:cubicBezTo>
                  <a:cubicBezTo>
                    <a:pt x="7476" y="110"/>
                    <a:pt x="6478" y="30"/>
                    <a:pt x="5450" y="11"/>
                  </a:cubicBezTo>
                  <a:cubicBezTo>
                    <a:pt x="5301" y="1"/>
                    <a:pt x="5141" y="1"/>
                    <a:pt x="4991" y="1"/>
                  </a:cubicBezTo>
                  <a:cubicBezTo>
                    <a:pt x="5021" y="30"/>
                    <a:pt x="5021" y="60"/>
                    <a:pt x="5001" y="90"/>
                  </a:cubicBezTo>
                  <a:cubicBezTo>
                    <a:pt x="4981" y="100"/>
                    <a:pt x="4971" y="110"/>
                    <a:pt x="4951" y="110"/>
                  </a:cubicBezTo>
                  <a:cubicBezTo>
                    <a:pt x="4931" y="110"/>
                    <a:pt x="4921" y="100"/>
                    <a:pt x="4911" y="90"/>
                  </a:cubicBezTo>
                  <a:lnTo>
                    <a:pt x="4802"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1679100" y="852250"/>
              <a:ext cx="47425" cy="39800"/>
            </a:xfrm>
            <a:custGeom>
              <a:avLst/>
              <a:gdLst/>
              <a:ahLst/>
              <a:cxnLst/>
              <a:rect l="l" t="t" r="r" b="b"/>
              <a:pathLst>
                <a:path w="1897" h="1592" extrusionOk="0">
                  <a:moveTo>
                    <a:pt x="1823" y="0"/>
                  </a:moveTo>
                  <a:cubicBezTo>
                    <a:pt x="1809" y="0"/>
                    <a:pt x="1796" y="5"/>
                    <a:pt x="1787" y="14"/>
                  </a:cubicBezTo>
                  <a:lnTo>
                    <a:pt x="1687" y="94"/>
                  </a:lnTo>
                  <a:lnTo>
                    <a:pt x="30" y="1482"/>
                  </a:lnTo>
                  <a:cubicBezTo>
                    <a:pt x="0" y="1512"/>
                    <a:pt x="0" y="1541"/>
                    <a:pt x="20" y="1571"/>
                  </a:cubicBezTo>
                  <a:cubicBezTo>
                    <a:pt x="40" y="1591"/>
                    <a:pt x="50" y="1591"/>
                    <a:pt x="70" y="1591"/>
                  </a:cubicBezTo>
                  <a:cubicBezTo>
                    <a:pt x="80" y="1591"/>
                    <a:pt x="100" y="1591"/>
                    <a:pt x="110" y="1581"/>
                  </a:cubicBezTo>
                  <a:lnTo>
                    <a:pt x="1866" y="104"/>
                  </a:lnTo>
                  <a:cubicBezTo>
                    <a:pt x="1886" y="84"/>
                    <a:pt x="1896" y="44"/>
                    <a:pt x="1876" y="24"/>
                  </a:cubicBezTo>
                  <a:cubicBezTo>
                    <a:pt x="1860" y="8"/>
                    <a:pt x="1840" y="0"/>
                    <a:pt x="182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1639425" y="809200"/>
              <a:ext cx="52175" cy="44175"/>
            </a:xfrm>
            <a:custGeom>
              <a:avLst/>
              <a:gdLst/>
              <a:ahLst/>
              <a:cxnLst/>
              <a:rect l="l" t="t" r="r" b="b"/>
              <a:pathLst>
                <a:path w="2087" h="1767" extrusionOk="0">
                  <a:moveTo>
                    <a:pt x="74" y="1"/>
                  </a:moveTo>
                  <a:cubicBezTo>
                    <a:pt x="58" y="1"/>
                    <a:pt x="41" y="9"/>
                    <a:pt x="30" y="20"/>
                  </a:cubicBezTo>
                  <a:cubicBezTo>
                    <a:pt x="0" y="50"/>
                    <a:pt x="10" y="90"/>
                    <a:pt x="30" y="110"/>
                  </a:cubicBezTo>
                  <a:lnTo>
                    <a:pt x="1867" y="1657"/>
                  </a:lnTo>
                  <a:lnTo>
                    <a:pt x="1976" y="1746"/>
                  </a:lnTo>
                  <a:cubicBezTo>
                    <a:pt x="1986" y="1756"/>
                    <a:pt x="2006" y="1766"/>
                    <a:pt x="2016" y="1766"/>
                  </a:cubicBezTo>
                  <a:cubicBezTo>
                    <a:pt x="2036" y="1766"/>
                    <a:pt x="2046" y="1756"/>
                    <a:pt x="2066" y="1746"/>
                  </a:cubicBezTo>
                  <a:cubicBezTo>
                    <a:pt x="2086" y="1716"/>
                    <a:pt x="2086" y="1677"/>
                    <a:pt x="2056" y="1657"/>
                  </a:cubicBezTo>
                  <a:lnTo>
                    <a:pt x="110" y="20"/>
                  </a:lnTo>
                  <a:cubicBezTo>
                    <a:pt x="101" y="6"/>
                    <a:pt x="88" y="1"/>
                    <a:pt x="74"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1597000" y="852250"/>
              <a:ext cx="40950" cy="43550"/>
            </a:xfrm>
            <a:custGeom>
              <a:avLst/>
              <a:gdLst/>
              <a:ahLst/>
              <a:cxnLst/>
              <a:rect l="l" t="t" r="r" b="b"/>
              <a:pathLst>
                <a:path w="1638" h="1742" extrusionOk="0">
                  <a:moveTo>
                    <a:pt x="1571" y="0"/>
                  </a:moveTo>
                  <a:cubicBezTo>
                    <a:pt x="1553" y="0"/>
                    <a:pt x="1534" y="8"/>
                    <a:pt x="1517" y="24"/>
                  </a:cubicBezTo>
                  <a:lnTo>
                    <a:pt x="1418" y="134"/>
                  </a:lnTo>
                  <a:lnTo>
                    <a:pt x="30" y="1641"/>
                  </a:lnTo>
                  <a:cubicBezTo>
                    <a:pt x="0" y="1661"/>
                    <a:pt x="10" y="1701"/>
                    <a:pt x="30" y="1731"/>
                  </a:cubicBezTo>
                  <a:cubicBezTo>
                    <a:pt x="40" y="1741"/>
                    <a:pt x="60" y="1741"/>
                    <a:pt x="70" y="1741"/>
                  </a:cubicBezTo>
                  <a:cubicBezTo>
                    <a:pt x="90" y="1741"/>
                    <a:pt x="110" y="1741"/>
                    <a:pt x="120" y="1721"/>
                  </a:cubicBezTo>
                  <a:lnTo>
                    <a:pt x="1597" y="124"/>
                  </a:lnTo>
                  <a:lnTo>
                    <a:pt x="1617" y="104"/>
                  </a:lnTo>
                  <a:cubicBezTo>
                    <a:pt x="1637" y="84"/>
                    <a:pt x="1637" y="44"/>
                    <a:pt x="1607" y="14"/>
                  </a:cubicBezTo>
                  <a:cubicBezTo>
                    <a:pt x="1598" y="5"/>
                    <a:pt x="1585" y="0"/>
                    <a:pt x="157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1580525" y="839375"/>
              <a:ext cx="33225" cy="17500"/>
            </a:xfrm>
            <a:custGeom>
              <a:avLst/>
              <a:gdLst/>
              <a:ahLst/>
              <a:cxnLst/>
              <a:rect l="l" t="t" r="r" b="b"/>
              <a:pathLst>
                <a:path w="1329" h="700" extrusionOk="0">
                  <a:moveTo>
                    <a:pt x="66" y="0"/>
                  </a:moveTo>
                  <a:cubicBezTo>
                    <a:pt x="45" y="0"/>
                    <a:pt x="24" y="11"/>
                    <a:pt x="11" y="30"/>
                  </a:cubicBezTo>
                  <a:cubicBezTo>
                    <a:pt x="1" y="70"/>
                    <a:pt x="11" y="100"/>
                    <a:pt x="41" y="120"/>
                  </a:cubicBezTo>
                  <a:lnTo>
                    <a:pt x="1079" y="619"/>
                  </a:lnTo>
                  <a:lnTo>
                    <a:pt x="1238" y="699"/>
                  </a:lnTo>
                  <a:lnTo>
                    <a:pt x="1258" y="699"/>
                  </a:lnTo>
                  <a:cubicBezTo>
                    <a:pt x="1288" y="699"/>
                    <a:pt x="1308" y="689"/>
                    <a:pt x="1318" y="669"/>
                  </a:cubicBezTo>
                  <a:cubicBezTo>
                    <a:pt x="1328" y="639"/>
                    <a:pt x="1318" y="609"/>
                    <a:pt x="1298" y="599"/>
                  </a:cubicBezTo>
                  <a:cubicBezTo>
                    <a:pt x="1298" y="589"/>
                    <a:pt x="1298" y="589"/>
                    <a:pt x="1288" y="589"/>
                  </a:cubicBezTo>
                  <a:lnTo>
                    <a:pt x="100" y="10"/>
                  </a:lnTo>
                  <a:cubicBezTo>
                    <a:pt x="90" y="3"/>
                    <a:pt x="78" y="0"/>
                    <a:pt x="66"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27"/>
          <p:cNvGrpSpPr/>
          <p:nvPr/>
        </p:nvGrpSpPr>
        <p:grpSpPr>
          <a:xfrm rot="-8099912">
            <a:off x="370040" y="-26636"/>
            <a:ext cx="964954" cy="400167"/>
            <a:chOff x="1504925" y="788475"/>
            <a:chExt cx="347850" cy="144250"/>
          </a:xfrm>
        </p:grpSpPr>
        <p:sp>
          <p:nvSpPr>
            <p:cNvPr id="1464" name="Google Shape;1464;p27"/>
            <p:cNvSpPr/>
            <p:nvPr/>
          </p:nvSpPr>
          <p:spPr>
            <a:xfrm>
              <a:off x="1504925" y="788475"/>
              <a:ext cx="275750" cy="144250"/>
            </a:xfrm>
            <a:custGeom>
              <a:avLst/>
              <a:gdLst/>
              <a:ahLst/>
              <a:cxnLst/>
              <a:rect l="l" t="t" r="r" b="b"/>
              <a:pathLst>
                <a:path w="11030" h="5770" extrusionOk="0">
                  <a:moveTo>
                    <a:pt x="5480" y="0"/>
                  </a:moveTo>
                  <a:cubicBezTo>
                    <a:pt x="4562" y="20"/>
                    <a:pt x="3614" y="300"/>
                    <a:pt x="2645" y="829"/>
                  </a:cubicBezTo>
                  <a:lnTo>
                    <a:pt x="2526" y="899"/>
                  </a:lnTo>
                  <a:lnTo>
                    <a:pt x="3883" y="1368"/>
                  </a:lnTo>
                  <a:lnTo>
                    <a:pt x="2007" y="1228"/>
                  </a:lnTo>
                  <a:lnTo>
                    <a:pt x="1987" y="1238"/>
                  </a:lnTo>
                  <a:cubicBezTo>
                    <a:pt x="799" y="2026"/>
                    <a:pt x="40" y="2935"/>
                    <a:pt x="30" y="2945"/>
                  </a:cubicBezTo>
                  <a:lnTo>
                    <a:pt x="0" y="2985"/>
                  </a:lnTo>
                  <a:lnTo>
                    <a:pt x="40" y="3025"/>
                  </a:lnTo>
                  <a:cubicBezTo>
                    <a:pt x="50" y="3044"/>
                    <a:pt x="1597" y="4741"/>
                    <a:pt x="3683" y="5450"/>
                  </a:cubicBezTo>
                  <a:lnTo>
                    <a:pt x="3703" y="5460"/>
                  </a:lnTo>
                  <a:lnTo>
                    <a:pt x="5330" y="4931"/>
                  </a:lnTo>
                  <a:lnTo>
                    <a:pt x="4322" y="5629"/>
                  </a:lnTo>
                  <a:lnTo>
                    <a:pt x="4462" y="5659"/>
                  </a:lnTo>
                  <a:cubicBezTo>
                    <a:pt x="4811" y="5729"/>
                    <a:pt x="5161" y="5769"/>
                    <a:pt x="5500" y="5769"/>
                  </a:cubicBezTo>
                  <a:lnTo>
                    <a:pt x="5590" y="5769"/>
                  </a:lnTo>
                  <a:cubicBezTo>
                    <a:pt x="8404" y="5709"/>
                    <a:pt x="10700" y="3204"/>
                    <a:pt x="10999" y="2855"/>
                  </a:cubicBezTo>
                  <a:cubicBezTo>
                    <a:pt x="10949" y="2855"/>
                    <a:pt x="10899" y="2845"/>
                    <a:pt x="10850" y="2835"/>
                  </a:cubicBezTo>
                  <a:cubicBezTo>
                    <a:pt x="10400" y="3334"/>
                    <a:pt x="8225" y="5590"/>
                    <a:pt x="5590" y="5639"/>
                  </a:cubicBezTo>
                  <a:cubicBezTo>
                    <a:pt x="5550" y="5641"/>
                    <a:pt x="5510" y="5641"/>
                    <a:pt x="5469" y="5641"/>
                  </a:cubicBezTo>
                  <a:cubicBezTo>
                    <a:pt x="5198" y="5641"/>
                    <a:pt x="4918" y="5613"/>
                    <a:pt x="4632" y="5570"/>
                  </a:cubicBezTo>
                  <a:lnTo>
                    <a:pt x="6089" y="4552"/>
                  </a:lnTo>
                  <a:lnTo>
                    <a:pt x="3713" y="5330"/>
                  </a:lnTo>
                  <a:cubicBezTo>
                    <a:pt x="1837" y="4681"/>
                    <a:pt x="410" y="3244"/>
                    <a:pt x="170" y="2985"/>
                  </a:cubicBezTo>
                  <a:cubicBezTo>
                    <a:pt x="330" y="2805"/>
                    <a:pt x="1028" y="2036"/>
                    <a:pt x="2037" y="1358"/>
                  </a:cubicBezTo>
                  <a:lnTo>
                    <a:pt x="4841" y="1557"/>
                  </a:lnTo>
                  <a:lnTo>
                    <a:pt x="2835" y="869"/>
                  </a:lnTo>
                  <a:cubicBezTo>
                    <a:pt x="3733" y="400"/>
                    <a:pt x="4622" y="150"/>
                    <a:pt x="5480" y="130"/>
                  </a:cubicBezTo>
                  <a:cubicBezTo>
                    <a:pt x="5510" y="129"/>
                    <a:pt x="5541" y="129"/>
                    <a:pt x="5571" y="129"/>
                  </a:cubicBezTo>
                  <a:cubicBezTo>
                    <a:pt x="8147" y="129"/>
                    <a:pt x="10337" y="2202"/>
                    <a:pt x="10840" y="2715"/>
                  </a:cubicBezTo>
                  <a:cubicBezTo>
                    <a:pt x="10899" y="2715"/>
                    <a:pt x="10969" y="2725"/>
                    <a:pt x="11029" y="2735"/>
                  </a:cubicBezTo>
                  <a:cubicBezTo>
                    <a:pt x="10989" y="2685"/>
                    <a:pt x="8524" y="0"/>
                    <a:pt x="55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1566050" y="850600"/>
              <a:ext cx="286725" cy="24725"/>
            </a:xfrm>
            <a:custGeom>
              <a:avLst/>
              <a:gdLst/>
              <a:ahLst/>
              <a:cxnLst/>
              <a:rect l="l" t="t" r="r" b="b"/>
              <a:pathLst>
                <a:path w="11469" h="989" extrusionOk="0">
                  <a:moveTo>
                    <a:pt x="2810" y="66"/>
                  </a:moveTo>
                  <a:cubicBezTo>
                    <a:pt x="2805" y="66"/>
                    <a:pt x="2800" y="67"/>
                    <a:pt x="2796" y="68"/>
                  </a:cubicBezTo>
                  <a:lnTo>
                    <a:pt x="2796" y="68"/>
                  </a:lnTo>
                  <a:cubicBezTo>
                    <a:pt x="2803" y="68"/>
                    <a:pt x="2810" y="67"/>
                    <a:pt x="2816" y="67"/>
                  </a:cubicBezTo>
                  <a:lnTo>
                    <a:pt x="2816" y="67"/>
                  </a:lnTo>
                  <a:cubicBezTo>
                    <a:pt x="2814" y="67"/>
                    <a:pt x="2812" y="66"/>
                    <a:pt x="2810" y="66"/>
                  </a:cubicBezTo>
                  <a:close/>
                  <a:moveTo>
                    <a:pt x="2796" y="68"/>
                  </a:moveTo>
                  <a:cubicBezTo>
                    <a:pt x="2485" y="90"/>
                    <a:pt x="2181" y="118"/>
                    <a:pt x="1887" y="150"/>
                  </a:cubicBezTo>
                  <a:cubicBezTo>
                    <a:pt x="1907" y="160"/>
                    <a:pt x="1907" y="190"/>
                    <a:pt x="1897" y="220"/>
                  </a:cubicBezTo>
                  <a:cubicBezTo>
                    <a:pt x="1887" y="240"/>
                    <a:pt x="1867" y="250"/>
                    <a:pt x="1837" y="250"/>
                  </a:cubicBezTo>
                  <a:lnTo>
                    <a:pt x="1817" y="250"/>
                  </a:lnTo>
                  <a:lnTo>
                    <a:pt x="1658" y="170"/>
                  </a:lnTo>
                  <a:cubicBezTo>
                    <a:pt x="1079" y="240"/>
                    <a:pt x="540" y="330"/>
                    <a:pt x="61" y="430"/>
                  </a:cubicBezTo>
                  <a:cubicBezTo>
                    <a:pt x="21" y="440"/>
                    <a:pt x="1" y="480"/>
                    <a:pt x="11" y="510"/>
                  </a:cubicBezTo>
                  <a:cubicBezTo>
                    <a:pt x="21" y="540"/>
                    <a:pt x="51" y="559"/>
                    <a:pt x="81" y="559"/>
                  </a:cubicBezTo>
                  <a:cubicBezTo>
                    <a:pt x="839" y="390"/>
                    <a:pt x="1707" y="270"/>
                    <a:pt x="2656" y="200"/>
                  </a:cubicBezTo>
                  <a:lnTo>
                    <a:pt x="2765" y="90"/>
                  </a:lnTo>
                  <a:cubicBezTo>
                    <a:pt x="2773" y="79"/>
                    <a:pt x="2784" y="71"/>
                    <a:pt x="2796" y="68"/>
                  </a:cubicBezTo>
                  <a:close/>
                  <a:moveTo>
                    <a:pt x="4802" y="1"/>
                  </a:moveTo>
                  <a:cubicBezTo>
                    <a:pt x="4117" y="1"/>
                    <a:pt x="3451" y="23"/>
                    <a:pt x="2816" y="67"/>
                  </a:cubicBezTo>
                  <a:lnTo>
                    <a:pt x="2816" y="67"/>
                  </a:lnTo>
                  <a:cubicBezTo>
                    <a:pt x="2827" y="68"/>
                    <a:pt x="2838" y="73"/>
                    <a:pt x="2845" y="80"/>
                  </a:cubicBezTo>
                  <a:cubicBezTo>
                    <a:pt x="2875" y="110"/>
                    <a:pt x="2875" y="150"/>
                    <a:pt x="2855" y="170"/>
                  </a:cubicBezTo>
                  <a:lnTo>
                    <a:pt x="2835" y="190"/>
                  </a:lnTo>
                  <a:cubicBezTo>
                    <a:pt x="3457" y="145"/>
                    <a:pt x="4106" y="123"/>
                    <a:pt x="4775" y="123"/>
                  </a:cubicBezTo>
                  <a:cubicBezTo>
                    <a:pt x="4998" y="123"/>
                    <a:pt x="5223" y="125"/>
                    <a:pt x="5450" y="130"/>
                  </a:cubicBezTo>
                  <a:cubicBezTo>
                    <a:pt x="5700" y="140"/>
                    <a:pt x="5959" y="150"/>
                    <a:pt x="6209" y="160"/>
                  </a:cubicBezTo>
                  <a:lnTo>
                    <a:pt x="6309" y="80"/>
                  </a:lnTo>
                  <a:cubicBezTo>
                    <a:pt x="6318" y="67"/>
                    <a:pt x="6331" y="61"/>
                    <a:pt x="6345" y="61"/>
                  </a:cubicBezTo>
                  <a:cubicBezTo>
                    <a:pt x="6363" y="61"/>
                    <a:pt x="6382" y="69"/>
                    <a:pt x="6398" y="80"/>
                  </a:cubicBezTo>
                  <a:cubicBezTo>
                    <a:pt x="6418" y="110"/>
                    <a:pt x="6408" y="150"/>
                    <a:pt x="6388" y="170"/>
                  </a:cubicBezTo>
                  <a:cubicBezTo>
                    <a:pt x="7087" y="210"/>
                    <a:pt x="7766" y="270"/>
                    <a:pt x="8405" y="350"/>
                  </a:cubicBezTo>
                  <a:cubicBezTo>
                    <a:pt x="8454" y="360"/>
                    <a:pt x="8504" y="370"/>
                    <a:pt x="8554" y="370"/>
                  </a:cubicBezTo>
                  <a:cubicBezTo>
                    <a:pt x="9642" y="520"/>
                    <a:pt x="10610" y="729"/>
                    <a:pt x="11379" y="989"/>
                  </a:cubicBezTo>
                  <a:lnTo>
                    <a:pt x="11399" y="989"/>
                  </a:lnTo>
                  <a:cubicBezTo>
                    <a:pt x="11429" y="989"/>
                    <a:pt x="11449" y="969"/>
                    <a:pt x="11459" y="949"/>
                  </a:cubicBezTo>
                  <a:cubicBezTo>
                    <a:pt x="11469" y="909"/>
                    <a:pt x="11449" y="879"/>
                    <a:pt x="11419" y="869"/>
                  </a:cubicBezTo>
                  <a:cubicBezTo>
                    <a:pt x="10650" y="609"/>
                    <a:pt x="9672" y="400"/>
                    <a:pt x="8584" y="250"/>
                  </a:cubicBezTo>
                  <a:cubicBezTo>
                    <a:pt x="8524" y="240"/>
                    <a:pt x="8454" y="230"/>
                    <a:pt x="8395" y="230"/>
                  </a:cubicBezTo>
                  <a:cubicBezTo>
                    <a:pt x="7476" y="110"/>
                    <a:pt x="6478" y="30"/>
                    <a:pt x="5450" y="11"/>
                  </a:cubicBezTo>
                  <a:cubicBezTo>
                    <a:pt x="5301" y="1"/>
                    <a:pt x="5141" y="1"/>
                    <a:pt x="4991" y="1"/>
                  </a:cubicBezTo>
                  <a:cubicBezTo>
                    <a:pt x="5021" y="30"/>
                    <a:pt x="5021" y="60"/>
                    <a:pt x="5001" y="90"/>
                  </a:cubicBezTo>
                  <a:cubicBezTo>
                    <a:pt x="4981" y="100"/>
                    <a:pt x="4971" y="110"/>
                    <a:pt x="4951" y="110"/>
                  </a:cubicBezTo>
                  <a:cubicBezTo>
                    <a:pt x="4931" y="110"/>
                    <a:pt x="4921" y="100"/>
                    <a:pt x="4911" y="90"/>
                  </a:cubicBezTo>
                  <a:lnTo>
                    <a:pt x="4802"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679100" y="852250"/>
              <a:ext cx="47425" cy="39800"/>
            </a:xfrm>
            <a:custGeom>
              <a:avLst/>
              <a:gdLst/>
              <a:ahLst/>
              <a:cxnLst/>
              <a:rect l="l" t="t" r="r" b="b"/>
              <a:pathLst>
                <a:path w="1897" h="1592" extrusionOk="0">
                  <a:moveTo>
                    <a:pt x="1823" y="0"/>
                  </a:moveTo>
                  <a:cubicBezTo>
                    <a:pt x="1809" y="0"/>
                    <a:pt x="1796" y="5"/>
                    <a:pt x="1787" y="14"/>
                  </a:cubicBezTo>
                  <a:lnTo>
                    <a:pt x="1687" y="94"/>
                  </a:lnTo>
                  <a:lnTo>
                    <a:pt x="30" y="1482"/>
                  </a:lnTo>
                  <a:cubicBezTo>
                    <a:pt x="0" y="1512"/>
                    <a:pt x="0" y="1541"/>
                    <a:pt x="20" y="1571"/>
                  </a:cubicBezTo>
                  <a:cubicBezTo>
                    <a:pt x="40" y="1591"/>
                    <a:pt x="50" y="1591"/>
                    <a:pt x="70" y="1591"/>
                  </a:cubicBezTo>
                  <a:cubicBezTo>
                    <a:pt x="80" y="1591"/>
                    <a:pt x="100" y="1591"/>
                    <a:pt x="110" y="1581"/>
                  </a:cubicBezTo>
                  <a:lnTo>
                    <a:pt x="1866" y="104"/>
                  </a:lnTo>
                  <a:cubicBezTo>
                    <a:pt x="1886" y="84"/>
                    <a:pt x="1896" y="44"/>
                    <a:pt x="1876" y="24"/>
                  </a:cubicBezTo>
                  <a:cubicBezTo>
                    <a:pt x="1860" y="8"/>
                    <a:pt x="1840" y="0"/>
                    <a:pt x="182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639425" y="809200"/>
              <a:ext cx="52175" cy="44175"/>
            </a:xfrm>
            <a:custGeom>
              <a:avLst/>
              <a:gdLst/>
              <a:ahLst/>
              <a:cxnLst/>
              <a:rect l="l" t="t" r="r" b="b"/>
              <a:pathLst>
                <a:path w="2087" h="1767" extrusionOk="0">
                  <a:moveTo>
                    <a:pt x="74" y="1"/>
                  </a:moveTo>
                  <a:cubicBezTo>
                    <a:pt x="58" y="1"/>
                    <a:pt x="41" y="9"/>
                    <a:pt x="30" y="20"/>
                  </a:cubicBezTo>
                  <a:cubicBezTo>
                    <a:pt x="0" y="50"/>
                    <a:pt x="10" y="90"/>
                    <a:pt x="30" y="110"/>
                  </a:cubicBezTo>
                  <a:lnTo>
                    <a:pt x="1867" y="1657"/>
                  </a:lnTo>
                  <a:lnTo>
                    <a:pt x="1976" y="1746"/>
                  </a:lnTo>
                  <a:cubicBezTo>
                    <a:pt x="1986" y="1756"/>
                    <a:pt x="2006" y="1766"/>
                    <a:pt x="2016" y="1766"/>
                  </a:cubicBezTo>
                  <a:cubicBezTo>
                    <a:pt x="2036" y="1766"/>
                    <a:pt x="2046" y="1756"/>
                    <a:pt x="2066" y="1746"/>
                  </a:cubicBezTo>
                  <a:cubicBezTo>
                    <a:pt x="2086" y="1716"/>
                    <a:pt x="2086" y="1677"/>
                    <a:pt x="2056" y="1657"/>
                  </a:cubicBezTo>
                  <a:lnTo>
                    <a:pt x="110" y="20"/>
                  </a:lnTo>
                  <a:cubicBezTo>
                    <a:pt x="101" y="6"/>
                    <a:pt x="88" y="1"/>
                    <a:pt x="74"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1597000" y="852250"/>
              <a:ext cx="40950" cy="43550"/>
            </a:xfrm>
            <a:custGeom>
              <a:avLst/>
              <a:gdLst/>
              <a:ahLst/>
              <a:cxnLst/>
              <a:rect l="l" t="t" r="r" b="b"/>
              <a:pathLst>
                <a:path w="1638" h="1742" extrusionOk="0">
                  <a:moveTo>
                    <a:pt x="1571" y="0"/>
                  </a:moveTo>
                  <a:cubicBezTo>
                    <a:pt x="1553" y="0"/>
                    <a:pt x="1534" y="8"/>
                    <a:pt x="1517" y="24"/>
                  </a:cubicBezTo>
                  <a:lnTo>
                    <a:pt x="1418" y="134"/>
                  </a:lnTo>
                  <a:lnTo>
                    <a:pt x="30" y="1641"/>
                  </a:lnTo>
                  <a:cubicBezTo>
                    <a:pt x="0" y="1661"/>
                    <a:pt x="10" y="1701"/>
                    <a:pt x="30" y="1731"/>
                  </a:cubicBezTo>
                  <a:cubicBezTo>
                    <a:pt x="40" y="1741"/>
                    <a:pt x="60" y="1741"/>
                    <a:pt x="70" y="1741"/>
                  </a:cubicBezTo>
                  <a:cubicBezTo>
                    <a:pt x="90" y="1741"/>
                    <a:pt x="110" y="1741"/>
                    <a:pt x="120" y="1721"/>
                  </a:cubicBezTo>
                  <a:lnTo>
                    <a:pt x="1597" y="124"/>
                  </a:lnTo>
                  <a:lnTo>
                    <a:pt x="1617" y="104"/>
                  </a:lnTo>
                  <a:cubicBezTo>
                    <a:pt x="1637" y="84"/>
                    <a:pt x="1637" y="44"/>
                    <a:pt x="1607" y="14"/>
                  </a:cubicBezTo>
                  <a:cubicBezTo>
                    <a:pt x="1598" y="5"/>
                    <a:pt x="1585" y="0"/>
                    <a:pt x="157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1580525" y="839375"/>
              <a:ext cx="33225" cy="17500"/>
            </a:xfrm>
            <a:custGeom>
              <a:avLst/>
              <a:gdLst/>
              <a:ahLst/>
              <a:cxnLst/>
              <a:rect l="l" t="t" r="r" b="b"/>
              <a:pathLst>
                <a:path w="1329" h="700" extrusionOk="0">
                  <a:moveTo>
                    <a:pt x="66" y="0"/>
                  </a:moveTo>
                  <a:cubicBezTo>
                    <a:pt x="45" y="0"/>
                    <a:pt x="24" y="11"/>
                    <a:pt x="11" y="30"/>
                  </a:cubicBezTo>
                  <a:cubicBezTo>
                    <a:pt x="1" y="70"/>
                    <a:pt x="11" y="100"/>
                    <a:pt x="41" y="120"/>
                  </a:cubicBezTo>
                  <a:lnTo>
                    <a:pt x="1079" y="619"/>
                  </a:lnTo>
                  <a:lnTo>
                    <a:pt x="1238" y="699"/>
                  </a:lnTo>
                  <a:lnTo>
                    <a:pt x="1258" y="699"/>
                  </a:lnTo>
                  <a:cubicBezTo>
                    <a:pt x="1288" y="699"/>
                    <a:pt x="1308" y="689"/>
                    <a:pt x="1318" y="669"/>
                  </a:cubicBezTo>
                  <a:cubicBezTo>
                    <a:pt x="1328" y="639"/>
                    <a:pt x="1318" y="609"/>
                    <a:pt x="1298" y="599"/>
                  </a:cubicBezTo>
                  <a:cubicBezTo>
                    <a:pt x="1298" y="589"/>
                    <a:pt x="1298" y="589"/>
                    <a:pt x="1288" y="589"/>
                  </a:cubicBezTo>
                  <a:lnTo>
                    <a:pt x="100" y="10"/>
                  </a:lnTo>
                  <a:cubicBezTo>
                    <a:pt x="90" y="3"/>
                    <a:pt x="78" y="0"/>
                    <a:pt x="66"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7"/>
          <p:cNvGrpSpPr/>
          <p:nvPr/>
        </p:nvGrpSpPr>
        <p:grpSpPr>
          <a:xfrm rot="2700081">
            <a:off x="7702178" y="4780254"/>
            <a:ext cx="1039285" cy="430981"/>
            <a:chOff x="1504925" y="788475"/>
            <a:chExt cx="347850" cy="144250"/>
          </a:xfrm>
        </p:grpSpPr>
        <p:sp>
          <p:nvSpPr>
            <p:cNvPr id="1471" name="Google Shape;1471;p27"/>
            <p:cNvSpPr/>
            <p:nvPr/>
          </p:nvSpPr>
          <p:spPr>
            <a:xfrm>
              <a:off x="1504925" y="788475"/>
              <a:ext cx="275750" cy="144250"/>
            </a:xfrm>
            <a:custGeom>
              <a:avLst/>
              <a:gdLst/>
              <a:ahLst/>
              <a:cxnLst/>
              <a:rect l="l" t="t" r="r" b="b"/>
              <a:pathLst>
                <a:path w="11030" h="5770" extrusionOk="0">
                  <a:moveTo>
                    <a:pt x="5480" y="0"/>
                  </a:moveTo>
                  <a:cubicBezTo>
                    <a:pt x="4562" y="20"/>
                    <a:pt x="3614" y="300"/>
                    <a:pt x="2645" y="829"/>
                  </a:cubicBezTo>
                  <a:lnTo>
                    <a:pt x="2526" y="899"/>
                  </a:lnTo>
                  <a:lnTo>
                    <a:pt x="3883" y="1368"/>
                  </a:lnTo>
                  <a:lnTo>
                    <a:pt x="2007" y="1228"/>
                  </a:lnTo>
                  <a:lnTo>
                    <a:pt x="1987" y="1238"/>
                  </a:lnTo>
                  <a:cubicBezTo>
                    <a:pt x="799" y="2026"/>
                    <a:pt x="40" y="2935"/>
                    <a:pt x="30" y="2945"/>
                  </a:cubicBezTo>
                  <a:lnTo>
                    <a:pt x="0" y="2985"/>
                  </a:lnTo>
                  <a:lnTo>
                    <a:pt x="40" y="3025"/>
                  </a:lnTo>
                  <a:cubicBezTo>
                    <a:pt x="50" y="3044"/>
                    <a:pt x="1597" y="4741"/>
                    <a:pt x="3683" y="5450"/>
                  </a:cubicBezTo>
                  <a:lnTo>
                    <a:pt x="3703" y="5460"/>
                  </a:lnTo>
                  <a:lnTo>
                    <a:pt x="5330" y="4931"/>
                  </a:lnTo>
                  <a:lnTo>
                    <a:pt x="4322" y="5629"/>
                  </a:lnTo>
                  <a:lnTo>
                    <a:pt x="4462" y="5659"/>
                  </a:lnTo>
                  <a:cubicBezTo>
                    <a:pt x="4811" y="5729"/>
                    <a:pt x="5161" y="5769"/>
                    <a:pt x="5500" y="5769"/>
                  </a:cubicBezTo>
                  <a:lnTo>
                    <a:pt x="5590" y="5769"/>
                  </a:lnTo>
                  <a:cubicBezTo>
                    <a:pt x="8404" y="5709"/>
                    <a:pt x="10700" y="3204"/>
                    <a:pt x="10999" y="2855"/>
                  </a:cubicBezTo>
                  <a:cubicBezTo>
                    <a:pt x="10949" y="2855"/>
                    <a:pt x="10899" y="2845"/>
                    <a:pt x="10850" y="2835"/>
                  </a:cubicBezTo>
                  <a:cubicBezTo>
                    <a:pt x="10400" y="3334"/>
                    <a:pt x="8225" y="5590"/>
                    <a:pt x="5590" y="5639"/>
                  </a:cubicBezTo>
                  <a:cubicBezTo>
                    <a:pt x="5550" y="5641"/>
                    <a:pt x="5510" y="5641"/>
                    <a:pt x="5469" y="5641"/>
                  </a:cubicBezTo>
                  <a:cubicBezTo>
                    <a:pt x="5198" y="5641"/>
                    <a:pt x="4918" y="5613"/>
                    <a:pt x="4632" y="5570"/>
                  </a:cubicBezTo>
                  <a:lnTo>
                    <a:pt x="6089" y="4552"/>
                  </a:lnTo>
                  <a:lnTo>
                    <a:pt x="3713" y="5330"/>
                  </a:lnTo>
                  <a:cubicBezTo>
                    <a:pt x="1837" y="4681"/>
                    <a:pt x="410" y="3244"/>
                    <a:pt x="170" y="2985"/>
                  </a:cubicBezTo>
                  <a:cubicBezTo>
                    <a:pt x="330" y="2805"/>
                    <a:pt x="1028" y="2036"/>
                    <a:pt x="2037" y="1358"/>
                  </a:cubicBezTo>
                  <a:lnTo>
                    <a:pt x="4841" y="1557"/>
                  </a:lnTo>
                  <a:lnTo>
                    <a:pt x="2835" y="869"/>
                  </a:lnTo>
                  <a:cubicBezTo>
                    <a:pt x="3733" y="400"/>
                    <a:pt x="4622" y="150"/>
                    <a:pt x="5480" y="130"/>
                  </a:cubicBezTo>
                  <a:cubicBezTo>
                    <a:pt x="5510" y="129"/>
                    <a:pt x="5541" y="129"/>
                    <a:pt x="5571" y="129"/>
                  </a:cubicBezTo>
                  <a:cubicBezTo>
                    <a:pt x="8147" y="129"/>
                    <a:pt x="10337" y="2202"/>
                    <a:pt x="10840" y="2715"/>
                  </a:cubicBezTo>
                  <a:cubicBezTo>
                    <a:pt x="10899" y="2715"/>
                    <a:pt x="10969" y="2725"/>
                    <a:pt x="11029" y="2735"/>
                  </a:cubicBezTo>
                  <a:cubicBezTo>
                    <a:pt x="10989" y="2685"/>
                    <a:pt x="8524" y="0"/>
                    <a:pt x="5570"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1566050" y="850600"/>
              <a:ext cx="286725" cy="24725"/>
            </a:xfrm>
            <a:custGeom>
              <a:avLst/>
              <a:gdLst/>
              <a:ahLst/>
              <a:cxnLst/>
              <a:rect l="l" t="t" r="r" b="b"/>
              <a:pathLst>
                <a:path w="11469" h="989" extrusionOk="0">
                  <a:moveTo>
                    <a:pt x="2810" y="66"/>
                  </a:moveTo>
                  <a:cubicBezTo>
                    <a:pt x="2805" y="66"/>
                    <a:pt x="2800" y="67"/>
                    <a:pt x="2796" y="68"/>
                  </a:cubicBezTo>
                  <a:lnTo>
                    <a:pt x="2796" y="68"/>
                  </a:lnTo>
                  <a:cubicBezTo>
                    <a:pt x="2803" y="68"/>
                    <a:pt x="2810" y="67"/>
                    <a:pt x="2816" y="67"/>
                  </a:cubicBezTo>
                  <a:lnTo>
                    <a:pt x="2816" y="67"/>
                  </a:lnTo>
                  <a:cubicBezTo>
                    <a:pt x="2814" y="67"/>
                    <a:pt x="2812" y="66"/>
                    <a:pt x="2810" y="66"/>
                  </a:cubicBezTo>
                  <a:close/>
                  <a:moveTo>
                    <a:pt x="2796" y="68"/>
                  </a:moveTo>
                  <a:cubicBezTo>
                    <a:pt x="2485" y="90"/>
                    <a:pt x="2181" y="118"/>
                    <a:pt x="1887" y="150"/>
                  </a:cubicBezTo>
                  <a:cubicBezTo>
                    <a:pt x="1907" y="160"/>
                    <a:pt x="1907" y="190"/>
                    <a:pt x="1897" y="220"/>
                  </a:cubicBezTo>
                  <a:cubicBezTo>
                    <a:pt x="1887" y="240"/>
                    <a:pt x="1867" y="250"/>
                    <a:pt x="1837" y="250"/>
                  </a:cubicBezTo>
                  <a:lnTo>
                    <a:pt x="1817" y="250"/>
                  </a:lnTo>
                  <a:lnTo>
                    <a:pt x="1658" y="170"/>
                  </a:lnTo>
                  <a:cubicBezTo>
                    <a:pt x="1079" y="240"/>
                    <a:pt x="540" y="330"/>
                    <a:pt x="61" y="430"/>
                  </a:cubicBezTo>
                  <a:cubicBezTo>
                    <a:pt x="21" y="440"/>
                    <a:pt x="1" y="480"/>
                    <a:pt x="11" y="510"/>
                  </a:cubicBezTo>
                  <a:cubicBezTo>
                    <a:pt x="21" y="540"/>
                    <a:pt x="51" y="559"/>
                    <a:pt x="81" y="559"/>
                  </a:cubicBezTo>
                  <a:cubicBezTo>
                    <a:pt x="839" y="390"/>
                    <a:pt x="1707" y="270"/>
                    <a:pt x="2656" y="200"/>
                  </a:cubicBezTo>
                  <a:lnTo>
                    <a:pt x="2765" y="90"/>
                  </a:lnTo>
                  <a:cubicBezTo>
                    <a:pt x="2773" y="79"/>
                    <a:pt x="2784" y="71"/>
                    <a:pt x="2796" y="68"/>
                  </a:cubicBezTo>
                  <a:close/>
                  <a:moveTo>
                    <a:pt x="4802" y="1"/>
                  </a:moveTo>
                  <a:cubicBezTo>
                    <a:pt x="4117" y="1"/>
                    <a:pt x="3451" y="23"/>
                    <a:pt x="2816" y="67"/>
                  </a:cubicBezTo>
                  <a:lnTo>
                    <a:pt x="2816" y="67"/>
                  </a:lnTo>
                  <a:cubicBezTo>
                    <a:pt x="2827" y="68"/>
                    <a:pt x="2838" y="73"/>
                    <a:pt x="2845" y="80"/>
                  </a:cubicBezTo>
                  <a:cubicBezTo>
                    <a:pt x="2875" y="110"/>
                    <a:pt x="2875" y="150"/>
                    <a:pt x="2855" y="170"/>
                  </a:cubicBezTo>
                  <a:lnTo>
                    <a:pt x="2835" y="190"/>
                  </a:lnTo>
                  <a:cubicBezTo>
                    <a:pt x="3457" y="145"/>
                    <a:pt x="4106" y="123"/>
                    <a:pt x="4775" y="123"/>
                  </a:cubicBezTo>
                  <a:cubicBezTo>
                    <a:pt x="4998" y="123"/>
                    <a:pt x="5223" y="125"/>
                    <a:pt x="5450" y="130"/>
                  </a:cubicBezTo>
                  <a:cubicBezTo>
                    <a:pt x="5700" y="140"/>
                    <a:pt x="5959" y="150"/>
                    <a:pt x="6209" y="160"/>
                  </a:cubicBezTo>
                  <a:lnTo>
                    <a:pt x="6309" y="80"/>
                  </a:lnTo>
                  <a:cubicBezTo>
                    <a:pt x="6318" y="67"/>
                    <a:pt x="6331" y="61"/>
                    <a:pt x="6345" y="61"/>
                  </a:cubicBezTo>
                  <a:cubicBezTo>
                    <a:pt x="6363" y="61"/>
                    <a:pt x="6382" y="69"/>
                    <a:pt x="6398" y="80"/>
                  </a:cubicBezTo>
                  <a:cubicBezTo>
                    <a:pt x="6418" y="110"/>
                    <a:pt x="6408" y="150"/>
                    <a:pt x="6388" y="170"/>
                  </a:cubicBezTo>
                  <a:cubicBezTo>
                    <a:pt x="7087" y="210"/>
                    <a:pt x="7766" y="270"/>
                    <a:pt x="8405" y="350"/>
                  </a:cubicBezTo>
                  <a:cubicBezTo>
                    <a:pt x="8454" y="360"/>
                    <a:pt x="8504" y="370"/>
                    <a:pt x="8554" y="370"/>
                  </a:cubicBezTo>
                  <a:cubicBezTo>
                    <a:pt x="9642" y="520"/>
                    <a:pt x="10610" y="729"/>
                    <a:pt x="11379" y="989"/>
                  </a:cubicBezTo>
                  <a:lnTo>
                    <a:pt x="11399" y="989"/>
                  </a:lnTo>
                  <a:cubicBezTo>
                    <a:pt x="11429" y="989"/>
                    <a:pt x="11449" y="969"/>
                    <a:pt x="11459" y="949"/>
                  </a:cubicBezTo>
                  <a:cubicBezTo>
                    <a:pt x="11469" y="909"/>
                    <a:pt x="11449" y="879"/>
                    <a:pt x="11419" y="869"/>
                  </a:cubicBezTo>
                  <a:cubicBezTo>
                    <a:pt x="10650" y="609"/>
                    <a:pt x="9672" y="400"/>
                    <a:pt x="8584" y="250"/>
                  </a:cubicBezTo>
                  <a:cubicBezTo>
                    <a:pt x="8524" y="240"/>
                    <a:pt x="8454" y="230"/>
                    <a:pt x="8395" y="230"/>
                  </a:cubicBezTo>
                  <a:cubicBezTo>
                    <a:pt x="7476" y="110"/>
                    <a:pt x="6478" y="30"/>
                    <a:pt x="5450" y="11"/>
                  </a:cubicBezTo>
                  <a:cubicBezTo>
                    <a:pt x="5301" y="1"/>
                    <a:pt x="5141" y="1"/>
                    <a:pt x="4991" y="1"/>
                  </a:cubicBezTo>
                  <a:cubicBezTo>
                    <a:pt x="5021" y="30"/>
                    <a:pt x="5021" y="60"/>
                    <a:pt x="5001" y="90"/>
                  </a:cubicBezTo>
                  <a:cubicBezTo>
                    <a:pt x="4981" y="100"/>
                    <a:pt x="4971" y="110"/>
                    <a:pt x="4951" y="110"/>
                  </a:cubicBezTo>
                  <a:cubicBezTo>
                    <a:pt x="4931" y="110"/>
                    <a:pt x="4921" y="100"/>
                    <a:pt x="4911" y="90"/>
                  </a:cubicBezTo>
                  <a:lnTo>
                    <a:pt x="4802" y="1"/>
                  </a:ln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1679100" y="852250"/>
              <a:ext cx="47425" cy="39800"/>
            </a:xfrm>
            <a:custGeom>
              <a:avLst/>
              <a:gdLst/>
              <a:ahLst/>
              <a:cxnLst/>
              <a:rect l="l" t="t" r="r" b="b"/>
              <a:pathLst>
                <a:path w="1897" h="1592" extrusionOk="0">
                  <a:moveTo>
                    <a:pt x="1823" y="0"/>
                  </a:moveTo>
                  <a:cubicBezTo>
                    <a:pt x="1809" y="0"/>
                    <a:pt x="1796" y="5"/>
                    <a:pt x="1787" y="14"/>
                  </a:cubicBezTo>
                  <a:lnTo>
                    <a:pt x="1687" y="94"/>
                  </a:lnTo>
                  <a:lnTo>
                    <a:pt x="30" y="1482"/>
                  </a:lnTo>
                  <a:cubicBezTo>
                    <a:pt x="0" y="1512"/>
                    <a:pt x="0" y="1541"/>
                    <a:pt x="20" y="1571"/>
                  </a:cubicBezTo>
                  <a:cubicBezTo>
                    <a:pt x="40" y="1591"/>
                    <a:pt x="50" y="1591"/>
                    <a:pt x="70" y="1591"/>
                  </a:cubicBezTo>
                  <a:cubicBezTo>
                    <a:pt x="80" y="1591"/>
                    <a:pt x="100" y="1591"/>
                    <a:pt x="110" y="1581"/>
                  </a:cubicBezTo>
                  <a:lnTo>
                    <a:pt x="1866" y="104"/>
                  </a:lnTo>
                  <a:cubicBezTo>
                    <a:pt x="1886" y="84"/>
                    <a:pt x="1896" y="44"/>
                    <a:pt x="1876" y="24"/>
                  </a:cubicBezTo>
                  <a:cubicBezTo>
                    <a:pt x="1860" y="8"/>
                    <a:pt x="1840" y="0"/>
                    <a:pt x="1823"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1639425" y="809200"/>
              <a:ext cx="52175" cy="44175"/>
            </a:xfrm>
            <a:custGeom>
              <a:avLst/>
              <a:gdLst/>
              <a:ahLst/>
              <a:cxnLst/>
              <a:rect l="l" t="t" r="r" b="b"/>
              <a:pathLst>
                <a:path w="2087" h="1767" extrusionOk="0">
                  <a:moveTo>
                    <a:pt x="74" y="1"/>
                  </a:moveTo>
                  <a:cubicBezTo>
                    <a:pt x="58" y="1"/>
                    <a:pt x="41" y="9"/>
                    <a:pt x="30" y="20"/>
                  </a:cubicBezTo>
                  <a:cubicBezTo>
                    <a:pt x="0" y="50"/>
                    <a:pt x="10" y="90"/>
                    <a:pt x="30" y="110"/>
                  </a:cubicBezTo>
                  <a:lnTo>
                    <a:pt x="1867" y="1657"/>
                  </a:lnTo>
                  <a:lnTo>
                    <a:pt x="1976" y="1746"/>
                  </a:lnTo>
                  <a:cubicBezTo>
                    <a:pt x="1986" y="1756"/>
                    <a:pt x="2006" y="1766"/>
                    <a:pt x="2016" y="1766"/>
                  </a:cubicBezTo>
                  <a:cubicBezTo>
                    <a:pt x="2036" y="1766"/>
                    <a:pt x="2046" y="1756"/>
                    <a:pt x="2066" y="1746"/>
                  </a:cubicBezTo>
                  <a:cubicBezTo>
                    <a:pt x="2086" y="1716"/>
                    <a:pt x="2086" y="1677"/>
                    <a:pt x="2056" y="1657"/>
                  </a:cubicBezTo>
                  <a:lnTo>
                    <a:pt x="110" y="20"/>
                  </a:lnTo>
                  <a:cubicBezTo>
                    <a:pt x="101" y="6"/>
                    <a:pt x="88" y="1"/>
                    <a:pt x="74" y="1"/>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1597000" y="852250"/>
              <a:ext cx="40950" cy="43550"/>
            </a:xfrm>
            <a:custGeom>
              <a:avLst/>
              <a:gdLst/>
              <a:ahLst/>
              <a:cxnLst/>
              <a:rect l="l" t="t" r="r" b="b"/>
              <a:pathLst>
                <a:path w="1638" h="1742" extrusionOk="0">
                  <a:moveTo>
                    <a:pt x="1571" y="0"/>
                  </a:moveTo>
                  <a:cubicBezTo>
                    <a:pt x="1553" y="0"/>
                    <a:pt x="1534" y="8"/>
                    <a:pt x="1517" y="24"/>
                  </a:cubicBezTo>
                  <a:lnTo>
                    <a:pt x="1418" y="134"/>
                  </a:lnTo>
                  <a:lnTo>
                    <a:pt x="30" y="1641"/>
                  </a:lnTo>
                  <a:cubicBezTo>
                    <a:pt x="0" y="1661"/>
                    <a:pt x="10" y="1701"/>
                    <a:pt x="30" y="1731"/>
                  </a:cubicBezTo>
                  <a:cubicBezTo>
                    <a:pt x="40" y="1741"/>
                    <a:pt x="60" y="1741"/>
                    <a:pt x="70" y="1741"/>
                  </a:cubicBezTo>
                  <a:cubicBezTo>
                    <a:pt x="90" y="1741"/>
                    <a:pt x="110" y="1741"/>
                    <a:pt x="120" y="1721"/>
                  </a:cubicBezTo>
                  <a:lnTo>
                    <a:pt x="1597" y="124"/>
                  </a:lnTo>
                  <a:lnTo>
                    <a:pt x="1617" y="104"/>
                  </a:lnTo>
                  <a:cubicBezTo>
                    <a:pt x="1637" y="84"/>
                    <a:pt x="1637" y="44"/>
                    <a:pt x="1607" y="14"/>
                  </a:cubicBezTo>
                  <a:cubicBezTo>
                    <a:pt x="1598" y="5"/>
                    <a:pt x="1585" y="0"/>
                    <a:pt x="1571"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1580525" y="839375"/>
              <a:ext cx="33225" cy="17500"/>
            </a:xfrm>
            <a:custGeom>
              <a:avLst/>
              <a:gdLst/>
              <a:ahLst/>
              <a:cxnLst/>
              <a:rect l="l" t="t" r="r" b="b"/>
              <a:pathLst>
                <a:path w="1329" h="700" extrusionOk="0">
                  <a:moveTo>
                    <a:pt x="66" y="0"/>
                  </a:moveTo>
                  <a:cubicBezTo>
                    <a:pt x="45" y="0"/>
                    <a:pt x="24" y="11"/>
                    <a:pt x="11" y="30"/>
                  </a:cubicBezTo>
                  <a:cubicBezTo>
                    <a:pt x="1" y="70"/>
                    <a:pt x="11" y="100"/>
                    <a:pt x="41" y="120"/>
                  </a:cubicBezTo>
                  <a:lnTo>
                    <a:pt x="1079" y="619"/>
                  </a:lnTo>
                  <a:lnTo>
                    <a:pt x="1238" y="699"/>
                  </a:lnTo>
                  <a:lnTo>
                    <a:pt x="1258" y="699"/>
                  </a:lnTo>
                  <a:cubicBezTo>
                    <a:pt x="1288" y="699"/>
                    <a:pt x="1308" y="689"/>
                    <a:pt x="1318" y="669"/>
                  </a:cubicBezTo>
                  <a:cubicBezTo>
                    <a:pt x="1328" y="639"/>
                    <a:pt x="1318" y="609"/>
                    <a:pt x="1298" y="599"/>
                  </a:cubicBezTo>
                  <a:cubicBezTo>
                    <a:pt x="1298" y="589"/>
                    <a:pt x="1298" y="589"/>
                    <a:pt x="1288" y="589"/>
                  </a:cubicBezTo>
                  <a:lnTo>
                    <a:pt x="100" y="10"/>
                  </a:lnTo>
                  <a:cubicBezTo>
                    <a:pt x="90" y="3"/>
                    <a:pt x="78" y="0"/>
                    <a:pt x="66"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27"/>
          <p:cNvGrpSpPr/>
          <p:nvPr/>
        </p:nvGrpSpPr>
        <p:grpSpPr>
          <a:xfrm rot="-2101801">
            <a:off x="7752895" y="82499"/>
            <a:ext cx="1677820" cy="1024635"/>
            <a:chOff x="7942795" y="2061517"/>
            <a:chExt cx="1492218" cy="911223"/>
          </a:xfrm>
        </p:grpSpPr>
        <p:sp>
          <p:nvSpPr>
            <p:cNvPr id="1478" name="Google Shape;1478;p27"/>
            <p:cNvSpPr/>
            <p:nvPr/>
          </p:nvSpPr>
          <p:spPr>
            <a:xfrm>
              <a:off x="7942795" y="2061517"/>
              <a:ext cx="1279305" cy="911223"/>
            </a:xfrm>
            <a:custGeom>
              <a:avLst/>
              <a:gdLst/>
              <a:ahLst/>
              <a:cxnLst/>
              <a:rect l="l" t="t" r="r" b="b"/>
              <a:pathLst>
                <a:path w="13315" h="9484" extrusionOk="0">
                  <a:moveTo>
                    <a:pt x="8199" y="1"/>
                  </a:moveTo>
                  <a:cubicBezTo>
                    <a:pt x="7206" y="1"/>
                    <a:pt x="6341" y="259"/>
                    <a:pt x="5869" y="769"/>
                  </a:cubicBezTo>
                  <a:cubicBezTo>
                    <a:pt x="5300" y="1388"/>
                    <a:pt x="5450" y="2226"/>
                    <a:pt x="6158" y="2965"/>
                  </a:cubicBezTo>
                  <a:cubicBezTo>
                    <a:pt x="4921" y="2985"/>
                    <a:pt x="3683" y="3334"/>
                    <a:pt x="3025" y="3913"/>
                  </a:cubicBezTo>
                  <a:cubicBezTo>
                    <a:pt x="2236" y="4602"/>
                    <a:pt x="2515" y="5400"/>
                    <a:pt x="3593" y="5869"/>
                  </a:cubicBezTo>
                  <a:cubicBezTo>
                    <a:pt x="3054" y="5969"/>
                    <a:pt x="2496" y="6149"/>
                    <a:pt x="1987" y="6418"/>
                  </a:cubicBezTo>
                  <a:cubicBezTo>
                    <a:pt x="489" y="7207"/>
                    <a:pt x="0" y="8165"/>
                    <a:pt x="360" y="8844"/>
                  </a:cubicBezTo>
                  <a:cubicBezTo>
                    <a:pt x="548" y="9200"/>
                    <a:pt x="933" y="9405"/>
                    <a:pt x="1472" y="9405"/>
                  </a:cubicBezTo>
                  <a:cubicBezTo>
                    <a:pt x="1959" y="9405"/>
                    <a:pt x="2573" y="9238"/>
                    <a:pt x="3284" y="8864"/>
                  </a:cubicBezTo>
                  <a:cubicBezTo>
                    <a:pt x="3783" y="8604"/>
                    <a:pt x="4252" y="8235"/>
                    <a:pt x="4641" y="7846"/>
                  </a:cubicBezTo>
                  <a:lnTo>
                    <a:pt x="4641" y="7846"/>
                  </a:lnTo>
                  <a:cubicBezTo>
                    <a:pt x="4452" y="8842"/>
                    <a:pt x="4796" y="9484"/>
                    <a:pt x="5545" y="9484"/>
                  </a:cubicBezTo>
                  <a:cubicBezTo>
                    <a:pt x="5666" y="9484"/>
                    <a:pt x="5797" y="9467"/>
                    <a:pt x="5939" y="9433"/>
                  </a:cubicBezTo>
                  <a:cubicBezTo>
                    <a:pt x="6787" y="9213"/>
                    <a:pt x="7765" y="8395"/>
                    <a:pt x="8494" y="7377"/>
                  </a:cubicBezTo>
                  <a:cubicBezTo>
                    <a:pt x="8685" y="8285"/>
                    <a:pt x="9198" y="8871"/>
                    <a:pt x="9921" y="8871"/>
                  </a:cubicBezTo>
                  <a:cubicBezTo>
                    <a:pt x="9992" y="8871"/>
                    <a:pt x="10066" y="8865"/>
                    <a:pt x="10141" y="8854"/>
                  </a:cubicBezTo>
                  <a:cubicBezTo>
                    <a:pt x="11408" y="8674"/>
                    <a:pt x="12746" y="6867"/>
                    <a:pt x="13115" y="4831"/>
                  </a:cubicBezTo>
                  <a:cubicBezTo>
                    <a:pt x="13315" y="3783"/>
                    <a:pt x="13215" y="2875"/>
                    <a:pt x="12896" y="2266"/>
                  </a:cubicBezTo>
                  <a:cubicBezTo>
                    <a:pt x="12886" y="2266"/>
                    <a:pt x="12886" y="2246"/>
                    <a:pt x="12876" y="2246"/>
                  </a:cubicBezTo>
                  <a:cubicBezTo>
                    <a:pt x="12876" y="2236"/>
                    <a:pt x="12866" y="2226"/>
                    <a:pt x="12866" y="2216"/>
                  </a:cubicBezTo>
                  <a:cubicBezTo>
                    <a:pt x="12546" y="1608"/>
                    <a:pt x="11848" y="1009"/>
                    <a:pt x="10879" y="580"/>
                  </a:cubicBezTo>
                  <a:cubicBezTo>
                    <a:pt x="10003" y="192"/>
                    <a:pt x="9053" y="1"/>
                    <a:pt x="8199" y="1"/>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8090470" y="2142128"/>
              <a:ext cx="1344544" cy="708686"/>
            </a:xfrm>
            <a:custGeom>
              <a:avLst/>
              <a:gdLst/>
              <a:ahLst/>
              <a:cxnLst/>
              <a:rect l="l" t="t" r="r" b="b"/>
              <a:pathLst>
                <a:path w="13994" h="7376" fill="none" extrusionOk="0">
                  <a:moveTo>
                    <a:pt x="13993" y="0"/>
                  </a:moveTo>
                  <a:lnTo>
                    <a:pt x="0" y="7376"/>
                  </a:lnTo>
                </a:path>
              </a:pathLst>
            </a:custGeom>
            <a:noFill/>
            <a:ln w="9525"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8575674" y="2203427"/>
              <a:ext cx="482418" cy="130573"/>
            </a:xfrm>
            <a:custGeom>
              <a:avLst/>
              <a:gdLst/>
              <a:ahLst/>
              <a:cxnLst/>
              <a:rect l="l" t="t" r="r" b="b"/>
              <a:pathLst>
                <a:path w="5021" h="1359" fill="none" extrusionOk="0">
                  <a:moveTo>
                    <a:pt x="5021" y="1358"/>
                  </a:moveTo>
                  <a:lnTo>
                    <a:pt x="1" y="1"/>
                  </a:lnTo>
                </a:path>
              </a:pathLst>
            </a:custGeom>
            <a:noFill/>
            <a:ln w="9525"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8319621" y="2498777"/>
              <a:ext cx="419197" cy="2978"/>
            </a:xfrm>
            <a:custGeom>
              <a:avLst/>
              <a:gdLst/>
              <a:ahLst/>
              <a:cxnLst/>
              <a:rect l="l" t="t" r="r" b="b"/>
              <a:pathLst>
                <a:path w="4363" h="31" fill="none" extrusionOk="0">
                  <a:moveTo>
                    <a:pt x="4362" y="31"/>
                  </a:moveTo>
                  <a:lnTo>
                    <a:pt x="1" y="1"/>
                  </a:lnTo>
                </a:path>
              </a:pathLst>
            </a:custGeom>
            <a:noFill/>
            <a:ln w="9525"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8475943" y="2590917"/>
              <a:ext cx="111357" cy="285838"/>
            </a:xfrm>
            <a:custGeom>
              <a:avLst/>
              <a:gdLst/>
              <a:ahLst/>
              <a:cxnLst/>
              <a:rect l="l" t="t" r="r" b="b"/>
              <a:pathLst>
                <a:path w="1159" h="2975" fill="none" extrusionOk="0">
                  <a:moveTo>
                    <a:pt x="1" y="2974"/>
                  </a:moveTo>
                  <a:lnTo>
                    <a:pt x="1158" y="0"/>
                  </a:lnTo>
                </a:path>
              </a:pathLst>
            </a:custGeom>
            <a:noFill/>
            <a:ln w="9525"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8891201" y="2419222"/>
              <a:ext cx="22098" cy="328978"/>
            </a:xfrm>
            <a:custGeom>
              <a:avLst/>
              <a:gdLst/>
              <a:ahLst/>
              <a:cxnLst/>
              <a:rect l="l" t="t" r="r" b="b"/>
              <a:pathLst>
                <a:path w="230" h="3424" fill="none" extrusionOk="0">
                  <a:moveTo>
                    <a:pt x="0" y="3424"/>
                  </a:moveTo>
                  <a:lnTo>
                    <a:pt x="230" y="1"/>
                  </a:lnTo>
                </a:path>
              </a:pathLst>
            </a:custGeom>
            <a:noFill/>
            <a:ln w="9525" cap="rnd" cmpd="sng">
              <a:solidFill>
                <a:srgbClr val="FFBE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27"/>
          <p:cNvGrpSpPr/>
          <p:nvPr/>
        </p:nvGrpSpPr>
        <p:grpSpPr>
          <a:xfrm rot="10800000">
            <a:off x="197239" y="3941487"/>
            <a:ext cx="1310543" cy="1255470"/>
            <a:chOff x="-727246" y="2040236"/>
            <a:chExt cx="976269" cy="935243"/>
          </a:xfrm>
        </p:grpSpPr>
        <p:sp>
          <p:nvSpPr>
            <p:cNvPr id="1485" name="Google Shape;1485;p27"/>
            <p:cNvSpPr/>
            <p:nvPr/>
          </p:nvSpPr>
          <p:spPr>
            <a:xfrm>
              <a:off x="-727246" y="2040236"/>
              <a:ext cx="976269" cy="935243"/>
            </a:xfrm>
            <a:custGeom>
              <a:avLst/>
              <a:gdLst/>
              <a:ahLst/>
              <a:cxnLst/>
              <a:rect l="l" t="t" r="r" b="b"/>
              <a:pathLst>
                <a:path w="10161" h="9734" extrusionOk="0">
                  <a:moveTo>
                    <a:pt x="5078" y="0"/>
                  </a:moveTo>
                  <a:cubicBezTo>
                    <a:pt x="4757" y="0"/>
                    <a:pt x="4427" y="25"/>
                    <a:pt x="4093" y="82"/>
                  </a:cubicBezTo>
                  <a:cubicBezTo>
                    <a:pt x="1677" y="481"/>
                    <a:pt x="1" y="2427"/>
                    <a:pt x="1" y="2427"/>
                  </a:cubicBezTo>
                  <a:cubicBezTo>
                    <a:pt x="1" y="2427"/>
                    <a:pt x="1338" y="3206"/>
                    <a:pt x="3055" y="3365"/>
                  </a:cubicBezTo>
                  <a:cubicBezTo>
                    <a:pt x="2975" y="3445"/>
                    <a:pt x="2895" y="3525"/>
                    <a:pt x="2825" y="3605"/>
                  </a:cubicBezTo>
                  <a:cubicBezTo>
                    <a:pt x="619" y="6030"/>
                    <a:pt x="709" y="9703"/>
                    <a:pt x="709" y="9703"/>
                  </a:cubicBezTo>
                  <a:cubicBezTo>
                    <a:pt x="709" y="9703"/>
                    <a:pt x="4372" y="9454"/>
                    <a:pt x="6578" y="7028"/>
                  </a:cubicBezTo>
                  <a:cubicBezTo>
                    <a:pt x="6658" y="6949"/>
                    <a:pt x="6728" y="6869"/>
                    <a:pt x="6797" y="6779"/>
                  </a:cubicBezTo>
                  <a:cubicBezTo>
                    <a:pt x="7117" y="8476"/>
                    <a:pt x="8005" y="9733"/>
                    <a:pt x="8005" y="9733"/>
                  </a:cubicBezTo>
                  <a:cubicBezTo>
                    <a:pt x="8005" y="9733"/>
                    <a:pt x="9792" y="7887"/>
                    <a:pt x="9981" y="5441"/>
                  </a:cubicBezTo>
                  <a:cubicBezTo>
                    <a:pt x="10161" y="3006"/>
                    <a:pt x="8694" y="940"/>
                    <a:pt x="8694" y="940"/>
                  </a:cubicBezTo>
                  <a:cubicBezTo>
                    <a:pt x="8694" y="940"/>
                    <a:pt x="7066" y="0"/>
                    <a:pt x="5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543157" y="2061470"/>
              <a:ext cx="713586" cy="782572"/>
            </a:xfrm>
            <a:custGeom>
              <a:avLst/>
              <a:gdLst/>
              <a:ahLst/>
              <a:cxnLst/>
              <a:rect l="l" t="t" r="r" b="b"/>
              <a:pathLst>
                <a:path w="7427" h="8145" fill="none" extrusionOk="0">
                  <a:moveTo>
                    <a:pt x="1" y="8145"/>
                  </a:moveTo>
                  <a:lnTo>
                    <a:pt x="7427" y="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514333" y="2207223"/>
              <a:ext cx="549578" cy="32667"/>
            </a:xfrm>
            <a:custGeom>
              <a:avLst/>
              <a:gdLst/>
              <a:ahLst/>
              <a:cxnLst/>
              <a:rect l="l" t="t" r="r" b="b"/>
              <a:pathLst>
                <a:path w="5720" h="340" fill="none" extrusionOk="0">
                  <a:moveTo>
                    <a:pt x="5719" y="1"/>
                  </a:moveTo>
                  <a:lnTo>
                    <a:pt x="0" y="34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58817" y="2314641"/>
              <a:ext cx="105496" cy="486261"/>
            </a:xfrm>
            <a:custGeom>
              <a:avLst/>
              <a:gdLst/>
              <a:ahLst/>
              <a:cxnLst/>
              <a:rect l="l" t="t" r="r" b="b"/>
              <a:pathLst>
                <a:path w="1098" h="5061" fill="none" extrusionOk="0">
                  <a:moveTo>
                    <a:pt x="1098" y="5061"/>
                  </a:moveTo>
                  <a:lnTo>
                    <a:pt x="0" y="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388756" y="2427823"/>
              <a:ext cx="222617" cy="27863"/>
            </a:xfrm>
            <a:custGeom>
              <a:avLst/>
              <a:gdLst/>
              <a:ahLst/>
              <a:cxnLst/>
              <a:rect l="l" t="t" r="r" b="b"/>
              <a:pathLst>
                <a:path w="2317" h="290" fill="none" extrusionOk="0">
                  <a:moveTo>
                    <a:pt x="1" y="290"/>
                  </a:moveTo>
                  <a:lnTo>
                    <a:pt x="2316" y="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242042" y="2509299"/>
              <a:ext cx="11626" cy="196676"/>
            </a:xfrm>
            <a:custGeom>
              <a:avLst/>
              <a:gdLst/>
              <a:ahLst/>
              <a:cxnLst/>
              <a:rect l="l" t="t" r="r" b="b"/>
              <a:pathLst>
                <a:path w="121" h="2047" fill="none" extrusionOk="0">
                  <a:moveTo>
                    <a:pt x="1" y="2047"/>
                  </a:moveTo>
                  <a:lnTo>
                    <a:pt x="121" y="1"/>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498095" y="2630167"/>
              <a:ext cx="144889" cy="17294"/>
            </a:xfrm>
            <a:custGeom>
              <a:avLst/>
              <a:gdLst/>
              <a:ahLst/>
              <a:cxnLst/>
              <a:rect l="l" t="t" r="r" b="b"/>
              <a:pathLst>
                <a:path w="1508" h="180" fill="none" extrusionOk="0">
                  <a:moveTo>
                    <a:pt x="1" y="180"/>
                  </a:moveTo>
                  <a:lnTo>
                    <a:pt x="1508" y="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424210" y="2714526"/>
              <a:ext cx="2018" cy="118082"/>
            </a:xfrm>
            <a:custGeom>
              <a:avLst/>
              <a:gdLst/>
              <a:ahLst/>
              <a:cxnLst/>
              <a:rect l="l" t="t" r="r" b="b"/>
              <a:pathLst>
                <a:path w="21" h="1229" fill="none" extrusionOk="0">
                  <a:moveTo>
                    <a:pt x="0" y="1228"/>
                  </a:moveTo>
                  <a:lnTo>
                    <a:pt x="20" y="0"/>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5109" y="2555321"/>
              <a:ext cx="133359" cy="125769"/>
            </a:xfrm>
            <a:custGeom>
              <a:avLst/>
              <a:gdLst/>
              <a:ahLst/>
              <a:cxnLst/>
              <a:rect l="l" t="t" r="r" b="b"/>
              <a:pathLst>
                <a:path w="1388" h="1309" fill="none" extrusionOk="0">
                  <a:moveTo>
                    <a:pt x="0" y="1"/>
                  </a:moveTo>
                  <a:lnTo>
                    <a:pt x="1387" y="1308"/>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281339" y="2104610"/>
              <a:ext cx="138163" cy="109435"/>
            </a:xfrm>
            <a:custGeom>
              <a:avLst/>
              <a:gdLst/>
              <a:ahLst/>
              <a:cxnLst/>
              <a:rect l="l" t="t" r="r" b="b"/>
              <a:pathLst>
                <a:path w="1438" h="1139" fill="none" extrusionOk="0">
                  <a:moveTo>
                    <a:pt x="1438" y="1138"/>
                  </a:moveTo>
                  <a:lnTo>
                    <a:pt x="1" y="1"/>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363775" y="2225478"/>
              <a:ext cx="105592" cy="105592"/>
            </a:xfrm>
            <a:custGeom>
              <a:avLst/>
              <a:gdLst/>
              <a:ahLst/>
              <a:cxnLst/>
              <a:rect l="l" t="t" r="r" b="b"/>
              <a:pathLst>
                <a:path w="1099" h="1099" fill="none" extrusionOk="0">
                  <a:moveTo>
                    <a:pt x="1098" y="0"/>
                  </a:moveTo>
                  <a:lnTo>
                    <a:pt x="0" y="1098"/>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90524" y="2445982"/>
              <a:ext cx="61491" cy="120004"/>
            </a:xfrm>
            <a:custGeom>
              <a:avLst/>
              <a:gdLst/>
              <a:ahLst/>
              <a:cxnLst/>
              <a:rect l="l" t="t" r="r" b="b"/>
              <a:pathLst>
                <a:path w="640" h="1249" fill="none" extrusionOk="0">
                  <a:moveTo>
                    <a:pt x="1" y="1248"/>
                  </a:moveTo>
                  <a:lnTo>
                    <a:pt x="640" y="1"/>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40658" y="2393234"/>
              <a:ext cx="152575" cy="73982"/>
            </a:xfrm>
            <a:custGeom>
              <a:avLst/>
              <a:gdLst/>
              <a:ahLst/>
              <a:cxnLst/>
              <a:rect l="l" t="t" r="r" b="b"/>
              <a:pathLst>
                <a:path w="1588" h="770" fill="none" extrusionOk="0">
                  <a:moveTo>
                    <a:pt x="1588" y="769"/>
                  </a:moveTo>
                  <a:lnTo>
                    <a:pt x="1" y="1"/>
                  </a:lnTo>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8" name="Google Shape;1498;p27"/>
          <p:cNvSpPr/>
          <p:nvPr/>
        </p:nvSpPr>
        <p:spPr>
          <a:xfrm rot="-6300014">
            <a:off x="8707304" y="916369"/>
            <a:ext cx="588640" cy="527219"/>
          </a:xfrm>
          <a:custGeom>
            <a:avLst/>
            <a:gdLst/>
            <a:ahLst/>
            <a:cxnLst/>
            <a:rect l="l" t="t" r="r" b="b"/>
            <a:pathLst>
              <a:path w="3834" h="3434" extrusionOk="0">
                <a:moveTo>
                  <a:pt x="478" y="1"/>
                </a:moveTo>
                <a:cubicBezTo>
                  <a:pt x="194" y="1"/>
                  <a:pt x="11" y="25"/>
                  <a:pt x="11" y="25"/>
                </a:cubicBezTo>
                <a:cubicBezTo>
                  <a:pt x="11" y="25"/>
                  <a:pt x="1" y="574"/>
                  <a:pt x="180" y="1213"/>
                </a:cubicBezTo>
                <a:lnTo>
                  <a:pt x="1059" y="1862"/>
                </a:lnTo>
                <a:lnTo>
                  <a:pt x="290" y="1562"/>
                </a:lnTo>
                <a:lnTo>
                  <a:pt x="290" y="1562"/>
                </a:lnTo>
                <a:cubicBezTo>
                  <a:pt x="440" y="1961"/>
                  <a:pt x="670" y="2381"/>
                  <a:pt x="1029" y="2700"/>
                </a:cubicBezTo>
                <a:cubicBezTo>
                  <a:pt x="1739" y="3330"/>
                  <a:pt x="2751" y="3433"/>
                  <a:pt x="3339" y="3433"/>
                </a:cubicBezTo>
                <a:cubicBezTo>
                  <a:pt x="3627" y="3433"/>
                  <a:pt x="3813" y="3409"/>
                  <a:pt x="3813" y="3409"/>
                </a:cubicBezTo>
                <a:cubicBezTo>
                  <a:pt x="3813" y="3409"/>
                  <a:pt x="3833" y="1672"/>
                  <a:pt x="2785" y="734"/>
                </a:cubicBezTo>
                <a:cubicBezTo>
                  <a:pt x="2646" y="614"/>
                  <a:pt x="2506" y="514"/>
                  <a:pt x="2356" y="434"/>
                </a:cubicBezTo>
                <a:lnTo>
                  <a:pt x="2356" y="434"/>
                </a:lnTo>
                <a:lnTo>
                  <a:pt x="2536" y="1113"/>
                </a:lnTo>
                <a:lnTo>
                  <a:pt x="2027" y="275"/>
                </a:lnTo>
                <a:cubicBezTo>
                  <a:pt x="1463" y="48"/>
                  <a:pt x="873" y="1"/>
                  <a:pt x="478" y="1"/>
                </a:cubicBezTo>
                <a:close/>
              </a:path>
            </a:pathLst>
          </a:custGeom>
          <a:solidFill>
            <a:srgbClr val="F9E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rot="5400000">
            <a:off x="-30723" y="3454219"/>
            <a:ext cx="588644" cy="527222"/>
          </a:xfrm>
          <a:custGeom>
            <a:avLst/>
            <a:gdLst/>
            <a:ahLst/>
            <a:cxnLst/>
            <a:rect l="l" t="t" r="r" b="b"/>
            <a:pathLst>
              <a:path w="3834" h="3434" extrusionOk="0">
                <a:moveTo>
                  <a:pt x="478" y="1"/>
                </a:moveTo>
                <a:cubicBezTo>
                  <a:pt x="194" y="1"/>
                  <a:pt x="11" y="25"/>
                  <a:pt x="11" y="25"/>
                </a:cubicBezTo>
                <a:cubicBezTo>
                  <a:pt x="11" y="25"/>
                  <a:pt x="1" y="574"/>
                  <a:pt x="180" y="1213"/>
                </a:cubicBezTo>
                <a:lnTo>
                  <a:pt x="1059" y="1862"/>
                </a:lnTo>
                <a:lnTo>
                  <a:pt x="290" y="1562"/>
                </a:lnTo>
                <a:lnTo>
                  <a:pt x="290" y="1562"/>
                </a:lnTo>
                <a:cubicBezTo>
                  <a:pt x="440" y="1961"/>
                  <a:pt x="670" y="2381"/>
                  <a:pt x="1029" y="2700"/>
                </a:cubicBezTo>
                <a:cubicBezTo>
                  <a:pt x="1739" y="3330"/>
                  <a:pt x="2751" y="3433"/>
                  <a:pt x="3339" y="3433"/>
                </a:cubicBezTo>
                <a:cubicBezTo>
                  <a:pt x="3627" y="3433"/>
                  <a:pt x="3813" y="3409"/>
                  <a:pt x="3813" y="3409"/>
                </a:cubicBezTo>
                <a:cubicBezTo>
                  <a:pt x="3813" y="3409"/>
                  <a:pt x="3833" y="1672"/>
                  <a:pt x="2785" y="734"/>
                </a:cubicBezTo>
                <a:cubicBezTo>
                  <a:pt x="2646" y="614"/>
                  <a:pt x="2506" y="514"/>
                  <a:pt x="2356" y="434"/>
                </a:cubicBezTo>
                <a:lnTo>
                  <a:pt x="2356" y="434"/>
                </a:lnTo>
                <a:lnTo>
                  <a:pt x="2536" y="1113"/>
                </a:lnTo>
                <a:lnTo>
                  <a:pt x="2027" y="275"/>
                </a:lnTo>
                <a:cubicBezTo>
                  <a:pt x="1463" y="48"/>
                  <a:pt x="873" y="1"/>
                  <a:pt x="478" y="1"/>
                </a:cubicBezTo>
                <a:close/>
              </a:path>
            </a:pathLst>
          </a:custGeom>
          <a:solidFill>
            <a:srgbClr val="F9E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1" name="Google Shape;1501;p27"/>
          <p:cNvGrpSpPr/>
          <p:nvPr/>
        </p:nvGrpSpPr>
        <p:grpSpPr>
          <a:xfrm>
            <a:off x="8803932" y="3726432"/>
            <a:ext cx="241437" cy="285706"/>
            <a:chOff x="4294300" y="2259650"/>
            <a:chExt cx="85625" cy="101325"/>
          </a:xfrm>
        </p:grpSpPr>
        <p:sp>
          <p:nvSpPr>
            <p:cNvPr id="1502" name="Google Shape;1502;p27"/>
            <p:cNvSpPr/>
            <p:nvPr/>
          </p:nvSpPr>
          <p:spPr>
            <a:xfrm>
              <a:off x="4336975" y="2259650"/>
              <a:ext cx="25" cy="101325"/>
            </a:xfrm>
            <a:custGeom>
              <a:avLst/>
              <a:gdLst/>
              <a:ahLst/>
              <a:cxnLst/>
              <a:rect l="l" t="t" r="r" b="b"/>
              <a:pathLst>
                <a:path w="1" h="4053" fill="none" extrusionOk="0">
                  <a:moveTo>
                    <a:pt x="0" y="0"/>
                  </a:moveTo>
                  <a:lnTo>
                    <a:pt x="0" y="4052"/>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4294300" y="2283100"/>
              <a:ext cx="85625" cy="54675"/>
            </a:xfrm>
            <a:custGeom>
              <a:avLst/>
              <a:gdLst/>
              <a:ahLst/>
              <a:cxnLst/>
              <a:rect l="l" t="t" r="r" b="b"/>
              <a:pathLst>
                <a:path w="3425" h="2187" fill="none" extrusionOk="0">
                  <a:moveTo>
                    <a:pt x="1" y="0"/>
                  </a:moveTo>
                  <a:lnTo>
                    <a:pt x="3424" y="2186"/>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4294300" y="2283100"/>
              <a:ext cx="85625" cy="54675"/>
            </a:xfrm>
            <a:custGeom>
              <a:avLst/>
              <a:gdLst/>
              <a:ahLst/>
              <a:cxnLst/>
              <a:rect l="l" t="t" r="r" b="b"/>
              <a:pathLst>
                <a:path w="3425" h="2187" fill="none" extrusionOk="0">
                  <a:moveTo>
                    <a:pt x="3424" y="0"/>
                  </a:moveTo>
                  <a:lnTo>
                    <a:pt x="1" y="2186"/>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7"/>
          <p:cNvSpPr/>
          <p:nvPr/>
        </p:nvSpPr>
        <p:spPr>
          <a:xfrm>
            <a:off x="147542" y="1074613"/>
            <a:ext cx="129565" cy="130200"/>
          </a:xfrm>
          <a:custGeom>
            <a:avLst/>
            <a:gdLst/>
            <a:ahLst/>
            <a:cxnLst/>
            <a:rect l="l" t="t" r="r" b="b"/>
            <a:pathLst>
              <a:path w="1838" h="1847" fill="none" extrusionOk="0">
                <a:moveTo>
                  <a:pt x="1837" y="929"/>
                </a:moveTo>
                <a:cubicBezTo>
                  <a:pt x="1837" y="1438"/>
                  <a:pt x="1428" y="1847"/>
                  <a:pt x="919" y="1847"/>
                </a:cubicBezTo>
                <a:cubicBezTo>
                  <a:pt x="410" y="1847"/>
                  <a:pt x="1" y="1438"/>
                  <a:pt x="1" y="929"/>
                </a:cubicBezTo>
                <a:cubicBezTo>
                  <a:pt x="1" y="410"/>
                  <a:pt x="410" y="0"/>
                  <a:pt x="919" y="0"/>
                </a:cubicBezTo>
                <a:cubicBezTo>
                  <a:pt x="1428" y="0"/>
                  <a:pt x="1837" y="410"/>
                  <a:pt x="1837" y="929"/>
                </a:cubicBezTo>
                <a:close/>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85"/>
        <p:cNvGrpSpPr/>
        <p:nvPr/>
      </p:nvGrpSpPr>
      <p:grpSpPr>
        <a:xfrm>
          <a:off x="0" y="0"/>
          <a:ext cx="0" cy="0"/>
          <a:chOff x="0" y="0"/>
          <a:chExt cx="0" cy="0"/>
        </a:xfrm>
      </p:grpSpPr>
      <p:sp>
        <p:nvSpPr>
          <p:cNvPr id="1586" name="Google Shape;1586;p29"/>
          <p:cNvSpPr/>
          <p:nvPr/>
        </p:nvSpPr>
        <p:spPr>
          <a:xfrm flipH="1">
            <a:off x="6602834" y="-71931"/>
            <a:ext cx="2607916" cy="2658533"/>
          </a:xfrm>
          <a:custGeom>
            <a:avLst/>
            <a:gdLst/>
            <a:ahLst/>
            <a:cxnLst/>
            <a:rect l="l" t="t" r="r" b="b"/>
            <a:pathLst>
              <a:path w="24503" h="24978" extrusionOk="0">
                <a:moveTo>
                  <a:pt x="0" y="0"/>
                </a:moveTo>
                <a:lnTo>
                  <a:pt x="0" y="24922"/>
                </a:lnTo>
                <a:cubicBezTo>
                  <a:pt x="355" y="24959"/>
                  <a:pt x="712" y="24977"/>
                  <a:pt x="1069" y="24977"/>
                </a:cubicBezTo>
                <a:cubicBezTo>
                  <a:pt x="1969" y="24977"/>
                  <a:pt x="2869" y="24861"/>
                  <a:pt x="3733" y="24633"/>
                </a:cubicBezTo>
                <a:cubicBezTo>
                  <a:pt x="6847" y="23824"/>
                  <a:pt x="9502" y="21698"/>
                  <a:pt x="11338" y="19073"/>
                </a:cubicBezTo>
                <a:cubicBezTo>
                  <a:pt x="13274" y="16299"/>
                  <a:pt x="14382" y="12955"/>
                  <a:pt x="16648" y="10430"/>
                </a:cubicBezTo>
                <a:cubicBezTo>
                  <a:pt x="18055" y="8863"/>
                  <a:pt x="19852" y="7685"/>
                  <a:pt x="21409" y="6258"/>
                </a:cubicBezTo>
                <a:cubicBezTo>
                  <a:pt x="22966" y="4831"/>
                  <a:pt x="24333" y="3004"/>
                  <a:pt x="24483" y="898"/>
                </a:cubicBezTo>
                <a:cubicBezTo>
                  <a:pt x="24503" y="599"/>
                  <a:pt x="24493" y="300"/>
                  <a:pt x="24463" y="0"/>
                </a:cubicBezTo>
                <a:close/>
              </a:path>
            </a:pathLst>
          </a:custGeom>
          <a:solidFill>
            <a:srgbClr val="FFC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rot="10800000" flipH="1">
            <a:off x="-47950" y="3426768"/>
            <a:ext cx="1563693" cy="1804657"/>
          </a:xfrm>
          <a:custGeom>
            <a:avLst/>
            <a:gdLst/>
            <a:ahLst/>
            <a:cxnLst/>
            <a:rect l="l" t="t" r="r" b="b"/>
            <a:pathLst>
              <a:path w="13076" h="15091" extrusionOk="0">
                <a:moveTo>
                  <a:pt x="0" y="1"/>
                </a:moveTo>
                <a:lnTo>
                  <a:pt x="0" y="14882"/>
                </a:lnTo>
                <a:cubicBezTo>
                  <a:pt x="240" y="14942"/>
                  <a:pt x="479" y="14992"/>
                  <a:pt x="719" y="15032"/>
                </a:cubicBezTo>
                <a:cubicBezTo>
                  <a:pt x="1009" y="15072"/>
                  <a:pt x="1300" y="15091"/>
                  <a:pt x="1590" y="15091"/>
                </a:cubicBezTo>
                <a:cubicBezTo>
                  <a:pt x="3121" y="15091"/>
                  <a:pt x="4645" y="14564"/>
                  <a:pt x="5979" y="13784"/>
                </a:cubicBezTo>
                <a:cubicBezTo>
                  <a:pt x="7955" y="12626"/>
                  <a:pt x="9582" y="10880"/>
                  <a:pt x="10630" y="8844"/>
                </a:cubicBezTo>
                <a:cubicBezTo>
                  <a:pt x="11758" y="6628"/>
                  <a:pt x="12846" y="3274"/>
                  <a:pt x="13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rot="10800000">
            <a:off x="931487" y="4337369"/>
            <a:ext cx="2145813" cy="1176756"/>
          </a:xfrm>
          <a:custGeom>
            <a:avLst/>
            <a:gdLst/>
            <a:ahLst/>
            <a:cxnLst/>
            <a:rect l="l" t="t" r="r" b="b"/>
            <a:pathLst>
              <a:path w="70615" h="38725" extrusionOk="0">
                <a:moveTo>
                  <a:pt x="64985" y="28665"/>
                </a:moveTo>
                <a:cubicBezTo>
                  <a:pt x="58107" y="33786"/>
                  <a:pt x="32452" y="41819"/>
                  <a:pt x="21909" y="37401"/>
                </a:cubicBezTo>
                <a:cubicBezTo>
                  <a:pt x="11366" y="32983"/>
                  <a:pt x="-5152" y="7278"/>
                  <a:pt x="1726" y="2157"/>
                </a:cubicBezTo>
                <a:cubicBezTo>
                  <a:pt x="8604" y="-2964"/>
                  <a:pt x="52634" y="2257"/>
                  <a:pt x="63177" y="6675"/>
                </a:cubicBezTo>
                <a:cubicBezTo>
                  <a:pt x="73720" y="11093"/>
                  <a:pt x="71863" y="23544"/>
                  <a:pt x="64985" y="28665"/>
                </a:cubicBezTo>
                <a:close/>
              </a:path>
            </a:pathLst>
          </a:custGeom>
          <a:solidFill>
            <a:schemeClr val="accen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1pPr>
            <a:lvl2pPr lvl="1"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2pPr>
            <a:lvl3pPr lvl="2"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3pPr>
            <a:lvl4pPr lvl="3"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4pPr>
            <a:lvl5pPr lvl="4"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5pPr>
            <a:lvl6pPr lvl="5"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6pPr>
            <a:lvl7pPr lvl="6"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7pPr>
            <a:lvl8pPr lvl="7"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8pPr>
            <a:lvl9pPr lvl="8" algn="ctr" rtl="0">
              <a:spcBef>
                <a:spcPts val="0"/>
              </a:spcBef>
              <a:spcAft>
                <a:spcPts val="0"/>
              </a:spcAft>
              <a:buClr>
                <a:schemeClr val="accent1"/>
              </a:buClr>
              <a:buSzPts val="3500"/>
              <a:buFont typeface="Courgette"/>
              <a:buNone/>
              <a:defRPr sz="3500">
                <a:solidFill>
                  <a:schemeClr val="accent1"/>
                </a:solidFill>
                <a:latin typeface="Courgette"/>
                <a:ea typeface="Courgette"/>
                <a:cs typeface="Courgette"/>
                <a:sym typeface="Courgett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1pPr>
            <a:lvl2pPr marL="914400" lvl="1"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2pPr>
            <a:lvl3pPr marL="1371600" lvl="2"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3pPr>
            <a:lvl4pPr marL="1828800" lvl="3"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4pPr>
            <a:lvl5pPr marL="2286000" lvl="4"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5pPr>
            <a:lvl6pPr marL="2743200" lvl="5"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6pPr>
            <a:lvl7pPr marL="3200400" lvl="6"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7pPr>
            <a:lvl8pPr marL="3657600" lvl="7" indent="-317500">
              <a:lnSpc>
                <a:spcPct val="100000"/>
              </a:lnSpc>
              <a:spcBef>
                <a:spcPts val="1600"/>
              </a:spcBef>
              <a:spcAft>
                <a:spcPts val="0"/>
              </a:spcAft>
              <a:buClr>
                <a:schemeClr val="dk2"/>
              </a:buClr>
              <a:buSzPts val="1400"/>
              <a:buFont typeface="Roboto Slab"/>
              <a:buChar char="○"/>
              <a:defRPr>
                <a:solidFill>
                  <a:schemeClr val="dk2"/>
                </a:solidFill>
                <a:latin typeface="Roboto Slab"/>
                <a:ea typeface="Roboto Slab"/>
                <a:cs typeface="Roboto Slab"/>
                <a:sym typeface="Roboto Slab"/>
              </a:defRPr>
            </a:lvl8pPr>
            <a:lvl9pPr marL="4114800" lvl="8" indent="-317500">
              <a:lnSpc>
                <a:spcPct val="100000"/>
              </a:lnSpc>
              <a:spcBef>
                <a:spcPts val="1600"/>
              </a:spcBef>
              <a:spcAft>
                <a:spcPts val="1600"/>
              </a:spcAft>
              <a:buClr>
                <a:schemeClr val="dk2"/>
              </a:buClr>
              <a:buSzPts val="1400"/>
              <a:buFont typeface="Roboto Slab"/>
              <a:buChar char="■"/>
              <a:defRPr>
                <a:solidFill>
                  <a:schemeClr val="dk2"/>
                </a:solidFill>
                <a:latin typeface="Roboto Slab"/>
                <a:ea typeface="Roboto Slab"/>
                <a:cs typeface="Roboto Slab"/>
                <a:sym typeface="Roboto Sla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81" r:id="rId5"/>
    <p:sldLayoutId id="2147483682" r:id="rId6"/>
    <p:sldLayoutId id="2147483669" r:id="rId7"/>
    <p:sldLayoutId id="2147483673" r:id="rId8"/>
    <p:sldLayoutId id="2147483675" r:id="rId9"/>
    <p:sldLayoutId id="2147483676"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5/10/2024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3854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gif"/><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1" name="Google Shape;1218;p41">
            <a:extLst>
              <a:ext uri="{FF2B5EF4-FFF2-40B4-BE49-F238E27FC236}">
                <a16:creationId xmlns:a16="http://schemas.microsoft.com/office/drawing/2014/main" id="{F2D26EFC-A06A-48D3-875A-B3C832DA936D}"/>
              </a:ext>
            </a:extLst>
          </p:cNvPr>
          <p:cNvSpPr txBox="1">
            <a:spLocks/>
          </p:cNvSpPr>
          <p:nvPr/>
        </p:nvSpPr>
        <p:spPr>
          <a:xfrm>
            <a:off x="936703" y="879678"/>
            <a:ext cx="7081024" cy="20459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5200"/>
              <a:buFont typeface="Lexend"/>
              <a:buNone/>
              <a:defRPr sz="6500" b="1" i="0" u="none" strike="noStrike" cap="none">
                <a:solidFill>
                  <a:schemeClr val="dk2"/>
                </a:solidFill>
                <a:latin typeface="Lexend"/>
                <a:ea typeface="Lexend"/>
                <a:cs typeface="Lexend"/>
                <a:sym typeface="Lexend"/>
              </a:defRPr>
            </a:lvl1pPr>
            <a:lvl2pPr marR="0" lvl="1"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2pPr>
            <a:lvl3pPr marR="0" lvl="2"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3pPr>
            <a:lvl4pPr marR="0" lvl="3"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4pPr>
            <a:lvl5pPr marR="0" lvl="4"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5pPr>
            <a:lvl6pPr marR="0" lvl="5"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6pPr>
            <a:lvl7pPr marR="0" lvl="6"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7pPr>
            <a:lvl8pPr marR="0" lvl="7"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8pPr>
            <a:lvl9pPr marR="0" lvl="8" algn="ctr" rtl="0">
              <a:lnSpc>
                <a:spcPct val="100000"/>
              </a:lnSpc>
              <a:spcBef>
                <a:spcPts val="0"/>
              </a:spcBef>
              <a:spcAft>
                <a:spcPts val="0"/>
              </a:spcAft>
              <a:buClr>
                <a:schemeClr val="dk2"/>
              </a:buClr>
              <a:buSzPts val="5200"/>
              <a:buFont typeface="Lexend"/>
              <a:buNone/>
              <a:defRPr sz="5200" b="1" i="0" u="none" strike="noStrike" cap="none">
                <a:solidFill>
                  <a:schemeClr val="dk2"/>
                </a:solidFill>
                <a:latin typeface="Lexend"/>
                <a:ea typeface="Lexend"/>
                <a:cs typeface="Lexend"/>
                <a:sym typeface="Lexend"/>
              </a:defRPr>
            </a:lvl9pPr>
          </a:lstStyle>
          <a:p>
            <a:pPr>
              <a:lnSpc>
                <a:spcPct val="150000"/>
              </a:lnSpc>
              <a:buClr>
                <a:srgbClr val="3B6894"/>
              </a:buClr>
              <a:defRPr/>
            </a:pPr>
            <a:r>
              <a:rPr lang="vi-VN" sz="4000" dirty="0">
                <a:solidFill>
                  <a:schemeClr val="bg2">
                    <a:lumMod val="90000"/>
                    <a:lumOff val="10000"/>
                  </a:schemeClr>
                </a:solidFill>
                <a:latin typeface="Arial"/>
                <a:ea typeface="Lexend Medium"/>
                <a:cs typeface="Lexend Medium"/>
                <a:sym typeface="Lexend Medium"/>
              </a:rPr>
              <a:t>BÀI 37</a:t>
            </a:r>
          </a:p>
          <a:p>
            <a:pPr>
              <a:lnSpc>
                <a:spcPct val="150000"/>
              </a:lnSpc>
              <a:buClr>
                <a:srgbClr val="3B6894"/>
              </a:buClr>
              <a:defRPr/>
            </a:pPr>
            <a:r>
              <a:rPr lang="vi-VN" sz="4000" dirty="0">
                <a:solidFill>
                  <a:schemeClr val="bg2">
                    <a:lumMod val="90000"/>
                    <a:lumOff val="10000"/>
                  </a:schemeClr>
                </a:solidFill>
                <a:latin typeface="Arial"/>
                <a:ea typeface="Lexend Medium"/>
                <a:cs typeface="Lexend Medium"/>
                <a:sym typeface="Lexend Medium"/>
              </a:rPr>
              <a:t>ỨNG DỤNG SINH TRƯỞNG VÀ PHÁT TRIỂN Ở SINH VẬT VÀO THỰC TIỄN </a:t>
            </a:r>
            <a:endParaRPr lang="en-US" sz="4000" dirty="0">
              <a:solidFill>
                <a:schemeClr val="bg2">
                  <a:lumMod val="90000"/>
                  <a:lumOff val="10000"/>
                </a:schemeClr>
              </a:solidFill>
              <a:latin typeface="Arial"/>
              <a:ea typeface="Lexend Medium"/>
              <a:cs typeface="Lexend Medium"/>
              <a:sym typeface="Lexend Medium"/>
            </a:endParaRPr>
          </a:p>
        </p:txBody>
      </p:sp>
    </p:spTree>
    <p:extLst>
      <p:ext uri="{BB962C8B-B14F-4D97-AF65-F5344CB8AC3E}">
        <p14:creationId xmlns:p14="http://schemas.microsoft.com/office/powerpoint/2010/main" val="3386840401"/>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C81F-40CF-1101-A14D-FFD1595EEEEB}"/>
              </a:ext>
            </a:extLst>
          </p:cNvPr>
          <p:cNvPicPr>
            <a:picLocks noChangeAspect="1"/>
          </p:cNvPicPr>
          <p:nvPr/>
        </p:nvPicPr>
        <p:blipFill>
          <a:blip r:embed="rId2"/>
          <a:stretch>
            <a:fillRect/>
          </a:stretch>
        </p:blipFill>
        <p:spPr>
          <a:xfrm>
            <a:off x="420264" y="86653"/>
            <a:ext cx="8303472" cy="4970195"/>
          </a:xfrm>
          <a:prstGeom prst="rect">
            <a:avLst/>
          </a:prstGeom>
        </p:spPr>
      </p:pic>
    </p:spTree>
    <p:extLst>
      <p:ext uri="{BB962C8B-B14F-4D97-AF65-F5344CB8AC3E}">
        <p14:creationId xmlns:p14="http://schemas.microsoft.com/office/powerpoint/2010/main" val="321252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A359821F-8331-AD78-8D9E-F6CF4A95566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631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BEA26702-3E45-1F2F-71E3-A95FB90818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041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0B3715B1-D592-9288-B5B4-3935400BB51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982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3D13F258-F10F-F4D8-D7E8-9C22535F84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358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80FD2357-9841-58C7-496D-C376F71EA10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909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032849A8-94F4-E5EF-CD8E-05015AC816F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370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3C2E425B-B11B-7C2B-381D-E28A8E3DC2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8150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E0138B6C-2B75-7381-9CD6-23B0CC76E5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60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C81F-40CF-1101-A14D-FFD1595EEEEB}"/>
              </a:ext>
            </a:extLst>
          </p:cNvPr>
          <p:cNvPicPr>
            <a:picLocks noChangeAspect="1"/>
          </p:cNvPicPr>
          <p:nvPr/>
        </p:nvPicPr>
        <p:blipFill>
          <a:blip r:embed="rId2"/>
          <a:stretch>
            <a:fillRect/>
          </a:stretch>
        </p:blipFill>
        <p:spPr>
          <a:xfrm>
            <a:off x="420264" y="86653"/>
            <a:ext cx="8303472" cy="4970195"/>
          </a:xfrm>
          <a:prstGeom prst="rect">
            <a:avLst/>
          </a:prstGeom>
        </p:spPr>
      </p:pic>
    </p:spTree>
    <p:extLst>
      <p:ext uri="{BB962C8B-B14F-4D97-AF65-F5344CB8AC3E}">
        <p14:creationId xmlns:p14="http://schemas.microsoft.com/office/powerpoint/2010/main" val="298909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grpSp>
        <p:nvGrpSpPr>
          <p:cNvPr id="1637" name="Google Shape;1637;p37"/>
          <p:cNvGrpSpPr/>
          <p:nvPr/>
        </p:nvGrpSpPr>
        <p:grpSpPr>
          <a:xfrm>
            <a:off x="1608661" y="237232"/>
            <a:ext cx="933817" cy="771399"/>
            <a:chOff x="4449500" y="1489800"/>
            <a:chExt cx="417225" cy="418425"/>
          </a:xfrm>
        </p:grpSpPr>
        <p:sp>
          <p:nvSpPr>
            <p:cNvPr id="1638" name="Google Shape;1638;p37"/>
            <p:cNvSpPr/>
            <p:nvPr/>
          </p:nvSpPr>
          <p:spPr>
            <a:xfrm>
              <a:off x="4669325" y="1530050"/>
              <a:ext cx="83125" cy="67700"/>
            </a:xfrm>
            <a:custGeom>
              <a:avLst/>
              <a:gdLst/>
              <a:ahLst/>
              <a:cxnLst/>
              <a:rect l="l" t="t" r="r" b="b"/>
              <a:pathLst>
                <a:path w="3325" h="2708" extrusionOk="0">
                  <a:moveTo>
                    <a:pt x="2436" y="0"/>
                  </a:moveTo>
                  <a:cubicBezTo>
                    <a:pt x="2386" y="0"/>
                    <a:pt x="2336" y="10"/>
                    <a:pt x="2276" y="10"/>
                  </a:cubicBezTo>
                  <a:cubicBezTo>
                    <a:pt x="2177" y="20"/>
                    <a:pt x="2067" y="50"/>
                    <a:pt x="1957" y="70"/>
                  </a:cubicBezTo>
                  <a:cubicBezTo>
                    <a:pt x="1847" y="100"/>
                    <a:pt x="1728" y="130"/>
                    <a:pt x="1618" y="180"/>
                  </a:cubicBezTo>
                  <a:cubicBezTo>
                    <a:pt x="1498" y="220"/>
                    <a:pt x="1388" y="290"/>
                    <a:pt x="1278" y="350"/>
                  </a:cubicBezTo>
                  <a:cubicBezTo>
                    <a:pt x="1169" y="409"/>
                    <a:pt x="1059" y="479"/>
                    <a:pt x="969" y="559"/>
                  </a:cubicBezTo>
                  <a:cubicBezTo>
                    <a:pt x="859" y="639"/>
                    <a:pt x="779" y="729"/>
                    <a:pt x="690" y="819"/>
                  </a:cubicBezTo>
                  <a:cubicBezTo>
                    <a:pt x="610" y="908"/>
                    <a:pt x="530" y="998"/>
                    <a:pt x="470" y="1098"/>
                  </a:cubicBezTo>
                  <a:cubicBezTo>
                    <a:pt x="440" y="1138"/>
                    <a:pt x="410" y="1188"/>
                    <a:pt x="380" y="1228"/>
                  </a:cubicBezTo>
                  <a:cubicBezTo>
                    <a:pt x="350" y="1278"/>
                    <a:pt x="320" y="1328"/>
                    <a:pt x="300" y="1368"/>
                  </a:cubicBezTo>
                  <a:cubicBezTo>
                    <a:pt x="280" y="1408"/>
                    <a:pt x="250" y="1447"/>
                    <a:pt x="230" y="1497"/>
                  </a:cubicBezTo>
                  <a:cubicBezTo>
                    <a:pt x="210" y="1547"/>
                    <a:pt x="200" y="1587"/>
                    <a:pt x="181" y="1627"/>
                  </a:cubicBezTo>
                  <a:cubicBezTo>
                    <a:pt x="161" y="1667"/>
                    <a:pt x="151" y="1707"/>
                    <a:pt x="131" y="1747"/>
                  </a:cubicBezTo>
                  <a:cubicBezTo>
                    <a:pt x="121" y="1777"/>
                    <a:pt x="121" y="1797"/>
                    <a:pt x="111" y="1827"/>
                  </a:cubicBezTo>
                  <a:lnTo>
                    <a:pt x="61" y="1966"/>
                  </a:lnTo>
                  <a:cubicBezTo>
                    <a:pt x="51" y="2006"/>
                    <a:pt x="41" y="2046"/>
                    <a:pt x="31" y="2086"/>
                  </a:cubicBezTo>
                  <a:cubicBezTo>
                    <a:pt x="1" y="2396"/>
                    <a:pt x="230" y="2675"/>
                    <a:pt x="540" y="2705"/>
                  </a:cubicBezTo>
                  <a:cubicBezTo>
                    <a:pt x="559" y="2707"/>
                    <a:pt x="579" y="2708"/>
                    <a:pt x="598" y="2708"/>
                  </a:cubicBezTo>
                  <a:cubicBezTo>
                    <a:pt x="892" y="2708"/>
                    <a:pt x="1140" y="2496"/>
                    <a:pt x="1169" y="2196"/>
                  </a:cubicBezTo>
                  <a:cubicBezTo>
                    <a:pt x="1169" y="2196"/>
                    <a:pt x="1169" y="2146"/>
                    <a:pt x="1179" y="2046"/>
                  </a:cubicBezTo>
                  <a:cubicBezTo>
                    <a:pt x="1179" y="2026"/>
                    <a:pt x="1189" y="1996"/>
                    <a:pt x="1189" y="1976"/>
                  </a:cubicBezTo>
                  <a:cubicBezTo>
                    <a:pt x="1189" y="1956"/>
                    <a:pt x="1199" y="1936"/>
                    <a:pt x="1199" y="1917"/>
                  </a:cubicBezTo>
                  <a:cubicBezTo>
                    <a:pt x="1209" y="1877"/>
                    <a:pt x="1209" y="1827"/>
                    <a:pt x="1228" y="1767"/>
                  </a:cubicBezTo>
                  <a:cubicBezTo>
                    <a:pt x="1238" y="1737"/>
                    <a:pt x="1248" y="1697"/>
                    <a:pt x="1258" y="1667"/>
                  </a:cubicBezTo>
                  <a:cubicBezTo>
                    <a:pt x="1268" y="1637"/>
                    <a:pt x="1278" y="1607"/>
                    <a:pt x="1298" y="1567"/>
                  </a:cubicBezTo>
                  <a:cubicBezTo>
                    <a:pt x="1318" y="1497"/>
                    <a:pt x="1358" y="1437"/>
                    <a:pt x="1388" y="1358"/>
                  </a:cubicBezTo>
                  <a:cubicBezTo>
                    <a:pt x="1438" y="1288"/>
                    <a:pt x="1478" y="1218"/>
                    <a:pt x="1538" y="1148"/>
                  </a:cubicBezTo>
                  <a:cubicBezTo>
                    <a:pt x="1588" y="1078"/>
                    <a:pt x="1648" y="1018"/>
                    <a:pt x="1718" y="948"/>
                  </a:cubicBezTo>
                  <a:cubicBezTo>
                    <a:pt x="1787" y="889"/>
                    <a:pt x="1847" y="829"/>
                    <a:pt x="1927" y="779"/>
                  </a:cubicBezTo>
                  <a:cubicBezTo>
                    <a:pt x="1997" y="729"/>
                    <a:pt x="2077" y="689"/>
                    <a:pt x="2157" y="639"/>
                  </a:cubicBezTo>
                  <a:cubicBezTo>
                    <a:pt x="2237" y="609"/>
                    <a:pt x="2316" y="569"/>
                    <a:pt x="2396" y="539"/>
                  </a:cubicBezTo>
                  <a:cubicBezTo>
                    <a:pt x="2426" y="529"/>
                    <a:pt x="2466" y="519"/>
                    <a:pt x="2506" y="509"/>
                  </a:cubicBezTo>
                  <a:cubicBezTo>
                    <a:pt x="2546" y="499"/>
                    <a:pt x="2576" y="489"/>
                    <a:pt x="2616" y="479"/>
                  </a:cubicBezTo>
                  <a:cubicBezTo>
                    <a:pt x="2686" y="459"/>
                    <a:pt x="2756" y="459"/>
                    <a:pt x="2815" y="449"/>
                  </a:cubicBezTo>
                  <a:cubicBezTo>
                    <a:pt x="2845" y="449"/>
                    <a:pt x="2865" y="449"/>
                    <a:pt x="2895" y="439"/>
                  </a:cubicBezTo>
                  <a:lnTo>
                    <a:pt x="3125" y="439"/>
                  </a:lnTo>
                  <a:cubicBezTo>
                    <a:pt x="3205" y="439"/>
                    <a:pt x="3285" y="379"/>
                    <a:pt x="3304" y="290"/>
                  </a:cubicBezTo>
                  <a:cubicBezTo>
                    <a:pt x="3324" y="200"/>
                    <a:pt x="3255" y="100"/>
                    <a:pt x="3165" y="80"/>
                  </a:cubicBezTo>
                  <a:cubicBezTo>
                    <a:pt x="3165" y="80"/>
                    <a:pt x="3105" y="70"/>
                    <a:pt x="3005" y="40"/>
                  </a:cubicBezTo>
                  <a:cubicBezTo>
                    <a:pt x="2975" y="40"/>
                    <a:pt x="2945" y="30"/>
                    <a:pt x="2915" y="30"/>
                  </a:cubicBezTo>
                  <a:cubicBezTo>
                    <a:pt x="2885" y="20"/>
                    <a:pt x="2855" y="20"/>
                    <a:pt x="2815" y="20"/>
                  </a:cubicBezTo>
                  <a:cubicBezTo>
                    <a:pt x="2746" y="10"/>
                    <a:pt x="2666" y="0"/>
                    <a:pt x="2576"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4593225" y="1572400"/>
              <a:ext cx="173950" cy="68275"/>
            </a:xfrm>
            <a:custGeom>
              <a:avLst/>
              <a:gdLst/>
              <a:ahLst/>
              <a:cxnLst/>
              <a:rect l="l" t="t" r="r" b="b"/>
              <a:pathLst>
                <a:path w="6958" h="2731" extrusionOk="0">
                  <a:moveTo>
                    <a:pt x="2324" y="0"/>
                  </a:moveTo>
                  <a:cubicBezTo>
                    <a:pt x="1099" y="0"/>
                    <a:pt x="192" y="308"/>
                    <a:pt x="110" y="821"/>
                  </a:cubicBezTo>
                  <a:cubicBezTo>
                    <a:pt x="1" y="1520"/>
                    <a:pt x="1418" y="2318"/>
                    <a:pt x="3274" y="2618"/>
                  </a:cubicBezTo>
                  <a:cubicBezTo>
                    <a:pt x="3747" y="2694"/>
                    <a:pt x="4202" y="2730"/>
                    <a:pt x="4621" y="2730"/>
                  </a:cubicBezTo>
                  <a:cubicBezTo>
                    <a:pt x="5848" y="2730"/>
                    <a:pt x="6758" y="2420"/>
                    <a:pt x="6848" y="1899"/>
                  </a:cubicBezTo>
                  <a:cubicBezTo>
                    <a:pt x="6957" y="1211"/>
                    <a:pt x="5540" y="412"/>
                    <a:pt x="3674" y="113"/>
                  </a:cubicBezTo>
                  <a:cubicBezTo>
                    <a:pt x="3200" y="36"/>
                    <a:pt x="2744" y="0"/>
                    <a:pt x="2324"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4449500" y="1579825"/>
              <a:ext cx="283475" cy="306925"/>
            </a:xfrm>
            <a:custGeom>
              <a:avLst/>
              <a:gdLst/>
              <a:ahLst/>
              <a:cxnLst/>
              <a:rect l="l" t="t" r="r" b="b"/>
              <a:pathLst>
                <a:path w="11339" h="12277" extrusionOk="0">
                  <a:moveTo>
                    <a:pt x="5949" y="0"/>
                  </a:moveTo>
                  <a:cubicBezTo>
                    <a:pt x="3369" y="0"/>
                    <a:pt x="1025" y="2237"/>
                    <a:pt x="540" y="5315"/>
                  </a:cubicBezTo>
                  <a:cubicBezTo>
                    <a:pt x="1" y="8679"/>
                    <a:pt x="1867" y="11773"/>
                    <a:pt x="4702" y="12222"/>
                  </a:cubicBezTo>
                  <a:cubicBezTo>
                    <a:pt x="4935" y="12259"/>
                    <a:pt x="5167" y="12277"/>
                    <a:pt x="5398" y="12277"/>
                  </a:cubicBezTo>
                  <a:cubicBezTo>
                    <a:pt x="7971" y="12277"/>
                    <a:pt x="10315" y="10040"/>
                    <a:pt x="10810" y="6962"/>
                  </a:cubicBezTo>
                  <a:cubicBezTo>
                    <a:pt x="11339" y="3598"/>
                    <a:pt x="9483" y="504"/>
                    <a:pt x="6648" y="55"/>
                  </a:cubicBezTo>
                  <a:cubicBezTo>
                    <a:pt x="6414" y="18"/>
                    <a:pt x="6181" y="0"/>
                    <a:pt x="5949" y="0"/>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4583250" y="1601225"/>
              <a:ext cx="283475" cy="307000"/>
            </a:xfrm>
            <a:custGeom>
              <a:avLst/>
              <a:gdLst/>
              <a:ahLst/>
              <a:cxnLst/>
              <a:rect l="l" t="t" r="r" b="b"/>
              <a:pathLst>
                <a:path w="11339" h="12280" extrusionOk="0">
                  <a:moveTo>
                    <a:pt x="5928" y="0"/>
                  </a:moveTo>
                  <a:cubicBezTo>
                    <a:pt x="3360" y="0"/>
                    <a:pt x="1024" y="2236"/>
                    <a:pt x="539" y="5318"/>
                  </a:cubicBezTo>
                  <a:cubicBezTo>
                    <a:pt x="0" y="8681"/>
                    <a:pt x="1867" y="11765"/>
                    <a:pt x="4701" y="12224"/>
                  </a:cubicBezTo>
                  <a:cubicBezTo>
                    <a:pt x="4935" y="12261"/>
                    <a:pt x="5167" y="12279"/>
                    <a:pt x="5398" y="12279"/>
                  </a:cubicBezTo>
                  <a:cubicBezTo>
                    <a:pt x="7971" y="12279"/>
                    <a:pt x="10315" y="10041"/>
                    <a:pt x="10810" y="6954"/>
                  </a:cubicBezTo>
                  <a:cubicBezTo>
                    <a:pt x="11339" y="3601"/>
                    <a:pt x="9482" y="507"/>
                    <a:pt x="6638" y="58"/>
                  </a:cubicBezTo>
                  <a:cubicBezTo>
                    <a:pt x="6400" y="19"/>
                    <a:pt x="6163" y="0"/>
                    <a:pt x="5928" y="0"/>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4533100" y="1590400"/>
              <a:ext cx="243800" cy="306200"/>
            </a:xfrm>
            <a:custGeom>
              <a:avLst/>
              <a:gdLst/>
              <a:ahLst/>
              <a:cxnLst/>
              <a:rect l="l" t="t" r="r" b="b"/>
              <a:pathLst>
                <a:path w="9752" h="12248" extrusionOk="0">
                  <a:moveTo>
                    <a:pt x="5339" y="0"/>
                  </a:moveTo>
                  <a:cubicBezTo>
                    <a:pt x="3124" y="0"/>
                    <a:pt x="1031" y="2307"/>
                    <a:pt x="539" y="5431"/>
                  </a:cubicBezTo>
                  <a:cubicBezTo>
                    <a:pt x="0" y="8785"/>
                    <a:pt x="1507" y="11819"/>
                    <a:pt x="3903" y="12208"/>
                  </a:cubicBezTo>
                  <a:cubicBezTo>
                    <a:pt x="4069" y="12234"/>
                    <a:pt x="4236" y="12247"/>
                    <a:pt x="4401" y="12247"/>
                  </a:cubicBezTo>
                  <a:cubicBezTo>
                    <a:pt x="6621" y="12247"/>
                    <a:pt x="8720" y="9939"/>
                    <a:pt x="9213" y="6818"/>
                  </a:cubicBezTo>
                  <a:cubicBezTo>
                    <a:pt x="9752" y="3455"/>
                    <a:pt x="8244" y="421"/>
                    <a:pt x="5849" y="41"/>
                  </a:cubicBezTo>
                  <a:cubicBezTo>
                    <a:pt x="5679" y="14"/>
                    <a:pt x="5509" y="0"/>
                    <a:pt x="5339" y="0"/>
                  </a:cubicBezTo>
                  <a:close/>
                </a:path>
              </a:pathLst>
            </a:custGeom>
            <a:solidFill>
              <a:srgbClr val="FC86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4533100" y="1581700"/>
              <a:ext cx="243800" cy="323400"/>
            </a:xfrm>
            <a:custGeom>
              <a:avLst/>
              <a:gdLst/>
              <a:ahLst/>
              <a:cxnLst/>
              <a:rect l="l" t="t" r="r" b="b"/>
              <a:pathLst>
                <a:path w="9752" h="12936" fill="none" extrusionOk="0">
                  <a:moveTo>
                    <a:pt x="5849" y="389"/>
                  </a:moveTo>
                  <a:cubicBezTo>
                    <a:pt x="8244" y="769"/>
                    <a:pt x="9752" y="3803"/>
                    <a:pt x="9213" y="7166"/>
                  </a:cubicBezTo>
                  <a:cubicBezTo>
                    <a:pt x="8684" y="10520"/>
                    <a:pt x="6298" y="12935"/>
                    <a:pt x="3903" y="12556"/>
                  </a:cubicBezTo>
                  <a:cubicBezTo>
                    <a:pt x="1507" y="12167"/>
                    <a:pt x="0" y="9133"/>
                    <a:pt x="539" y="5779"/>
                  </a:cubicBezTo>
                  <a:cubicBezTo>
                    <a:pt x="1068" y="2416"/>
                    <a:pt x="3454" y="0"/>
                    <a:pt x="5849" y="389"/>
                  </a:cubicBezTo>
                  <a:close/>
                </a:path>
              </a:pathLst>
            </a:custGeom>
            <a:noFill/>
            <a:ln w="9525" cap="rnd" cmpd="sng">
              <a:solidFill>
                <a:srgbClr val="C249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4613700" y="1489800"/>
              <a:ext cx="83850" cy="78250"/>
            </a:xfrm>
            <a:custGeom>
              <a:avLst/>
              <a:gdLst/>
              <a:ahLst/>
              <a:cxnLst/>
              <a:rect l="l" t="t" r="r" b="b"/>
              <a:pathLst>
                <a:path w="3354" h="3130" extrusionOk="0">
                  <a:moveTo>
                    <a:pt x="1595" y="0"/>
                  </a:moveTo>
                  <a:cubicBezTo>
                    <a:pt x="1510" y="0"/>
                    <a:pt x="1423" y="8"/>
                    <a:pt x="1338" y="23"/>
                  </a:cubicBezTo>
                  <a:cubicBezTo>
                    <a:pt x="938" y="93"/>
                    <a:pt x="599" y="303"/>
                    <a:pt x="359" y="632"/>
                  </a:cubicBezTo>
                  <a:cubicBezTo>
                    <a:pt x="0" y="1141"/>
                    <a:pt x="120" y="1850"/>
                    <a:pt x="629" y="2209"/>
                  </a:cubicBezTo>
                  <a:cubicBezTo>
                    <a:pt x="782" y="2319"/>
                    <a:pt x="960" y="2372"/>
                    <a:pt x="1136" y="2372"/>
                  </a:cubicBezTo>
                  <a:cubicBezTo>
                    <a:pt x="1408" y="2372"/>
                    <a:pt x="1677" y="2246"/>
                    <a:pt x="1847" y="2009"/>
                  </a:cubicBezTo>
                  <a:cubicBezTo>
                    <a:pt x="2066" y="1700"/>
                    <a:pt x="1986" y="1281"/>
                    <a:pt x="1687" y="1061"/>
                  </a:cubicBezTo>
                  <a:cubicBezTo>
                    <a:pt x="1655" y="1041"/>
                    <a:pt x="1619" y="1031"/>
                    <a:pt x="1585" y="1031"/>
                  </a:cubicBezTo>
                  <a:cubicBezTo>
                    <a:pt x="1533" y="1031"/>
                    <a:pt x="1483" y="1054"/>
                    <a:pt x="1447" y="1101"/>
                  </a:cubicBezTo>
                  <a:cubicBezTo>
                    <a:pt x="1397" y="1181"/>
                    <a:pt x="1417" y="1281"/>
                    <a:pt x="1487" y="1341"/>
                  </a:cubicBezTo>
                  <a:cubicBezTo>
                    <a:pt x="1647" y="1451"/>
                    <a:pt x="1677" y="1660"/>
                    <a:pt x="1567" y="1810"/>
                  </a:cubicBezTo>
                  <a:cubicBezTo>
                    <a:pt x="1463" y="1957"/>
                    <a:pt x="1298" y="2036"/>
                    <a:pt x="1132" y="2036"/>
                  </a:cubicBezTo>
                  <a:cubicBezTo>
                    <a:pt x="1027" y="2036"/>
                    <a:pt x="921" y="2005"/>
                    <a:pt x="829" y="1940"/>
                  </a:cubicBezTo>
                  <a:cubicBezTo>
                    <a:pt x="469" y="1680"/>
                    <a:pt x="389" y="1181"/>
                    <a:pt x="639" y="832"/>
                  </a:cubicBezTo>
                  <a:cubicBezTo>
                    <a:pt x="819" y="572"/>
                    <a:pt x="1088" y="413"/>
                    <a:pt x="1387" y="363"/>
                  </a:cubicBezTo>
                  <a:cubicBezTo>
                    <a:pt x="1460" y="349"/>
                    <a:pt x="1533" y="342"/>
                    <a:pt x="1605" y="342"/>
                  </a:cubicBezTo>
                  <a:cubicBezTo>
                    <a:pt x="1839" y="342"/>
                    <a:pt x="2065" y="415"/>
                    <a:pt x="2256" y="552"/>
                  </a:cubicBezTo>
                  <a:cubicBezTo>
                    <a:pt x="2615" y="812"/>
                    <a:pt x="2855" y="1191"/>
                    <a:pt x="2925" y="1630"/>
                  </a:cubicBezTo>
                  <a:cubicBezTo>
                    <a:pt x="3004" y="2069"/>
                    <a:pt x="2905" y="2508"/>
                    <a:pt x="2645" y="2868"/>
                  </a:cubicBezTo>
                  <a:cubicBezTo>
                    <a:pt x="2585" y="2938"/>
                    <a:pt x="2605" y="3047"/>
                    <a:pt x="2685" y="3097"/>
                  </a:cubicBezTo>
                  <a:cubicBezTo>
                    <a:pt x="2705" y="3117"/>
                    <a:pt x="2725" y="3127"/>
                    <a:pt x="2755" y="3127"/>
                  </a:cubicBezTo>
                  <a:cubicBezTo>
                    <a:pt x="2765" y="3129"/>
                    <a:pt x="2775" y="3130"/>
                    <a:pt x="2785" y="3130"/>
                  </a:cubicBezTo>
                  <a:cubicBezTo>
                    <a:pt x="2837" y="3130"/>
                    <a:pt x="2890" y="3109"/>
                    <a:pt x="2915" y="3067"/>
                  </a:cubicBezTo>
                  <a:cubicBezTo>
                    <a:pt x="3224" y="2628"/>
                    <a:pt x="3354" y="2099"/>
                    <a:pt x="3264" y="1570"/>
                  </a:cubicBezTo>
                  <a:cubicBezTo>
                    <a:pt x="3174" y="1051"/>
                    <a:pt x="2885" y="592"/>
                    <a:pt x="2455" y="283"/>
                  </a:cubicBezTo>
                  <a:cubicBezTo>
                    <a:pt x="2199" y="96"/>
                    <a:pt x="1899" y="0"/>
                    <a:pt x="1595" y="0"/>
                  </a:cubicBezTo>
                  <a:close/>
                </a:path>
              </a:pathLst>
            </a:custGeom>
            <a:solidFill>
              <a:srgbClr val="C24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0DDDD69E-5D02-4535-866D-905CEE37A275}"/>
              </a:ext>
            </a:extLst>
          </p:cNvPr>
          <p:cNvSpPr txBox="1"/>
          <p:nvPr/>
        </p:nvSpPr>
        <p:spPr>
          <a:xfrm>
            <a:off x="2763797" y="259737"/>
            <a:ext cx="5179740" cy="751488"/>
          </a:xfrm>
          <a:prstGeom prst="rect">
            <a:avLst/>
          </a:prstGeom>
          <a:noFill/>
        </p:spPr>
        <p:txBody>
          <a:bodyPr wrap="square">
            <a:spAutoFit/>
          </a:bodyPr>
          <a:lstStyle/>
          <a:p>
            <a:pPr marR="90170">
              <a:lnSpc>
                <a:spcPct val="150000"/>
              </a:lnSpc>
              <a:spcBef>
                <a:spcPts val="300"/>
              </a:spcBef>
              <a:spcAft>
                <a:spcPts val="300"/>
              </a:spcAft>
            </a:pPr>
            <a:r>
              <a:rPr lang="vi-VN" sz="3200" b="1" dirty="0">
                <a:solidFill>
                  <a:srgbClr val="1F3864"/>
                </a:solidFill>
                <a:effectLst/>
                <a:latin typeface="Arial" panose="020B0604020202020204" pitchFamily="34" charset="0"/>
                <a:ea typeface="Times New Roman" panose="02020603050405020304" pitchFamily="18" charset="0"/>
              </a:rPr>
              <a:t>NỘI DUNG BÀI HỌC</a:t>
            </a:r>
            <a:endParaRPr lang="en-US" sz="3200" dirty="0">
              <a:effectLst/>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19223CC3-F91B-4C9B-911B-2A69DCEAD257}"/>
              </a:ext>
            </a:extLst>
          </p:cNvPr>
          <p:cNvSpPr txBox="1"/>
          <p:nvPr/>
        </p:nvSpPr>
        <p:spPr>
          <a:xfrm>
            <a:off x="1825748" y="2926313"/>
            <a:ext cx="7055837" cy="1140697"/>
          </a:xfrm>
          <a:prstGeom prst="rect">
            <a:avLst/>
          </a:prstGeom>
          <a:noFill/>
        </p:spPr>
        <p:txBody>
          <a:bodyPr wrap="square">
            <a:spAutoFit/>
          </a:bodyPr>
          <a:lstStyle/>
          <a:p>
            <a:pPr marL="0" marR="9017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Ứng dụng sinh trưởng và phát triển trong thực tiễn</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p:txBody>
      </p:sp>
      <p:grpSp>
        <p:nvGrpSpPr>
          <p:cNvPr id="13" name="Group 12">
            <a:extLst>
              <a:ext uri="{FF2B5EF4-FFF2-40B4-BE49-F238E27FC236}">
                <a16:creationId xmlns:a16="http://schemas.microsoft.com/office/drawing/2014/main" id="{1DE5A68F-70B7-4630-8102-23C79C4EB715}"/>
              </a:ext>
            </a:extLst>
          </p:cNvPr>
          <p:cNvGrpSpPr/>
          <p:nvPr/>
        </p:nvGrpSpPr>
        <p:grpSpPr>
          <a:xfrm>
            <a:off x="451152" y="1604796"/>
            <a:ext cx="8285466" cy="1140697"/>
            <a:chOff x="451152" y="1604796"/>
            <a:chExt cx="8285466" cy="1140697"/>
          </a:xfrm>
        </p:grpSpPr>
        <p:sp>
          <p:nvSpPr>
            <p:cNvPr id="19" name="TextBox 18">
              <a:extLst>
                <a:ext uri="{FF2B5EF4-FFF2-40B4-BE49-F238E27FC236}">
                  <a16:creationId xmlns:a16="http://schemas.microsoft.com/office/drawing/2014/main" id="{F8D485E4-A190-4E5B-AB5F-9E22D83281BD}"/>
                </a:ext>
              </a:extLst>
            </p:cNvPr>
            <p:cNvSpPr txBox="1"/>
            <p:nvPr/>
          </p:nvSpPr>
          <p:spPr>
            <a:xfrm>
              <a:off x="1836899" y="1604796"/>
              <a:ext cx="6899719" cy="1140697"/>
            </a:xfrm>
            <a:prstGeom prst="rect">
              <a:avLst/>
            </a:prstGeom>
            <a:noFill/>
          </p:spPr>
          <p:txBody>
            <a:bodyPr wrap="square">
              <a:spAutoFit/>
            </a:bodyPr>
            <a:lstStyle/>
            <a:p>
              <a:pPr marR="90170" algn="just">
                <a:lnSpc>
                  <a:spcPct val="150000"/>
                </a:lnSpc>
                <a:spcBef>
                  <a:spcPts val="300"/>
                </a:spcBef>
                <a:spcAft>
                  <a:spcPts val="300"/>
                </a:spcAft>
              </a:pPr>
              <a:r>
                <a:rPr lang="vi-VN" sz="2400" b="1" dirty="0">
                  <a:solidFill>
                    <a:srgbClr val="000000"/>
                  </a:solidFill>
                  <a:effectLst/>
                  <a:latin typeface="Arial" panose="020B0604020202020204" pitchFamily="34" charset="0"/>
                  <a:ea typeface="Times New Roman" panose="02020603050405020304" pitchFamily="18" charset="0"/>
                </a:rPr>
                <a:t>Các nhân tố chủ yếu ảnh hưởng đến sinh trưởng và phát triển ở sinh vật</a:t>
              </a:r>
              <a:endParaRPr lang="en-US" sz="2400" dirty="0">
                <a:effectLst/>
                <a:latin typeface="Calibri" panose="020F0502020204030204" pitchFamily="34" charset="0"/>
                <a:ea typeface="Calibri" panose="020F0502020204030204" pitchFamily="34" charset="0"/>
              </a:endParaRPr>
            </a:p>
          </p:txBody>
        </p:sp>
        <p:pic>
          <p:nvPicPr>
            <p:cNvPr id="22" name="Picture 2">
              <a:extLst>
                <a:ext uri="{FF2B5EF4-FFF2-40B4-BE49-F238E27FC236}">
                  <a16:creationId xmlns:a16="http://schemas.microsoft.com/office/drawing/2014/main" id="{E32A6845-A752-450F-A4D7-347A8D456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1152" y="1604796"/>
              <a:ext cx="1237962" cy="1095596"/>
            </a:xfrm>
            <a:prstGeom prst="rect">
              <a:avLst/>
            </a:prstGeom>
          </p:spPr>
        </p:pic>
        <p:sp>
          <p:nvSpPr>
            <p:cNvPr id="9" name="TextBox 8">
              <a:extLst>
                <a:ext uri="{FF2B5EF4-FFF2-40B4-BE49-F238E27FC236}">
                  <a16:creationId xmlns:a16="http://schemas.microsoft.com/office/drawing/2014/main" id="{04F33724-5954-4EC3-90D4-C6D0015A1F02}"/>
                </a:ext>
              </a:extLst>
            </p:cNvPr>
            <p:cNvSpPr txBox="1"/>
            <p:nvPr/>
          </p:nvSpPr>
          <p:spPr>
            <a:xfrm>
              <a:off x="728585" y="1777062"/>
              <a:ext cx="1305872" cy="923330"/>
            </a:xfrm>
            <a:prstGeom prst="rect">
              <a:avLst/>
            </a:prstGeom>
            <a:noFill/>
          </p:spPr>
          <p:txBody>
            <a:bodyPr wrap="square" rtlCol="0">
              <a:spAutoFit/>
            </a:bodyPr>
            <a:lstStyle/>
            <a:p>
              <a:r>
                <a:rPr lang="vi-VN" sz="5400" b="1" dirty="0">
                  <a:solidFill>
                    <a:schemeClr val="tx1">
                      <a:lumMod val="50000"/>
                      <a:lumOff val="50000"/>
                    </a:schemeClr>
                  </a:solidFill>
                </a:rPr>
                <a:t>01</a:t>
              </a:r>
              <a:endParaRPr lang="en-US" sz="5400" b="1" dirty="0">
                <a:solidFill>
                  <a:schemeClr val="tx1">
                    <a:lumMod val="50000"/>
                    <a:lumOff val="50000"/>
                  </a:schemeClr>
                </a:solidFill>
              </a:endParaRPr>
            </a:p>
          </p:txBody>
        </p:sp>
      </p:grpSp>
      <p:sp>
        <p:nvSpPr>
          <p:cNvPr id="29" name="Google Shape;2015;p44">
            <a:extLst>
              <a:ext uri="{FF2B5EF4-FFF2-40B4-BE49-F238E27FC236}">
                <a16:creationId xmlns:a16="http://schemas.microsoft.com/office/drawing/2014/main" id="{88C1CB13-5A29-425A-B0BE-5E12EFA694B7}"/>
              </a:ext>
            </a:extLst>
          </p:cNvPr>
          <p:cNvSpPr/>
          <p:nvPr/>
        </p:nvSpPr>
        <p:spPr>
          <a:xfrm>
            <a:off x="451152" y="2944050"/>
            <a:ext cx="1129454" cy="923330"/>
          </a:xfrm>
          <a:custGeom>
            <a:avLst/>
            <a:gdLst/>
            <a:ahLst/>
            <a:cxnLst/>
            <a:rect l="l" t="t" r="r" b="b"/>
            <a:pathLst>
              <a:path w="1009020" h="857682" extrusionOk="0">
                <a:moveTo>
                  <a:pt x="105127" y="773623"/>
                </a:moveTo>
                <a:cubicBezTo>
                  <a:pt x="2753" y="704507"/>
                  <a:pt x="-31609" y="545737"/>
                  <a:pt x="32296" y="437331"/>
                </a:cubicBezTo>
                <a:cubicBezTo>
                  <a:pt x="50058" y="407238"/>
                  <a:pt x="73978" y="381074"/>
                  <a:pt x="88347" y="349016"/>
                </a:cubicBezTo>
                <a:cubicBezTo>
                  <a:pt x="123335" y="271060"/>
                  <a:pt x="96112" y="171226"/>
                  <a:pt x="141275" y="99164"/>
                </a:cubicBezTo>
                <a:cubicBezTo>
                  <a:pt x="168497" y="55855"/>
                  <a:pt x="217497" y="31923"/>
                  <a:pt x="266497" y="23619"/>
                </a:cubicBezTo>
                <a:cubicBezTo>
                  <a:pt x="315497" y="15403"/>
                  <a:pt x="365479" y="20582"/>
                  <a:pt x="415014" y="23619"/>
                </a:cubicBezTo>
                <a:cubicBezTo>
                  <a:pt x="494807" y="28440"/>
                  <a:pt x="575224" y="27190"/>
                  <a:pt x="654035" y="13349"/>
                </a:cubicBezTo>
                <a:cubicBezTo>
                  <a:pt x="702499" y="4777"/>
                  <a:pt x="753017" y="-8350"/>
                  <a:pt x="799785" y="7277"/>
                </a:cubicBezTo>
                <a:cubicBezTo>
                  <a:pt x="867796" y="29959"/>
                  <a:pt x="905015" y="104522"/>
                  <a:pt x="932773" y="173191"/>
                </a:cubicBezTo>
                <a:cubicBezTo>
                  <a:pt x="979006" y="287312"/>
                  <a:pt x="1019705" y="409470"/>
                  <a:pt x="1006496" y="532700"/>
                </a:cubicBezTo>
                <a:cubicBezTo>
                  <a:pt x="993287" y="655930"/>
                  <a:pt x="911174" y="779070"/>
                  <a:pt x="793805" y="797644"/>
                </a:cubicBezTo>
                <a:cubicBezTo>
                  <a:pt x="754445" y="803805"/>
                  <a:pt x="714102" y="798180"/>
                  <a:pt x="674652" y="803805"/>
                </a:cubicBezTo>
                <a:cubicBezTo>
                  <a:pt x="600304" y="814342"/>
                  <a:pt x="531668" y="864349"/>
                  <a:pt x="456963" y="856937"/>
                </a:cubicBezTo>
                <a:cubicBezTo>
                  <a:pt x="409124" y="852204"/>
                  <a:pt x="366550" y="824433"/>
                  <a:pt x="327457" y="795322"/>
                </a:cubicBezTo>
                <a:cubicBezTo>
                  <a:pt x="289524" y="767015"/>
                  <a:pt x="243113" y="735136"/>
                  <a:pt x="200003" y="753531"/>
                </a:cubicBezTo>
                <a:cubicBezTo>
                  <a:pt x="188757" y="758353"/>
                  <a:pt x="178672" y="766301"/>
                  <a:pt x="166801" y="769069"/>
                </a:cubicBezTo>
                <a:cubicBezTo>
                  <a:pt x="139132" y="775320"/>
                  <a:pt x="106377" y="752102"/>
                  <a:pt x="84152" y="770408"/>
                </a:cubicBezTo>
              </a:path>
            </a:pathLst>
          </a:custGeom>
          <a:solidFill>
            <a:srgbClr val="CCE9AD"/>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rgbClr val="24598B"/>
              </a:solidFill>
              <a:effectLst/>
              <a:uLnTx/>
              <a:uFillTx/>
              <a:ea typeface="Calibri"/>
              <a:cs typeface="Calibri"/>
              <a:sym typeface="Calibri"/>
            </a:endParaRPr>
          </a:p>
        </p:txBody>
      </p:sp>
      <p:sp>
        <p:nvSpPr>
          <p:cNvPr id="30" name="TextBox 29">
            <a:extLst>
              <a:ext uri="{FF2B5EF4-FFF2-40B4-BE49-F238E27FC236}">
                <a16:creationId xmlns:a16="http://schemas.microsoft.com/office/drawing/2014/main" id="{B54EF93B-014D-43A5-B392-C0E79F8C3F5E}"/>
              </a:ext>
            </a:extLst>
          </p:cNvPr>
          <p:cNvSpPr txBox="1"/>
          <p:nvPr/>
        </p:nvSpPr>
        <p:spPr>
          <a:xfrm>
            <a:off x="728585" y="3015173"/>
            <a:ext cx="1305872" cy="923330"/>
          </a:xfrm>
          <a:prstGeom prst="rect">
            <a:avLst/>
          </a:prstGeom>
          <a:noFill/>
        </p:spPr>
        <p:txBody>
          <a:bodyPr wrap="square" rtlCol="0">
            <a:spAutoFit/>
          </a:bodyPr>
          <a:lstStyle/>
          <a:p>
            <a:r>
              <a:rPr lang="vi-VN" sz="5400" b="1" dirty="0">
                <a:solidFill>
                  <a:schemeClr val="tx1">
                    <a:lumMod val="50000"/>
                    <a:lumOff val="50000"/>
                  </a:schemeClr>
                </a:solidFill>
              </a:rPr>
              <a:t>02</a:t>
            </a:r>
            <a:endParaRPr lang="en-US" sz="5400" b="1" dirty="0">
              <a:solidFill>
                <a:schemeClr val="tx1">
                  <a:lumMod val="50000"/>
                  <a:lumOff val="50000"/>
                </a:schemeClr>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7B424E62-8808-9CF6-0065-EDD39DE2DF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2940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717533B4-0082-726A-33BF-832074434C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511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E8B33843-CBD2-8C3C-6CDB-0340367CBF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346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6F1915EC-B94B-C6CD-6384-04F714A8D9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5026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91147029-3489-A71D-4C33-6EC5BF1B45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565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FA301082-8E39-D159-5B8A-E30C1ECCE0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740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B62D26DC-74EF-E321-4EE8-357918E155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28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67DF540C-F251-3363-F8F7-76924A4D75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8533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74A78658-A55B-DFEC-7D5C-570C02392F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672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AC79D8F9-5E80-F63F-B1DA-388C1EDC9F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120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pic>
        <p:nvPicPr>
          <p:cNvPr id="9" name="Picture 8">
            <a:extLst>
              <a:ext uri="{FF2B5EF4-FFF2-40B4-BE49-F238E27FC236}">
                <a16:creationId xmlns:a16="http://schemas.microsoft.com/office/drawing/2014/main" id="{4FD251F4-4B6E-4131-8D37-8C501ECDCF9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657600" y="1879361"/>
            <a:ext cx="5355021" cy="3062451"/>
          </a:xfrm>
          <a:prstGeom prst="roundRect">
            <a:avLst/>
          </a:prstGeom>
          <a:ln w="19050">
            <a:solidFill>
              <a:schemeClr val="bg1">
                <a:lumMod val="50000"/>
              </a:schemeClr>
            </a:solidFill>
          </a:ln>
        </p:spPr>
      </p:pic>
      <p:sp>
        <p:nvSpPr>
          <p:cNvPr id="10" name="TextBox 9">
            <a:extLst>
              <a:ext uri="{FF2B5EF4-FFF2-40B4-BE49-F238E27FC236}">
                <a16:creationId xmlns:a16="http://schemas.microsoft.com/office/drawing/2014/main" id="{D2D7E036-82A0-4482-A95D-87AA1041EC91}"/>
              </a:ext>
            </a:extLst>
          </p:cNvPr>
          <p:cNvSpPr txBox="1"/>
          <p:nvPr/>
        </p:nvSpPr>
        <p:spPr>
          <a:xfrm>
            <a:off x="346841" y="0"/>
            <a:ext cx="7420303" cy="1879361"/>
          </a:xfrm>
          <a:prstGeom prst="rect">
            <a:avLst/>
          </a:prstGeom>
          <a:noFill/>
        </p:spPr>
        <p:txBody>
          <a:bodyPr wrap="square">
            <a:spAutoFit/>
          </a:bodyPr>
          <a:lstStyle/>
          <a:p>
            <a:pPr marR="90170" algn="just">
              <a:lnSpc>
                <a:spcPct val="150000"/>
              </a:lnSpc>
            </a:pPr>
            <a:r>
              <a:rPr lang="fr-FR" sz="2800" b="1" dirty="0">
                <a:solidFill>
                  <a:schemeClr val="bg1">
                    <a:lumMod val="25000"/>
                  </a:schemeClr>
                </a:solidFill>
                <a:effectLst/>
                <a:latin typeface="Arial" panose="020B0604020202020204" pitchFamily="34" charset="0"/>
                <a:ea typeface="Times New Roman" panose="02020603050405020304" pitchFamily="18" charset="0"/>
              </a:rPr>
              <a:t>I. Các nhân tố chủ yếu ảnh hưởng đến sinh trưởng và phát triển ở sinh vật</a:t>
            </a:r>
            <a:endParaRPr lang="en-US" sz="2800" dirty="0">
              <a:solidFill>
                <a:schemeClr val="bg1">
                  <a:lumMod val="25000"/>
                </a:schemeClr>
              </a:solidFill>
              <a:effectLst/>
              <a:latin typeface="Calibri" panose="020F0502020204030204" pitchFamily="34" charset="0"/>
              <a:ea typeface="Calibri" panose="020F0502020204030204" pitchFamily="34" charset="0"/>
            </a:endParaRPr>
          </a:p>
          <a:p>
            <a:pPr marR="90170" algn="just">
              <a:lnSpc>
                <a:spcPct val="150000"/>
              </a:lnSpc>
            </a:pPr>
            <a:r>
              <a:rPr lang="fr-FR" sz="2400" b="1" dirty="0">
                <a:solidFill>
                  <a:schemeClr val="bg1">
                    <a:lumMod val="25000"/>
                  </a:schemeClr>
                </a:solidFill>
                <a:effectLst/>
                <a:latin typeface="Arial" panose="020B0604020202020204" pitchFamily="34" charset="0"/>
                <a:ea typeface="Times New Roman" panose="02020603050405020304" pitchFamily="18" charset="0"/>
              </a:rPr>
              <a:t>1. Nhiệt độ</a:t>
            </a:r>
            <a:endParaRPr lang="en-US" sz="2400" dirty="0">
              <a:solidFill>
                <a:schemeClr val="bg1">
                  <a:lumMod val="25000"/>
                </a:schemeClr>
              </a:solidFill>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122174A0-1288-4191-A5B3-1E8D75B03DFB}"/>
              </a:ext>
            </a:extLst>
          </p:cNvPr>
          <p:cNvSpPr txBox="1"/>
          <p:nvPr/>
        </p:nvSpPr>
        <p:spPr>
          <a:xfrm>
            <a:off x="436179" y="1879361"/>
            <a:ext cx="3132083" cy="1140697"/>
          </a:xfrm>
          <a:prstGeom prst="rect">
            <a:avLst/>
          </a:prstGeom>
          <a:noFill/>
        </p:spPr>
        <p:txBody>
          <a:bodyPr wrap="square">
            <a:spAutoFit/>
          </a:bodyPr>
          <a:lstStyle/>
          <a:p>
            <a:pPr algn="just">
              <a:lnSpc>
                <a:spcPct val="150000"/>
              </a:lnSpc>
              <a:spcBef>
                <a:spcPts val="300"/>
              </a:spcBef>
              <a:spcAft>
                <a:spcPts val="300"/>
              </a:spcAft>
            </a:pPr>
            <a:r>
              <a:rPr lang="fr-FR" sz="2400" dirty="0">
                <a:solidFill>
                  <a:srgbClr val="000000"/>
                </a:solidFill>
                <a:effectLst/>
                <a:latin typeface="Arial" panose="020B0604020202020204" pitchFamily="34" charset="0"/>
                <a:ea typeface="Calibri" panose="020F0502020204030204" pitchFamily="34" charset="0"/>
              </a:rPr>
              <a:t>Quan sát hình 37.1 và trả lời câu hỏi:</a:t>
            </a:r>
            <a:endParaRPr lang="en-US" sz="2400" dirty="0">
              <a:effectLst/>
              <a:latin typeface="Calibri" panose="020F0502020204030204" pitchFamily="34" charset="0"/>
              <a:ea typeface="Calibri" panose="020F0502020204030204" pitchFamily="34" charset="0"/>
            </a:endParaRPr>
          </a:p>
        </p:txBody>
      </p:sp>
      <p:pic>
        <p:nvPicPr>
          <p:cNvPr id="18" name="Picture 24">
            <a:extLst>
              <a:ext uri="{FF2B5EF4-FFF2-40B4-BE49-F238E27FC236}">
                <a16:creationId xmlns:a16="http://schemas.microsoft.com/office/drawing/2014/main" id="{45950896-91B4-44E5-A73C-E070EBD256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38704" y="3020058"/>
            <a:ext cx="830317" cy="106203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C19DBBE1-42A6-C13A-7F76-CD2EA52068D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660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5F96C98D-5663-CE87-16BE-A0C5CD3851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7894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9755362A-E454-EB08-F79F-2D7A6AD2BE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3476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C81F-40CF-1101-A14D-FFD1595EEEEB}"/>
              </a:ext>
            </a:extLst>
          </p:cNvPr>
          <p:cNvPicPr>
            <a:picLocks noChangeAspect="1"/>
          </p:cNvPicPr>
          <p:nvPr/>
        </p:nvPicPr>
        <p:blipFill>
          <a:blip r:embed="rId2"/>
          <a:stretch>
            <a:fillRect/>
          </a:stretch>
        </p:blipFill>
        <p:spPr>
          <a:xfrm>
            <a:off x="420264" y="86653"/>
            <a:ext cx="8303472" cy="4970195"/>
          </a:xfrm>
          <a:prstGeom prst="rect">
            <a:avLst/>
          </a:prstGeom>
        </p:spPr>
      </p:pic>
    </p:spTree>
    <p:extLst>
      <p:ext uri="{BB962C8B-B14F-4D97-AF65-F5344CB8AC3E}">
        <p14:creationId xmlns:p14="http://schemas.microsoft.com/office/powerpoint/2010/main" val="403849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0A9558F2-894C-C998-BED1-6A8088AF87A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98977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927FC087-1A0F-03B9-9526-3C22931170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032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62229161-EBE6-209C-15C1-5DE2B74C3F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059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
            <a:extLst>
              <a:ext uri="{FF2B5EF4-FFF2-40B4-BE49-F238E27FC236}">
                <a16:creationId xmlns:a16="http://schemas.microsoft.com/office/drawing/2014/main" id="{CEF64920-C429-75E7-B763-FBA5F3FD1A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529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
            <a:extLst>
              <a:ext uri="{FF2B5EF4-FFF2-40B4-BE49-F238E27FC236}">
                <a16:creationId xmlns:a16="http://schemas.microsoft.com/office/drawing/2014/main" id="{4EA77709-7927-061D-CE94-E2362FC1AB6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6608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8">
            <a:extLst>
              <a:ext uri="{FF2B5EF4-FFF2-40B4-BE49-F238E27FC236}">
                <a16:creationId xmlns:a16="http://schemas.microsoft.com/office/drawing/2014/main" id="{D4DCE0FF-85EB-CEF0-CC7C-0A32F5525E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520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21" name="TextBox 20">
            <a:extLst>
              <a:ext uri="{FF2B5EF4-FFF2-40B4-BE49-F238E27FC236}">
                <a16:creationId xmlns:a16="http://schemas.microsoft.com/office/drawing/2014/main" id="{5AE3374A-029F-439B-B5DE-F442859E66BD}"/>
              </a:ext>
            </a:extLst>
          </p:cNvPr>
          <p:cNvSpPr txBox="1"/>
          <p:nvPr/>
        </p:nvSpPr>
        <p:spPr>
          <a:xfrm>
            <a:off x="846081" y="213035"/>
            <a:ext cx="7898525" cy="1427635"/>
          </a:xfrm>
          <a:prstGeom prst="rect">
            <a:avLst/>
          </a:prstGeom>
          <a:noFill/>
        </p:spPr>
        <p:txBody>
          <a:bodyPr wrap="square">
            <a:spAutoFit/>
          </a:bodyPr>
          <a:lstStyle/>
          <a:p>
            <a:pPr algn="just">
              <a:lnSpc>
                <a:spcPct val="150000"/>
              </a:lnSpc>
              <a:spcBef>
                <a:spcPts val="300"/>
              </a:spcBef>
              <a:spcAft>
                <a:spcPts val="300"/>
              </a:spcAft>
            </a:pPr>
            <a:r>
              <a:rPr lang="fr-FR" sz="2000" b="1" dirty="0">
                <a:solidFill>
                  <a:srgbClr val="000000"/>
                </a:solidFill>
                <a:effectLst/>
                <a:latin typeface="Arial" panose="020B0604020202020204" pitchFamily="34" charset="0"/>
                <a:ea typeface="DengXian" panose="02010600030101010101" pitchFamily="2" charset="-122"/>
              </a:rPr>
              <a:t>C1. </a:t>
            </a:r>
            <a:r>
              <a:rPr lang="vi-VN" sz="2000" dirty="0">
                <a:solidFill>
                  <a:srgbClr val="000000"/>
                </a:solidFill>
                <a:effectLst/>
                <a:latin typeface="Arial" panose="020B0604020202020204" pitchFamily="34" charset="0"/>
                <a:ea typeface="DengXian" panose="02010600030101010101" pitchFamily="2" charset="-122"/>
              </a:rPr>
              <a:t>Nhận xét mức độ sinh trưởng và phát triển của cá rô phi ở các mức nhiệt độ khác nhau, từ đó cho biết nhiệt độ có ảnh hưởng như thế nào tới sự sinh trưởng và phát triển của sinh vật</a:t>
            </a:r>
            <a:endParaRPr lang="en-US" sz="2000" dirty="0">
              <a:effectLst/>
              <a:latin typeface="Calibri" panose="020F0502020204030204" pitchFamily="34" charset="0"/>
              <a:ea typeface="Calibri" panose="020F0502020204030204" pitchFamily="34" charset="0"/>
            </a:endParaRPr>
          </a:p>
        </p:txBody>
      </p:sp>
      <p:pic>
        <p:nvPicPr>
          <p:cNvPr id="25" name="Picture 24">
            <a:extLst>
              <a:ext uri="{FF2B5EF4-FFF2-40B4-BE49-F238E27FC236}">
                <a16:creationId xmlns:a16="http://schemas.microsoft.com/office/drawing/2014/main" id="{0F3221DF-3232-4C21-BDA0-ADCFC2B81C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46081" y="1868014"/>
            <a:ext cx="5355021" cy="3062451"/>
          </a:xfrm>
          <a:prstGeom prst="roundRect">
            <a:avLst/>
          </a:prstGeom>
          <a:ln w="19050">
            <a:solidFill>
              <a:schemeClr val="bg1">
                <a:lumMod val="50000"/>
              </a:schemeClr>
            </a:solidFill>
          </a:ln>
        </p:spPr>
      </p:pic>
      <p:pic>
        <p:nvPicPr>
          <p:cNvPr id="26" name="Picture 9">
            <a:extLst>
              <a:ext uri="{FF2B5EF4-FFF2-40B4-BE49-F238E27FC236}">
                <a16:creationId xmlns:a16="http://schemas.microsoft.com/office/drawing/2014/main" id="{A3F1626B-5238-403F-B576-74CA1ED43D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85712" y="1942742"/>
            <a:ext cx="1755374" cy="1560089"/>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2)">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14" presetClass="entr" presetSubtype="1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
            <a:extLst>
              <a:ext uri="{FF2B5EF4-FFF2-40B4-BE49-F238E27FC236}">
                <a16:creationId xmlns:a16="http://schemas.microsoft.com/office/drawing/2014/main" id="{410A911A-9FB5-E5F1-24B8-E0CB802A01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849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
            <a:extLst>
              <a:ext uri="{FF2B5EF4-FFF2-40B4-BE49-F238E27FC236}">
                <a16:creationId xmlns:a16="http://schemas.microsoft.com/office/drawing/2014/main" id="{247B1E33-8F63-B3A4-954D-4CF092E7E5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32425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C81F-40CF-1101-A14D-FFD1595EEEEB}"/>
              </a:ext>
            </a:extLst>
          </p:cNvPr>
          <p:cNvPicPr>
            <a:picLocks noChangeAspect="1"/>
          </p:cNvPicPr>
          <p:nvPr/>
        </p:nvPicPr>
        <p:blipFill>
          <a:blip r:embed="rId2"/>
          <a:stretch>
            <a:fillRect/>
          </a:stretch>
        </p:blipFill>
        <p:spPr>
          <a:xfrm>
            <a:off x="420264" y="86653"/>
            <a:ext cx="8303472" cy="4970195"/>
          </a:xfrm>
          <a:prstGeom prst="rect">
            <a:avLst/>
          </a:prstGeom>
        </p:spPr>
      </p:pic>
    </p:spTree>
    <p:extLst>
      <p:ext uri="{BB962C8B-B14F-4D97-AF65-F5344CB8AC3E}">
        <p14:creationId xmlns:p14="http://schemas.microsoft.com/office/powerpoint/2010/main" val="3204137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1">
            <a:extLst>
              <a:ext uri="{FF2B5EF4-FFF2-40B4-BE49-F238E27FC236}">
                <a16:creationId xmlns:a16="http://schemas.microsoft.com/office/drawing/2014/main" id="{3E78AE64-5900-3704-BF5E-251F6123A4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65571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
            <a:extLst>
              <a:ext uri="{FF2B5EF4-FFF2-40B4-BE49-F238E27FC236}">
                <a16:creationId xmlns:a16="http://schemas.microsoft.com/office/drawing/2014/main" id="{EA76EDFD-6FC5-9632-29B2-7B026D7865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1623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
            <a:extLst>
              <a:ext uri="{FF2B5EF4-FFF2-40B4-BE49-F238E27FC236}">
                <a16:creationId xmlns:a16="http://schemas.microsoft.com/office/drawing/2014/main" id="{E5CE31AC-858F-5936-D5B3-48318597F13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748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
            <a:extLst>
              <a:ext uri="{FF2B5EF4-FFF2-40B4-BE49-F238E27FC236}">
                <a16:creationId xmlns:a16="http://schemas.microsoft.com/office/drawing/2014/main" id="{25F3F474-C5AB-6255-1580-7DD451D7DD1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16485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5">
            <a:extLst>
              <a:ext uri="{FF2B5EF4-FFF2-40B4-BE49-F238E27FC236}">
                <a16:creationId xmlns:a16="http://schemas.microsoft.com/office/drawing/2014/main" id="{E549A111-373C-571E-E399-6AB005EC46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2126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
            <a:extLst>
              <a:ext uri="{FF2B5EF4-FFF2-40B4-BE49-F238E27FC236}">
                <a16:creationId xmlns:a16="http://schemas.microsoft.com/office/drawing/2014/main" id="{5A29174E-2A42-EC66-1351-1BF49CB613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19227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7">
            <a:extLst>
              <a:ext uri="{FF2B5EF4-FFF2-40B4-BE49-F238E27FC236}">
                <a16:creationId xmlns:a16="http://schemas.microsoft.com/office/drawing/2014/main" id="{CAA92B00-C75D-893F-AFA5-4CCFBD225F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799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21" name="TextBox 20">
            <a:extLst>
              <a:ext uri="{FF2B5EF4-FFF2-40B4-BE49-F238E27FC236}">
                <a16:creationId xmlns:a16="http://schemas.microsoft.com/office/drawing/2014/main" id="{5AE3374A-029F-439B-B5DE-F442859E66BD}"/>
              </a:ext>
            </a:extLst>
          </p:cNvPr>
          <p:cNvSpPr txBox="1"/>
          <p:nvPr/>
        </p:nvSpPr>
        <p:spPr>
          <a:xfrm>
            <a:off x="846081" y="89738"/>
            <a:ext cx="7898525" cy="1512658"/>
          </a:xfrm>
          <a:prstGeom prst="rect">
            <a:avLst/>
          </a:prstGeom>
          <a:noFill/>
        </p:spPr>
        <p:txBody>
          <a:bodyPr wrap="square">
            <a:spAutoFit/>
          </a:bodyPr>
          <a:lstStyle/>
          <a:p>
            <a:pPr marL="0" marR="0" lvl="0" indent="0" algn="ctr" defTabSz="914400" rtl="0" eaLnBrk="1" fontAlgn="auto" latinLnBrk="0" hangingPunct="1">
              <a:lnSpc>
                <a:spcPct val="150000"/>
              </a:lnSpc>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a:sym typeface="Arial"/>
              </a:rPr>
              <a:t>Trả lời </a:t>
            </a:r>
          </a:p>
          <a:p>
            <a:pPr marL="0" marR="0" lvl="0" indent="0" algn="just" defTabSz="914400" rtl="0" eaLnBrk="1" fontAlgn="auto" latinLnBrk="0" hangingPunct="1">
              <a:lnSpc>
                <a:spcPct val="150000"/>
              </a:lnSpc>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rPr>
              <a:t>Đường cong trong hình cho thấy nhiệt độ quá cao/thấp → chậm sự sinh trưởng, phát triển của cá rô phi, thậm chí gây chết.</a:t>
            </a:r>
            <a:endParaRPr kumimoji="0" lang="en-US" sz="2000" b="0" i="0" u="none" strike="noStrike" kern="0" cap="none" spc="0" normalizeH="0" baseline="0" noProof="0" dirty="0">
              <a:ln>
                <a:noFill/>
              </a:ln>
              <a:solidFill>
                <a:srgbClr val="000000"/>
              </a:solidFill>
              <a:effectLst/>
              <a:uLnTx/>
              <a:uFillTx/>
              <a:latin typeface="+mn-lt"/>
              <a:ea typeface="Calibri" panose="020F0502020204030204" pitchFamily="34" charset="0"/>
              <a:cs typeface="Arial"/>
              <a:sym typeface="Arial"/>
            </a:endParaRPr>
          </a:p>
        </p:txBody>
      </p:sp>
      <p:pic>
        <p:nvPicPr>
          <p:cNvPr id="25" name="Picture 24">
            <a:extLst>
              <a:ext uri="{FF2B5EF4-FFF2-40B4-BE49-F238E27FC236}">
                <a16:creationId xmlns:a16="http://schemas.microsoft.com/office/drawing/2014/main" id="{0F3221DF-3232-4C21-BDA0-ADCFC2B81C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46081" y="1868014"/>
            <a:ext cx="5355021" cy="3062451"/>
          </a:xfrm>
          <a:prstGeom prst="roundRect">
            <a:avLst/>
          </a:prstGeom>
          <a:ln w="19050">
            <a:solidFill>
              <a:schemeClr val="bg1">
                <a:lumMod val="50000"/>
              </a:schemeClr>
            </a:solidFill>
          </a:ln>
        </p:spPr>
      </p:pic>
      <p:pic>
        <p:nvPicPr>
          <p:cNvPr id="5" name="Picture 6">
            <a:extLst>
              <a:ext uri="{FF2B5EF4-FFF2-40B4-BE49-F238E27FC236}">
                <a16:creationId xmlns:a16="http://schemas.microsoft.com/office/drawing/2014/main" id="{CCE37642-82BB-459D-9BEC-EE10096471C8}"/>
              </a:ext>
            </a:extLst>
          </p:cNvPr>
          <p:cNvPicPr>
            <a:picLocks noChangeAspect="1"/>
          </p:cNvPicPr>
          <p:nvPr/>
        </p:nvPicPr>
        <p:blipFill>
          <a:blip r:embed="rId5"/>
          <a:srcRect/>
          <a:stretch>
            <a:fillRect/>
          </a:stretch>
        </p:blipFill>
        <p:spPr>
          <a:xfrm>
            <a:off x="6831876" y="2119381"/>
            <a:ext cx="1158705" cy="1421724"/>
          </a:xfrm>
          <a:prstGeom prst="rect">
            <a:avLst/>
          </a:prstGeom>
        </p:spPr>
      </p:pic>
    </p:spTree>
    <p:extLst>
      <p:ext uri="{BB962C8B-B14F-4D97-AF65-F5344CB8AC3E}">
        <p14:creationId xmlns:p14="http://schemas.microsoft.com/office/powerpoint/2010/main" val="16940987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8">
            <a:extLst>
              <a:ext uri="{FF2B5EF4-FFF2-40B4-BE49-F238E27FC236}">
                <a16:creationId xmlns:a16="http://schemas.microsoft.com/office/drawing/2014/main" id="{A680B2B4-D6E7-4225-756D-33A6EFAACC2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754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9">
            <a:extLst>
              <a:ext uri="{FF2B5EF4-FFF2-40B4-BE49-F238E27FC236}">
                <a16:creationId xmlns:a16="http://schemas.microsoft.com/office/drawing/2014/main" id="{49DEBB5E-5D92-0340-7CB7-9DF834CDDA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8122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0">
            <a:extLst>
              <a:ext uri="{FF2B5EF4-FFF2-40B4-BE49-F238E27FC236}">
                <a16:creationId xmlns:a16="http://schemas.microsoft.com/office/drawing/2014/main" id="{A9D6C187-6CAE-5371-C98D-F68E4FEBB2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6166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C81F-40CF-1101-A14D-FFD1595EEEEB}"/>
              </a:ext>
            </a:extLst>
          </p:cNvPr>
          <p:cNvPicPr>
            <a:picLocks noChangeAspect="1"/>
          </p:cNvPicPr>
          <p:nvPr/>
        </p:nvPicPr>
        <p:blipFill>
          <a:blip r:embed="rId2"/>
          <a:stretch>
            <a:fillRect/>
          </a:stretch>
        </p:blipFill>
        <p:spPr>
          <a:xfrm>
            <a:off x="420264" y="86653"/>
            <a:ext cx="8303472" cy="4970195"/>
          </a:xfrm>
          <a:prstGeom prst="rect">
            <a:avLst/>
          </a:prstGeom>
        </p:spPr>
      </p:pic>
    </p:spTree>
    <p:extLst>
      <p:ext uri="{BB962C8B-B14F-4D97-AF65-F5344CB8AC3E}">
        <p14:creationId xmlns:p14="http://schemas.microsoft.com/office/powerpoint/2010/main" val="3580661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1">
            <a:extLst>
              <a:ext uri="{FF2B5EF4-FFF2-40B4-BE49-F238E27FC236}">
                <a16:creationId xmlns:a16="http://schemas.microsoft.com/office/drawing/2014/main" id="{8DF6BB7D-4C46-BF0B-4AE0-976CEDB414F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6002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2">
            <a:extLst>
              <a:ext uri="{FF2B5EF4-FFF2-40B4-BE49-F238E27FC236}">
                <a16:creationId xmlns:a16="http://schemas.microsoft.com/office/drawing/2014/main" id="{AC2C8191-DDB2-3067-3744-DBD7DE51F7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807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607DBA-E4FE-4D8C-985F-E007CD2A6499}"/>
              </a:ext>
            </a:extLst>
          </p:cNvPr>
          <p:cNvSpPr txBox="1"/>
          <p:nvPr/>
        </p:nvSpPr>
        <p:spPr>
          <a:xfrm>
            <a:off x="588578" y="151300"/>
            <a:ext cx="7273160" cy="1889300"/>
          </a:xfrm>
          <a:prstGeom prst="rect">
            <a:avLst/>
          </a:prstGeom>
          <a:noFill/>
        </p:spPr>
        <p:txBody>
          <a:bodyPr wrap="square">
            <a:spAutoFit/>
          </a:bodyPr>
          <a:lstStyle/>
          <a:p>
            <a:pPr algn="just">
              <a:lnSpc>
                <a:spcPct val="150000"/>
              </a:lnSpc>
              <a:spcBef>
                <a:spcPts val="300"/>
              </a:spcBef>
              <a:spcAft>
                <a:spcPts val="300"/>
              </a:spcAft>
            </a:pPr>
            <a:r>
              <a:rPr lang="vi-VN" sz="2000" b="1" dirty="0">
                <a:solidFill>
                  <a:srgbClr val="000000"/>
                </a:solidFill>
                <a:effectLst/>
                <a:latin typeface="Arial" panose="020B0604020202020204" pitchFamily="34" charset="0"/>
                <a:ea typeface="DengXian" panose="02010600030101010101" pitchFamily="2" charset="-122"/>
              </a:rPr>
              <a:t>C2. </a:t>
            </a:r>
            <a:r>
              <a:rPr lang="vi-VN" sz="2000" dirty="0">
                <a:solidFill>
                  <a:srgbClr val="000000"/>
                </a:solidFill>
                <a:effectLst/>
                <a:latin typeface="Arial" panose="020B0604020202020204" pitchFamily="34" charset="0"/>
                <a:ea typeface="DengXian" panose="02010600030101010101" pitchFamily="2" charset="-122"/>
              </a:rPr>
              <a:t>Nhiệt độ thuận lợi nhất cho sự sinh trưởng và phát triển của cá rô phi là bao nhiêu? Nhiệt độ quá cao hoặc quá thấp so với nhiệt độ cực thuận có ảnh hưởng như thế nào tới mức độ sinh trưởng và phát triển của sinh vật?</a:t>
            </a:r>
            <a:endParaRPr lang="en-US" sz="20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3288BE57-B392-4186-AC2A-43168E9A98C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23241" y="2208765"/>
            <a:ext cx="4556236" cy="2605639"/>
          </a:xfrm>
          <a:prstGeom prst="roundRect">
            <a:avLst/>
          </a:prstGeom>
          <a:ln w="19050">
            <a:solidFill>
              <a:schemeClr val="bg1">
                <a:lumMod val="50000"/>
              </a:schemeClr>
            </a:solidFill>
          </a:ln>
        </p:spPr>
      </p:pic>
    </p:spTree>
    <p:extLst>
      <p:ext uri="{BB962C8B-B14F-4D97-AF65-F5344CB8AC3E}">
        <p14:creationId xmlns:p14="http://schemas.microsoft.com/office/powerpoint/2010/main" val="140157498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8E926D88-43F7-2589-37EF-F5016BE22E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814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9799DBA6-E109-F7D4-8D6D-445BFA2060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671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E0818FCA-F5F1-B77D-3DD5-C2E99EA97BC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0389168"/>
      </p:ext>
    </p:extLst>
  </p:cSld>
  <p:clrMapOvr>
    <a:masterClrMapping/>
  </p:clrMapOvr>
</p:sld>
</file>

<file path=ppt/theme/theme1.xml><?xml version="1.0" encoding="utf-8"?>
<a:theme xmlns:a="http://schemas.openxmlformats.org/drawingml/2006/main" name="Boho Autumn Leaves Personal Organizer for Elementary by Slidesgo">
  <a:themeElements>
    <a:clrScheme name="Simple Light">
      <a:dk1>
        <a:srgbClr val="230D05"/>
      </a:dk1>
      <a:lt1>
        <a:srgbClr val="FDF0DB"/>
      </a:lt1>
      <a:dk2>
        <a:srgbClr val="4D1D06"/>
      </a:dk2>
      <a:lt2>
        <a:srgbClr val="F9E0AE"/>
      </a:lt2>
      <a:accent1>
        <a:srgbClr val="C24914"/>
      </a:accent1>
      <a:accent2>
        <a:srgbClr val="FC8621"/>
      </a:accent2>
      <a:accent3>
        <a:srgbClr val="F59F23"/>
      </a:accent3>
      <a:accent4>
        <a:srgbClr val="FFBE42"/>
      </a:accent4>
      <a:accent5>
        <a:srgbClr val="FFC86C"/>
      </a:accent5>
      <a:accent6>
        <a:srgbClr val="FCCA90"/>
      </a:accent6>
      <a:hlink>
        <a:srgbClr val="C249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282</TotalTime>
  <Words>209</Words>
  <Application>Microsoft Office PowerPoint</Application>
  <PresentationFormat>On-screen Show (16:9)</PresentationFormat>
  <Paragraphs>14</Paragraphs>
  <Slides>55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Calibri</vt:lpstr>
      <vt:lpstr>Trebuchet MS</vt:lpstr>
      <vt:lpstr>Courgette</vt:lpstr>
      <vt:lpstr>Wingdings 3</vt:lpstr>
      <vt:lpstr>Roboto Slab</vt:lpstr>
      <vt:lpstr>Arial</vt:lpstr>
      <vt:lpstr>Boho Autumn Leaves Personal Organizer for Elementary by Slidesgo</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Huyen Sam</cp:lastModifiedBy>
  <cp:revision>2</cp:revision>
  <dcterms:modified xsi:type="dcterms:W3CDTF">2024-05-10T15:12:30Z</dcterms:modified>
</cp:coreProperties>
</file>