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23" r:id="rId3"/>
    <p:sldId id="260" r:id="rId4"/>
    <p:sldId id="324" r:id="rId5"/>
    <p:sldId id="257" r:id="rId6"/>
    <p:sldId id="262" r:id="rId7"/>
    <p:sldId id="293" r:id="rId8"/>
    <p:sldId id="261" r:id="rId9"/>
    <p:sldId id="294" r:id="rId10"/>
    <p:sldId id="276" r:id="rId11"/>
    <p:sldId id="309" r:id="rId12"/>
    <p:sldId id="263" r:id="rId13"/>
    <p:sldId id="275" r:id="rId14"/>
    <p:sldId id="277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8008-CADB-9D1B-1C73-8AD9902D4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B11DF-C122-DB3E-F84D-6ACAD7770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48A60-AE44-F8FE-FF99-7D0BE6BF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8F208-C02D-D693-2BDC-89DC28FF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7A86F-AC13-373E-1F83-67C8406E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7729-77E3-F30A-9A11-F379F1B3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9DF6A-C98F-C319-1B1F-F1D8B6509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3C45-3CC8-5289-5A18-668E24A7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1955-80E0-D440-AA50-23F9C9B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119F3-6E2E-3488-8EAC-46A13FEF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1F382-D0BE-59B9-E28D-3B26214AB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FE9B9-7D56-DD3B-B330-5EAD3C663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F480C-48FB-F40B-F2F9-9D8CA6E5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763D-342E-F435-36C0-1616FE33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B7817-3642-3A09-9677-1A2EA470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DDA3-0B96-FE4D-6ED9-32AE8768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2006-C4EF-94FC-574B-575DE64BD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07AA-FBC1-9284-DD55-1CFF552D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DCD5-5A6A-2AD3-85EF-1B339947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E92C-74F5-9D8A-4031-5F0146F7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0463-6ABA-E787-E2BA-4380D7EA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9D31D-7A23-82A3-C696-8B17B88C2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FA96-7F4C-C25B-B8CD-C2F21B90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0999-CFD6-4B58-6E57-44E6A2C2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E9AE5-89B9-10BA-B25E-31A4196B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63AF-6671-D8C9-A0AA-F42BDD61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89E8-40AC-5259-58F6-45DF4DF4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DDA59-A275-4EAC-3F85-EDFC78A62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618FD-60A1-4B39-D804-14C86EBC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E576B-34DC-C430-B0CD-17EB2DA5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449D-B84F-8F80-68CC-81AFC4DE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0E70-E2FB-E650-65FC-CF9BBC0B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B6AD6-DEEE-24E8-B517-258C61AD5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6CDF6-1ADC-DABA-5657-7B201E27A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602BB-2959-AAB8-45F6-7009213FB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EE72E-6B5B-FFB8-AD11-D2D93BA3F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2C044-C5AF-EB5B-0970-1D972F63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E4356-1454-91EF-5945-97D2BBFA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9C4A-0C43-D450-B5B1-FB0806BE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8906-AD00-2E9F-1BF1-080DC74D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44A3B-10B6-2818-6B90-93EF17FE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ECEBA-B0A4-1271-A0F9-08D8737A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A79BA-BD0E-4653-711D-17768B4A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8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AC192-22C3-6432-B113-007CB9C6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BE30F-8EF6-F018-7957-1D719E97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0113-0990-078F-2271-41AB24CC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6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2E3F-EF0B-BC2D-A219-BC0FD61C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03F6B-1AFD-7E3A-EE8E-74991C759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AE0ED-4FA5-761E-221D-4B0E8E232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CA7BC-FF24-257D-3157-52AAE15D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F149-A68F-03EF-E573-7D9F638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3AF33-6194-2398-A297-3D7C2D3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F7A8-DF98-2A5C-AFC6-EC5027E4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60F09-C150-5C1A-0278-1E12F5B78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86BBB-79C6-017B-39D7-5F600D3D1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6AEE4-5A98-445D-9D83-E157039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9F984-B50A-3DE4-A640-6A18E9C6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8D448-5AD0-E44D-A7F0-4150D69A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4CF9E-3535-91C3-53A2-C0DDD3BC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1F44E-D73B-7A77-E084-9064F112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BE288-5966-C8A2-CE98-0C5F26C3A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D2EE41-E7D8-4382-B903-02DBB397382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A7761-F64C-7745-577E-B9E6DCF13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35BF5-6140-94A2-8ADB-1EEDF39F3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B47513-2765-476D-9B03-3A4B0F955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122" y="144098"/>
            <a:ext cx="11737348" cy="1485919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</a:t>
            </a:r>
          </a:p>
          <a:p>
            <a:pPr algn="ctr"/>
            <a:r>
              <a:rPr lang="en-US" sz="4800" b="1" dirty="0"/>
              <a:t>SINH SẢN HỮU TÍNH Ở SINH VẬT</a:t>
            </a:r>
          </a:p>
        </p:txBody>
      </p:sp>
      <p:pic>
        <p:nvPicPr>
          <p:cNvPr id="5" name="Picture 1" descr="Lý thuyết Cấu tạo và chức năng của hoa si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2" y="1815876"/>
            <a:ext cx="4544782" cy="411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91" y="1815875"/>
            <a:ext cx="6814880" cy="41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93" y="1163442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3" y="1773032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9782" y="1383889"/>
            <a:ext cx="4810297" cy="107478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" y="2679117"/>
            <a:ext cx="11894820" cy="39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93" y="1163442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3" y="1773032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9782" y="1383889"/>
            <a:ext cx="4810297" cy="107478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2771765"/>
            <a:ext cx="6879102" cy="3961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81" y="2771765"/>
            <a:ext cx="4810297" cy="39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7086" y="1255981"/>
            <a:ext cx="8172993" cy="58355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29949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Quan sát hình 40.1, mô tả cấu tạo của hoa lưỡng tính. Hoa lưỡng tính có đặc  điểm gì khác hoa đơn tính? | baivan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984172"/>
            <a:ext cx="11943470" cy="46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0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608" y="1322363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08" y="182512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608" y="243471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27" y="3048000"/>
            <a:ext cx="6139481" cy="3530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vòi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noãn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2434716"/>
            <a:ext cx="5115096" cy="4329112"/>
          </a:xfrm>
          <a:prstGeom prst="rect">
            <a:avLst/>
          </a:prstGeom>
        </p:spPr>
      </p:pic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6956899" y="1564905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13075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663638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68535"/>
            <a:ext cx="12070079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vòi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noãn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29848"/>
            <a:ext cx="12425609" cy="1505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nhụy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…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6608" y="1322363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62149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7233990" y="2450903"/>
            <a:ext cx="685800" cy="822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41874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B2F3-D26C-93BA-F836-47214E183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5E1AB-CF92-AE7A-67A5-352B0D7A1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2" y="0"/>
            <a:ext cx="1770617" cy="3136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912" y="139148"/>
            <a:ext cx="3076369" cy="289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469" y="3240157"/>
            <a:ext cx="3510163" cy="3363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7" y="3240157"/>
            <a:ext cx="5143915" cy="3363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39394" y="1586346"/>
            <a:ext cx="6318586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VD minh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739" y="3240157"/>
            <a:ext cx="3077816" cy="33637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59219" y="377687"/>
            <a:ext cx="4132210" cy="604653"/>
          </a:xfrm>
          <a:prstGeom prst="rect">
            <a:avLst/>
          </a:prstGeom>
          <a:gradFill flip="none" rotWithShape="1">
            <a:gsLst>
              <a:gs pos="20000">
                <a:schemeClr val="accent5">
                  <a:lumMod val="40000"/>
                  <a:lumOff val="60000"/>
                </a:schemeClr>
              </a:gs>
              <a:gs pos="92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8640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10708" y="915412"/>
            <a:ext cx="2059371" cy="30396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180340"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đậu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rễ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3" y="914400"/>
            <a:ext cx="9334965" cy="57244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2203" y="194976"/>
            <a:ext cx="3046027" cy="584775"/>
          </a:xfrm>
          <a:prstGeom prst="rect">
            <a:avLst/>
          </a:prstGeom>
          <a:gradFill flip="none" rotWithShape="1">
            <a:gsLst>
              <a:gs pos="20000">
                <a:schemeClr val="accent5">
                  <a:lumMod val="40000"/>
                  <a:lumOff val="60000"/>
                </a:schemeClr>
              </a:gs>
              <a:gs pos="92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Đ 1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MỞ ĐẦU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9864436" y="4114801"/>
            <a:ext cx="2205643" cy="258417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8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7" y="1005109"/>
            <a:ext cx="10490916" cy="56938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9902" y="167267"/>
            <a:ext cx="3046027" cy="584775"/>
          </a:xfrm>
          <a:prstGeom prst="rect">
            <a:avLst/>
          </a:prstGeom>
          <a:gradFill flip="none" rotWithShape="1">
            <a:gsLst>
              <a:gs pos="20000">
                <a:schemeClr val="accent5">
                  <a:lumMod val="40000"/>
                  <a:lumOff val="60000"/>
                </a:schemeClr>
              </a:gs>
              <a:gs pos="92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Đ 1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MỞ ĐẦU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000509" y="1005108"/>
            <a:ext cx="1055715" cy="56938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3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828076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BÀI 40: SINH SẢN HỮU TÍNH Ở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78279" y="1407401"/>
            <a:ext cx="1991800" cy="138499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8279" y="3067320"/>
            <a:ext cx="1991800" cy="3530903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Lấy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92084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608" y="1976068"/>
            <a:ext cx="9779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6608" y="3060454"/>
            <a:ext cx="9557719" cy="242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cam, 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38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708" y="85083"/>
            <a:ext cx="11943470" cy="596965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7484012" y="1322363"/>
            <a:ext cx="4586067" cy="1384995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608" y="814515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08" y="1393511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608" y="1918872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8" y="3148491"/>
            <a:ext cx="5991163" cy="3538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9" y="3148491"/>
            <a:ext cx="5642149" cy="35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135" y="3567152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4037820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244" y="4893765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0349" y="4037820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323" y="5383231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5107" y="5874701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0946" y="5624004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655" y="5010122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990" y="4076233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8298" y="3508381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24655" y="3347673"/>
            <a:ext cx="11637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1111</a:t>
            </a:r>
          </a:p>
        </p:txBody>
      </p:sp>
      <p:sp>
        <p:nvSpPr>
          <p:cNvPr id="20" name="Oval 19"/>
          <p:cNvSpPr/>
          <p:nvPr/>
        </p:nvSpPr>
        <p:spPr>
          <a:xfrm>
            <a:off x="1510145" y="3505200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1677358" y="4034638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4467565" y="5058083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8" name="Oval 27"/>
          <p:cNvSpPr/>
          <p:nvPr/>
        </p:nvSpPr>
        <p:spPr>
          <a:xfrm>
            <a:off x="985589" y="4932635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1221241" y="5357590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3795877" y="5977923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</a:p>
        </p:txBody>
      </p:sp>
      <p:sp>
        <p:nvSpPr>
          <p:cNvPr id="31" name="Oval 30"/>
          <p:cNvSpPr/>
          <p:nvPr/>
        </p:nvSpPr>
        <p:spPr>
          <a:xfrm>
            <a:off x="4051525" y="5655837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4944557" y="4074642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4351316" y="3437486"/>
            <a:ext cx="396773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34" name="Oval 33"/>
          <p:cNvSpPr/>
          <p:nvPr/>
        </p:nvSpPr>
        <p:spPr>
          <a:xfrm>
            <a:off x="10224654" y="3422073"/>
            <a:ext cx="748145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10</a:t>
            </a:r>
          </a:p>
        </p:txBody>
      </p:sp>
      <p:sp>
        <p:nvSpPr>
          <p:cNvPr id="35" name="Oval 34"/>
          <p:cNvSpPr/>
          <p:nvPr/>
        </p:nvSpPr>
        <p:spPr>
          <a:xfrm>
            <a:off x="6553201" y="4114800"/>
            <a:ext cx="707106" cy="372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993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5"/>
            <a:ext cx="11943470" cy="90033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BÀI 40: SINH SẢN HỮU TÍNH Ở SINH VẬT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7484012" y="1354515"/>
            <a:ext cx="4586067" cy="1384995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608" y="1322363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08" y="182512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608" y="243471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1" descr="Lý thuyết Cấu tạo và chức năng của hoa si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" y="3148492"/>
            <a:ext cx="6717537" cy="356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8" y="3148492"/>
            <a:ext cx="4927650" cy="36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8" y="69257"/>
            <a:ext cx="11943470" cy="643516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40: SINH SẢN HỮU TÍNH Ở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12773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553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82512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99417" y="842580"/>
            <a:ext cx="2870661" cy="107478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cấu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</p:txBody>
      </p:sp>
      <p:pic>
        <p:nvPicPr>
          <p:cNvPr id="9" name="Picture 1" descr="Lý thuyết Cấu tạo và chức năng của hoa si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36" y="2646219"/>
            <a:ext cx="5073564" cy="396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8" y="2646218"/>
            <a:ext cx="6770914" cy="40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09" y="211016"/>
            <a:ext cx="11943470" cy="501758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BÀI 40: SINH SẢN HỮU TÍNH Ở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608" y="1322363"/>
            <a:ext cx="5725551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08" y="182512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608" y="2434715"/>
            <a:ext cx="7357404" cy="60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0516" y="1423335"/>
            <a:ext cx="2870661" cy="107478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cấu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4" y="2739510"/>
            <a:ext cx="7841064" cy="40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786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 Sam</dc:creator>
  <cp:lastModifiedBy>Huyen Sam</cp:lastModifiedBy>
  <cp:revision>1</cp:revision>
  <dcterms:created xsi:type="dcterms:W3CDTF">2024-05-10T14:09:01Z</dcterms:created>
  <dcterms:modified xsi:type="dcterms:W3CDTF">2024-05-10T14:11:38Z</dcterms:modified>
</cp:coreProperties>
</file>